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Fira Sans Extra Condensed"/>
      <p:regular r:id="rId36"/>
      <p:bold r:id="rId37"/>
      <p:italic r:id="rId38"/>
      <p:boldItalic r:id="rId39"/>
    </p:embeddedFont>
    <p:embeddedFont>
      <p:font typeface="Fira Sans Extra Condensed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698E52-5A10-412A-A1F0-B0D491389B79}">
  <a:tblStyle styleId="{68698E52-5A10-412A-A1F0-B0D491389B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regular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SemiBold-italic.fntdata"/><Relationship Id="rId41" Type="http://schemas.openxmlformats.org/officeDocument/2006/relationships/font" Target="fonts/FiraSansExtraCondensed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FiraSansExtraCondensedSemiBold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-bold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boldItalic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8" name="Google Shape;13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b9eafd2d62_1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9" name="Google Shape;1419;g2b9eafd2d62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b9eafd2d62_1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1" name="Google Shape;1441;g2b9eafd2d62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1" name="Google Shape;14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b9eafd2d62_1_6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6" name="Google Shape;1486;g2b9eafd2d62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b9eafd2d62_1_5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8" name="Google Shape;1568;g2b9eafd2d62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ba47bd03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9" name="Google Shape;2149;g2ba47bd0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2ba47bd0395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6" name="Google Shape;2256;g2ba47bd039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2ba47bd0395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9" name="Google Shape;2269;g2ba47bd039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ba47bd0395_0_7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3" name="Google Shape;2283;g2ba47bd0395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2ba47bd0395_0_8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0" name="Google Shape;2290;g2ba47bd0395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ba47bd0395_0_8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9" name="Google Shape;2299;g2ba47bd0395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28edab59e3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1" name="Google Shape;2311;g28edab59e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28edab59e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7" name="Google Shape;2317;g28edab59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8edab59e3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28edab59e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b9eafd2d62_1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g2b9eafd2d62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81204" y="1158475"/>
            <a:ext cx="3714900" cy="1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81204" y="2957250"/>
            <a:ext cx="3714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356646" y="1158475"/>
            <a:ext cx="4520861" cy="22108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Java Data </a:t>
            </a:r>
            <a:br>
              <a:rPr b="1" lang="en" sz="4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b="1" lang="en" sz="4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structures &amp; </a:t>
            </a:r>
            <a:br>
              <a:rPr b="1" lang="en" sz="4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b="1" lang="en" sz="4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benchmarking</a:t>
            </a:r>
            <a:endParaRPr b="1" sz="4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" name="Google Shape;43;p13"/>
          <p:cNvGrpSpPr/>
          <p:nvPr/>
        </p:nvGrpSpPr>
        <p:grpSpPr>
          <a:xfrm>
            <a:off x="1100296" y="1286328"/>
            <a:ext cx="3252345" cy="3180445"/>
            <a:chOff x="1344693" y="238125"/>
            <a:chExt cx="5357182" cy="5238749"/>
          </a:xfrm>
        </p:grpSpPr>
        <p:sp>
          <p:nvSpPr>
            <p:cNvPr id="44" name="Google Shape;44;p13"/>
            <p:cNvSpPr/>
            <p:nvPr/>
          </p:nvSpPr>
          <p:spPr>
            <a:xfrm>
              <a:off x="1344693" y="5125824"/>
              <a:ext cx="1640067" cy="351050"/>
            </a:xfrm>
            <a:custGeom>
              <a:rect b="b" l="l" r="r" t="t"/>
              <a:pathLst>
                <a:path extrusionOk="0" h="14042" w="88989">
                  <a:moveTo>
                    <a:pt x="44500" y="0"/>
                  </a:moveTo>
                  <a:lnTo>
                    <a:pt x="42210" y="12"/>
                  </a:lnTo>
                  <a:lnTo>
                    <a:pt x="39943" y="36"/>
                  </a:lnTo>
                  <a:lnTo>
                    <a:pt x="37725" y="84"/>
                  </a:lnTo>
                  <a:lnTo>
                    <a:pt x="35531" y="144"/>
                  </a:lnTo>
                  <a:lnTo>
                    <a:pt x="33372" y="228"/>
                  </a:lnTo>
                  <a:lnTo>
                    <a:pt x="31262" y="324"/>
                  </a:lnTo>
                  <a:lnTo>
                    <a:pt x="29199" y="432"/>
                  </a:lnTo>
                  <a:lnTo>
                    <a:pt x="27173" y="552"/>
                  </a:lnTo>
                  <a:lnTo>
                    <a:pt x="25206" y="696"/>
                  </a:lnTo>
                  <a:lnTo>
                    <a:pt x="23287" y="851"/>
                  </a:lnTo>
                  <a:lnTo>
                    <a:pt x="21429" y="1019"/>
                  </a:lnTo>
                  <a:lnTo>
                    <a:pt x="19618" y="1199"/>
                  </a:lnTo>
                  <a:lnTo>
                    <a:pt x="17879" y="1403"/>
                  </a:lnTo>
                  <a:lnTo>
                    <a:pt x="16200" y="1607"/>
                  </a:lnTo>
                  <a:lnTo>
                    <a:pt x="14582" y="1823"/>
                  </a:lnTo>
                  <a:lnTo>
                    <a:pt x="13035" y="2063"/>
                  </a:lnTo>
                  <a:lnTo>
                    <a:pt x="11560" y="2302"/>
                  </a:lnTo>
                  <a:lnTo>
                    <a:pt x="10169" y="2554"/>
                  </a:lnTo>
                  <a:lnTo>
                    <a:pt x="8850" y="2830"/>
                  </a:lnTo>
                  <a:lnTo>
                    <a:pt x="7603" y="3094"/>
                  </a:lnTo>
                  <a:lnTo>
                    <a:pt x="7015" y="3238"/>
                  </a:lnTo>
                  <a:lnTo>
                    <a:pt x="6451" y="3382"/>
                  </a:lnTo>
                  <a:lnTo>
                    <a:pt x="5900" y="3526"/>
                  </a:lnTo>
                  <a:lnTo>
                    <a:pt x="5372" y="3681"/>
                  </a:lnTo>
                  <a:lnTo>
                    <a:pt x="4869" y="3825"/>
                  </a:lnTo>
                  <a:lnTo>
                    <a:pt x="4389" y="3981"/>
                  </a:lnTo>
                  <a:lnTo>
                    <a:pt x="3933" y="4137"/>
                  </a:lnTo>
                  <a:lnTo>
                    <a:pt x="3501" y="4293"/>
                  </a:lnTo>
                  <a:lnTo>
                    <a:pt x="3094" y="4449"/>
                  </a:lnTo>
                  <a:lnTo>
                    <a:pt x="2710" y="4605"/>
                  </a:lnTo>
                  <a:lnTo>
                    <a:pt x="2338" y="4773"/>
                  </a:lnTo>
                  <a:lnTo>
                    <a:pt x="2003" y="4941"/>
                  </a:lnTo>
                  <a:lnTo>
                    <a:pt x="1691" y="5096"/>
                  </a:lnTo>
                  <a:lnTo>
                    <a:pt x="1403" y="5264"/>
                  </a:lnTo>
                  <a:lnTo>
                    <a:pt x="1139" y="5444"/>
                  </a:lnTo>
                  <a:lnTo>
                    <a:pt x="911" y="5612"/>
                  </a:lnTo>
                  <a:lnTo>
                    <a:pt x="696" y="5780"/>
                  </a:lnTo>
                  <a:lnTo>
                    <a:pt x="516" y="5960"/>
                  </a:lnTo>
                  <a:lnTo>
                    <a:pt x="360" y="6128"/>
                  </a:lnTo>
                  <a:lnTo>
                    <a:pt x="240" y="6308"/>
                  </a:lnTo>
                  <a:lnTo>
                    <a:pt x="132" y="6487"/>
                  </a:lnTo>
                  <a:lnTo>
                    <a:pt x="60" y="6667"/>
                  </a:lnTo>
                  <a:lnTo>
                    <a:pt x="24" y="6847"/>
                  </a:lnTo>
                  <a:lnTo>
                    <a:pt x="12" y="6931"/>
                  </a:lnTo>
                  <a:lnTo>
                    <a:pt x="0" y="7027"/>
                  </a:lnTo>
                  <a:lnTo>
                    <a:pt x="12" y="7111"/>
                  </a:lnTo>
                  <a:lnTo>
                    <a:pt x="24" y="7207"/>
                  </a:lnTo>
                  <a:lnTo>
                    <a:pt x="60" y="7387"/>
                  </a:lnTo>
                  <a:lnTo>
                    <a:pt x="132" y="7567"/>
                  </a:lnTo>
                  <a:lnTo>
                    <a:pt x="240" y="7747"/>
                  </a:lnTo>
                  <a:lnTo>
                    <a:pt x="360" y="7914"/>
                  </a:lnTo>
                  <a:lnTo>
                    <a:pt x="516" y="8094"/>
                  </a:lnTo>
                  <a:lnTo>
                    <a:pt x="696" y="8262"/>
                  </a:lnTo>
                  <a:lnTo>
                    <a:pt x="911" y="8442"/>
                  </a:lnTo>
                  <a:lnTo>
                    <a:pt x="1139" y="8610"/>
                  </a:lnTo>
                  <a:lnTo>
                    <a:pt x="1403" y="8778"/>
                  </a:lnTo>
                  <a:lnTo>
                    <a:pt x="1691" y="8946"/>
                  </a:lnTo>
                  <a:lnTo>
                    <a:pt x="2003" y="9114"/>
                  </a:lnTo>
                  <a:lnTo>
                    <a:pt x="2338" y="9269"/>
                  </a:lnTo>
                  <a:lnTo>
                    <a:pt x="2710" y="9437"/>
                  </a:lnTo>
                  <a:lnTo>
                    <a:pt x="3094" y="9593"/>
                  </a:lnTo>
                  <a:lnTo>
                    <a:pt x="3501" y="9761"/>
                  </a:lnTo>
                  <a:lnTo>
                    <a:pt x="3933" y="9917"/>
                  </a:lnTo>
                  <a:lnTo>
                    <a:pt x="4389" y="10061"/>
                  </a:lnTo>
                  <a:lnTo>
                    <a:pt x="4869" y="10217"/>
                  </a:lnTo>
                  <a:lnTo>
                    <a:pt x="5372" y="10373"/>
                  </a:lnTo>
                  <a:lnTo>
                    <a:pt x="5900" y="10517"/>
                  </a:lnTo>
                  <a:lnTo>
                    <a:pt x="6451" y="10660"/>
                  </a:lnTo>
                  <a:lnTo>
                    <a:pt x="7015" y="10804"/>
                  </a:lnTo>
                  <a:lnTo>
                    <a:pt x="7603" y="10948"/>
                  </a:lnTo>
                  <a:lnTo>
                    <a:pt x="8850" y="11224"/>
                  </a:lnTo>
                  <a:lnTo>
                    <a:pt x="10169" y="11488"/>
                  </a:lnTo>
                  <a:lnTo>
                    <a:pt x="11560" y="11740"/>
                  </a:lnTo>
                  <a:lnTo>
                    <a:pt x="13035" y="11991"/>
                  </a:lnTo>
                  <a:lnTo>
                    <a:pt x="14582" y="12219"/>
                  </a:lnTo>
                  <a:lnTo>
                    <a:pt x="16200" y="12435"/>
                  </a:lnTo>
                  <a:lnTo>
                    <a:pt x="17879" y="12651"/>
                  </a:lnTo>
                  <a:lnTo>
                    <a:pt x="19618" y="12843"/>
                  </a:lnTo>
                  <a:lnTo>
                    <a:pt x="21429" y="13023"/>
                  </a:lnTo>
                  <a:lnTo>
                    <a:pt x="23287" y="13191"/>
                  </a:lnTo>
                  <a:lnTo>
                    <a:pt x="25206" y="13347"/>
                  </a:lnTo>
                  <a:lnTo>
                    <a:pt x="27173" y="13490"/>
                  </a:lnTo>
                  <a:lnTo>
                    <a:pt x="29199" y="13610"/>
                  </a:lnTo>
                  <a:lnTo>
                    <a:pt x="31262" y="13730"/>
                  </a:lnTo>
                  <a:lnTo>
                    <a:pt x="33372" y="13826"/>
                  </a:lnTo>
                  <a:lnTo>
                    <a:pt x="35531" y="13898"/>
                  </a:lnTo>
                  <a:lnTo>
                    <a:pt x="37725" y="13958"/>
                  </a:lnTo>
                  <a:lnTo>
                    <a:pt x="39943" y="14006"/>
                  </a:lnTo>
                  <a:lnTo>
                    <a:pt x="42210" y="14030"/>
                  </a:lnTo>
                  <a:lnTo>
                    <a:pt x="44500" y="14042"/>
                  </a:lnTo>
                  <a:lnTo>
                    <a:pt x="46790" y="14030"/>
                  </a:lnTo>
                  <a:lnTo>
                    <a:pt x="49045" y="14006"/>
                  </a:lnTo>
                  <a:lnTo>
                    <a:pt x="51275" y="13958"/>
                  </a:lnTo>
                  <a:lnTo>
                    <a:pt x="53458" y="13898"/>
                  </a:lnTo>
                  <a:lnTo>
                    <a:pt x="55616" y="13826"/>
                  </a:lnTo>
                  <a:lnTo>
                    <a:pt x="57727" y="13730"/>
                  </a:lnTo>
                  <a:lnTo>
                    <a:pt x="59789" y="13610"/>
                  </a:lnTo>
                  <a:lnTo>
                    <a:pt x="61816" y="13490"/>
                  </a:lnTo>
                  <a:lnTo>
                    <a:pt x="63782" y="13347"/>
                  </a:lnTo>
                  <a:lnTo>
                    <a:pt x="65701" y="13191"/>
                  </a:lnTo>
                  <a:lnTo>
                    <a:pt x="67572" y="13023"/>
                  </a:lnTo>
                  <a:lnTo>
                    <a:pt x="69370" y="12843"/>
                  </a:lnTo>
                  <a:lnTo>
                    <a:pt x="71121" y="12651"/>
                  </a:lnTo>
                  <a:lnTo>
                    <a:pt x="72800" y="12435"/>
                  </a:lnTo>
                  <a:lnTo>
                    <a:pt x="74407" y="12219"/>
                  </a:lnTo>
                  <a:lnTo>
                    <a:pt x="75954" y="11991"/>
                  </a:lnTo>
                  <a:lnTo>
                    <a:pt x="77428" y="11740"/>
                  </a:lnTo>
                  <a:lnTo>
                    <a:pt x="78831" y="11488"/>
                  </a:lnTo>
                  <a:lnTo>
                    <a:pt x="80150" y="11224"/>
                  </a:lnTo>
                  <a:lnTo>
                    <a:pt x="81386" y="10948"/>
                  </a:lnTo>
                  <a:lnTo>
                    <a:pt x="81973" y="10804"/>
                  </a:lnTo>
                  <a:lnTo>
                    <a:pt x="82549" y="10660"/>
                  </a:lnTo>
                  <a:lnTo>
                    <a:pt x="83088" y="10517"/>
                  </a:lnTo>
                  <a:lnTo>
                    <a:pt x="83616" y="10373"/>
                  </a:lnTo>
                  <a:lnTo>
                    <a:pt x="84120" y="10217"/>
                  </a:lnTo>
                  <a:lnTo>
                    <a:pt x="84599" y="10061"/>
                  </a:lnTo>
                  <a:lnTo>
                    <a:pt x="85055" y="9917"/>
                  </a:lnTo>
                  <a:lnTo>
                    <a:pt x="85487" y="9761"/>
                  </a:lnTo>
                  <a:lnTo>
                    <a:pt x="85906" y="9593"/>
                  </a:lnTo>
                  <a:lnTo>
                    <a:pt x="86290" y="9437"/>
                  </a:lnTo>
                  <a:lnTo>
                    <a:pt x="86650" y="9269"/>
                  </a:lnTo>
                  <a:lnTo>
                    <a:pt x="86986" y="9114"/>
                  </a:lnTo>
                  <a:lnTo>
                    <a:pt x="87297" y="8946"/>
                  </a:lnTo>
                  <a:lnTo>
                    <a:pt x="87585" y="8778"/>
                  </a:lnTo>
                  <a:lnTo>
                    <a:pt x="87849" y="8610"/>
                  </a:lnTo>
                  <a:lnTo>
                    <a:pt x="88089" y="8442"/>
                  </a:lnTo>
                  <a:lnTo>
                    <a:pt x="88293" y="8262"/>
                  </a:lnTo>
                  <a:lnTo>
                    <a:pt x="88473" y="8094"/>
                  </a:lnTo>
                  <a:lnTo>
                    <a:pt x="88628" y="7914"/>
                  </a:lnTo>
                  <a:lnTo>
                    <a:pt x="88760" y="7747"/>
                  </a:lnTo>
                  <a:lnTo>
                    <a:pt x="88856" y="7567"/>
                  </a:lnTo>
                  <a:lnTo>
                    <a:pt x="88928" y="7387"/>
                  </a:lnTo>
                  <a:lnTo>
                    <a:pt x="88976" y="7207"/>
                  </a:lnTo>
                  <a:lnTo>
                    <a:pt x="88988" y="7111"/>
                  </a:lnTo>
                  <a:lnTo>
                    <a:pt x="88988" y="7027"/>
                  </a:lnTo>
                  <a:lnTo>
                    <a:pt x="88988" y="6931"/>
                  </a:lnTo>
                  <a:lnTo>
                    <a:pt x="88976" y="6847"/>
                  </a:lnTo>
                  <a:lnTo>
                    <a:pt x="88928" y="6667"/>
                  </a:lnTo>
                  <a:lnTo>
                    <a:pt x="88856" y="6487"/>
                  </a:lnTo>
                  <a:lnTo>
                    <a:pt x="88760" y="6308"/>
                  </a:lnTo>
                  <a:lnTo>
                    <a:pt x="88628" y="6128"/>
                  </a:lnTo>
                  <a:lnTo>
                    <a:pt x="88473" y="5960"/>
                  </a:lnTo>
                  <a:lnTo>
                    <a:pt x="88293" y="5780"/>
                  </a:lnTo>
                  <a:lnTo>
                    <a:pt x="88089" y="5612"/>
                  </a:lnTo>
                  <a:lnTo>
                    <a:pt x="87849" y="5444"/>
                  </a:lnTo>
                  <a:lnTo>
                    <a:pt x="87585" y="5264"/>
                  </a:lnTo>
                  <a:lnTo>
                    <a:pt x="87297" y="5096"/>
                  </a:lnTo>
                  <a:lnTo>
                    <a:pt x="86986" y="4941"/>
                  </a:lnTo>
                  <a:lnTo>
                    <a:pt x="86650" y="4773"/>
                  </a:lnTo>
                  <a:lnTo>
                    <a:pt x="86290" y="4605"/>
                  </a:lnTo>
                  <a:lnTo>
                    <a:pt x="85906" y="4449"/>
                  </a:lnTo>
                  <a:lnTo>
                    <a:pt x="85487" y="4293"/>
                  </a:lnTo>
                  <a:lnTo>
                    <a:pt x="85055" y="4137"/>
                  </a:lnTo>
                  <a:lnTo>
                    <a:pt x="84599" y="3981"/>
                  </a:lnTo>
                  <a:lnTo>
                    <a:pt x="84120" y="3825"/>
                  </a:lnTo>
                  <a:lnTo>
                    <a:pt x="83616" y="3681"/>
                  </a:lnTo>
                  <a:lnTo>
                    <a:pt x="83088" y="3526"/>
                  </a:lnTo>
                  <a:lnTo>
                    <a:pt x="82549" y="3382"/>
                  </a:lnTo>
                  <a:lnTo>
                    <a:pt x="81973" y="3238"/>
                  </a:lnTo>
                  <a:lnTo>
                    <a:pt x="81386" y="3094"/>
                  </a:lnTo>
                  <a:lnTo>
                    <a:pt x="80150" y="2830"/>
                  </a:lnTo>
                  <a:lnTo>
                    <a:pt x="78831" y="2554"/>
                  </a:lnTo>
                  <a:lnTo>
                    <a:pt x="77428" y="2302"/>
                  </a:lnTo>
                  <a:lnTo>
                    <a:pt x="75954" y="2063"/>
                  </a:lnTo>
                  <a:lnTo>
                    <a:pt x="74407" y="1823"/>
                  </a:lnTo>
                  <a:lnTo>
                    <a:pt x="72800" y="1607"/>
                  </a:lnTo>
                  <a:lnTo>
                    <a:pt x="71121" y="1403"/>
                  </a:lnTo>
                  <a:lnTo>
                    <a:pt x="69370" y="1199"/>
                  </a:lnTo>
                  <a:lnTo>
                    <a:pt x="67572" y="1019"/>
                  </a:lnTo>
                  <a:lnTo>
                    <a:pt x="65701" y="851"/>
                  </a:lnTo>
                  <a:lnTo>
                    <a:pt x="63782" y="696"/>
                  </a:lnTo>
                  <a:lnTo>
                    <a:pt x="61816" y="552"/>
                  </a:lnTo>
                  <a:lnTo>
                    <a:pt x="59789" y="432"/>
                  </a:lnTo>
                  <a:lnTo>
                    <a:pt x="57727" y="324"/>
                  </a:lnTo>
                  <a:lnTo>
                    <a:pt x="55616" y="228"/>
                  </a:lnTo>
                  <a:lnTo>
                    <a:pt x="53458" y="144"/>
                  </a:lnTo>
                  <a:lnTo>
                    <a:pt x="51275" y="84"/>
                  </a:lnTo>
                  <a:lnTo>
                    <a:pt x="49045" y="36"/>
                  </a:lnTo>
                  <a:lnTo>
                    <a:pt x="46790" y="12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2096275" y="238125"/>
              <a:ext cx="4605600" cy="3485625"/>
            </a:xfrm>
            <a:custGeom>
              <a:rect b="b" l="l" r="r" t="t"/>
              <a:pathLst>
                <a:path extrusionOk="0" h="139425" w="184224">
                  <a:moveTo>
                    <a:pt x="13503" y="0"/>
                  </a:moveTo>
                  <a:lnTo>
                    <a:pt x="13119" y="36"/>
                  </a:lnTo>
                  <a:lnTo>
                    <a:pt x="12747" y="84"/>
                  </a:lnTo>
                  <a:lnTo>
                    <a:pt x="12387" y="144"/>
                  </a:lnTo>
                  <a:lnTo>
                    <a:pt x="12016" y="228"/>
                  </a:lnTo>
                  <a:lnTo>
                    <a:pt x="11668" y="324"/>
                  </a:lnTo>
                  <a:lnTo>
                    <a:pt x="11320" y="444"/>
                  </a:lnTo>
                  <a:lnTo>
                    <a:pt x="10972" y="576"/>
                  </a:lnTo>
                  <a:lnTo>
                    <a:pt x="10637" y="731"/>
                  </a:lnTo>
                  <a:lnTo>
                    <a:pt x="10313" y="887"/>
                  </a:lnTo>
                  <a:lnTo>
                    <a:pt x="9989" y="1067"/>
                  </a:lnTo>
                  <a:lnTo>
                    <a:pt x="9677" y="1259"/>
                  </a:lnTo>
                  <a:lnTo>
                    <a:pt x="9377" y="1475"/>
                  </a:lnTo>
                  <a:lnTo>
                    <a:pt x="9090" y="1691"/>
                  </a:lnTo>
                  <a:lnTo>
                    <a:pt x="8814" y="1931"/>
                  </a:lnTo>
                  <a:lnTo>
                    <a:pt x="8538" y="2170"/>
                  </a:lnTo>
                  <a:lnTo>
                    <a:pt x="8286" y="2434"/>
                  </a:lnTo>
                  <a:lnTo>
                    <a:pt x="8034" y="2698"/>
                  </a:lnTo>
                  <a:lnTo>
                    <a:pt x="7795" y="2974"/>
                  </a:lnTo>
                  <a:lnTo>
                    <a:pt x="7579" y="3274"/>
                  </a:lnTo>
                  <a:lnTo>
                    <a:pt x="7375" y="3573"/>
                  </a:lnTo>
                  <a:lnTo>
                    <a:pt x="7171" y="3885"/>
                  </a:lnTo>
                  <a:lnTo>
                    <a:pt x="7003" y="4197"/>
                  </a:lnTo>
                  <a:lnTo>
                    <a:pt x="6835" y="4533"/>
                  </a:lnTo>
                  <a:lnTo>
                    <a:pt x="6679" y="4869"/>
                  </a:lnTo>
                  <a:lnTo>
                    <a:pt x="6547" y="5204"/>
                  </a:lnTo>
                  <a:lnTo>
                    <a:pt x="6428" y="5564"/>
                  </a:lnTo>
                  <a:lnTo>
                    <a:pt x="6332" y="5912"/>
                  </a:lnTo>
                  <a:lnTo>
                    <a:pt x="6248" y="6284"/>
                  </a:lnTo>
                  <a:lnTo>
                    <a:pt x="6188" y="6655"/>
                  </a:lnTo>
                  <a:lnTo>
                    <a:pt x="6140" y="7027"/>
                  </a:lnTo>
                  <a:lnTo>
                    <a:pt x="6104" y="7399"/>
                  </a:lnTo>
                  <a:lnTo>
                    <a:pt x="12" y="132014"/>
                  </a:lnTo>
                  <a:lnTo>
                    <a:pt x="0" y="132397"/>
                  </a:lnTo>
                  <a:lnTo>
                    <a:pt x="12" y="132769"/>
                  </a:lnTo>
                  <a:lnTo>
                    <a:pt x="36" y="133141"/>
                  </a:lnTo>
                  <a:lnTo>
                    <a:pt x="84" y="133500"/>
                  </a:lnTo>
                  <a:lnTo>
                    <a:pt x="156" y="133860"/>
                  </a:lnTo>
                  <a:lnTo>
                    <a:pt x="240" y="134208"/>
                  </a:lnTo>
                  <a:lnTo>
                    <a:pt x="336" y="134556"/>
                  </a:lnTo>
                  <a:lnTo>
                    <a:pt x="456" y="134891"/>
                  </a:lnTo>
                  <a:lnTo>
                    <a:pt x="588" y="135215"/>
                  </a:lnTo>
                  <a:lnTo>
                    <a:pt x="732" y="135539"/>
                  </a:lnTo>
                  <a:lnTo>
                    <a:pt x="900" y="135851"/>
                  </a:lnTo>
                  <a:lnTo>
                    <a:pt x="1079" y="136151"/>
                  </a:lnTo>
                  <a:lnTo>
                    <a:pt x="1271" y="136438"/>
                  </a:lnTo>
                  <a:lnTo>
                    <a:pt x="1475" y="136714"/>
                  </a:lnTo>
                  <a:lnTo>
                    <a:pt x="1703" y="136990"/>
                  </a:lnTo>
                  <a:lnTo>
                    <a:pt x="1931" y="137242"/>
                  </a:lnTo>
                  <a:lnTo>
                    <a:pt x="2171" y="137494"/>
                  </a:lnTo>
                  <a:lnTo>
                    <a:pt x="2434" y="137721"/>
                  </a:lnTo>
                  <a:lnTo>
                    <a:pt x="2698" y="137949"/>
                  </a:lnTo>
                  <a:lnTo>
                    <a:pt x="2986" y="138153"/>
                  </a:lnTo>
                  <a:lnTo>
                    <a:pt x="3274" y="138345"/>
                  </a:lnTo>
                  <a:lnTo>
                    <a:pt x="3574" y="138525"/>
                  </a:lnTo>
                  <a:lnTo>
                    <a:pt x="3885" y="138693"/>
                  </a:lnTo>
                  <a:lnTo>
                    <a:pt x="4209" y="138837"/>
                  </a:lnTo>
                  <a:lnTo>
                    <a:pt x="4533" y="138969"/>
                  </a:lnTo>
                  <a:lnTo>
                    <a:pt x="4881" y="139088"/>
                  </a:lnTo>
                  <a:lnTo>
                    <a:pt x="5228" y="139184"/>
                  </a:lnTo>
                  <a:lnTo>
                    <a:pt x="5576" y="139268"/>
                  </a:lnTo>
                  <a:lnTo>
                    <a:pt x="5936" y="139340"/>
                  </a:lnTo>
                  <a:lnTo>
                    <a:pt x="6308" y="139388"/>
                  </a:lnTo>
                  <a:lnTo>
                    <a:pt x="6679" y="139412"/>
                  </a:lnTo>
                  <a:lnTo>
                    <a:pt x="7063" y="139424"/>
                  </a:lnTo>
                  <a:lnTo>
                    <a:pt x="170338" y="139424"/>
                  </a:lnTo>
                  <a:lnTo>
                    <a:pt x="170722" y="139412"/>
                  </a:lnTo>
                  <a:lnTo>
                    <a:pt x="171093" y="139388"/>
                  </a:lnTo>
                  <a:lnTo>
                    <a:pt x="171465" y="139340"/>
                  </a:lnTo>
                  <a:lnTo>
                    <a:pt x="171837" y="139268"/>
                  </a:lnTo>
                  <a:lnTo>
                    <a:pt x="172197" y="139184"/>
                  </a:lnTo>
                  <a:lnTo>
                    <a:pt x="172556" y="139088"/>
                  </a:lnTo>
                  <a:lnTo>
                    <a:pt x="172904" y="138969"/>
                  </a:lnTo>
                  <a:lnTo>
                    <a:pt x="173252" y="138837"/>
                  </a:lnTo>
                  <a:lnTo>
                    <a:pt x="173588" y="138693"/>
                  </a:lnTo>
                  <a:lnTo>
                    <a:pt x="173911" y="138525"/>
                  </a:lnTo>
                  <a:lnTo>
                    <a:pt x="174223" y="138345"/>
                  </a:lnTo>
                  <a:lnTo>
                    <a:pt x="174535" y="138153"/>
                  </a:lnTo>
                  <a:lnTo>
                    <a:pt x="174835" y="137949"/>
                  </a:lnTo>
                  <a:lnTo>
                    <a:pt x="175135" y="137721"/>
                  </a:lnTo>
                  <a:lnTo>
                    <a:pt x="175410" y="137494"/>
                  </a:lnTo>
                  <a:lnTo>
                    <a:pt x="175686" y="137242"/>
                  </a:lnTo>
                  <a:lnTo>
                    <a:pt x="175938" y="136990"/>
                  </a:lnTo>
                  <a:lnTo>
                    <a:pt x="176190" y="136714"/>
                  </a:lnTo>
                  <a:lnTo>
                    <a:pt x="176418" y="136438"/>
                  </a:lnTo>
                  <a:lnTo>
                    <a:pt x="176645" y="136151"/>
                  </a:lnTo>
                  <a:lnTo>
                    <a:pt x="176849" y="135851"/>
                  </a:lnTo>
                  <a:lnTo>
                    <a:pt x="177041" y="135539"/>
                  </a:lnTo>
                  <a:lnTo>
                    <a:pt x="177221" y="135215"/>
                  </a:lnTo>
                  <a:lnTo>
                    <a:pt x="177389" y="134891"/>
                  </a:lnTo>
                  <a:lnTo>
                    <a:pt x="177533" y="134556"/>
                  </a:lnTo>
                  <a:lnTo>
                    <a:pt x="177677" y="134208"/>
                  </a:lnTo>
                  <a:lnTo>
                    <a:pt x="177785" y="133860"/>
                  </a:lnTo>
                  <a:lnTo>
                    <a:pt x="177893" y="133500"/>
                  </a:lnTo>
                  <a:lnTo>
                    <a:pt x="177976" y="133141"/>
                  </a:lnTo>
                  <a:lnTo>
                    <a:pt x="178036" y="132769"/>
                  </a:lnTo>
                  <a:lnTo>
                    <a:pt x="178084" y="132397"/>
                  </a:lnTo>
                  <a:lnTo>
                    <a:pt x="178108" y="132014"/>
                  </a:lnTo>
                  <a:lnTo>
                    <a:pt x="184212" y="7399"/>
                  </a:lnTo>
                  <a:lnTo>
                    <a:pt x="184224" y="7027"/>
                  </a:lnTo>
                  <a:lnTo>
                    <a:pt x="184212" y="6655"/>
                  </a:lnTo>
                  <a:lnTo>
                    <a:pt x="184176" y="6284"/>
                  </a:lnTo>
                  <a:lnTo>
                    <a:pt x="184128" y="5912"/>
                  </a:lnTo>
                  <a:lnTo>
                    <a:pt x="184068" y="5564"/>
                  </a:lnTo>
                  <a:lnTo>
                    <a:pt x="183984" y="5204"/>
                  </a:lnTo>
                  <a:lnTo>
                    <a:pt x="183888" y="4869"/>
                  </a:lnTo>
                  <a:lnTo>
                    <a:pt x="183768" y="4533"/>
                  </a:lnTo>
                  <a:lnTo>
                    <a:pt x="183636" y="4197"/>
                  </a:lnTo>
                  <a:lnTo>
                    <a:pt x="183481" y="3885"/>
                  </a:lnTo>
                  <a:lnTo>
                    <a:pt x="183325" y="3573"/>
                  </a:lnTo>
                  <a:lnTo>
                    <a:pt x="183145" y="3274"/>
                  </a:lnTo>
                  <a:lnTo>
                    <a:pt x="182953" y="2974"/>
                  </a:lnTo>
                  <a:lnTo>
                    <a:pt x="182737" y="2698"/>
                  </a:lnTo>
                  <a:lnTo>
                    <a:pt x="182521" y="2434"/>
                  </a:lnTo>
                  <a:lnTo>
                    <a:pt x="182293" y="2170"/>
                  </a:lnTo>
                  <a:lnTo>
                    <a:pt x="182042" y="1931"/>
                  </a:lnTo>
                  <a:lnTo>
                    <a:pt x="181790" y="1691"/>
                  </a:lnTo>
                  <a:lnTo>
                    <a:pt x="181514" y="1475"/>
                  </a:lnTo>
                  <a:lnTo>
                    <a:pt x="181238" y="1259"/>
                  </a:lnTo>
                  <a:lnTo>
                    <a:pt x="180950" y="1067"/>
                  </a:lnTo>
                  <a:lnTo>
                    <a:pt x="180639" y="887"/>
                  </a:lnTo>
                  <a:lnTo>
                    <a:pt x="180327" y="731"/>
                  </a:lnTo>
                  <a:lnTo>
                    <a:pt x="180015" y="576"/>
                  </a:lnTo>
                  <a:lnTo>
                    <a:pt x="179679" y="444"/>
                  </a:lnTo>
                  <a:lnTo>
                    <a:pt x="179344" y="324"/>
                  </a:lnTo>
                  <a:lnTo>
                    <a:pt x="178996" y="228"/>
                  </a:lnTo>
                  <a:lnTo>
                    <a:pt x="178648" y="144"/>
                  </a:lnTo>
                  <a:lnTo>
                    <a:pt x="178288" y="84"/>
                  </a:lnTo>
                  <a:lnTo>
                    <a:pt x="177917" y="36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0072BB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2096275" y="238125"/>
              <a:ext cx="4605600" cy="3485625"/>
            </a:xfrm>
            <a:custGeom>
              <a:rect b="b" l="l" r="r" t="t"/>
              <a:pathLst>
                <a:path extrusionOk="0" fill="none" h="139425" w="184224">
                  <a:moveTo>
                    <a:pt x="170338" y="139424"/>
                  </a:moveTo>
                  <a:lnTo>
                    <a:pt x="7063" y="139424"/>
                  </a:lnTo>
                  <a:lnTo>
                    <a:pt x="7063" y="139424"/>
                  </a:lnTo>
                  <a:lnTo>
                    <a:pt x="6679" y="139412"/>
                  </a:lnTo>
                  <a:lnTo>
                    <a:pt x="6308" y="139388"/>
                  </a:lnTo>
                  <a:lnTo>
                    <a:pt x="5936" y="139340"/>
                  </a:lnTo>
                  <a:lnTo>
                    <a:pt x="5576" y="139268"/>
                  </a:lnTo>
                  <a:lnTo>
                    <a:pt x="5228" y="139184"/>
                  </a:lnTo>
                  <a:lnTo>
                    <a:pt x="4881" y="139088"/>
                  </a:lnTo>
                  <a:lnTo>
                    <a:pt x="4533" y="138969"/>
                  </a:lnTo>
                  <a:lnTo>
                    <a:pt x="4209" y="138837"/>
                  </a:lnTo>
                  <a:lnTo>
                    <a:pt x="3885" y="138693"/>
                  </a:lnTo>
                  <a:lnTo>
                    <a:pt x="3574" y="138525"/>
                  </a:lnTo>
                  <a:lnTo>
                    <a:pt x="3274" y="138345"/>
                  </a:lnTo>
                  <a:lnTo>
                    <a:pt x="2986" y="138153"/>
                  </a:lnTo>
                  <a:lnTo>
                    <a:pt x="2698" y="137949"/>
                  </a:lnTo>
                  <a:lnTo>
                    <a:pt x="2434" y="137721"/>
                  </a:lnTo>
                  <a:lnTo>
                    <a:pt x="2171" y="137494"/>
                  </a:lnTo>
                  <a:lnTo>
                    <a:pt x="1931" y="137242"/>
                  </a:lnTo>
                  <a:lnTo>
                    <a:pt x="1703" y="136990"/>
                  </a:lnTo>
                  <a:lnTo>
                    <a:pt x="1475" y="136714"/>
                  </a:lnTo>
                  <a:lnTo>
                    <a:pt x="1271" y="136438"/>
                  </a:lnTo>
                  <a:lnTo>
                    <a:pt x="1079" y="136151"/>
                  </a:lnTo>
                  <a:lnTo>
                    <a:pt x="900" y="135851"/>
                  </a:lnTo>
                  <a:lnTo>
                    <a:pt x="732" y="135539"/>
                  </a:lnTo>
                  <a:lnTo>
                    <a:pt x="588" y="135215"/>
                  </a:lnTo>
                  <a:lnTo>
                    <a:pt x="456" y="134891"/>
                  </a:lnTo>
                  <a:lnTo>
                    <a:pt x="336" y="134556"/>
                  </a:lnTo>
                  <a:lnTo>
                    <a:pt x="240" y="134208"/>
                  </a:lnTo>
                  <a:lnTo>
                    <a:pt x="156" y="133860"/>
                  </a:lnTo>
                  <a:lnTo>
                    <a:pt x="84" y="133500"/>
                  </a:lnTo>
                  <a:lnTo>
                    <a:pt x="36" y="133141"/>
                  </a:lnTo>
                  <a:lnTo>
                    <a:pt x="12" y="132769"/>
                  </a:lnTo>
                  <a:lnTo>
                    <a:pt x="0" y="132397"/>
                  </a:lnTo>
                  <a:lnTo>
                    <a:pt x="12" y="132014"/>
                  </a:lnTo>
                  <a:lnTo>
                    <a:pt x="6104" y="7399"/>
                  </a:lnTo>
                  <a:lnTo>
                    <a:pt x="6104" y="7399"/>
                  </a:lnTo>
                  <a:lnTo>
                    <a:pt x="6140" y="7027"/>
                  </a:lnTo>
                  <a:lnTo>
                    <a:pt x="6188" y="6655"/>
                  </a:lnTo>
                  <a:lnTo>
                    <a:pt x="6248" y="6284"/>
                  </a:lnTo>
                  <a:lnTo>
                    <a:pt x="6332" y="5912"/>
                  </a:lnTo>
                  <a:lnTo>
                    <a:pt x="6428" y="5564"/>
                  </a:lnTo>
                  <a:lnTo>
                    <a:pt x="6547" y="5204"/>
                  </a:lnTo>
                  <a:lnTo>
                    <a:pt x="6679" y="4869"/>
                  </a:lnTo>
                  <a:lnTo>
                    <a:pt x="6835" y="4533"/>
                  </a:lnTo>
                  <a:lnTo>
                    <a:pt x="7003" y="4197"/>
                  </a:lnTo>
                  <a:lnTo>
                    <a:pt x="7171" y="3885"/>
                  </a:lnTo>
                  <a:lnTo>
                    <a:pt x="7375" y="3573"/>
                  </a:lnTo>
                  <a:lnTo>
                    <a:pt x="7579" y="3274"/>
                  </a:lnTo>
                  <a:lnTo>
                    <a:pt x="7795" y="2974"/>
                  </a:lnTo>
                  <a:lnTo>
                    <a:pt x="8034" y="2698"/>
                  </a:lnTo>
                  <a:lnTo>
                    <a:pt x="8286" y="2434"/>
                  </a:lnTo>
                  <a:lnTo>
                    <a:pt x="8538" y="2170"/>
                  </a:lnTo>
                  <a:lnTo>
                    <a:pt x="8814" y="1931"/>
                  </a:lnTo>
                  <a:lnTo>
                    <a:pt x="9090" y="1691"/>
                  </a:lnTo>
                  <a:lnTo>
                    <a:pt x="9377" y="1475"/>
                  </a:lnTo>
                  <a:lnTo>
                    <a:pt x="9677" y="1259"/>
                  </a:lnTo>
                  <a:lnTo>
                    <a:pt x="9989" y="1067"/>
                  </a:lnTo>
                  <a:lnTo>
                    <a:pt x="10313" y="887"/>
                  </a:lnTo>
                  <a:lnTo>
                    <a:pt x="10637" y="731"/>
                  </a:lnTo>
                  <a:lnTo>
                    <a:pt x="10972" y="576"/>
                  </a:lnTo>
                  <a:lnTo>
                    <a:pt x="11320" y="444"/>
                  </a:lnTo>
                  <a:lnTo>
                    <a:pt x="11668" y="324"/>
                  </a:lnTo>
                  <a:lnTo>
                    <a:pt x="12016" y="228"/>
                  </a:lnTo>
                  <a:lnTo>
                    <a:pt x="12387" y="144"/>
                  </a:lnTo>
                  <a:lnTo>
                    <a:pt x="12747" y="84"/>
                  </a:lnTo>
                  <a:lnTo>
                    <a:pt x="13119" y="36"/>
                  </a:lnTo>
                  <a:lnTo>
                    <a:pt x="13503" y="0"/>
                  </a:lnTo>
                  <a:lnTo>
                    <a:pt x="13874" y="0"/>
                  </a:lnTo>
                  <a:lnTo>
                    <a:pt x="177161" y="0"/>
                  </a:lnTo>
                  <a:lnTo>
                    <a:pt x="177161" y="0"/>
                  </a:lnTo>
                  <a:lnTo>
                    <a:pt x="177545" y="0"/>
                  </a:lnTo>
                  <a:lnTo>
                    <a:pt x="177917" y="36"/>
                  </a:lnTo>
                  <a:lnTo>
                    <a:pt x="178288" y="84"/>
                  </a:lnTo>
                  <a:lnTo>
                    <a:pt x="178648" y="144"/>
                  </a:lnTo>
                  <a:lnTo>
                    <a:pt x="178996" y="228"/>
                  </a:lnTo>
                  <a:lnTo>
                    <a:pt x="179344" y="324"/>
                  </a:lnTo>
                  <a:lnTo>
                    <a:pt x="179679" y="444"/>
                  </a:lnTo>
                  <a:lnTo>
                    <a:pt x="180015" y="576"/>
                  </a:lnTo>
                  <a:lnTo>
                    <a:pt x="180327" y="731"/>
                  </a:lnTo>
                  <a:lnTo>
                    <a:pt x="180639" y="887"/>
                  </a:lnTo>
                  <a:lnTo>
                    <a:pt x="180950" y="1067"/>
                  </a:lnTo>
                  <a:lnTo>
                    <a:pt x="181238" y="1259"/>
                  </a:lnTo>
                  <a:lnTo>
                    <a:pt x="181514" y="1475"/>
                  </a:lnTo>
                  <a:lnTo>
                    <a:pt x="181790" y="1691"/>
                  </a:lnTo>
                  <a:lnTo>
                    <a:pt x="182042" y="1931"/>
                  </a:lnTo>
                  <a:lnTo>
                    <a:pt x="182293" y="2170"/>
                  </a:lnTo>
                  <a:lnTo>
                    <a:pt x="182521" y="2434"/>
                  </a:lnTo>
                  <a:lnTo>
                    <a:pt x="182737" y="2698"/>
                  </a:lnTo>
                  <a:lnTo>
                    <a:pt x="182953" y="2974"/>
                  </a:lnTo>
                  <a:lnTo>
                    <a:pt x="183145" y="3274"/>
                  </a:lnTo>
                  <a:lnTo>
                    <a:pt x="183325" y="3573"/>
                  </a:lnTo>
                  <a:lnTo>
                    <a:pt x="183481" y="3885"/>
                  </a:lnTo>
                  <a:lnTo>
                    <a:pt x="183636" y="4197"/>
                  </a:lnTo>
                  <a:lnTo>
                    <a:pt x="183768" y="4533"/>
                  </a:lnTo>
                  <a:lnTo>
                    <a:pt x="183888" y="4869"/>
                  </a:lnTo>
                  <a:lnTo>
                    <a:pt x="183984" y="5204"/>
                  </a:lnTo>
                  <a:lnTo>
                    <a:pt x="184068" y="5564"/>
                  </a:lnTo>
                  <a:lnTo>
                    <a:pt x="184128" y="5912"/>
                  </a:lnTo>
                  <a:lnTo>
                    <a:pt x="184176" y="6284"/>
                  </a:lnTo>
                  <a:lnTo>
                    <a:pt x="184212" y="6655"/>
                  </a:lnTo>
                  <a:lnTo>
                    <a:pt x="184224" y="7027"/>
                  </a:lnTo>
                  <a:lnTo>
                    <a:pt x="184212" y="7399"/>
                  </a:lnTo>
                  <a:lnTo>
                    <a:pt x="178108" y="132014"/>
                  </a:lnTo>
                  <a:lnTo>
                    <a:pt x="178108" y="132014"/>
                  </a:lnTo>
                  <a:lnTo>
                    <a:pt x="178084" y="132397"/>
                  </a:lnTo>
                  <a:lnTo>
                    <a:pt x="178036" y="132769"/>
                  </a:lnTo>
                  <a:lnTo>
                    <a:pt x="177976" y="133141"/>
                  </a:lnTo>
                  <a:lnTo>
                    <a:pt x="177893" y="133500"/>
                  </a:lnTo>
                  <a:lnTo>
                    <a:pt x="177785" y="133860"/>
                  </a:lnTo>
                  <a:lnTo>
                    <a:pt x="177677" y="134208"/>
                  </a:lnTo>
                  <a:lnTo>
                    <a:pt x="177533" y="134556"/>
                  </a:lnTo>
                  <a:lnTo>
                    <a:pt x="177389" y="134891"/>
                  </a:lnTo>
                  <a:lnTo>
                    <a:pt x="177221" y="135215"/>
                  </a:lnTo>
                  <a:lnTo>
                    <a:pt x="177041" y="135539"/>
                  </a:lnTo>
                  <a:lnTo>
                    <a:pt x="176849" y="135851"/>
                  </a:lnTo>
                  <a:lnTo>
                    <a:pt x="176645" y="136151"/>
                  </a:lnTo>
                  <a:lnTo>
                    <a:pt x="176418" y="136438"/>
                  </a:lnTo>
                  <a:lnTo>
                    <a:pt x="176190" y="136714"/>
                  </a:lnTo>
                  <a:lnTo>
                    <a:pt x="175938" y="136990"/>
                  </a:lnTo>
                  <a:lnTo>
                    <a:pt x="175686" y="137242"/>
                  </a:lnTo>
                  <a:lnTo>
                    <a:pt x="175410" y="137494"/>
                  </a:lnTo>
                  <a:lnTo>
                    <a:pt x="175135" y="137721"/>
                  </a:lnTo>
                  <a:lnTo>
                    <a:pt x="174835" y="137949"/>
                  </a:lnTo>
                  <a:lnTo>
                    <a:pt x="174535" y="138153"/>
                  </a:lnTo>
                  <a:lnTo>
                    <a:pt x="174223" y="138345"/>
                  </a:lnTo>
                  <a:lnTo>
                    <a:pt x="173911" y="138525"/>
                  </a:lnTo>
                  <a:lnTo>
                    <a:pt x="173588" y="138693"/>
                  </a:lnTo>
                  <a:lnTo>
                    <a:pt x="173252" y="138837"/>
                  </a:lnTo>
                  <a:lnTo>
                    <a:pt x="172904" y="138969"/>
                  </a:lnTo>
                  <a:lnTo>
                    <a:pt x="172556" y="139088"/>
                  </a:lnTo>
                  <a:lnTo>
                    <a:pt x="172197" y="139184"/>
                  </a:lnTo>
                  <a:lnTo>
                    <a:pt x="171837" y="139268"/>
                  </a:lnTo>
                  <a:lnTo>
                    <a:pt x="171465" y="139340"/>
                  </a:lnTo>
                  <a:lnTo>
                    <a:pt x="171093" y="139388"/>
                  </a:lnTo>
                  <a:lnTo>
                    <a:pt x="170722" y="139412"/>
                  </a:lnTo>
                  <a:lnTo>
                    <a:pt x="170338" y="1394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2162525" y="238125"/>
              <a:ext cx="4539350" cy="3485625"/>
            </a:xfrm>
            <a:custGeom>
              <a:rect b="b" l="l" r="r" t="t"/>
              <a:pathLst>
                <a:path extrusionOk="0" fill="none" h="139425" w="181574">
                  <a:moveTo>
                    <a:pt x="174511" y="0"/>
                  </a:moveTo>
                  <a:lnTo>
                    <a:pt x="11224" y="0"/>
                  </a:lnTo>
                  <a:lnTo>
                    <a:pt x="11224" y="0"/>
                  </a:lnTo>
                  <a:lnTo>
                    <a:pt x="10853" y="0"/>
                  </a:lnTo>
                  <a:lnTo>
                    <a:pt x="10469" y="36"/>
                  </a:lnTo>
                  <a:lnTo>
                    <a:pt x="10097" y="84"/>
                  </a:lnTo>
                  <a:lnTo>
                    <a:pt x="9737" y="144"/>
                  </a:lnTo>
                  <a:lnTo>
                    <a:pt x="9366" y="228"/>
                  </a:lnTo>
                  <a:lnTo>
                    <a:pt x="9018" y="324"/>
                  </a:lnTo>
                  <a:lnTo>
                    <a:pt x="8670" y="444"/>
                  </a:lnTo>
                  <a:lnTo>
                    <a:pt x="8322" y="576"/>
                  </a:lnTo>
                  <a:lnTo>
                    <a:pt x="7987" y="731"/>
                  </a:lnTo>
                  <a:lnTo>
                    <a:pt x="7663" y="887"/>
                  </a:lnTo>
                  <a:lnTo>
                    <a:pt x="7339" y="1067"/>
                  </a:lnTo>
                  <a:lnTo>
                    <a:pt x="7027" y="1259"/>
                  </a:lnTo>
                  <a:lnTo>
                    <a:pt x="6727" y="1475"/>
                  </a:lnTo>
                  <a:lnTo>
                    <a:pt x="6440" y="1691"/>
                  </a:lnTo>
                  <a:lnTo>
                    <a:pt x="6164" y="1931"/>
                  </a:lnTo>
                  <a:lnTo>
                    <a:pt x="5888" y="2170"/>
                  </a:lnTo>
                  <a:lnTo>
                    <a:pt x="5636" y="2434"/>
                  </a:lnTo>
                  <a:lnTo>
                    <a:pt x="5384" y="2698"/>
                  </a:lnTo>
                  <a:lnTo>
                    <a:pt x="5145" y="2974"/>
                  </a:lnTo>
                  <a:lnTo>
                    <a:pt x="4929" y="3274"/>
                  </a:lnTo>
                  <a:lnTo>
                    <a:pt x="4725" y="3573"/>
                  </a:lnTo>
                  <a:lnTo>
                    <a:pt x="4521" y="3885"/>
                  </a:lnTo>
                  <a:lnTo>
                    <a:pt x="4353" y="4197"/>
                  </a:lnTo>
                  <a:lnTo>
                    <a:pt x="4185" y="4533"/>
                  </a:lnTo>
                  <a:lnTo>
                    <a:pt x="4029" y="4869"/>
                  </a:lnTo>
                  <a:lnTo>
                    <a:pt x="3897" y="5204"/>
                  </a:lnTo>
                  <a:lnTo>
                    <a:pt x="3778" y="5564"/>
                  </a:lnTo>
                  <a:lnTo>
                    <a:pt x="3682" y="5912"/>
                  </a:lnTo>
                  <a:lnTo>
                    <a:pt x="3598" y="6284"/>
                  </a:lnTo>
                  <a:lnTo>
                    <a:pt x="3538" y="6655"/>
                  </a:lnTo>
                  <a:lnTo>
                    <a:pt x="3490" y="7027"/>
                  </a:lnTo>
                  <a:lnTo>
                    <a:pt x="3454" y="7399"/>
                  </a:lnTo>
                  <a:lnTo>
                    <a:pt x="2914" y="18383"/>
                  </a:lnTo>
                  <a:lnTo>
                    <a:pt x="2914" y="18383"/>
                  </a:lnTo>
                  <a:lnTo>
                    <a:pt x="3022" y="18491"/>
                  </a:lnTo>
                  <a:lnTo>
                    <a:pt x="3130" y="18611"/>
                  </a:lnTo>
                  <a:lnTo>
                    <a:pt x="3322" y="18886"/>
                  </a:lnTo>
                  <a:lnTo>
                    <a:pt x="3514" y="19186"/>
                  </a:lnTo>
                  <a:lnTo>
                    <a:pt x="3694" y="19522"/>
                  </a:lnTo>
                  <a:lnTo>
                    <a:pt x="3862" y="19870"/>
                  </a:lnTo>
                  <a:lnTo>
                    <a:pt x="4029" y="20254"/>
                  </a:lnTo>
                  <a:lnTo>
                    <a:pt x="4173" y="20661"/>
                  </a:lnTo>
                  <a:lnTo>
                    <a:pt x="4317" y="21081"/>
                  </a:lnTo>
                  <a:lnTo>
                    <a:pt x="4449" y="21525"/>
                  </a:lnTo>
                  <a:lnTo>
                    <a:pt x="4569" y="21992"/>
                  </a:lnTo>
                  <a:lnTo>
                    <a:pt x="4677" y="22472"/>
                  </a:lnTo>
                  <a:lnTo>
                    <a:pt x="4773" y="22952"/>
                  </a:lnTo>
                  <a:lnTo>
                    <a:pt x="4869" y="23455"/>
                  </a:lnTo>
                  <a:lnTo>
                    <a:pt x="4941" y="23971"/>
                  </a:lnTo>
                  <a:lnTo>
                    <a:pt x="5013" y="24486"/>
                  </a:lnTo>
                  <a:lnTo>
                    <a:pt x="5073" y="25014"/>
                  </a:lnTo>
                  <a:lnTo>
                    <a:pt x="5121" y="25554"/>
                  </a:lnTo>
                  <a:lnTo>
                    <a:pt x="5157" y="26081"/>
                  </a:lnTo>
                  <a:lnTo>
                    <a:pt x="5181" y="26621"/>
                  </a:lnTo>
                  <a:lnTo>
                    <a:pt x="5193" y="27149"/>
                  </a:lnTo>
                  <a:lnTo>
                    <a:pt x="5193" y="27676"/>
                  </a:lnTo>
                  <a:lnTo>
                    <a:pt x="5193" y="28204"/>
                  </a:lnTo>
                  <a:lnTo>
                    <a:pt x="5169" y="28719"/>
                  </a:lnTo>
                  <a:lnTo>
                    <a:pt x="5133" y="29235"/>
                  </a:lnTo>
                  <a:lnTo>
                    <a:pt x="5097" y="29727"/>
                  </a:lnTo>
                  <a:lnTo>
                    <a:pt x="5037" y="30218"/>
                  </a:lnTo>
                  <a:lnTo>
                    <a:pt x="4965" y="30686"/>
                  </a:lnTo>
                  <a:lnTo>
                    <a:pt x="4893" y="31154"/>
                  </a:lnTo>
                  <a:lnTo>
                    <a:pt x="4797" y="31585"/>
                  </a:lnTo>
                  <a:lnTo>
                    <a:pt x="4689" y="32005"/>
                  </a:lnTo>
                  <a:lnTo>
                    <a:pt x="4581" y="32401"/>
                  </a:lnTo>
                  <a:lnTo>
                    <a:pt x="4449" y="32773"/>
                  </a:lnTo>
                  <a:lnTo>
                    <a:pt x="4449" y="32773"/>
                  </a:lnTo>
                  <a:lnTo>
                    <a:pt x="4389" y="32976"/>
                  </a:lnTo>
                  <a:lnTo>
                    <a:pt x="4329" y="33180"/>
                  </a:lnTo>
                  <a:lnTo>
                    <a:pt x="4281" y="33384"/>
                  </a:lnTo>
                  <a:lnTo>
                    <a:pt x="4245" y="33600"/>
                  </a:lnTo>
                  <a:lnTo>
                    <a:pt x="4221" y="33828"/>
                  </a:lnTo>
                  <a:lnTo>
                    <a:pt x="4197" y="34068"/>
                  </a:lnTo>
                  <a:lnTo>
                    <a:pt x="4185" y="34295"/>
                  </a:lnTo>
                  <a:lnTo>
                    <a:pt x="4185" y="34547"/>
                  </a:lnTo>
                  <a:lnTo>
                    <a:pt x="4197" y="35051"/>
                  </a:lnTo>
                  <a:lnTo>
                    <a:pt x="4233" y="35591"/>
                  </a:lnTo>
                  <a:lnTo>
                    <a:pt x="4293" y="36130"/>
                  </a:lnTo>
                  <a:lnTo>
                    <a:pt x="4365" y="36706"/>
                  </a:lnTo>
                  <a:lnTo>
                    <a:pt x="4449" y="37281"/>
                  </a:lnTo>
                  <a:lnTo>
                    <a:pt x="4545" y="37881"/>
                  </a:lnTo>
                  <a:lnTo>
                    <a:pt x="4761" y="39116"/>
                  </a:lnTo>
                  <a:lnTo>
                    <a:pt x="4857" y="39740"/>
                  </a:lnTo>
                  <a:lnTo>
                    <a:pt x="4953" y="40375"/>
                  </a:lnTo>
                  <a:lnTo>
                    <a:pt x="5037" y="41011"/>
                  </a:lnTo>
                  <a:lnTo>
                    <a:pt x="5109" y="41646"/>
                  </a:lnTo>
                  <a:lnTo>
                    <a:pt x="5169" y="42282"/>
                  </a:lnTo>
                  <a:lnTo>
                    <a:pt x="5205" y="42905"/>
                  </a:lnTo>
                  <a:lnTo>
                    <a:pt x="5205" y="43541"/>
                  </a:lnTo>
                  <a:lnTo>
                    <a:pt x="5205" y="43853"/>
                  </a:lnTo>
                  <a:lnTo>
                    <a:pt x="5193" y="44164"/>
                  </a:lnTo>
                  <a:lnTo>
                    <a:pt x="5169" y="44464"/>
                  </a:lnTo>
                  <a:lnTo>
                    <a:pt x="5145" y="44776"/>
                  </a:lnTo>
                  <a:lnTo>
                    <a:pt x="5097" y="45076"/>
                  </a:lnTo>
                  <a:lnTo>
                    <a:pt x="5049" y="45376"/>
                  </a:lnTo>
                  <a:lnTo>
                    <a:pt x="4989" y="45663"/>
                  </a:lnTo>
                  <a:lnTo>
                    <a:pt x="4929" y="45963"/>
                  </a:lnTo>
                  <a:lnTo>
                    <a:pt x="4845" y="46251"/>
                  </a:lnTo>
                  <a:lnTo>
                    <a:pt x="4749" y="46527"/>
                  </a:lnTo>
                  <a:lnTo>
                    <a:pt x="4653" y="46802"/>
                  </a:lnTo>
                  <a:lnTo>
                    <a:pt x="4533" y="47078"/>
                  </a:lnTo>
                  <a:lnTo>
                    <a:pt x="4401" y="47354"/>
                  </a:lnTo>
                  <a:lnTo>
                    <a:pt x="4269" y="47618"/>
                  </a:lnTo>
                  <a:lnTo>
                    <a:pt x="4113" y="47882"/>
                  </a:lnTo>
                  <a:lnTo>
                    <a:pt x="3945" y="48134"/>
                  </a:lnTo>
                  <a:lnTo>
                    <a:pt x="3754" y="48373"/>
                  </a:lnTo>
                  <a:lnTo>
                    <a:pt x="3562" y="48613"/>
                  </a:lnTo>
                  <a:lnTo>
                    <a:pt x="3346" y="48853"/>
                  </a:lnTo>
                  <a:lnTo>
                    <a:pt x="3106" y="49081"/>
                  </a:lnTo>
                  <a:lnTo>
                    <a:pt x="2866" y="49297"/>
                  </a:lnTo>
                  <a:lnTo>
                    <a:pt x="2602" y="49513"/>
                  </a:lnTo>
                  <a:lnTo>
                    <a:pt x="2315" y="49728"/>
                  </a:lnTo>
                  <a:lnTo>
                    <a:pt x="2015" y="49920"/>
                  </a:lnTo>
                  <a:lnTo>
                    <a:pt x="1691" y="50112"/>
                  </a:lnTo>
                  <a:lnTo>
                    <a:pt x="1355" y="50292"/>
                  </a:lnTo>
                  <a:lnTo>
                    <a:pt x="0" y="77956"/>
                  </a:lnTo>
                  <a:lnTo>
                    <a:pt x="4941" y="77956"/>
                  </a:lnTo>
                  <a:lnTo>
                    <a:pt x="7987" y="15805"/>
                  </a:lnTo>
                  <a:lnTo>
                    <a:pt x="7987" y="15805"/>
                  </a:lnTo>
                  <a:lnTo>
                    <a:pt x="7999" y="15625"/>
                  </a:lnTo>
                  <a:lnTo>
                    <a:pt x="8023" y="15445"/>
                  </a:lnTo>
                  <a:lnTo>
                    <a:pt x="8047" y="15277"/>
                  </a:lnTo>
                  <a:lnTo>
                    <a:pt x="8094" y="15109"/>
                  </a:lnTo>
                  <a:lnTo>
                    <a:pt x="8142" y="14941"/>
                  </a:lnTo>
                  <a:lnTo>
                    <a:pt x="8190" y="14773"/>
                  </a:lnTo>
                  <a:lnTo>
                    <a:pt x="8250" y="14618"/>
                  </a:lnTo>
                  <a:lnTo>
                    <a:pt x="8322" y="14462"/>
                  </a:lnTo>
                  <a:lnTo>
                    <a:pt x="8406" y="14306"/>
                  </a:lnTo>
                  <a:lnTo>
                    <a:pt x="8478" y="14150"/>
                  </a:lnTo>
                  <a:lnTo>
                    <a:pt x="8574" y="14006"/>
                  </a:lnTo>
                  <a:lnTo>
                    <a:pt x="8670" y="13874"/>
                  </a:lnTo>
                  <a:lnTo>
                    <a:pt x="8778" y="13730"/>
                  </a:lnTo>
                  <a:lnTo>
                    <a:pt x="8886" y="13598"/>
                  </a:lnTo>
                  <a:lnTo>
                    <a:pt x="8994" y="13478"/>
                  </a:lnTo>
                  <a:lnTo>
                    <a:pt x="9114" y="13358"/>
                  </a:lnTo>
                  <a:lnTo>
                    <a:pt x="9246" y="13239"/>
                  </a:lnTo>
                  <a:lnTo>
                    <a:pt x="9378" y="13131"/>
                  </a:lnTo>
                  <a:lnTo>
                    <a:pt x="9509" y="13035"/>
                  </a:lnTo>
                  <a:lnTo>
                    <a:pt x="9653" y="12939"/>
                  </a:lnTo>
                  <a:lnTo>
                    <a:pt x="9797" y="12843"/>
                  </a:lnTo>
                  <a:lnTo>
                    <a:pt x="9941" y="12759"/>
                  </a:lnTo>
                  <a:lnTo>
                    <a:pt x="10097" y="12687"/>
                  </a:lnTo>
                  <a:lnTo>
                    <a:pt x="10253" y="12615"/>
                  </a:lnTo>
                  <a:lnTo>
                    <a:pt x="10421" y="12555"/>
                  </a:lnTo>
                  <a:lnTo>
                    <a:pt x="10577" y="12495"/>
                  </a:lnTo>
                  <a:lnTo>
                    <a:pt x="10745" y="12447"/>
                  </a:lnTo>
                  <a:lnTo>
                    <a:pt x="10912" y="12411"/>
                  </a:lnTo>
                  <a:lnTo>
                    <a:pt x="11080" y="12387"/>
                  </a:lnTo>
                  <a:lnTo>
                    <a:pt x="11260" y="12363"/>
                  </a:lnTo>
                  <a:lnTo>
                    <a:pt x="11440" y="12351"/>
                  </a:lnTo>
                  <a:lnTo>
                    <a:pt x="11620" y="12339"/>
                  </a:lnTo>
                  <a:lnTo>
                    <a:pt x="172916" y="12339"/>
                  </a:lnTo>
                  <a:lnTo>
                    <a:pt x="172916" y="12339"/>
                  </a:lnTo>
                  <a:lnTo>
                    <a:pt x="173096" y="12351"/>
                  </a:lnTo>
                  <a:lnTo>
                    <a:pt x="173276" y="12363"/>
                  </a:lnTo>
                  <a:lnTo>
                    <a:pt x="173444" y="12387"/>
                  </a:lnTo>
                  <a:lnTo>
                    <a:pt x="173612" y="12411"/>
                  </a:lnTo>
                  <a:lnTo>
                    <a:pt x="173780" y="12447"/>
                  </a:lnTo>
                  <a:lnTo>
                    <a:pt x="173935" y="12495"/>
                  </a:lnTo>
                  <a:lnTo>
                    <a:pt x="174103" y="12555"/>
                  </a:lnTo>
                  <a:lnTo>
                    <a:pt x="174247" y="12615"/>
                  </a:lnTo>
                  <a:lnTo>
                    <a:pt x="174403" y="12687"/>
                  </a:lnTo>
                  <a:lnTo>
                    <a:pt x="174547" y="12759"/>
                  </a:lnTo>
                  <a:lnTo>
                    <a:pt x="174691" y="12843"/>
                  </a:lnTo>
                  <a:lnTo>
                    <a:pt x="174823" y="12939"/>
                  </a:lnTo>
                  <a:lnTo>
                    <a:pt x="174955" y="13035"/>
                  </a:lnTo>
                  <a:lnTo>
                    <a:pt x="175087" y="13131"/>
                  </a:lnTo>
                  <a:lnTo>
                    <a:pt x="175207" y="13239"/>
                  </a:lnTo>
                  <a:lnTo>
                    <a:pt x="175314" y="13358"/>
                  </a:lnTo>
                  <a:lnTo>
                    <a:pt x="175422" y="13478"/>
                  </a:lnTo>
                  <a:lnTo>
                    <a:pt x="175530" y="13598"/>
                  </a:lnTo>
                  <a:lnTo>
                    <a:pt x="175626" y="13730"/>
                  </a:lnTo>
                  <a:lnTo>
                    <a:pt x="175710" y="13874"/>
                  </a:lnTo>
                  <a:lnTo>
                    <a:pt x="175794" y="14006"/>
                  </a:lnTo>
                  <a:lnTo>
                    <a:pt x="175878" y="14150"/>
                  </a:lnTo>
                  <a:lnTo>
                    <a:pt x="175938" y="14306"/>
                  </a:lnTo>
                  <a:lnTo>
                    <a:pt x="175998" y="14462"/>
                  </a:lnTo>
                  <a:lnTo>
                    <a:pt x="176058" y="14618"/>
                  </a:lnTo>
                  <a:lnTo>
                    <a:pt x="176106" y="14773"/>
                  </a:lnTo>
                  <a:lnTo>
                    <a:pt x="176142" y="14941"/>
                  </a:lnTo>
                  <a:lnTo>
                    <a:pt x="176178" y="15109"/>
                  </a:lnTo>
                  <a:lnTo>
                    <a:pt x="176190" y="15277"/>
                  </a:lnTo>
                  <a:lnTo>
                    <a:pt x="176214" y="15445"/>
                  </a:lnTo>
                  <a:lnTo>
                    <a:pt x="176214" y="15625"/>
                  </a:lnTo>
                  <a:lnTo>
                    <a:pt x="176214" y="15805"/>
                  </a:lnTo>
                  <a:lnTo>
                    <a:pt x="170578" y="131018"/>
                  </a:lnTo>
                  <a:lnTo>
                    <a:pt x="170578" y="131018"/>
                  </a:lnTo>
                  <a:lnTo>
                    <a:pt x="170554" y="131198"/>
                  </a:lnTo>
                  <a:lnTo>
                    <a:pt x="170542" y="131378"/>
                  </a:lnTo>
                  <a:lnTo>
                    <a:pt x="170506" y="131546"/>
                  </a:lnTo>
                  <a:lnTo>
                    <a:pt x="170470" y="131726"/>
                  </a:lnTo>
                  <a:lnTo>
                    <a:pt x="170422" y="131894"/>
                  </a:lnTo>
                  <a:lnTo>
                    <a:pt x="170362" y="132049"/>
                  </a:lnTo>
                  <a:lnTo>
                    <a:pt x="170302" y="132217"/>
                  </a:lnTo>
                  <a:lnTo>
                    <a:pt x="170230" y="132373"/>
                  </a:lnTo>
                  <a:lnTo>
                    <a:pt x="170158" y="132529"/>
                  </a:lnTo>
                  <a:lnTo>
                    <a:pt x="170074" y="132673"/>
                  </a:lnTo>
                  <a:lnTo>
                    <a:pt x="169978" y="132817"/>
                  </a:lnTo>
                  <a:lnTo>
                    <a:pt x="169882" y="132961"/>
                  </a:lnTo>
                  <a:lnTo>
                    <a:pt x="169786" y="133093"/>
                  </a:lnTo>
                  <a:lnTo>
                    <a:pt x="169679" y="133225"/>
                  </a:lnTo>
                  <a:lnTo>
                    <a:pt x="169559" y="133345"/>
                  </a:lnTo>
                  <a:lnTo>
                    <a:pt x="169439" y="133464"/>
                  </a:lnTo>
                  <a:lnTo>
                    <a:pt x="169319" y="133584"/>
                  </a:lnTo>
                  <a:lnTo>
                    <a:pt x="169187" y="133692"/>
                  </a:lnTo>
                  <a:lnTo>
                    <a:pt x="169043" y="133800"/>
                  </a:lnTo>
                  <a:lnTo>
                    <a:pt x="168911" y="133896"/>
                  </a:lnTo>
                  <a:lnTo>
                    <a:pt x="168767" y="133980"/>
                  </a:lnTo>
                  <a:lnTo>
                    <a:pt x="168611" y="134064"/>
                  </a:lnTo>
                  <a:lnTo>
                    <a:pt x="168455" y="134148"/>
                  </a:lnTo>
                  <a:lnTo>
                    <a:pt x="168300" y="134208"/>
                  </a:lnTo>
                  <a:lnTo>
                    <a:pt x="168144" y="134268"/>
                  </a:lnTo>
                  <a:lnTo>
                    <a:pt x="167976" y="134328"/>
                  </a:lnTo>
                  <a:lnTo>
                    <a:pt x="167808" y="134376"/>
                  </a:lnTo>
                  <a:lnTo>
                    <a:pt x="167640" y="134412"/>
                  </a:lnTo>
                  <a:lnTo>
                    <a:pt x="167472" y="134448"/>
                  </a:lnTo>
                  <a:lnTo>
                    <a:pt x="167292" y="134460"/>
                  </a:lnTo>
                  <a:lnTo>
                    <a:pt x="167124" y="134484"/>
                  </a:lnTo>
                  <a:lnTo>
                    <a:pt x="166945" y="134484"/>
                  </a:lnTo>
                  <a:lnTo>
                    <a:pt x="5636" y="134484"/>
                  </a:lnTo>
                  <a:lnTo>
                    <a:pt x="5636" y="134484"/>
                  </a:lnTo>
                  <a:lnTo>
                    <a:pt x="5396" y="134472"/>
                  </a:lnTo>
                  <a:lnTo>
                    <a:pt x="5169" y="134448"/>
                  </a:lnTo>
                  <a:lnTo>
                    <a:pt x="4941" y="134412"/>
                  </a:lnTo>
                  <a:lnTo>
                    <a:pt x="4713" y="134352"/>
                  </a:lnTo>
                  <a:lnTo>
                    <a:pt x="4713" y="134352"/>
                  </a:lnTo>
                  <a:lnTo>
                    <a:pt x="4221" y="136426"/>
                  </a:lnTo>
                  <a:lnTo>
                    <a:pt x="4221" y="136426"/>
                  </a:lnTo>
                  <a:lnTo>
                    <a:pt x="4401" y="137146"/>
                  </a:lnTo>
                  <a:lnTo>
                    <a:pt x="4569" y="137889"/>
                  </a:lnTo>
                  <a:lnTo>
                    <a:pt x="4713" y="138645"/>
                  </a:lnTo>
                  <a:lnTo>
                    <a:pt x="4845" y="139424"/>
                  </a:lnTo>
                  <a:lnTo>
                    <a:pt x="167688" y="139424"/>
                  </a:lnTo>
                  <a:lnTo>
                    <a:pt x="167688" y="139424"/>
                  </a:lnTo>
                  <a:lnTo>
                    <a:pt x="168072" y="139412"/>
                  </a:lnTo>
                  <a:lnTo>
                    <a:pt x="168443" y="139388"/>
                  </a:lnTo>
                  <a:lnTo>
                    <a:pt x="168815" y="139340"/>
                  </a:lnTo>
                  <a:lnTo>
                    <a:pt x="169187" y="139268"/>
                  </a:lnTo>
                  <a:lnTo>
                    <a:pt x="169547" y="139184"/>
                  </a:lnTo>
                  <a:lnTo>
                    <a:pt x="169906" y="139088"/>
                  </a:lnTo>
                  <a:lnTo>
                    <a:pt x="170254" y="138969"/>
                  </a:lnTo>
                  <a:lnTo>
                    <a:pt x="170602" y="138837"/>
                  </a:lnTo>
                  <a:lnTo>
                    <a:pt x="170938" y="138693"/>
                  </a:lnTo>
                  <a:lnTo>
                    <a:pt x="171261" y="138525"/>
                  </a:lnTo>
                  <a:lnTo>
                    <a:pt x="171573" y="138345"/>
                  </a:lnTo>
                  <a:lnTo>
                    <a:pt x="171885" y="138153"/>
                  </a:lnTo>
                  <a:lnTo>
                    <a:pt x="172185" y="137949"/>
                  </a:lnTo>
                  <a:lnTo>
                    <a:pt x="172485" y="137721"/>
                  </a:lnTo>
                  <a:lnTo>
                    <a:pt x="172760" y="137494"/>
                  </a:lnTo>
                  <a:lnTo>
                    <a:pt x="173036" y="137242"/>
                  </a:lnTo>
                  <a:lnTo>
                    <a:pt x="173288" y="136990"/>
                  </a:lnTo>
                  <a:lnTo>
                    <a:pt x="173540" y="136714"/>
                  </a:lnTo>
                  <a:lnTo>
                    <a:pt x="173768" y="136438"/>
                  </a:lnTo>
                  <a:lnTo>
                    <a:pt x="173995" y="136151"/>
                  </a:lnTo>
                  <a:lnTo>
                    <a:pt x="174199" y="135851"/>
                  </a:lnTo>
                  <a:lnTo>
                    <a:pt x="174391" y="135539"/>
                  </a:lnTo>
                  <a:lnTo>
                    <a:pt x="174571" y="135215"/>
                  </a:lnTo>
                  <a:lnTo>
                    <a:pt x="174739" y="134891"/>
                  </a:lnTo>
                  <a:lnTo>
                    <a:pt x="174883" y="134556"/>
                  </a:lnTo>
                  <a:lnTo>
                    <a:pt x="175027" y="134208"/>
                  </a:lnTo>
                  <a:lnTo>
                    <a:pt x="175135" y="133860"/>
                  </a:lnTo>
                  <a:lnTo>
                    <a:pt x="175243" y="133500"/>
                  </a:lnTo>
                  <a:lnTo>
                    <a:pt x="175326" y="133141"/>
                  </a:lnTo>
                  <a:lnTo>
                    <a:pt x="175386" y="132769"/>
                  </a:lnTo>
                  <a:lnTo>
                    <a:pt x="175434" y="132397"/>
                  </a:lnTo>
                  <a:lnTo>
                    <a:pt x="175458" y="132014"/>
                  </a:lnTo>
                  <a:lnTo>
                    <a:pt x="181562" y="7399"/>
                  </a:lnTo>
                  <a:lnTo>
                    <a:pt x="181562" y="7399"/>
                  </a:lnTo>
                  <a:lnTo>
                    <a:pt x="181574" y="7039"/>
                  </a:lnTo>
                  <a:lnTo>
                    <a:pt x="181574" y="7039"/>
                  </a:lnTo>
                  <a:lnTo>
                    <a:pt x="181562" y="6667"/>
                  </a:lnTo>
                  <a:lnTo>
                    <a:pt x="181538" y="6307"/>
                  </a:lnTo>
                  <a:lnTo>
                    <a:pt x="181490" y="5960"/>
                  </a:lnTo>
                  <a:lnTo>
                    <a:pt x="181430" y="5612"/>
                  </a:lnTo>
                  <a:lnTo>
                    <a:pt x="181346" y="5276"/>
                  </a:lnTo>
                  <a:lnTo>
                    <a:pt x="181250" y="4940"/>
                  </a:lnTo>
                  <a:lnTo>
                    <a:pt x="181142" y="4605"/>
                  </a:lnTo>
                  <a:lnTo>
                    <a:pt x="181022" y="4293"/>
                  </a:lnTo>
                  <a:lnTo>
                    <a:pt x="180879" y="3981"/>
                  </a:lnTo>
                  <a:lnTo>
                    <a:pt x="180723" y="3669"/>
                  </a:lnTo>
                  <a:lnTo>
                    <a:pt x="180555" y="3382"/>
                  </a:lnTo>
                  <a:lnTo>
                    <a:pt x="180375" y="3094"/>
                  </a:lnTo>
                  <a:lnTo>
                    <a:pt x="180183" y="2818"/>
                  </a:lnTo>
                  <a:lnTo>
                    <a:pt x="179979" y="2554"/>
                  </a:lnTo>
                  <a:lnTo>
                    <a:pt x="179751" y="2290"/>
                  </a:lnTo>
                  <a:lnTo>
                    <a:pt x="179523" y="2051"/>
                  </a:lnTo>
                  <a:lnTo>
                    <a:pt x="179284" y="1823"/>
                  </a:lnTo>
                  <a:lnTo>
                    <a:pt x="179020" y="1595"/>
                  </a:lnTo>
                  <a:lnTo>
                    <a:pt x="178756" y="1391"/>
                  </a:lnTo>
                  <a:lnTo>
                    <a:pt x="178480" y="1187"/>
                  </a:lnTo>
                  <a:lnTo>
                    <a:pt x="178192" y="1007"/>
                  </a:lnTo>
                  <a:lnTo>
                    <a:pt x="177905" y="839"/>
                  </a:lnTo>
                  <a:lnTo>
                    <a:pt x="177593" y="684"/>
                  </a:lnTo>
                  <a:lnTo>
                    <a:pt x="177281" y="552"/>
                  </a:lnTo>
                  <a:lnTo>
                    <a:pt x="176957" y="420"/>
                  </a:lnTo>
                  <a:lnTo>
                    <a:pt x="176634" y="312"/>
                  </a:lnTo>
                  <a:lnTo>
                    <a:pt x="176298" y="216"/>
                  </a:lnTo>
                  <a:lnTo>
                    <a:pt x="175950" y="132"/>
                  </a:lnTo>
                  <a:lnTo>
                    <a:pt x="175602" y="72"/>
                  </a:lnTo>
                  <a:lnTo>
                    <a:pt x="175243" y="36"/>
                  </a:lnTo>
                  <a:lnTo>
                    <a:pt x="174883" y="0"/>
                  </a:lnTo>
                  <a:lnTo>
                    <a:pt x="17451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248850" y="238125"/>
              <a:ext cx="4453025" cy="184975"/>
            </a:xfrm>
            <a:custGeom>
              <a:rect b="b" l="l" r="r" t="t"/>
              <a:pathLst>
                <a:path extrusionOk="0" h="7399" w="178121">
                  <a:moveTo>
                    <a:pt x="7400" y="0"/>
                  </a:moveTo>
                  <a:lnTo>
                    <a:pt x="7016" y="36"/>
                  </a:lnTo>
                  <a:lnTo>
                    <a:pt x="6644" y="84"/>
                  </a:lnTo>
                  <a:lnTo>
                    <a:pt x="6284" y="144"/>
                  </a:lnTo>
                  <a:lnTo>
                    <a:pt x="5913" y="228"/>
                  </a:lnTo>
                  <a:lnTo>
                    <a:pt x="5565" y="324"/>
                  </a:lnTo>
                  <a:lnTo>
                    <a:pt x="5217" y="444"/>
                  </a:lnTo>
                  <a:lnTo>
                    <a:pt x="4869" y="576"/>
                  </a:lnTo>
                  <a:lnTo>
                    <a:pt x="4534" y="731"/>
                  </a:lnTo>
                  <a:lnTo>
                    <a:pt x="4210" y="887"/>
                  </a:lnTo>
                  <a:lnTo>
                    <a:pt x="3886" y="1067"/>
                  </a:lnTo>
                  <a:lnTo>
                    <a:pt x="3574" y="1259"/>
                  </a:lnTo>
                  <a:lnTo>
                    <a:pt x="3274" y="1475"/>
                  </a:lnTo>
                  <a:lnTo>
                    <a:pt x="2987" y="1691"/>
                  </a:lnTo>
                  <a:lnTo>
                    <a:pt x="2711" y="1931"/>
                  </a:lnTo>
                  <a:lnTo>
                    <a:pt x="2435" y="2170"/>
                  </a:lnTo>
                  <a:lnTo>
                    <a:pt x="2183" y="2434"/>
                  </a:lnTo>
                  <a:lnTo>
                    <a:pt x="1931" y="2698"/>
                  </a:lnTo>
                  <a:lnTo>
                    <a:pt x="1692" y="2974"/>
                  </a:lnTo>
                  <a:lnTo>
                    <a:pt x="1476" y="3274"/>
                  </a:lnTo>
                  <a:lnTo>
                    <a:pt x="1272" y="3573"/>
                  </a:lnTo>
                  <a:lnTo>
                    <a:pt x="1068" y="3885"/>
                  </a:lnTo>
                  <a:lnTo>
                    <a:pt x="900" y="4197"/>
                  </a:lnTo>
                  <a:lnTo>
                    <a:pt x="732" y="4533"/>
                  </a:lnTo>
                  <a:lnTo>
                    <a:pt x="576" y="4869"/>
                  </a:lnTo>
                  <a:lnTo>
                    <a:pt x="444" y="5204"/>
                  </a:lnTo>
                  <a:lnTo>
                    <a:pt x="325" y="5564"/>
                  </a:lnTo>
                  <a:lnTo>
                    <a:pt x="229" y="5912"/>
                  </a:lnTo>
                  <a:lnTo>
                    <a:pt x="145" y="6284"/>
                  </a:lnTo>
                  <a:lnTo>
                    <a:pt x="85" y="6655"/>
                  </a:lnTo>
                  <a:lnTo>
                    <a:pt x="37" y="7027"/>
                  </a:lnTo>
                  <a:lnTo>
                    <a:pt x="1" y="7399"/>
                  </a:lnTo>
                  <a:lnTo>
                    <a:pt x="178109" y="7399"/>
                  </a:lnTo>
                  <a:lnTo>
                    <a:pt x="178121" y="7027"/>
                  </a:lnTo>
                  <a:lnTo>
                    <a:pt x="178109" y="6655"/>
                  </a:lnTo>
                  <a:lnTo>
                    <a:pt x="178073" y="6284"/>
                  </a:lnTo>
                  <a:lnTo>
                    <a:pt x="178025" y="5912"/>
                  </a:lnTo>
                  <a:lnTo>
                    <a:pt x="177965" y="5564"/>
                  </a:lnTo>
                  <a:lnTo>
                    <a:pt x="177881" y="5204"/>
                  </a:lnTo>
                  <a:lnTo>
                    <a:pt x="177785" y="4869"/>
                  </a:lnTo>
                  <a:lnTo>
                    <a:pt x="177665" y="4533"/>
                  </a:lnTo>
                  <a:lnTo>
                    <a:pt x="177533" y="4197"/>
                  </a:lnTo>
                  <a:lnTo>
                    <a:pt x="177378" y="3885"/>
                  </a:lnTo>
                  <a:lnTo>
                    <a:pt x="177222" y="3573"/>
                  </a:lnTo>
                  <a:lnTo>
                    <a:pt x="177042" y="3274"/>
                  </a:lnTo>
                  <a:lnTo>
                    <a:pt x="176850" y="2974"/>
                  </a:lnTo>
                  <a:lnTo>
                    <a:pt x="176634" y="2698"/>
                  </a:lnTo>
                  <a:lnTo>
                    <a:pt x="176418" y="2434"/>
                  </a:lnTo>
                  <a:lnTo>
                    <a:pt x="176190" y="2170"/>
                  </a:lnTo>
                  <a:lnTo>
                    <a:pt x="175939" y="1931"/>
                  </a:lnTo>
                  <a:lnTo>
                    <a:pt x="175687" y="1691"/>
                  </a:lnTo>
                  <a:lnTo>
                    <a:pt x="175411" y="1475"/>
                  </a:lnTo>
                  <a:lnTo>
                    <a:pt x="175135" y="1259"/>
                  </a:lnTo>
                  <a:lnTo>
                    <a:pt x="174847" y="1067"/>
                  </a:lnTo>
                  <a:lnTo>
                    <a:pt x="174536" y="887"/>
                  </a:lnTo>
                  <a:lnTo>
                    <a:pt x="174224" y="731"/>
                  </a:lnTo>
                  <a:lnTo>
                    <a:pt x="173912" y="576"/>
                  </a:lnTo>
                  <a:lnTo>
                    <a:pt x="173576" y="444"/>
                  </a:lnTo>
                  <a:lnTo>
                    <a:pt x="173241" y="324"/>
                  </a:lnTo>
                  <a:lnTo>
                    <a:pt x="172893" y="228"/>
                  </a:lnTo>
                  <a:lnTo>
                    <a:pt x="172545" y="144"/>
                  </a:lnTo>
                  <a:lnTo>
                    <a:pt x="172185" y="84"/>
                  </a:lnTo>
                  <a:lnTo>
                    <a:pt x="171814" y="36"/>
                  </a:lnTo>
                  <a:lnTo>
                    <a:pt x="171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2220975" y="546600"/>
              <a:ext cx="4346900" cy="3053625"/>
            </a:xfrm>
            <a:custGeom>
              <a:rect b="b" l="l" r="r" t="t"/>
              <a:pathLst>
                <a:path extrusionOk="0" h="122145" w="173876">
                  <a:moveTo>
                    <a:pt x="9282" y="0"/>
                  </a:moveTo>
                  <a:lnTo>
                    <a:pt x="9102" y="12"/>
                  </a:lnTo>
                  <a:lnTo>
                    <a:pt x="8922" y="24"/>
                  </a:lnTo>
                  <a:lnTo>
                    <a:pt x="8742" y="48"/>
                  </a:lnTo>
                  <a:lnTo>
                    <a:pt x="8574" y="72"/>
                  </a:lnTo>
                  <a:lnTo>
                    <a:pt x="8407" y="108"/>
                  </a:lnTo>
                  <a:lnTo>
                    <a:pt x="8239" y="156"/>
                  </a:lnTo>
                  <a:lnTo>
                    <a:pt x="8083" y="216"/>
                  </a:lnTo>
                  <a:lnTo>
                    <a:pt x="7915" y="276"/>
                  </a:lnTo>
                  <a:lnTo>
                    <a:pt x="7759" y="348"/>
                  </a:lnTo>
                  <a:lnTo>
                    <a:pt x="7603" y="420"/>
                  </a:lnTo>
                  <a:lnTo>
                    <a:pt x="7459" y="504"/>
                  </a:lnTo>
                  <a:lnTo>
                    <a:pt x="7315" y="600"/>
                  </a:lnTo>
                  <a:lnTo>
                    <a:pt x="7171" y="696"/>
                  </a:lnTo>
                  <a:lnTo>
                    <a:pt x="7040" y="792"/>
                  </a:lnTo>
                  <a:lnTo>
                    <a:pt x="6908" y="900"/>
                  </a:lnTo>
                  <a:lnTo>
                    <a:pt x="6776" y="1019"/>
                  </a:lnTo>
                  <a:lnTo>
                    <a:pt x="6656" y="1139"/>
                  </a:lnTo>
                  <a:lnTo>
                    <a:pt x="6548" y="1259"/>
                  </a:lnTo>
                  <a:lnTo>
                    <a:pt x="6440" y="1391"/>
                  </a:lnTo>
                  <a:lnTo>
                    <a:pt x="6332" y="1535"/>
                  </a:lnTo>
                  <a:lnTo>
                    <a:pt x="6236" y="1667"/>
                  </a:lnTo>
                  <a:lnTo>
                    <a:pt x="6140" y="1811"/>
                  </a:lnTo>
                  <a:lnTo>
                    <a:pt x="6068" y="1967"/>
                  </a:lnTo>
                  <a:lnTo>
                    <a:pt x="5984" y="2123"/>
                  </a:lnTo>
                  <a:lnTo>
                    <a:pt x="5912" y="2279"/>
                  </a:lnTo>
                  <a:lnTo>
                    <a:pt x="5852" y="2434"/>
                  </a:lnTo>
                  <a:lnTo>
                    <a:pt x="5804" y="2602"/>
                  </a:lnTo>
                  <a:lnTo>
                    <a:pt x="5756" y="2770"/>
                  </a:lnTo>
                  <a:lnTo>
                    <a:pt x="5709" y="2938"/>
                  </a:lnTo>
                  <a:lnTo>
                    <a:pt x="5685" y="3106"/>
                  </a:lnTo>
                  <a:lnTo>
                    <a:pt x="5661" y="3286"/>
                  </a:lnTo>
                  <a:lnTo>
                    <a:pt x="5649" y="3466"/>
                  </a:lnTo>
                  <a:lnTo>
                    <a:pt x="13" y="118679"/>
                  </a:lnTo>
                  <a:lnTo>
                    <a:pt x="1" y="118859"/>
                  </a:lnTo>
                  <a:lnTo>
                    <a:pt x="13" y="119039"/>
                  </a:lnTo>
                  <a:lnTo>
                    <a:pt x="25" y="119207"/>
                  </a:lnTo>
                  <a:lnTo>
                    <a:pt x="49" y="119387"/>
                  </a:lnTo>
                  <a:lnTo>
                    <a:pt x="73" y="119555"/>
                  </a:lnTo>
                  <a:lnTo>
                    <a:pt x="121" y="119710"/>
                  </a:lnTo>
                  <a:lnTo>
                    <a:pt x="156" y="119878"/>
                  </a:lnTo>
                  <a:lnTo>
                    <a:pt x="216" y="120034"/>
                  </a:lnTo>
                  <a:lnTo>
                    <a:pt x="276" y="120190"/>
                  </a:lnTo>
                  <a:lnTo>
                    <a:pt x="348" y="120334"/>
                  </a:lnTo>
                  <a:lnTo>
                    <a:pt x="420" y="120478"/>
                  </a:lnTo>
                  <a:lnTo>
                    <a:pt x="504" y="120622"/>
                  </a:lnTo>
                  <a:lnTo>
                    <a:pt x="600" y="120754"/>
                  </a:lnTo>
                  <a:lnTo>
                    <a:pt x="696" y="120886"/>
                  </a:lnTo>
                  <a:lnTo>
                    <a:pt x="792" y="121006"/>
                  </a:lnTo>
                  <a:lnTo>
                    <a:pt x="900" y="121125"/>
                  </a:lnTo>
                  <a:lnTo>
                    <a:pt x="1020" y="121245"/>
                  </a:lnTo>
                  <a:lnTo>
                    <a:pt x="1140" y="121353"/>
                  </a:lnTo>
                  <a:lnTo>
                    <a:pt x="1260" y="121461"/>
                  </a:lnTo>
                  <a:lnTo>
                    <a:pt x="1392" y="121557"/>
                  </a:lnTo>
                  <a:lnTo>
                    <a:pt x="1536" y="121641"/>
                  </a:lnTo>
                  <a:lnTo>
                    <a:pt x="1667" y="121725"/>
                  </a:lnTo>
                  <a:lnTo>
                    <a:pt x="1823" y="121809"/>
                  </a:lnTo>
                  <a:lnTo>
                    <a:pt x="1967" y="121869"/>
                  </a:lnTo>
                  <a:lnTo>
                    <a:pt x="2123" y="121929"/>
                  </a:lnTo>
                  <a:lnTo>
                    <a:pt x="2279" y="121989"/>
                  </a:lnTo>
                  <a:lnTo>
                    <a:pt x="2447" y="122037"/>
                  </a:lnTo>
                  <a:lnTo>
                    <a:pt x="2603" y="122073"/>
                  </a:lnTo>
                  <a:lnTo>
                    <a:pt x="2771" y="122109"/>
                  </a:lnTo>
                  <a:lnTo>
                    <a:pt x="2950" y="122121"/>
                  </a:lnTo>
                  <a:lnTo>
                    <a:pt x="3118" y="122145"/>
                  </a:lnTo>
                  <a:lnTo>
                    <a:pt x="164786" y="122145"/>
                  </a:lnTo>
                  <a:lnTo>
                    <a:pt x="164954" y="122121"/>
                  </a:lnTo>
                  <a:lnTo>
                    <a:pt x="165134" y="122109"/>
                  </a:lnTo>
                  <a:lnTo>
                    <a:pt x="165302" y="122073"/>
                  </a:lnTo>
                  <a:lnTo>
                    <a:pt x="165470" y="122037"/>
                  </a:lnTo>
                  <a:lnTo>
                    <a:pt x="165638" y="121989"/>
                  </a:lnTo>
                  <a:lnTo>
                    <a:pt x="165806" y="121929"/>
                  </a:lnTo>
                  <a:lnTo>
                    <a:pt x="165962" y="121869"/>
                  </a:lnTo>
                  <a:lnTo>
                    <a:pt x="166117" y="121809"/>
                  </a:lnTo>
                  <a:lnTo>
                    <a:pt x="166273" y="121725"/>
                  </a:lnTo>
                  <a:lnTo>
                    <a:pt x="166429" y="121641"/>
                  </a:lnTo>
                  <a:lnTo>
                    <a:pt x="166573" y="121557"/>
                  </a:lnTo>
                  <a:lnTo>
                    <a:pt x="166705" y="121461"/>
                  </a:lnTo>
                  <a:lnTo>
                    <a:pt x="166849" y="121353"/>
                  </a:lnTo>
                  <a:lnTo>
                    <a:pt x="166981" y="121245"/>
                  </a:lnTo>
                  <a:lnTo>
                    <a:pt x="167101" y="121125"/>
                  </a:lnTo>
                  <a:lnTo>
                    <a:pt x="167221" y="121006"/>
                  </a:lnTo>
                  <a:lnTo>
                    <a:pt x="167341" y="120886"/>
                  </a:lnTo>
                  <a:lnTo>
                    <a:pt x="167448" y="120754"/>
                  </a:lnTo>
                  <a:lnTo>
                    <a:pt x="167544" y="120622"/>
                  </a:lnTo>
                  <a:lnTo>
                    <a:pt x="167640" y="120478"/>
                  </a:lnTo>
                  <a:lnTo>
                    <a:pt x="167736" y="120334"/>
                  </a:lnTo>
                  <a:lnTo>
                    <a:pt x="167820" y="120190"/>
                  </a:lnTo>
                  <a:lnTo>
                    <a:pt x="167892" y="120034"/>
                  </a:lnTo>
                  <a:lnTo>
                    <a:pt x="167964" y="119878"/>
                  </a:lnTo>
                  <a:lnTo>
                    <a:pt x="168024" y="119710"/>
                  </a:lnTo>
                  <a:lnTo>
                    <a:pt x="168084" y="119555"/>
                  </a:lnTo>
                  <a:lnTo>
                    <a:pt x="168132" y="119387"/>
                  </a:lnTo>
                  <a:lnTo>
                    <a:pt x="168168" y="119207"/>
                  </a:lnTo>
                  <a:lnTo>
                    <a:pt x="168204" y="119039"/>
                  </a:lnTo>
                  <a:lnTo>
                    <a:pt x="168216" y="118859"/>
                  </a:lnTo>
                  <a:lnTo>
                    <a:pt x="168240" y="118679"/>
                  </a:lnTo>
                  <a:lnTo>
                    <a:pt x="173876" y="3466"/>
                  </a:lnTo>
                  <a:lnTo>
                    <a:pt x="173876" y="3286"/>
                  </a:lnTo>
                  <a:lnTo>
                    <a:pt x="173876" y="3106"/>
                  </a:lnTo>
                  <a:lnTo>
                    <a:pt x="173852" y="2938"/>
                  </a:lnTo>
                  <a:lnTo>
                    <a:pt x="173840" y="2770"/>
                  </a:lnTo>
                  <a:lnTo>
                    <a:pt x="173804" y="2602"/>
                  </a:lnTo>
                  <a:lnTo>
                    <a:pt x="173768" y="2434"/>
                  </a:lnTo>
                  <a:lnTo>
                    <a:pt x="173720" y="2279"/>
                  </a:lnTo>
                  <a:lnTo>
                    <a:pt x="173660" y="2123"/>
                  </a:lnTo>
                  <a:lnTo>
                    <a:pt x="173600" y="1967"/>
                  </a:lnTo>
                  <a:lnTo>
                    <a:pt x="173540" y="1811"/>
                  </a:lnTo>
                  <a:lnTo>
                    <a:pt x="173456" y="1667"/>
                  </a:lnTo>
                  <a:lnTo>
                    <a:pt x="173372" y="1535"/>
                  </a:lnTo>
                  <a:lnTo>
                    <a:pt x="173288" y="1391"/>
                  </a:lnTo>
                  <a:lnTo>
                    <a:pt x="173192" y="1259"/>
                  </a:lnTo>
                  <a:lnTo>
                    <a:pt x="173084" y="1139"/>
                  </a:lnTo>
                  <a:lnTo>
                    <a:pt x="172976" y="1019"/>
                  </a:lnTo>
                  <a:lnTo>
                    <a:pt x="172869" y="900"/>
                  </a:lnTo>
                  <a:lnTo>
                    <a:pt x="172749" y="792"/>
                  </a:lnTo>
                  <a:lnTo>
                    <a:pt x="172617" y="696"/>
                  </a:lnTo>
                  <a:lnTo>
                    <a:pt x="172485" y="600"/>
                  </a:lnTo>
                  <a:lnTo>
                    <a:pt x="172353" y="504"/>
                  </a:lnTo>
                  <a:lnTo>
                    <a:pt x="172209" y="420"/>
                  </a:lnTo>
                  <a:lnTo>
                    <a:pt x="172065" y="348"/>
                  </a:lnTo>
                  <a:lnTo>
                    <a:pt x="171909" y="276"/>
                  </a:lnTo>
                  <a:lnTo>
                    <a:pt x="171765" y="216"/>
                  </a:lnTo>
                  <a:lnTo>
                    <a:pt x="171597" y="156"/>
                  </a:lnTo>
                  <a:lnTo>
                    <a:pt x="171442" y="108"/>
                  </a:lnTo>
                  <a:lnTo>
                    <a:pt x="171274" y="72"/>
                  </a:lnTo>
                  <a:lnTo>
                    <a:pt x="171106" y="48"/>
                  </a:lnTo>
                  <a:lnTo>
                    <a:pt x="170938" y="24"/>
                  </a:lnTo>
                  <a:lnTo>
                    <a:pt x="170758" y="12"/>
                  </a:lnTo>
                  <a:lnTo>
                    <a:pt x="170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2220975" y="546600"/>
              <a:ext cx="4346900" cy="3053625"/>
            </a:xfrm>
            <a:custGeom>
              <a:rect b="b" l="l" r="r" t="t"/>
              <a:pathLst>
                <a:path extrusionOk="0" fill="none" h="122145" w="173876">
                  <a:moveTo>
                    <a:pt x="13" y="118679"/>
                  </a:moveTo>
                  <a:lnTo>
                    <a:pt x="5649" y="3466"/>
                  </a:lnTo>
                  <a:lnTo>
                    <a:pt x="5649" y="3466"/>
                  </a:lnTo>
                  <a:lnTo>
                    <a:pt x="5661" y="3286"/>
                  </a:lnTo>
                  <a:lnTo>
                    <a:pt x="5685" y="3106"/>
                  </a:lnTo>
                  <a:lnTo>
                    <a:pt x="5709" y="2938"/>
                  </a:lnTo>
                  <a:lnTo>
                    <a:pt x="5756" y="2770"/>
                  </a:lnTo>
                  <a:lnTo>
                    <a:pt x="5804" y="2602"/>
                  </a:lnTo>
                  <a:lnTo>
                    <a:pt x="5852" y="2434"/>
                  </a:lnTo>
                  <a:lnTo>
                    <a:pt x="5912" y="2279"/>
                  </a:lnTo>
                  <a:lnTo>
                    <a:pt x="5984" y="2123"/>
                  </a:lnTo>
                  <a:lnTo>
                    <a:pt x="6068" y="1967"/>
                  </a:lnTo>
                  <a:lnTo>
                    <a:pt x="6140" y="1811"/>
                  </a:lnTo>
                  <a:lnTo>
                    <a:pt x="6236" y="1667"/>
                  </a:lnTo>
                  <a:lnTo>
                    <a:pt x="6332" y="1535"/>
                  </a:lnTo>
                  <a:lnTo>
                    <a:pt x="6440" y="1391"/>
                  </a:lnTo>
                  <a:lnTo>
                    <a:pt x="6548" y="1259"/>
                  </a:lnTo>
                  <a:lnTo>
                    <a:pt x="6656" y="1139"/>
                  </a:lnTo>
                  <a:lnTo>
                    <a:pt x="6776" y="1019"/>
                  </a:lnTo>
                  <a:lnTo>
                    <a:pt x="6908" y="900"/>
                  </a:lnTo>
                  <a:lnTo>
                    <a:pt x="7040" y="792"/>
                  </a:lnTo>
                  <a:lnTo>
                    <a:pt x="7171" y="696"/>
                  </a:lnTo>
                  <a:lnTo>
                    <a:pt x="7315" y="600"/>
                  </a:lnTo>
                  <a:lnTo>
                    <a:pt x="7459" y="504"/>
                  </a:lnTo>
                  <a:lnTo>
                    <a:pt x="7603" y="420"/>
                  </a:lnTo>
                  <a:lnTo>
                    <a:pt x="7759" y="348"/>
                  </a:lnTo>
                  <a:lnTo>
                    <a:pt x="7915" y="276"/>
                  </a:lnTo>
                  <a:lnTo>
                    <a:pt x="8083" y="216"/>
                  </a:lnTo>
                  <a:lnTo>
                    <a:pt x="8239" y="156"/>
                  </a:lnTo>
                  <a:lnTo>
                    <a:pt x="8407" y="108"/>
                  </a:lnTo>
                  <a:lnTo>
                    <a:pt x="8574" y="72"/>
                  </a:lnTo>
                  <a:lnTo>
                    <a:pt x="8742" y="48"/>
                  </a:lnTo>
                  <a:lnTo>
                    <a:pt x="8922" y="24"/>
                  </a:lnTo>
                  <a:lnTo>
                    <a:pt x="9102" y="12"/>
                  </a:lnTo>
                  <a:lnTo>
                    <a:pt x="9282" y="0"/>
                  </a:lnTo>
                  <a:lnTo>
                    <a:pt x="170578" y="0"/>
                  </a:lnTo>
                  <a:lnTo>
                    <a:pt x="170578" y="0"/>
                  </a:lnTo>
                  <a:lnTo>
                    <a:pt x="170758" y="12"/>
                  </a:lnTo>
                  <a:lnTo>
                    <a:pt x="170938" y="24"/>
                  </a:lnTo>
                  <a:lnTo>
                    <a:pt x="171106" y="48"/>
                  </a:lnTo>
                  <a:lnTo>
                    <a:pt x="171274" y="72"/>
                  </a:lnTo>
                  <a:lnTo>
                    <a:pt x="171442" y="108"/>
                  </a:lnTo>
                  <a:lnTo>
                    <a:pt x="171597" y="156"/>
                  </a:lnTo>
                  <a:lnTo>
                    <a:pt x="171765" y="216"/>
                  </a:lnTo>
                  <a:lnTo>
                    <a:pt x="171909" y="276"/>
                  </a:lnTo>
                  <a:lnTo>
                    <a:pt x="172065" y="348"/>
                  </a:lnTo>
                  <a:lnTo>
                    <a:pt x="172209" y="420"/>
                  </a:lnTo>
                  <a:lnTo>
                    <a:pt x="172353" y="504"/>
                  </a:lnTo>
                  <a:lnTo>
                    <a:pt x="172485" y="600"/>
                  </a:lnTo>
                  <a:lnTo>
                    <a:pt x="172617" y="696"/>
                  </a:lnTo>
                  <a:lnTo>
                    <a:pt x="172749" y="792"/>
                  </a:lnTo>
                  <a:lnTo>
                    <a:pt x="172869" y="900"/>
                  </a:lnTo>
                  <a:lnTo>
                    <a:pt x="172976" y="1019"/>
                  </a:lnTo>
                  <a:lnTo>
                    <a:pt x="173084" y="1139"/>
                  </a:lnTo>
                  <a:lnTo>
                    <a:pt x="173192" y="1259"/>
                  </a:lnTo>
                  <a:lnTo>
                    <a:pt x="173288" y="1391"/>
                  </a:lnTo>
                  <a:lnTo>
                    <a:pt x="173372" y="1535"/>
                  </a:lnTo>
                  <a:lnTo>
                    <a:pt x="173456" y="1667"/>
                  </a:lnTo>
                  <a:lnTo>
                    <a:pt x="173540" y="1811"/>
                  </a:lnTo>
                  <a:lnTo>
                    <a:pt x="173600" y="1967"/>
                  </a:lnTo>
                  <a:lnTo>
                    <a:pt x="173660" y="2123"/>
                  </a:lnTo>
                  <a:lnTo>
                    <a:pt x="173720" y="2279"/>
                  </a:lnTo>
                  <a:lnTo>
                    <a:pt x="173768" y="2434"/>
                  </a:lnTo>
                  <a:lnTo>
                    <a:pt x="173804" y="2602"/>
                  </a:lnTo>
                  <a:lnTo>
                    <a:pt x="173840" y="2770"/>
                  </a:lnTo>
                  <a:lnTo>
                    <a:pt x="173852" y="2938"/>
                  </a:lnTo>
                  <a:lnTo>
                    <a:pt x="173876" y="3106"/>
                  </a:lnTo>
                  <a:lnTo>
                    <a:pt x="173876" y="3286"/>
                  </a:lnTo>
                  <a:lnTo>
                    <a:pt x="173876" y="3466"/>
                  </a:lnTo>
                  <a:lnTo>
                    <a:pt x="168240" y="118679"/>
                  </a:lnTo>
                  <a:lnTo>
                    <a:pt x="168240" y="118679"/>
                  </a:lnTo>
                  <a:lnTo>
                    <a:pt x="168216" y="118859"/>
                  </a:lnTo>
                  <a:lnTo>
                    <a:pt x="168204" y="119039"/>
                  </a:lnTo>
                  <a:lnTo>
                    <a:pt x="168168" y="119207"/>
                  </a:lnTo>
                  <a:lnTo>
                    <a:pt x="168132" y="119387"/>
                  </a:lnTo>
                  <a:lnTo>
                    <a:pt x="168084" y="119555"/>
                  </a:lnTo>
                  <a:lnTo>
                    <a:pt x="168024" y="119710"/>
                  </a:lnTo>
                  <a:lnTo>
                    <a:pt x="167964" y="119878"/>
                  </a:lnTo>
                  <a:lnTo>
                    <a:pt x="167892" y="120034"/>
                  </a:lnTo>
                  <a:lnTo>
                    <a:pt x="167820" y="120190"/>
                  </a:lnTo>
                  <a:lnTo>
                    <a:pt x="167736" y="120334"/>
                  </a:lnTo>
                  <a:lnTo>
                    <a:pt x="167640" y="120478"/>
                  </a:lnTo>
                  <a:lnTo>
                    <a:pt x="167544" y="120622"/>
                  </a:lnTo>
                  <a:lnTo>
                    <a:pt x="167448" y="120754"/>
                  </a:lnTo>
                  <a:lnTo>
                    <a:pt x="167341" y="120886"/>
                  </a:lnTo>
                  <a:lnTo>
                    <a:pt x="167221" y="121006"/>
                  </a:lnTo>
                  <a:lnTo>
                    <a:pt x="167101" y="121125"/>
                  </a:lnTo>
                  <a:lnTo>
                    <a:pt x="166981" y="121245"/>
                  </a:lnTo>
                  <a:lnTo>
                    <a:pt x="166849" y="121353"/>
                  </a:lnTo>
                  <a:lnTo>
                    <a:pt x="166705" y="121461"/>
                  </a:lnTo>
                  <a:lnTo>
                    <a:pt x="166573" y="121557"/>
                  </a:lnTo>
                  <a:lnTo>
                    <a:pt x="166429" y="121641"/>
                  </a:lnTo>
                  <a:lnTo>
                    <a:pt x="166273" y="121725"/>
                  </a:lnTo>
                  <a:lnTo>
                    <a:pt x="166117" y="121809"/>
                  </a:lnTo>
                  <a:lnTo>
                    <a:pt x="165962" y="121869"/>
                  </a:lnTo>
                  <a:lnTo>
                    <a:pt x="165806" y="121929"/>
                  </a:lnTo>
                  <a:lnTo>
                    <a:pt x="165638" y="121989"/>
                  </a:lnTo>
                  <a:lnTo>
                    <a:pt x="165470" y="122037"/>
                  </a:lnTo>
                  <a:lnTo>
                    <a:pt x="165302" y="122073"/>
                  </a:lnTo>
                  <a:lnTo>
                    <a:pt x="165134" y="122109"/>
                  </a:lnTo>
                  <a:lnTo>
                    <a:pt x="164954" y="122121"/>
                  </a:lnTo>
                  <a:lnTo>
                    <a:pt x="164786" y="122145"/>
                  </a:lnTo>
                  <a:lnTo>
                    <a:pt x="164607" y="122145"/>
                  </a:lnTo>
                  <a:lnTo>
                    <a:pt x="3298" y="122145"/>
                  </a:lnTo>
                  <a:lnTo>
                    <a:pt x="3298" y="122145"/>
                  </a:lnTo>
                  <a:lnTo>
                    <a:pt x="3118" y="122145"/>
                  </a:lnTo>
                  <a:lnTo>
                    <a:pt x="2950" y="122121"/>
                  </a:lnTo>
                  <a:lnTo>
                    <a:pt x="2771" y="122109"/>
                  </a:lnTo>
                  <a:lnTo>
                    <a:pt x="2603" y="122073"/>
                  </a:lnTo>
                  <a:lnTo>
                    <a:pt x="2447" y="122037"/>
                  </a:lnTo>
                  <a:lnTo>
                    <a:pt x="2279" y="121989"/>
                  </a:lnTo>
                  <a:lnTo>
                    <a:pt x="2123" y="121929"/>
                  </a:lnTo>
                  <a:lnTo>
                    <a:pt x="1967" y="121869"/>
                  </a:lnTo>
                  <a:lnTo>
                    <a:pt x="1823" y="121809"/>
                  </a:lnTo>
                  <a:lnTo>
                    <a:pt x="1667" y="121725"/>
                  </a:lnTo>
                  <a:lnTo>
                    <a:pt x="1536" y="121641"/>
                  </a:lnTo>
                  <a:lnTo>
                    <a:pt x="1392" y="121557"/>
                  </a:lnTo>
                  <a:lnTo>
                    <a:pt x="1260" y="121461"/>
                  </a:lnTo>
                  <a:lnTo>
                    <a:pt x="1140" y="121353"/>
                  </a:lnTo>
                  <a:lnTo>
                    <a:pt x="1020" y="121245"/>
                  </a:lnTo>
                  <a:lnTo>
                    <a:pt x="900" y="121125"/>
                  </a:lnTo>
                  <a:lnTo>
                    <a:pt x="792" y="121006"/>
                  </a:lnTo>
                  <a:lnTo>
                    <a:pt x="696" y="120886"/>
                  </a:lnTo>
                  <a:lnTo>
                    <a:pt x="600" y="120754"/>
                  </a:lnTo>
                  <a:lnTo>
                    <a:pt x="504" y="120622"/>
                  </a:lnTo>
                  <a:lnTo>
                    <a:pt x="420" y="120478"/>
                  </a:lnTo>
                  <a:lnTo>
                    <a:pt x="348" y="120334"/>
                  </a:lnTo>
                  <a:lnTo>
                    <a:pt x="276" y="120190"/>
                  </a:lnTo>
                  <a:lnTo>
                    <a:pt x="216" y="120034"/>
                  </a:lnTo>
                  <a:lnTo>
                    <a:pt x="156" y="119878"/>
                  </a:lnTo>
                  <a:lnTo>
                    <a:pt x="121" y="119710"/>
                  </a:lnTo>
                  <a:lnTo>
                    <a:pt x="73" y="119555"/>
                  </a:lnTo>
                  <a:lnTo>
                    <a:pt x="49" y="119387"/>
                  </a:lnTo>
                  <a:lnTo>
                    <a:pt x="25" y="119207"/>
                  </a:lnTo>
                  <a:lnTo>
                    <a:pt x="13" y="119039"/>
                  </a:lnTo>
                  <a:lnTo>
                    <a:pt x="1" y="118859"/>
                  </a:lnTo>
                  <a:lnTo>
                    <a:pt x="13" y="1186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4819525" y="689900"/>
              <a:ext cx="155000" cy="2767025"/>
            </a:xfrm>
            <a:custGeom>
              <a:rect b="b" l="l" r="r" t="t"/>
              <a:pathLst>
                <a:path extrusionOk="0" h="110681" w="6200">
                  <a:moveTo>
                    <a:pt x="5792" y="0"/>
                  </a:moveTo>
                  <a:lnTo>
                    <a:pt x="5708" y="12"/>
                  </a:lnTo>
                  <a:lnTo>
                    <a:pt x="5636" y="36"/>
                  </a:lnTo>
                  <a:lnTo>
                    <a:pt x="5564" y="72"/>
                  </a:lnTo>
                  <a:lnTo>
                    <a:pt x="5504" y="120"/>
                  </a:lnTo>
                  <a:lnTo>
                    <a:pt x="5456" y="180"/>
                  </a:lnTo>
                  <a:lnTo>
                    <a:pt x="5420" y="240"/>
                  </a:lnTo>
                  <a:lnTo>
                    <a:pt x="5396" y="312"/>
                  </a:lnTo>
                  <a:lnTo>
                    <a:pt x="5384" y="396"/>
                  </a:lnTo>
                  <a:lnTo>
                    <a:pt x="0" y="110297"/>
                  </a:lnTo>
                  <a:lnTo>
                    <a:pt x="12" y="110369"/>
                  </a:lnTo>
                  <a:lnTo>
                    <a:pt x="24" y="110441"/>
                  </a:lnTo>
                  <a:lnTo>
                    <a:pt x="60" y="110513"/>
                  </a:lnTo>
                  <a:lnTo>
                    <a:pt x="108" y="110573"/>
                  </a:lnTo>
                  <a:lnTo>
                    <a:pt x="156" y="110621"/>
                  </a:lnTo>
                  <a:lnTo>
                    <a:pt x="228" y="110657"/>
                  </a:lnTo>
                  <a:lnTo>
                    <a:pt x="300" y="110681"/>
                  </a:lnTo>
                  <a:lnTo>
                    <a:pt x="492" y="110681"/>
                  </a:lnTo>
                  <a:lnTo>
                    <a:pt x="576" y="110657"/>
                  </a:lnTo>
                  <a:lnTo>
                    <a:pt x="636" y="110621"/>
                  </a:lnTo>
                  <a:lnTo>
                    <a:pt x="696" y="110573"/>
                  </a:lnTo>
                  <a:lnTo>
                    <a:pt x="743" y="110513"/>
                  </a:lnTo>
                  <a:lnTo>
                    <a:pt x="791" y="110441"/>
                  </a:lnTo>
                  <a:lnTo>
                    <a:pt x="815" y="110369"/>
                  </a:lnTo>
                  <a:lnTo>
                    <a:pt x="827" y="110297"/>
                  </a:lnTo>
                  <a:lnTo>
                    <a:pt x="6200" y="396"/>
                  </a:lnTo>
                  <a:lnTo>
                    <a:pt x="6200" y="312"/>
                  </a:lnTo>
                  <a:lnTo>
                    <a:pt x="6176" y="240"/>
                  </a:lnTo>
                  <a:lnTo>
                    <a:pt x="6152" y="180"/>
                  </a:lnTo>
                  <a:lnTo>
                    <a:pt x="6104" y="120"/>
                  </a:lnTo>
                  <a:lnTo>
                    <a:pt x="6044" y="72"/>
                  </a:lnTo>
                  <a:lnTo>
                    <a:pt x="5984" y="36"/>
                  </a:lnTo>
                  <a:lnTo>
                    <a:pt x="5912" y="12"/>
                  </a:lnTo>
                  <a:lnTo>
                    <a:pt x="5828" y="0"/>
                  </a:lnTo>
                  <a:close/>
                </a:path>
              </a:pathLst>
            </a:cu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4819525" y="689900"/>
              <a:ext cx="155000" cy="2767025"/>
            </a:xfrm>
            <a:custGeom>
              <a:rect b="b" l="l" r="r" t="t"/>
              <a:pathLst>
                <a:path extrusionOk="0" fill="none" h="110681" w="6200">
                  <a:moveTo>
                    <a:pt x="5828" y="0"/>
                  </a:moveTo>
                  <a:lnTo>
                    <a:pt x="5792" y="0"/>
                  </a:lnTo>
                  <a:lnTo>
                    <a:pt x="5792" y="0"/>
                  </a:lnTo>
                  <a:lnTo>
                    <a:pt x="5708" y="12"/>
                  </a:lnTo>
                  <a:lnTo>
                    <a:pt x="5636" y="36"/>
                  </a:lnTo>
                  <a:lnTo>
                    <a:pt x="5564" y="72"/>
                  </a:lnTo>
                  <a:lnTo>
                    <a:pt x="5504" y="120"/>
                  </a:lnTo>
                  <a:lnTo>
                    <a:pt x="5456" y="180"/>
                  </a:lnTo>
                  <a:lnTo>
                    <a:pt x="5420" y="240"/>
                  </a:lnTo>
                  <a:lnTo>
                    <a:pt x="5396" y="312"/>
                  </a:lnTo>
                  <a:lnTo>
                    <a:pt x="5384" y="396"/>
                  </a:lnTo>
                  <a:lnTo>
                    <a:pt x="0" y="110297"/>
                  </a:lnTo>
                  <a:lnTo>
                    <a:pt x="0" y="110297"/>
                  </a:lnTo>
                  <a:lnTo>
                    <a:pt x="12" y="110369"/>
                  </a:lnTo>
                  <a:lnTo>
                    <a:pt x="24" y="110441"/>
                  </a:lnTo>
                  <a:lnTo>
                    <a:pt x="60" y="110513"/>
                  </a:lnTo>
                  <a:lnTo>
                    <a:pt x="108" y="110573"/>
                  </a:lnTo>
                  <a:lnTo>
                    <a:pt x="156" y="110621"/>
                  </a:lnTo>
                  <a:lnTo>
                    <a:pt x="228" y="110657"/>
                  </a:lnTo>
                  <a:lnTo>
                    <a:pt x="300" y="110681"/>
                  </a:lnTo>
                  <a:lnTo>
                    <a:pt x="372" y="110681"/>
                  </a:lnTo>
                  <a:lnTo>
                    <a:pt x="420" y="110681"/>
                  </a:lnTo>
                  <a:lnTo>
                    <a:pt x="420" y="110681"/>
                  </a:lnTo>
                  <a:lnTo>
                    <a:pt x="492" y="110681"/>
                  </a:lnTo>
                  <a:lnTo>
                    <a:pt x="576" y="110657"/>
                  </a:lnTo>
                  <a:lnTo>
                    <a:pt x="636" y="110621"/>
                  </a:lnTo>
                  <a:lnTo>
                    <a:pt x="696" y="110573"/>
                  </a:lnTo>
                  <a:lnTo>
                    <a:pt x="743" y="110513"/>
                  </a:lnTo>
                  <a:lnTo>
                    <a:pt x="791" y="110441"/>
                  </a:lnTo>
                  <a:lnTo>
                    <a:pt x="815" y="110369"/>
                  </a:lnTo>
                  <a:lnTo>
                    <a:pt x="827" y="110297"/>
                  </a:lnTo>
                  <a:lnTo>
                    <a:pt x="6200" y="396"/>
                  </a:lnTo>
                  <a:lnTo>
                    <a:pt x="6200" y="396"/>
                  </a:lnTo>
                  <a:lnTo>
                    <a:pt x="6200" y="312"/>
                  </a:lnTo>
                  <a:lnTo>
                    <a:pt x="6176" y="240"/>
                  </a:lnTo>
                  <a:lnTo>
                    <a:pt x="6152" y="180"/>
                  </a:lnTo>
                  <a:lnTo>
                    <a:pt x="6104" y="120"/>
                  </a:lnTo>
                  <a:lnTo>
                    <a:pt x="6044" y="72"/>
                  </a:lnTo>
                  <a:lnTo>
                    <a:pt x="5984" y="36"/>
                  </a:lnTo>
                  <a:lnTo>
                    <a:pt x="5912" y="12"/>
                  </a:lnTo>
                  <a:lnTo>
                    <a:pt x="582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398100" y="823300"/>
              <a:ext cx="434400" cy="662250"/>
            </a:xfrm>
            <a:custGeom>
              <a:rect b="b" l="l" r="r" t="t"/>
              <a:pathLst>
                <a:path extrusionOk="0" h="26490" w="17376">
                  <a:moveTo>
                    <a:pt x="17376" y="0"/>
                  </a:moveTo>
                  <a:lnTo>
                    <a:pt x="16992" y="24"/>
                  </a:lnTo>
                  <a:lnTo>
                    <a:pt x="16597" y="60"/>
                  </a:lnTo>
                  <a:lnTo>
                    <a:pt x="16213" y="96"/>
                  </a:lnTo>
                  <a:lnTo>
                    <a:pt x="15829" y="144"/>
                  </a:lnTo>
                  <a:lnTo>
                    <a:pt x="15445" y="192"/>
                  </a:lnTo>
                  <a:lnTo>
                    <a:pt x="15062" y="264"/>
                  </a:lnTo>
                  <a:lnTo>
                    <a:pt x="14690" y="336"/>
                  </a:lnTo>
                  <a:lnTo>
                    <a:pt x="14306" y="408"/>
                  </a:lnTo>
                  <a:lnTo>
                    <a:pt x="13934" y="492"/>
                  </a:lnTo>
                  <a:lnTo>
                    <a:pt x="13563" y="588"/>
                  </a:lnTo>
                  <a:lnTo>
                    <a:pt x="13191" y="696"/>
                  </a:lnTo>
                  <a:lnTo>
                    <a:pt x="12831" y="804"/>
                  </a:lnTo>
                  <a:lnTo>
                    <a:pt x="12471" y="924"/>
                  </a:lnTo>
                  <a:lnTo>
                    <a:pt x="12112" y="1055"/>
                  </a:lnTo>
                  <a:lnTo>
                    <a:pt x="11752" y="1187"/>
                  </a:lnTo>
                  <a:lnTo>
                    <a:pt x="11392" y="1331"/>
                  </a:lnTo>
                  <a:lnTo>
                    <a:pt x="11045" y="1475"/>
                  </a:lnTo>
                  <a:lnTo>
                    <a:pt x="10697" y="1631"/>
                  </a:lnTo>
                  <a:lnTo>
                    <a:pt x="10361" y="1799"/>
                  </a:lnTo>
                  <a:lnTo>
                    <a:pt x="10013" y="1967"/>
                  </a:lnTo>
                  <a:lnTo>
                    <a:pt x="9677" y="2147"/>
                  </a:lnTo>
                  <a:lnTo>
                    <a:pt x="9354" y="2327"/>
                  </a:lnTo>
                  <a:lnTo>
                    <a:pt x="9018" y="2518"/>
                  </a:lnTo>
                  <a:lnTo>
                    <a:pt x="8694" y="2710"/>
                  </a:lnTo>
                  <a:lnTo>
                    <a:pt x="8382" y="2914"/>
                  </a:lnTo>
                  <a:lnTo>
                    <a:pt x="8059" y="3130"/>
                  </a:lnTo>
                  <a:lnTo>
                    <a:pt x="7747" y="3346"/>
                  </a:lnTo>
                  <a:lnTo>
                    <a:pt x="7447" y="3562"/>
                  </a:lnTo>
                  <a:lnTo>
                    <a:pt x="7135" y="3790"/>
                  </a:lnTo>
                  <a:lnTo>
                    <a:pt x="6848" y="4029"/>
                  </a:lnTo>
                  <a:lnTo>
                    <a:pt x="6548" y="4269"/>
                  </a:lnTo>
                  <a:lnTo>
                    <a:pt x="6260" y="4521"/>
                  </a:lnTo>
                  <a:lnTo>
                    <a:pt x="5984" y="4773"/>
                  </a:lnTo>
                  <a:lnTo>
                    <a:pt x="5696" y="5025"/>
                  </a:lnTo>
                  <a:lnTo>
                    <a:pt x="5433" y="5288"/>
                  </a:lnTo>
                  <a:lnTo>
                    <a:pt x="5157" y="5564"/>
                  </a:lnTo>
                  <a:lnTo>
                    <a:pt x="4905" y="5840"/>
                  </a:lnTo>
                  <a:lnTo>
                    <a:pt x="4641" y="6116"/>
                  </a:lnTo>
                  <a:lnTo>
                    <a:pt x="4389" y="6404"/>
                  </a:lnTo>
                  <a:lnTo>
                    <a:pt x="4149" y="6691"/>
                  </a:lnTo>
                  <a:lnTo>
                    <a:pt x="3910" y="6991"/>
                  </a:lnTo>
                  <a:lnTo>
                    <a:pt x="3682" y="7291"/>
                  </a:lnTo>
                  <a:lnTo>
                    <a:pt x="3454" y="7591"/>
                  </a:lnTo>
                  <a:lnTo>
                    <a:pt x="3226" y="7903"/>
                  </a:lnTo>
                  <a:lnTo>
                    <a:pt x="3010" y="8214"/>
                  </a:lnTo>
                  <a:lnTo>
                    <a:pt x="2806" y="8538"/>
                  </a:lnTo>
                  <a:lnTo>
                    <a:pt x="2603" y="8862"/>
                  </a:lnTo>
                  <a:lnTo>
                    <a:pt x="2411" y="9186"/>
                  </a:lnTo>
                  <a:lnTo>
                    <a:pt x="2219" y="9521"/>
                  </a:lnTo>
                  <a:lnTo>
                    <a:pt x="2039" y="9857"/>
                  </a:lnTo>
                  <a:lnTo>
                    <a:pt x="1871" y="10193"/>
                  </a:lnTo>
                  <a:lnTo>
                    <a:pt x="1703" y="10541"/>
                  </a:lnTo>
                  <a:lnTo>
                    <a:pt x="1535" y="10888"/>
                  </a:lnTo>
                  <a:lnTo>
                    <a:pt x="1391" y="11248"/>
                  </a:lnTo>
                  <a:lnTo>
                    <a:pt x="1236" y="11596"/>
                  </a:lnTo>
                  <a:lnTo>
                    <a:pt x="1104" y="11956"/>
                  </a:lnTo>
                  <a:lnTo>
                    <a:pt x="972" y="12327"/>
                  </a:lnTo>
                  <a:lnTo>
                    <a:pt x="852" y="12687"/>
                  </a:lnTo>
                  <a:lnTo>
                    <a:pt x="732" y="13059"/>
                  </a:lnTo>
                  <a:lnTo>
                    <a:pt x="624" y="13431"/>
                  </a:lnTo>
                  <a:lnTo>
                    <a:pt x="528" y="13814"/>
                  </a:lnTo>
                  <a:lnTo>
                    <a:pt x="432" y="14198"/>
                  </a:lnTo>
                  <a:lnTo>
                    <a:pt x="348" y="14582"/>
                  </a:lnTo>
                  <a:lnTo>
                    <a:pt x="276" y="14966"/>
                  </a:lnTo>
                  <a:lnTo>
                    <a:pt x="216" y="15337"/>
                  </a:lnTo>
                  <a:lnTo>
                    <a:pt x="156" y="15721"/>
                  </a:lnTo>
                  <a:lnTo>
                    <a:pt x="108" y="16093"/>
                  </a:lnTo>
                  <a:lnTo>
                    <a:pt x="72" y="16476"/>
                  </a:lnTo>
                  <a:lnTo>
                    <a:pt x="36" y="16848"/>
                  </a:lnTo>
                  <a:lnTo>
                    <a:pt x="12" y="17232"/>
                  </a:lnTo>
                  <a:lnTo>
                    <a:pt x="0" y="17604"/>
                  </a:lnTo>
                  <a:lnTo>
                    <a:pt x="0" y="17975"/>
                  </a:lnTo>
                  <a:lnTo>
                    <a:pt x="0" y="18359"/>
                  </a:lnTo>
                  <a:lnTo>
                    <a:pt x="12" y="18731"/>
                  </a:lnTo>
                  <a:lnTo>
                    <a:pt x="24" y="19103"/>
                  </a:lnTo>
                  <a:lnTo>
                    <a:pt x="48" y="19474"/>
                  </a:lnTo>
                  <a:lnTo>
                    <a:pt x="84" y="19846"/>
                  </a:lnTo>
                  <a:lnTo>
                    <a:pt x="132" y="20218"/>
                  </a:lnTo>
                  <a:lnTo>
                    <a:pt x="180" y="20578"/>
                  </a:lnTo>
                  <a:lnTo>
                    <a:pt x="240" y="20949"/>
                  </a:lnTo>
                  <a:lnTo>
                    <a:pt x="300" y="21309"/>
                  </a:lnTo>
                  <a:lnTo>
                    <a:pt x="384" y="21681"/>
                  </a:lnTo>
                  <a:lnTo>
                    <a:pt x="468" y="22040"/>
                  </a:lnTo>
                  <a:lnTo>
                    <a:pt x="552" y="22400"/>
                  </a:lnTo>
                  <a:lnTo>
                    <a:pt x="648" y="22748"/>
                  </a:lnTo>
                  <a:lnTo>
                    <a:pt x="756" y="23108"/>
                  </a:lnTo>
                  <a:lnTo>
                    <a:pt x="876" y="23455"/>
                  </a:lnTo>
                  <a:lnTo>
                    <a:pt x="996" y="23803"/>
                  </a:lnTo>
                  <a:lnTo>
                    <a:pt x="1128" y="24151"/>
                  </a:lnTo>
                  <a:lnTo>
                    <a:pt x="1260" y="24499"/>
                  </a:lnTo>
                  <a:lnTo>
                    <a:pt x="1403" y="24834"/>
                  </a:lnTo>
                  <a:lnTo>
                    <a:pt x="1559" y="25170"/>
                  </a:lnTo>
                  <a:lnTo>
                    <a:pt x="1727" y="25506"/>
                  </a:lnTo>
                  <a:lnTo>
                    <a:pt x="1895" y="25842"/>
                  </a:lnTo>
                  <a:lnTo>
                    <a:pt x="2075" y="26166"/>
                  </a:lnTo>
                  <a:lnTo>
                    <a:pt x="2255" y="26489"/>
                  </a:lnTo>
                  <a:lnTo>
                    <a:pt x="5936" y="24223"/>
                  </a:lnTo>
                  <a:lnTo>
                    <a:pt x="5672" y="23743"/>
                  </a:lnTo>
                  <a:lnTo>
                    <a:pt x="5433" y="23264"/>
                  </a:lnTo>
                  <a:lnTo>
                    <a:pt x="5205" y="22760"/>
                  </a:lnTo>
                  <a:lnTo>
                    <a:pt x="5001" y="22256"/>
                  </a:lnTo>
                  <a:lnTo>
                    <a:pt x="4821" y="21741"/>
                  </a:lnTo>
                  <a:lnTo>
                    <a:pt x="4665" y="21201"/>
                  </a:lnTo>
                  <a:lnTo>
                    <a:pt x="4533" y="20673"/>
                  </a:lnTo>
                  <a:lnTo>
                    <a:pt x="4425" y="20122"/>
                  </a:lnTo>
                  <a:lnTo>
                    <a:pt x="4341" y="19570"/>
                  </a:lnTo>
                  <a:lnTo>
                    <a:pt x="4281" y="19007"/>
                  </a:lnTo>
                  <a:lnTo>
                    <a:pt x="4245" y="18443"/>
                  </a:lnTo>
                  <a:lnTo>
                    <a:pt x="4233" y="17867"/>
                  </a:lnTo>
                  <a:lnTo>
                    <a:pt x="4245" y="17280"/>
                  </a:lnTo>
                  <a:lnTo>
                    <a:pt x="4281" y="16704"/>
                  </a:lnTo>
                  <a:lnTo>
                    <a:pt x="4353" y="16117"/>
                  </a:lnTo>
                  <a:lnTo>
                    <a:pt x="4449" y="15517"/>
                  </a:lnTo>
                  <a:lnTo>
                    <a:pt x="4569" y="14930"/>
                  </a:lnTo>
                  <a:lnTo>
                    <a:pt x="4713" y="14354"/>
                  </a:lnTo>
                  <a:lnTo>
                    <a:pt x="4881" y="13778"/>
                  </a:lnTo>
                  <a:lnTo>
                    <a:pt x="5085" y="13215"/>
                  </a:lnTo>
                  <a:lnTo>
                    <a:pt x="5301" y="12675"/>
                  </a:lnTo>
                  <a:lnTo>
                    <a:pt x="5540" y="12136"/>
                  </a:lnTo>
                  <a:lnTo>
                    <a:pt x="5792" y="11620"/>
                  </a:lnTo>
                  <a:lnTo>
                    <a:pt x="6080" y="11104"/>
                  </a:lnTo>
                  <a:lnTo>
                    <a:pt x="6380" y="10613"/>
                  </a:lnTo>
                  <a:lnTo>
                    <a:pt x="6704" y="10133"/>
                  </a:lnTo>
                  <a:lnTo>
                    <a:pt x="7039" y="9665"/>
                  </a:lnTo>
                  <a:lnTo>
                    <a:pt x="7399" y="9222"/>
                  </a:lnTo>
                  <a:lnTo>
                    <a:pt x="7783" y="8790"/>
                  </a:lnTo>
                  <a:lnTo>
                    <a:pt x="8167" y="8370"/>
                  </a:lnTo>
                  <a:lnTo>
                    <a:pt x="8586" y="7975"/>
                  </a:lnTo>
                  <a:lnTo>
                    <a:pt x="9006" y="7591"/>
                  </a:lnTo>
                  <a:lnTo>
                    <a:pt x="9450" y="7219"/>
                  </a:lnTo>
                  <a:lnTo>
                    <a:pt x="9893" y="6871"/>
                  </a:lnTo>
                  <a:lnTo>
                    <a:pt x="10361" y="6548"/>
                  </a:lnTo>
                  <a:lnTo>
                    <a:pt x="10841" y="6236"/>
                  </a:lnTo>
                  <a:lnTo>
                    <a:pt x="11332" y="5948"/>
                  </a:lnTo>
                  <a:lnTo>
                    <a:pt x="11836" y="5684"/>
                  </a:lnTo>
                  <a:lnTo>
                    <a:pt x="12352" y="5432"/>
                  </a:lnTo>
                  <a:lnTo>
                    <a:pt x="12879" y="5205"/>
                  </a:lnTo>
                  <a:lnTo>
                    <a:pt x="13419" y="5001"/>
                  </a:lnTo>
                  <a:lnTo>
                    <a:pt x="13958" y="4821"/>
                  </a:lnTo>
                  <a:lnTo>
                    <a:pt x="14510" y="4665"/>
                  </a:lnTo>
                  <a:lnTo>
                    <a:pt x="15062" y="4533"/>
                  </a:lnTo>
                  <a:lnTo>
                    <a:pt x="15625" y="4425"/>
                  </a:lnTo>
                  <a:lnTo>
                    <a:pt x="16201" y="4329"/>
                  </a:lnTo>
                  <a:lnTo>
                    <a:pt x="16776" y="4269"/>
                  </a:lnTo>
                  <a:lnTo>
                    <a:pt x="17352" y="4233"/>
                  </a:lnTo>
                  <a:lnTo>
                    <a:pt x="17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398100" y="823300"/>
              <a:ext cx="434400" cy="662250"/>
            </a:xfrm>
            <a:custGeom>
              <a:rect b="b" l="l" r="r" t="t"/>
              <a:pathLst>
                <a:path extrusionOk="0" fill="none" h="26490" w="17376">
                  <a:moveTo>
                    <a:pt x="4449" y="15517"/>
                  </a:moveTo>
                  <a:lnTo>
                    <a:pt x="4449" y="15517"/>
                  </a:lnTo>
                  <a:lnTo>
                    <a:pt x="4353" y="16117"/>
                  </a:lnTo>
                  <a:lnTo>
                    <a:pt x="4281" y="16704"/>
                  </a:lnTo>
                  <a:lnTo>
                    <a:pt x="4245" y="17280"/>
                  </a:lnTo>
                  <a:lnTo>
                    <a:pt x="4233" y="17867"/>
                  </a:lnTo>
                  <a:lnTo>
                    <a:pt x="4245" y="18443"/>
                  </a:lnTo>
                  <a:lnTo>
                    <a:pt x="4281" y="19007"/>
                  </a:lnTo>
                  <a:lnTo>
                    <a:pt x="4341" y="19570"/>
                  </a:lnTo>
                  <a:lnTo>
                    <a:pt x="4425" y="20122"/>
                  </a:lnTo>
                  <a:lnTo>
                    <a:pt x="4533" y="20673"/>
                  </a:lnTo>
                  <a:lnTo>
                    <a:pt x="4665" y="21201"/>
                  </a:lnTo>
                  <a:lnTo>
                    <a:pt x="4821" y="21741"/>
                  </a:lnTo>
                  <a:lnTo>
                    <a:pt x="5001" y="22256"/>
                  </a:lnTo>
                  <a:lnTo>
                    <a:pt x="5205" y="22760"/>
                  </a:lnTo>
                  <a:lnTo>
                    <a:pt x="5433" y="23264"/>
                  </a:lnTo>
                  <a:lnTo>
                    <a:pt x="5672" y="23743"/>
                  </a:lnTo>
                  <a:lnTo>
                    <a:pt x="5936" y="24223"/>
                  </a:lnTo>
                  <a:lnTo>
                    <a:pt x="2255" y="26489"/>
                  </a:lnTo>
                  <a:lnTo>
                    <a:pt x="2255" y="26489"/>
                  </a:lnTo>
                  <a:lnTo>
                    <a:pt x="2075" y="26166"/>
                  </a:lnTo>
                  <a:lnTo>
                    <a:pt x="1895" y="25842"/>
                  </a:lnTo>
                  <a:lnTo>
                    <a:pt x="1727" y="25506"/>
                  </a:lnTo>
                  <a:lnTo>
                    <a:pt x="1559" y="25170"/>
                  </a:lnTo>
                  <a:lnTo>
                    <a:pt x="1403" y="24834"/>
                  </a:lnTo>
                  <a:lnTo>
                    <a:pt x="1260" y="24499"/>
                  </a:lnTo>
                  <a:lnTo>
                    <a:pt x="1128" y="24151"/>
                  </a:lnTo>
                  <a:lnTo>
                    <a:pt x="996" y="23803"/>
                  </a:lnTo>
                  <a:lnTo>
                    <a:pt x="876" y="23455"/>
                  </a:lnTo>
                  <a:lnTo>
                    <a:pt x="756" y="23108"/>
                  </a:lnTo>
                  <a:lnTo>
                    <a:pt x="648" y="22748"/>
                  </a:lnTo>
                  <a:lnTo>
                    <a:pt x="552" y="22400"/>
                  </a:lnTo>
                  <a:lnTo>
                    <a:pt x="468" y="22040"/>
                  </a:lnTo>
                  <a:lnTo>
                    <a:pt x="384" y="21681"/>
                  </a:lnTo>
                  <a:lnTo>
                    <a:pt x="300" y="21309"/>
                  </a:lnTo>
                  <a:lnTo>
                    <a:pt x="240" y="20949"/>
                  </a:lnTo>
                  <a:lnTo>
                    <a:pt x="180" y="20578"/>
                  </a:lnTo>
                  <a:lnTo>
                    <a:pt x="132" y="20218"/>
                  </a:lnTo>
                  <a:lnTo>
                    <a:pt x="84" y="19846"/>
                  </a:lnTo>
                  <a:lnTo>
                    <a:pt x="48" y="19474"/>
                  </a:lnTo>
                  <a:lnTo>
                    <a:pt x="24" y="19103"/>
                  </a:lnTo>
                  <a:lnTo>
                    <a:pt x="12" y="18731"/>
                  </a:lnTo>
                  <a:lnTo>
                    <a:pt x="0" y="18359"/>
                  </a:lnTo>
                  <a:lnTo>
                    <a:pt x="0" y="17975"/>
                  </a:lnTo>
                  <a:lnTo>
                    <a:pt x="0" y="17604"/>
                  </a:lnTo>
                  <a:lnTo>
                    <a:pt x="12" y="17232"/>
                  </a:lnTo>
                  <a:lnTo>
                    <a:pt x="36" y="16848"/>
                  </a:lnTo>
                  <a:lnTo>
                    <a:pt x="72" y="16476"/>
                  </a:lnTo>
                  <a:lnTo>
                    <a:pt x="108" y="16093"/>
                  </a:lnTo>
                  <a:lnTo>
                    <a:pt x="156" y="15721"/>
                  </a:lnTo>
                  <a:lnTo>
                    <a:pt x="216" y="15337"/>
                  </a:lnTo>
                  <a:lnTo>
                    <a:pt x="276" y="14966"/>
                  </a:lnTo>
                  <a:lnTo>
                    <a:pt x="276" y="14966"/>
                  </a:lnTo>
                  <a:lnTo>
                    <a:pt x="348" y="14582"/>
                  </a:lnTo>
                  <a:lnTo>
                    <a:pt x="432" y="14198"/>
                  </a:lnTo>
                  <a:lnTo>
                    <a:pt x="528" y="13814"/>
                  </a:lnTo>
                  <a:lnTo>
                    <a:pt x="624" y="13431"/>
                  </a:lnTo>
                  <a:lnTo>
                    <a:pt x="732" y="13059"/>
                  </a:lnTo>
                  <a:lnTo>
                    <a:pt x="852" y="12687"/>
                  </a:lnTo>
                  <a:lnTo>
                    <a:pt x="972" y="12327"/>
                  </a:lnTo>
                  <a:lnTo>
                    <a:pt x="1104" y="11956"/>
                  </a:lnTo>
                  <a:lnTo>
                    <a:pt x="1236" y="11596"/>
                  </a:lnTo>
                  <a:lnTo>
                    <a:pt x="1391" y="11248"/>
                  </a:lnTo>
                  <a:lnTo>
                    <a:pt x="1535" y="10888"/>
                  </a:lnTo>
                  <a:lnTo>
                    <a:pt x="1703" y="10541"/>
                  </a:lnTo>
                  <a:lnTo>
                    <a:pt x="1871" y="10193"/>
                  </a:lnTo>
                  <a:lnTo>
                    <a:pt x="2039" y="9857"/>
                  </a:lnTo>
                  <a:lnTo>
                    <a:pt x="2219" y="9521"/>
                  </a:lnTo>
                  <a:lnTo>
                    <a:pt x="2411" y="9186"/>
                  </a:lnTo>
                  <a:lnTo>
                    <a:pt x="2603" y="8862"/>
                  </a:lnTo>
                  <a:lnTo>
                    <a:pt x="2806" y="8538"/>
                  </a:lnTo>
                  <a:lnTo>
                    <a:pt x="3010" y="8214"/>
                  </a:lnTo>
                  <a:lnTo>
                    <a:pt x="3226" y="7903"/>
                  </a:lnTo>
                  <a:lnTo>
                    <a:pt x="3454" y="7591"/>
                  </a:lnTo>
                  <a:lnTo>
                    <a:pt x="3682" y="7291"/>
                  </a:lnTo>
                  <a:lnTo>
                    <a:pt x="3910" y="6991"/>
                  </a:lnTo>
                  <a:lnTo>
                    <a:pt x="4149" y="6691"/>
                  </a:lnTo>
                  <a:lnTo>
                    <a:pt x="4389" y="6404"/>
                  </a:lnTo>
                  <a:lnTo>
                    <a:pt x="4641" y="6116"/>
                  </a:lnTo>
                  <a:lnTo>
                    <a:pt x="4905" y="5840"/>
                  </a:lnTo>
                  <a:lnTo>
                    <a:pt x="5157" y="5564"/>
                  </a:lnTo>
                  <a:lnTo>
                    <a:pt x="5433" y="5288"/>
                  </a:lnTo>
                  <a:lnTo>
                    <a:pt x="5696" y="5025"/>
                  </a:lnTo>
                  <a:lnTo>
                    <a:pt x="5984" y="4773"/>
                  </a:lnTo>
                  <a:lnTo>
                    <a:pt x="6260" y="4521"/>
                  </a:lnTo>
                  <a:lnTo>
                    <a:pt x="6548" y="4269"/>
                  </a:lnTo>
                  <a:lnTo>
                    <a:pt x="6848" y="4029"/>
                  </a:lnTo>
                  <a:lnTo>
                    <a:pt x="7135" y="3790"/>
                  </a:lnTo>
                  <a:lnTo>
                    <a:pt x="7447" y="3562"/>
                  </a:lnTo>
                  <a:lnTo>
                    <a:pt x="7747" y="3346"/>
                  </a:lnTo>
                  <a:lnTo>
                    <a:pt x="8059" y="3130"/>
                  </a:lnTo>
                  <a:lnTo>
                    <a:pt x="8382" y="2914"/>
                  </a:lnTo>
                  <a:lnTo>
                    <a:pt x="8694" y="2710"/>
                  </a:lnTo>
                  <a:lnTo>
                    <a:pt x="9018" y="2518"/>
                  </a:lnTo>
                  <a:lnTo>
                    <a:pt x="9354" y="2327"/>
                  </a:lnTo>
                  <a:lnTo>
                    <a:pt x="9677" y="2147"/>
                  </a:lnTo>
                  <a:lnTo>
                    <a:pt x="10013" y="1967"/>
                  </a:lnTo>
                  <a:lnTo>
                    <a:pt x="10361" y="1799"/>
                  </a:lnTo>
                  <a:lnTo>
                    <a:pt x="10697" y="1631"/>
                  </a:lnTo>
                  <a:lnTo>
                    <a:pt x="11045" y="1475"/>
                  </a:lnTo>
                  <a:lnTo>
                    <a:pt x="11392" y="1331"/>
                  </a:lnTo>
                  <a:lnTo>
                    <a:pt x="11752" y="1187"/>
                  </a:lnTo>
                  <a:lnTo>
                    <a:pt x="12112" y="1055"/>
                  </a:lnTo>
                  <a:lnTo>
                    <a:pt x="12471" y="924"/>
                  </a:lnTo>
                  <a:lnTo>
                    <a:pt x="12831" y="804"/>
                  </a:lnTo>
                  <a:lnTo>
                    <a:pt x="13191" y="696"/>
                  </a:lnTo>
                  <a:lnTo>
                    <a:pt x="13563" y="588"/>
                  </a:lnTo>
                  <a:lnTo>
                    <a:pt x="13934" y="492"/>
                  </a:lnTo>
                  <a:lnTo>
                    <a:pt x="14306" y="408"/>
                  </a:lnTo>
                  <a:lnTo>
                    <a:pt x="14690" y="336"/>
                  </a:lnTo>
                  <a:lnTo>
                    <a:pt x="15062" y="264"/>
                  </a:lnTo>
                  <a:lnTo>
                    <a:pt x="15445" y="192"/>
                  </a:lnTo>
                  <a:lnTo>
                    <a:pt x="15829" y="144"/>
                  </a:lnTo>
                  <a:lnTo>
                    <a:pt x="16213" y="96"/>
                  </a:lnTo>
                  <a:lnTo>
                    <a:pt x="16597" y="60"/>
                  </a:lnTo>
                  <a:lnTo>
                    <a:pt x="16992" y="24"/>
                  </a:lnTo>
                  <a:lnTo>
                    <a:pt x="17376" y="0"/>
                  </a:lnTo>
                  <a:lnTo>
                    <a:pt x="17352" y="4233"/>
                  </a:lnTo>
                  <a:lnTo>
                    <a:pt x="17352" y="4233"/>
                  </a:lnTo>
                  <a:lnTo>
                    <a:pt x="16776" y="4269"/>
                  </a:lnTo>
                  <a:lnTo>
                    <a:pt x="16201" y="4329"/>
                  </a:lnTo>
                  <a:lnTo>
                    <a:pt x="15625" y="4425"/>
                  </a:lnTo>
                  <a:lnTo>
                    <a:pt x="15062" y="4533"/>
                  </a:lnTo>
                  <a:lnTo>
                    <a:pt x="14510" y="4665"/>
                  </a:lnTo>
                  <a:lnTo>
                    <a:pt x="13958" y="4821"/>
                  </a:lnTo>
                  <a:lnTo>
                    <a:pt x="13419" y="5001"/>
                  </a:lnTo>
                  <a:lnTo>
                    <a:pt x="12879" y="5205"/>
                  </a:lnTo>
                  <a:lnTo>
                    <a:pt x="12352" y="5432"/>
                  </a:lnTo>
                  <a:lnTo>
                    <a:pt x="11836" y="5684"/>
                  </a:lnTo>
                  <a:lnTo>
                    <a:pt x="11332" y="5948"/>
                  </a:lnTo>
                  <a:lnTo>
                    <a:pt x="10841" y="6236"/>
                  </a:lnTo>
                  <a:lnTo>
                    <a:pt x="10361" y="6548"/>
                  </a:lnTo>
                  <a:lnTo>
                    <a:pt x="9893" y="6871"/>
                  </a:lnTo>
                  <a:lnTo>
                    <a:pt x="9450" y="7219"/>
                  </a:lnTo>
                  <a:lnTo>
                    <a:pt x="9006" y="7591"/>
                  </a:lnTo>
                  <a:lnTo>
                    <a:pt x="8586" y="7975"/>
                  </a:lnTo>
                  <a:lnTo>
                    <a:pt x="8167" y="8370"/>
                  </a:lnTo>
                  <a:lnTo>
                    <a:pt x="7783" y="8790"/>
                  </a:lnTo>
                  <a:lnTo>
                    <a:pt x="7399" y="9222"/>
                  </a:lnTo>
                  <a:lnTo>
                    <a:pt x="7039" y="9665"/>
                  </a:lnTo>
                  <a:lnTo>
                    <a:pt x="6704" y="10133"/>
                  </a:lnTo>
                  <a:lnTo>
                    <a:pt x="6380" y="10613"/>
                  </a:lnTo>
                  <a:lnTo>
                    <a:pt x="6080" y="11104"/>
                  </a:lnTo>
                  <a:lnTo>
                    <a:pt x="5792" y="11620"/>
                  </a:lnTo>
                  <a:lnTo>
                    <a:pt x="5540" y="12136"/>
                  </a:lnTo>
                  <a:lnTo>
                    <a:pt x="5301" y="12675"/>
                  </a:lnTo>
                  <a:lnTo>
                    <a:pt x="5085" y="13215"/>
                  </a:lnTo>
                  <a:lnTo>
                    <a:pt x="4881" y="13778"/>
                  </a:lnTo>
                  <a:lnTo>
                    <a:pt x="4713" y="14354"/>
                  </a:lnTo>
                  <a:lnTo>
                    <a:pt x="4569" y="14930"/>
                  </a:lnTo>
                  <a:lnTo>
                    <a:pt x="4449" y="155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831875" y="823000"/>
              <a:ext cx="404450" cy="307000"/>
            </a:xfrm>
            <a:custGeom>
              <a:rect b="b" l="l" r="r" t="t"/>
              <a:pathLst>
                <a:path extrusionOk="0" h="12280" w="16178">
                  <a:moveTo>
                    <a:pt x="397" y="0"/>
                  </a:moveTo>
                  <a:lnTo>
                    <a:pt x="25" y="12"/>
                  </a:lnTo>
                  <a:lnTo>
                    <a:pt x="1" y="4245"/>
                  </a:lnTo>
                  <a:lnTo>
                    <a:pt x="541" y="4233"/>
                  </a:lnTo>
                  <a:lnTo>
                    <a:pt x="972" y="4245"/>
                  </a:lnTo>
                  <a:lnTo>
                    <a:pt x="1404" y="4269"/>
                  </a:lnTo>
                  <a:lnTo>
                    <a:pt x="1836" y="4305"/>
                  </a:lnTo>
                  <a:lnTo>
                    <a:pt x="2255" y="4353"/>
                  </a:lnTo>
                  <a:lnTo>
                    <a:pt x="2699" y="4413"/>
                  </a:lnTo>
                  <a:lnTo>
                    <a:pt x="3143" y="4497"/>
                  </a:lnTo>
                  <a:lnTo>
                    <a:pt x="3562" y="4593"/>
                  </a:lnTo>
                  <a:lnTo>
                    <a:pt x="3982" y="4701"/>
                  </a:lnTo>
                  <a:lnTo>
                    <a:pt x="4402" y="4821"/>
                  </a:lnTo>
                  <a:lnTo>
                    <a:pt x="4810" y="4965"/>
                  </a:lnTo>
                  <a:lnTo>
                    <a:pt x="5205" y="5109"/>
                  </a:lnTo>
                  <a:lnTo>
                    <a:pt x="5601" y="5276"/>
                  </a:lnTo>
                  <a:lnTo>
                    <a:pt x="5985" y="5444"/>
                  </a:lnTo>
                  <a:lnTo>
                    <a:pt x="6356" y="5636"/>
                  </a:lnTo>
                  <a:lnTo>
                    <a:pt x="6728" y="5840"/>
                  </a:lnTo>
                  <a:lnTo>
                    <a:pt x="7088" y="6044"/>
                  </a:lnTo>
                  <a:lnTo>
                    <a:pt x="7436" y="6272"/>
                  </a:lnTo>
                  <a:lnTo>
                    <a:pt x="7783" y="6500"/>
                  </a:lnTo>
                  <a:lnTo>
                    <a:pt x="8107" y="6739"/>
                  </a:lnTo>
                  <a:lnTo>
                    <a:pt x="8431" y="7003"/>
                  </a:lnTo>
                  <a:lnTo>
                    <a:pt x="8743" y="7267"/>
                  </a:lnTo>
                  <a:lnTo>
                    <a:pt x="9054" y="7543"/>
                  </a:lnTo>
                  <a:lnTo>
                    <a:pt x="9342" y="7819"/>
                  </a:lnTo>
                  <a:lnTo>
                    <a:pt x="9630" y="8118"/>
                  </a:lnTo>
                  <a:lnTo>
                    <a:pt x="9906" y="8418"/>
                  </a:lnTo>
                  <a:lnTo>
                    <a:pt x="10170" y="8730"/>
                  </a:lnTo>
                  <a:lnTo>
                    <a:pt x="10422" y="9054"/>
                  </a:lnTo>
                  <a:lnTo>
                    <a:pt x="10661" y="9378"/>
                  </a:lnTo>
                  <a:lnTo>
                    <a:pt x="10901" y="9725"/>
                  </a:lnTo>
                  <a:lnTo>
                    <a:pt x="11117" y="10061"/>
                  </a:lnTo>
                  <a:lnTo>
                    <a:pt x="11321" y="10421"/>
                  </a:lnTo>
                  <a:lnTo>
                    <a:pt x="11525" y="10781"/>
                  </a:lnTo>
                  <a:lnTo>
                    <a:pt x="11705" y="11140"/>
                  </a:lnTo>
                  <a:lnTo>
                    <a:pt x="11884" y="11524"/>
                  </a:lnTo>
                  <a:lnTo>
                    <a:pt x="12040" y="11896"/>
                  </a:lnTo>
                  <a:lnTo>
                    <a:pt x="12184" y="12279"/>
                  </a:lnTo>
                  <a:lnTo>
                    <a:pt x="16177" y="10673"/>
                  </a:lnTo>
                  <a:lnTo>
                    <a:pt x="15974" y="10145"/>
                  </a:lnTo>
                  <a:lnTo>
                    <a:pt x="15758" y="9629"/>
                  </a:lnTo>
                  <a:lnTo>
                    <a:pt x="15518" y="9114"/>
                  </a:lnTo>
                  <a:lnTo>
                    <a:pt x="15266" y="8622"/>
                  </a:lnTo>
                  <a:lnTo>
                    <a:pt x="15002" y="8130"/>
                  </a:lnTo>
                  <a:lnTo>
                    <a:pt x="14714" y="7663"/>
                  </a:lnTo>
                  <a:lnTo>
                    <a:pt x="14415" y="7195"/>
                  </a:lnTo>
                  <a:lnTo>
                    <a:pt x="14103" y="6739"/>
                  </a:lnTo>
                  <a:lnTo>
                    <a:pt x="13779" y="6308"/>
                  </a:lnTo>
                  <a:lnTo>
                    <a:pt x="13431" y="5876"/>
                  </a:lnTo>
                  <a:lnTo>
                    <a:pt x="13084" y="5456"/>
                  </a:lnTo>
                  <a:lnTo>
                    <a:pt x="12712" y="5061"/>
                  </a:lnTo>
                  <a:lnTo>
                    <a:pt x="12328" y="4665"/>
                  </a:lnTo>
                  <a:lnTo>
                    <a:pt x="11932" y="4293"/>
                  </a:lnTo>
                  <a:lnTo>
                    <a:pt x="11525" y="3933"/>
                  </a:lnTo>
                  <a:lnTo>
                    <a:pt x="11105" y="3586"/>
                  </a:lnTo>
                  <a:lnTo>
                    <a:pt x="10673" y="3250"/>
                  </a:lnTo>
                  <a:lnTo>
                    <a:pt x="10230" y="2938"/>
                  </a:lnTo>
                  <a:lnTo>
                    <a:pt x="9774" y="2626"/>
                  </a:lnTo>
                  <a:lnTo>
                    <a:pt x="9306" y="2339"/>
                  </a:lnTo>
                  <a:lnTo>
                    <a:pt x="8827" y="2063"/>
                  </a:lnTo>
                  <a:lnTo>
                    <a:pt x="8347" y="1811"/>
                  </a:lnTo>
                  <a:lnTo>
                    <a:pt x="7855" y="1571"/>
                  </a:lnTo>
                  <a:lnTo>
                    <a:pt x="7352" y="1343"/>
                  </a:lnTo>
                  <a:lnTo>
                    <a:pt x="6836" y="1127"/>
                  </a:lnTo>
                  <a:lnTo>
                    <a:pt x="6308" y="936"/>
                  </a:lnTo>
                  <a:lnTo>
                    <a:pt x="5781" y="768"/>
                  </a:lnTo>
                  <a:lnTo>
                    <a:pt x="5241" y="612"/>
                  </a:lnTo>
                  <a:lnTo>
                    <a:pt x="4702" y="468"/>
                  </a:lnTo>
                  <a:lnTo>
                    <a:pt x="4150" y="348"/>
                  </a:lnTo>
                  <a:lnTo>
                    <a:pt x="3586" y="240"/>
                  </a:lnTo>
                  <a:lnTo>
                    <a:pt x="3023" y="156"/>
                  </a:lnTo>
                  <a:lnTo>
                    <a:pt x="2459" y="84"/>
                  </a:lnTo>
                  <a:lnTo>
                    <a:pt x="1896" y="36"/>
                  </a:lnTo>
                  <a:lnTo>
                    <a:pt x="1332" y="12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831875" y="823000"/>
              <a:ext cx="404450" cy="307000"/>
            </a:xfrm>
            <a:custGeom>
              <a:rect b="b" l="l" r="r" t="t"/>
              <a:pathLst>
                <a:path extrusionOk="0" fill="none" h="12280" w="16178">
                  <a:moveTo>
                    <a:pt x="756" y="0"/>
                  </a:moveTo>
                  <a:lnTo>
                    <a:pt x="756" y="0"/>
                  </a:lnTo>
                  <a:lnTo>
                    <a:pt x="397" y="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1" y="4245"/>
                  </a:lnTo>
                  <a:lnTo>
                    <a:pt x="1" y="4245"/>
                  </a:lnTo>
                  <a:lnTo>
                    <a:pt x="541" y="4233"/>
                  </a:lnTo>
                  <a:lnTo>
                    <a:pt x="541" y="4233"/>
                  </a:lnTo>
                  <a:lnTo>
                    <a:pt x="972" y="4245"/>
                  </a:lnTo>
                  <a:lnTo>
                    <a:pt x="1404" y="4269"/>
                  </a:lnTo>
                  <a:lnTo>
                    <a:pt x="1836" y="4305"/>
                  </a:lnTo>
                  <a:lnTo>
                    <a:pt x="2255" y="4353"/>
                  </a:lnTo>
                  <a:lnTo>
                    <a:pt x="2255" y="4353"/>
                  </a:lnTo>
                  <a:lnTo>
                    <a:pt x="2699" y="4413"/>
                  </a:lnTo>
                  <a:lnTo>
                    <a:pt x="3143" y="4497"/>
                  </a:lnTo>
                  <a:lnTo>
                    <a:pt x="3562" y="4593"/>
                  </a:lnTo>
                  <a:lnTo>
                    <a:pt x="3982" y="4701"/>
                  </a:lnTo>
                  <a:lnTo>
                    <a:pt x="4402" y="4821"/>
                  </a:lnTo>
                  <a:lnTo>
                    <a:pt x="4810" y="4965"/>
                  </a:lnTo>
                  <a:lnTo>
                    <a:pt x="5205" y="5109"/>
                  </a:lnTo>
                  <a:lnTo>
                    <a:pt x="5601" y="5276"/>
                  </a:lnTo>
                  <a:lnTo>
                    <a:pt x="5985" y="5444"/>
                  </a:lnTo>
                  <a:lnTo>
                    <a:pt x="6356" y="5636"/>
                  </a:lnTo>
                  <a:lnTo>
                    <a:pt x="6728" y="5840"/>
                  </a:lnTo>
                  <a:lnTo>
                    <a:pt x="7088" y="6044"/>
                  </a:lnTo>
                  <a:lnTo>
                    <a:pt x="7436" y="6272"/>
                  </a:lnTo>
                  <a:lnTo>
                    <a:pt x="7783" y="6500"/>
                  </a:lnTo>
                  <a:lnTo>
                    <a:pt x="8107" y="6739"/>
                  </a:lnTo>
                  <a:lnTo>
                    <a:pt x="8431" y="7003"/>
                  </a:lnTo>
                  <a:lnTo>
                    <a:pt x="8743" y="7267"/>
                  </a:lnTo>
                  <a:lnTo>
                    <a:pt x="9054" y="7543"/>
                  </a:lnTo>
                  <a:lnTo>
                    <a:pt x="9342" y="7819"/>
                  </a:lnTo>
                  <a:lnTo>
                    <a:pt x="9630" y="8118"/>
                  </a:lnTo>
                  <a:lnTo>
                    <a:pt x="9906" y="8418"/>
                  </a:lnTo>
                  <a:lnTo>
                    <a:pt x="10170" y="8730"/>
                  </a:lnTo>
                  <a:lnTo>
                    <a:pt x="10422" y="9054"/>
                  </a:lnTo>
                  <a:lnTo>
                    <a:pt x="10661" y="9378"/>
                  </a:lnTo>
                  <a:lnTo>
                    <a:pt x="10901" y="9725"/>
                  </a:lnTo>
                  <a:lnTo>
                    <a:pt x="11117" y="10061"/>
                  </a:lnTo>
                  <a:lnTo>
                    <a:pt x="11321" y="10421"/>
                  </a:lnTo>
                  <a:lnTo>
                    <a:pt x="11525" y="10781"/>
                  </a:lnTo>
                  <a:lnTo>
                    <a:pt x="11705" y="11140"/>
                  </a:lnTo>
                  <a:lnTo>
                    <a:pt x="11884" y="11524"/>
                  </a:lnTo>
                  <a:lnTo>
                    <a:pt x="12040" y="11896"/>
                  </a:lnTo>
                  <a:lnTo>
                    <a:pt x="12184" y="12279"/>
                  </a:lnTo>
                  <a:lnTo>
                    <a:pt x="16177" y="10673"/>
                  </a:lnTo>
                  <a:lnTo>
                    <a:pt x="16177" y="10673"/>
                  </a:lnTo>
                  <a:lnTo>
                    <a:pt x="15974" y="10145"/>
                  </a:lnTo>
                  <a:lnTo>
                    <a:pt x="15758" y="9629"/>
                  </a:lnTo>
                  <a:lnTo>
                    <a:pt x="15518" y="9114"/>
                  </a:lnTo>
                  <a:lnTo>
                    <a:pt x="15266" y="8622"/>
                  </a:lnTo>
                  <a:lnTo>
                    <a:pt x="15002" y="8130"/>
                  </a:lnTo>
                  <a:lnTo>
                    <a:pt x="14714" y="7663"/>
                  </a:lnTo>
                  <a:lnTo>
                    <a:pt x="14415" y="7195"/>
                  </a:lnTo>
                  <a:lnTo>
                    <a:pt x="14103" y="6739"/>
                  </a:lnTo>
                  <a:lnTo>
                    <a:pt x="13779" y="6308"/>
                  </a:lnTo>
                  <a:lnTo>
                    <a:pt x="13431" y="5876"/>
                  </a:lnTo>
                  <a:lnTo>
                    <a:pt x="13084" y="5456"/>
                  </a:lnTo>
                  <a:lnTo>
                    <a:pt x="12712" y="5061"/>
                  </a:lnTo>
                  <a:lnTo>
                    <a:pt x="12328" y="4665"/>
                  </a:lnTo>
                  <a:lnTo>
                    <a:pt x="11932" y="4293"/>
                  </a:lnTo>
                  <a:lnTo>
                    <a:pt x="11525" y="3933"/>
                  </a:lnTo>
                  <a:lnTo>
                    <a:pt x="11105" y="3586"/>
                  </a:lnTo>
                  <a:lnTo>
                    <a:pt x="10673" y="3250"/>
                  </a:lnTo>
                  <a:lnTo>
                    <a:pt x="10230" y="2938"/>
                  </a:lnTo>
                  <a:lnTo>
                    <a:pt x="9774" y="2626"/>
                  </a:lnTo>
                  <a:lnTo>
                    <a:pt x="9306" y="2339"/>
                  </a:lnTo>
                  <a:lnTo>
                    <a:pt x="8827" y="2063"/>
                  </a:lnTo>
                  <a:lnTo>
                    <a:pt x="8347" y="1811"/>
                  </a:lnTo>
                  <a:lnTo>
                    <a:pt x="7855" y="1571"/>
                  </a:lnTo>
                  <a:lnTo>
                    <a:pt x="7352" y="1343"/>
                  </a:lnTo>
                  <a:lnTo>
                    <a:pt x="6836" y="1127"/>
                  </a:lnTo>
                  <a:lnTo>
                    <a:pt x="6308" y="936"/>
                  </a:lnTo>
                  <a:lnTo>
                    <a:pt x="5781" y="768"/>
                  </a:lnTo>
                  <a:lnTo>
                    <a:pt x="5241" y="612"/>
                  </a:lnTo>
                  <a:lnTo>
                    <a:pt x="4702" y="468"/>
                  </a:lnTo>
                  <a:lnTo>
                    <a:pt x="4150" y="348"/>
                  </a:lnTo>
                  <a:lnTo>
                    <a:pt x="3586" y="240"/>
                  </a:lnTo>
                  <a:lnTo>
                    <a:pt x="3023" y="156"/>
                  </a:lnTo>
                  <a:lnTo>
                    <a:pt x="3023" y="156"/>
                  </a:lnTo>
                  <a:lnTo>
                    <a:pt x="2459" y="84"/>
                  </a:lnTo>
                  <a:lnTo>
                    <a:pt x="1896" y="36"/>
                  </a:lnTo>
                  <a:lnTo>
                    <a:pt x="1332" y="12"/>
                  </a:lnTo>
                  <a:lnTo>
                    <a:pt x="7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454450" y="1089800"/>
              <a:ext cx="807050" cy="595700"/>
            </a:xfrm>
            <a:custGeom>
              <a:rect b="b" l="l" r="r" t="t"/>
              <a:pathLst>
                <a:path extrusionOk="0" h="23828" w="32282">
                  <a:moveTo>
                    <a:pt x="31274" y="1"/>
                  </a:moveTo>
                  <a:lnTo>
                    <a:pt x="27281" y="1607"/>
                  </a:lnTo>
                  <a:lnTo>
                    <a:pt x="27425" y="2003"/>
                  </a:lnTo>
                  <a:lnTo>
                    <a:pt x="27545" y="2387"/>
                  </a:lnTo>
                  <a:lnTo>
                    <a:pt x="27653" y="2783"/>
                  </a:lnTo>
                  <a:lnTo>
                    <a:pt x="27749" y="3190"/>
                  </a:lnTo>
                  <a:lnTo>
                    <a:pt x="27833" y="3598"/>
                  </a:lnTo>
                  <a:lnTo>
                    <a:pt x="27905" y="4006"/>
                  </a:lnTo>
                  <a:lnTo>
                    <a:pt x="27953" y="4413"/>
                  </a:lnTo>
                  <a:lnTo>
                    <a:pt x="28001" y="4833"/>
                  </a:lnTo>
                  <a:lnTo>
                    <a:pt x="28025" y="5265"/>
                  </a:lnTo>
                  <a:lnTo>
                    <a:pt x="28049" y="5685"/>
                  </a:lnTo>
                  <a:lnTo>
                    <a:pt x="28049" y="6116"/>
                  </a:lnTo>
                  <a:lnTo>
                    <a:pt x="28037" y="6548"/>
                  </a:lnTo>
                  <a:lnTo>
                    <a:pt x="28001" y="6980"/>
                  </a:lnTo>
                  <a:lnTo>
                    <a:pt x="27965" y="7411"/>
                  </a:lnTo>
                  <a:lnTo>
                    <a:pt x="27905" y="7855"/>
                  </a:lnTo>
                  <a:lnTo>
                    <a:pt x="27833" y="8299"/>
                  </a:lnTo>
                  <a:lnTo>
                    <a:pt x="27761" y="8634"/>
                  </a:lnTo>
                  <a:lnTo>
                    <a:pt x="27689" y="8958"/>
                  </a:lnTo>
                  <a:lnTo>
                    <a:pt x="27617" y="9282"/>
                  </a:lnTo>
                  <a:lnTo>
                    <a:pt x="27521" y="9606"/>
                  </a:lnTo>
                  <a:lnTo>
                    <a:pt x="27425" y="9930"/>
                  </a:lnTo>
                  <a:lnTo>
                    <a:pt x="27329" y="10241"/>
                  </a:lnTo>
                  <a:lnTo>
                    <a:pt x="27221" y="10553"/>
                  </a:lnTo>
                  <a:lnTo>
                    <a:pt x="27101" y="10865"/>
                  </a:lnTo>
                  <a:lnTo>
                    <a:pt x="26969" y="11165"/>
                  </a:lnTo>
                  <a:lnTo>
                    <a:pt x="26838" y="11464"/>
                  </a:lnTo>
                  <a:lnTo>
                    <a:pt x="26706" y="11764"/>
                  </a:lnTo>
                  <a:lnTo>
                    <a:pt x="26562" y="12052"/>
                  </a:lnTo>
                  <a:lnTo>
                    <a:pt x="26406" y="12340"/>
                  </a:lnTo>
                  <a:lnTo>
                    <a:pt x="26250" y="12628"/>
                  </a:lnTo>
                  <a:lnTo>
                    <a:pt x="26082" y="12903"/>
                  </a:lnTo>
                  <a:lnTo>
                    <a:pt x="25914" y="13179"/>
                  </a:lnTo>
                  <a:lnTo>
                    <a:pt x="25734" y="13455"/>
                  </a:lnTo>
                  <a:lnTo>
                    <a:pt x="25542" y="13719"/>
                  </a:lnTo>
                  <a:lnTo>
                    <a:pt x="25363" y="13983"/>
                  </a:lnTo>
                  <a:lnTo>
                    <a:pt x="25159" y="14234"/>
                  </a:lnTo>
                  <a:lnTo>
                    <a:pt x="24967" y="14486"/>
                  </a:lnTo>
                  <a:lnTo>
                    <a:pt x="24751" y="14738"/>
                  </a:lnTo>
                  <a:lnTo>
                    <a:pt x="24547" y="14978"/>
                  </a:lnTo>
                  <a:lnTo>
                    <a:pt x="24331" y="15218"/>
                  </a:lnTo>
                  <a:lnTo>
                    <a:pt x="24104" y="15446"/>
                  </a:lnTo>
                  <a:lnTo>
                    <a:pt x="23876" y="15673"/>
                  </a:lnTo>
                  <a:lnTo>
                    <a:pt x="23648" y="15901"/>
                  </a:lnTo>
                  <a:lnTo>
                    <a:pt x="23408" y="16117"/>
                  </a:lnTo>
                  <a:lnTo>
                    <a:pt x="23168" y="16321"/>
                  </a:lnTo>
                  <a:lnTo>
                    <a:pt x="22916" y="16525"/>
                  </a:lnTo>
                  <a:lnTo>
                    <a:pt x="22665" y="16729"/>
                  </a:lnTo>
                  <a:lnTo>
                    <a:pt x="22413" y="16921"/>
                  </a:lnTo>
                  <a:lnTo>
                    <a:pt x="22149" y="17100"/>
                  </a:lnTo>
                  <a:lnTo>
                    <a:pt x="21885" y="17280"/>
                  </a:lnTo>
                  <a:lnTo>
                    <a:pt x="21621" y="17460"/>
                  </a:lnTo>
                  <a:lnTo>
                    <a:pt x="21357" y="17628"/>
                  </a:lnTo>
                  <a:lnTo>
                    <a:pt x="21082" y="17796"/>
                  </a:lnTo>
                  <a:lnTo>
                    <a:pt x="20794" y="17952"/>
                  </a:lnTo>
                  <a:lnTo>
                    <a:pt x="20518" y="18096"/>
                  </a:lnTo>
                  <a:lnTo>
                    <a:pt x="20230" y="18240"/>
                  </a:lnTo>
                  <a:lnTo>
                    <a:pt x="19943" y="18371"/>
                  </a:lnTo>
                  <a:lnTo>
                    <a:pt x="19643" y="18503"/>
                  </a:lnTo>
                  <a:lnTo>
                    <a:pt x="19355" y="18623"/>
                  </a:lnTo>
                  <a:lnTo>
                    <a:pt x="19055" y="18743"/>
                  </a:lnTo>
                  <a:lnTo>
                    <a:pt x="18755" y="18851"/>
                  </a:lnTo>
                  <a:lnTo>
                    <a:pt x="18444" y="18959"/>
                  </a:lnTo>
                  <a:lnTo>
                    <a:pt x="18144" y="19055"/>
                  </a:lnTo>
                  <a:lnTo>
                    <a:pt x="17832" y="19139"/>
                  </a:lnTo>
                  <a:lnTo>
                    <a:pt x="17520" y="19223"/>
                  </a:lnTo>
                  <a:lnTo>
                    <a:pt x="17208" y="19295"/>
                  </a:lnTo>
                  <a:lnTo>
                    <a:pt x="16897" y="19355"/>
                  </a:lnTo>
                  <a:lnTo>
                    <a:pt x="16573" y="19415"/>
                  </a:lnTo>
                  <a:lnTo>
                    <a:pt x="16261" y="19463"/>
                  </a:lnTo>
                  <a:lnTo>
                    <a:pt x="15937" y="19511"/>
                  </a:lnTo>
                  <a:lnTo>
                    <a:pt x="15614" y="19547"/>
                  </a:lnTo>
                  <a:lnTo>
                    <a:pt x="15290" y="19571"/>
                  </a:lnTo>
                  <a:lnTo>
                    <a:pt x="14966" y="19583"/>
                  </a:lnTo>
                  <a:lnTo>
                    <a:pt x="14642" y="19595"/>
                  </a:lnTo>
                  <a:lnTo>
                    <a:pt x="13983" y="19595"/>
                  </a:lnTo>
                  <a:lnTo>
                    <a:pt x="13647" y="19583"/>
                  </a:lnTo>
                  <a:lnTo>
                    <a:pt x="13323" y="19559"/>
                  </a:lnTo>
                  <a:lnTo>
                    <a:pt x="12987" y="19523"/>
                  </a:lnTo>
                  <a:lnTo>
                    <a:pt x="12664" y="19487"/>
                  </a:lnTo>
                  <a:lnTo>
                    <a:pt x="12292" y="19427"/>
                  </a:lnTo>
                  <a:lnTo>
                    <a:pt x="11932" y="19367"/>
                  </a:lnTo>
                  <a:lnTo>
                    <a:pt x="11573" y="19295"/>
                  </a:lnTo>
                  <a:lnTo>
                    <a:pt x="11225" y="19211"/>
                  </a:lnTo>
                  <a:lnTo>
                    <a:pt x="10865" y="19115"/>
                  </a:lnTo>
                  <a:lnTo>
                    <a:pt x="10529" y="19007"/>
                  </a:lnTo>
                  <a:lnTo>
                    <a:pt x="10193" y="18899"/>
                  </a:lnTo>
                  <a:lnTo>
                    <a:pt x="9858" y="18779"/>
                  </a:lnTo>
                  <a:lnTo>
                    <a:pt x="9522" y="18647"/>
                  </a:lnTo>
                  <a:lnTo>
                    <a:pt x="9198" y="18503"/>
                  </a:lnTo>
                  <a:lnTo>
                    <a:pt x="8886" y="18359"/>
                  </a:lnTo>
                  <a:lnTo>
                    <a:pt x="8575" y="18204"/>
                  </a:lnTo>
                  <a:lnTo>
                    <a:pt x="8263" y="18036"/>
                  </a:lnTo>
                  <a:lnTo>
                    <a:pt x="7963" y="17868"/>
                  </a:lnTo>
                  <a:lnTo>
                    <a:pt x="7675" y="17688"/>
                  </a:lnTo>
                  <a:lnTo>
                    <a:pt x="7388" y="17496"/>
                  </a:lnTo>
                  <a:lnTo>
                    <a:pt x="7100" y="17304"/>
                  </a:lnTo>
                  <a:lnTo>
                    <a:pt x="6824" y="17100"/>
                  </a:lnTo>
                  <a:lnTo>
                    <a:pt x="6560" y="16885"/>
                  </a:lnTo>
                  <a:lnTo>
                    <a:pt x="6296" y="16669"/>
                  </a:lnTo>
                  <a:lnTo>
                    <a:pt x="6032" y="16453"/>
                  </a:lnTo>
                  <a:lnTo>
                    <a:pt x="5781" y="16213"/>
                  </a:lnTo>
                  <a:lnTo>
                    <a:pt x="5541" y="15973"/>
                  </a:lnTo>
                  <a:lnTo>
                    <a:pt x="5313" y="15733"/>
                  </a:lnTo>
                  <a:lnTo>
                    <a:pt x="5073" y="15482"/>
                  </a:lnTo>
                  <a:lnTo>
                    <a:pt x="4857" y="15230"/>
                  </a:lnTo>
                  <a:lnTo>
                    <a:pt x="4641" y="14966"/>
                  </a:lnTo>
                  <a:lnTo>
                    <a:pt x="4438" y="14690"/>
                  </a:lnTo>
                  <a:lnTo>
                    <a:pt x="4234" y="14414"/>
                  </a:lnTo>
                  <a:lnTo>
                    <a:pt x="4042" y="14138"/>
                  </a:lnTo>
                  <a:lnTo>
                    <a:pt x="3862" y="13851"/>
                  </a:lnTo>
                  <a:lnTo>
                    <a:pt x="3682" y="13563"/>
                  </a:lnTo>
                  <a:lnTo>
                    <a:pt x="1" y="15829"/>
                  </a:lnTo>
                  <a:lnTo>
                    <a:pt x="241" y="16225"/>
                  </a:lnTo>
                  <a:lnTo>
                    <a:pt x="492" y="16621"/>
                  </a:lnTo>
                  <a:lnTo>
                    <a:pt x="756" y="17004"/>
                  </a:lnTo>
                  <a:lnTo>
                    <a:pt x="1032" y="17376"/>
                  </a:lnTo>
                  <a:lnTo>
                    <a:pt x="1308" y="17736"/>
                  </a:lnTo>
                  <a:lnTo>
                    <a:pt x="1608" y="18096"/>
                  </a:lnTo>
                  <a:lnTo>
                    <a:pt x="1907" y="18443"/>
                  </a:lnTo>
                  <a:lnTo>
                    <a:pt x="2219" y="18779"/>
                  </a:lnTo>
                  <a:lnTo>
                    <a:pt x="2531" y="19103"/>
                  </a:lnTo>
                  <a:lnTo>
                    <a:pt x="2867" y="19427"/>
                  </a:lnTo>
                  <a:lnTo>
                    <a:pt x="3203" y="19726"/>
                  </a:lnTo>
                  <a:lnTo>
                    <a:pt x="3550" y="20026"/>
                  </a:lnTo>
                  <a:lnTo>
                    <a:pt x="3898" y="20314"/>
                  </a:lnTo>
                  <a:lnTo>
                    <a:pt x="4270" y="20590"/>
                  </a:lnTo>
                  <a:lnTo>
                    <a:pt x="4629" y="20854"/>
                  </a:lnTo>
                  <a:lnTo>
                    <a:pt x="5013" y="21117"/>
                  </a:lnTo>
                  <a:lnTo>
                    <a:pt x="5397" y="21357"/>
                  </a:lnTo>
                  <a:lnTo>
                    <a:pt x="5793" y="21597"/>
                  </a:lnTo>
                  <a:lnTo>
                    <a:pt x="6188" y="21825"/>
                  </a:lnTo>
                  <a:lnTo>
                    <a:pt x="6596" y="22041"/>
                  </a:lnTo>
                  <a:lnTo>
                    <a:pt x="7004" y="22233"/>
                  </a:lnTo>
                  <a:lnTo>
                    <a:pt x="7423" y="22425"/>
                  </a:lnTo>
                  <a:lnTo>
                    <a:pt x="7843" y="22604"/>
                  </a:lnTo>
                  <a:lnTo>
                    <a:pt x="8275" y="22772"/>
                  </a:lnTo>
                  <a:lnTo>
                    <a:pt x="8707" y="22928"/>
                  </a:lnTo>
                  <a:lnTo>
                    <a:pt x="9150" y="23072"/>
                  </a:lnTo>
                  <a:lnTo>
                    <a:pt x="9594" y="23204"/>
                  </a:lnTo>
                  <a:lnTo>
                    <a:pt x="10050" y="23324"/>
                  </a:lnTo>
                  <a:lnTo>
                    <a:pt x="10505" y="23432"/>
                  </a:lnTo>
                  <a:lnTo>
                    <a:pt x="10961" y="23528"/>
                  </a:lnTo>
                  <a:lnTo>
                    <a:pt x="11429" y="23612"/>
                  </a:lnTo>
                  <a:lnTo>
                    <a:pt x="11896" y="23684"/>
                  </a:lnTo>
                  <a:lnTo>
                    <a:pt x="12328" y="23732"/>
                  </a:lnTo>
                  <a:lnTo>
                    <a:pt x="12772" y="23780"/>
                  </a:lnTo>
                  <a:lnTo>
                    <a:pt x="13203" y="23804"/>
                  </a:lnTo>
                  <a:lnTo>
                    <a:pt x="13635" y="23828"/>
                  </a:lnTo>
                  <a:lnTo>
                    <a:pt x="14510" y="23828"/>
                  </a:lnTo>
                  <a:lnTo>
                    <a:pt x="14942" y="23816"/>
                  </a:lnTo>
                  <a:lnTo>
                    <a:pt x="15362" y="23792"/>
                  </a:lnTo>
                  <a:lnTo>
                    <a:pt x="15793" y="23756"/>
                  </a:lnTo>
                  <a:lnTo>
                    <a:pt x="16225" y="23708"/>
                  </a:lnTo>
                  <a:lnTo>
                    <a:pt x="16645" y="23648"/>
                  </a:lnTo>
                  <a:lnTo>
                    <a:pt x="17065" y="23576"/>
                  </a:lnTo>
                  <a:lnTo>
                    <a:pt x="17484" y="23504"/>
                  </a:lnTo>
                  <a:lnTo>
                    <a:pt x="17904" y="23420"/>
                  </a:lnTo>
                  <a:lnTo>
                    <a:pt x="18312" y="23324"/>
                  </a:lnTo>
                  <a:lnTo>
                    <a:pt x="18731" y="23216"/>
                  </a:lnTo>
                  <a:lnTo>
                    <a:pt x="19139" y="23096"/>
                  </a:lnTo>
                  <a:lnTo>
                    <a:pt x="19547" y="22964"/>
                  </a:lnTo>
                  <a:lnTo>
                    <a:pt x="19943" y="22832"/>
                  </a:lnTo>
                  <a:lnTo>
                    <a:pt x="20350" y="22688"/>
                  </a:lnTo>
                  <a:lnTo>
                    <a:pt x="20746" y="22532"/>
                  </a:lnTo>
                  <a:lnTo>
                    <a:pt x="21130" y="22365"/>
                  </a:lnTo>
                  <a:lnTo>
                    <a:pt x="21525" y="22197"/>
                  </a:lnTo>
                  <a:lnTo>
                    <a:pt x="21897" y="22017"/>
                  </a:lnTo>
                  <a:lnTo>
                    <a:pt x="22281" y="21825"/>
                  </a:lnTo>
                  <a:lnTo>
                    <a:pt x="22653" y="21621"/>
                  </a:lnTo>
                  <a:lnTo>
                    <a:pt x="23024" y="21417"/>
                  </a:lnTo>
                  <a:lnTo>
                    <a:pt x="23396" y="21201"/>
                  </a:lnTo>
                  <a:lnTo>
                    <a:pt x="23756" y="20974"/>
                  </a:lnTo>
                  <a:lnTo>
                    <a:pt x="24104" y="20746"/>
                  </a:lnTo>
                  <a:lnTo>
                    <a:pt x="24463" y="20506"/>
                  </a:lnTo>
                  <a:lnTo>
                    <a:pt x="24799" y="20254"/>
                  </a:lnTo>
                  <a:lnTo>
                    <a:pt x="25147" y="20002"/>
                  </a:lnTo>
                  <a:lnTo>
                    <a:pt x="25471" y="19738"/>
                  </a:lnTo>
                  <a:lnTo>
                    <a:pt x="25806" y="19463"/>
                  </a:lnTo>
                  <a:lnTo>
                    <a:pt x="26130" y="19187"/>
                  </a:lnTo>
                  <a:lnTo>
                    <a:pt x="26442" y="18899"/>
                  </a:lnTo>
                  <a:lnTo>
                    <a:pt x="26754" y="18611"/>
                  </a:lnTo>
                  <a:lnTo>
                    <a:pt x="27053" y="18312"/>
                  </a:lnTo>
                  <a:lnTo>
                    <a:pt x="27341" y="18000"/>
                  </a:lnTo>
                  <a:lnTo>
                    <a:pt x="27641" y="17688"/>
                  </a:lnTo>
                  <a:lnTo>
                    <a:pt x="27917" y="17364"/>
                  </a:lnTo>
                  <a:lnTo>
                    <a:pt x="28193" y="17040"/>
                  </a:lnTo>
                  <a:lnTo>
                    <a:pt x="28456" y="16705"/>
                  </a:lnTo>
                  <a:lnTo>
                    <a:pt x="28720" y="16357"/>
                  </a:lnTo>
                  <a:lnTo>
                    <a:pt x="28972" y="16021"/>
                  </a:lnTo>
                  <a:lnTo>
                    <a:pt x="29212" y="15661"/>
                  </a:lnTo>
                  <a:lnTo>
                    <a:pt x="29452" y="15302"/>
                  </a:lnTo>
                  <a:lnTo>
                    <a:pt x="29680" y="14942"/>
                  </a:lnTo>
                  <a:lnTo>
                    <a:pt x="29895" y="14570"/>
                  </a:lnTo>
                  <a:lnTo>
                    <a:pt x="30111" y="14198"/>
                  </a:lnTo>
                  <a:lnTo>
                    <a:pt x="30315" y="13815"/>
                  </a:lnTo>
                  <a:lnTo>
                    <a:pt x="30507" y="13431"/>
                  </a:lnTo>
                  <a:lnTo>
                    <a:pt x="30687" y="13035"/>
                  </a:lnTo>
                  <a:lnTo>
                    <a:pt x="30867" y="12640"/>
                  </a:lnTo>
                  <a:lnTo>
                    <a:pt x="31035" y="12232"/>
                  </a:lnTo>
                  <a:lnTo>
                    <a:pt x="31190" y="11824"/>
                  </a:lnTo>
                  <a:lnTo>
                    <a:pt x="31334" y="11416"/>
                  </a:lnTo>
                  <a:lnTo>
                    <a:pt x="31466" y="10997"/>
                  </a:lnTo>
                  <a:lnTo>
                    <a:pt x="31598" y="10577"/>
                  </a:lnTo>
                  <a:lnTo>
                    <a:pt x="31718" y="10157"/>
                  </a:lnTo>
                  <a:lnTo>
                    <a:pt x="31814" y="9726"/>
                  </a:lnTo>
                  <a:lnTo>
                    <a:pt x="31910" y="9294"/>
                  </a:lnTo>
                  <a:lnTo>
                    <a:pt x="32006" y="8850"/>
                  </a:lnTo>
                  <a:lnTo>
                    <a:pt x="32090" y="8287"/>
                  </a:lnTo>
                  <a:lnTo>
                    <a:pt x="32174" y="7723"/>
                  </a:lnTo>
                  <a:lnTo>
                    <a:pt x="32222" y="7159"/>
                  </a:lnTo>
                  <a:lnTo>
                    <a:pt x="32258" y="6596"/>
                  </a:lnTo>
                  <a:lnTo>
                    <a:pt x="32282" y="6032"/>
                  </a:lnTo>
                  <a:lnTo>
                    <a:pt x="32282" y="5469"/>
                  </a:lnTo>
                  <a:lnTo>
                    <a:pt x="32258" y="4917"/>
                  </a:lnTo>
                  <a:lnTo>
                    <a:pt x="32222" y="4353"/>
                  </a:lnTo>
                  <a:lnTo>
                    <a:pt x="32174" y="3802"/>
                  </a:lnTo>
                  <a:lnTo>
                    <a:pt x="32102" y="3238"/>
                  </a:lnTo>
                  <a:lnTo>
                    <a:pt x="32006" y="2687"/>
                  </a:lnTo>
                  <a:lnTo>
                    <a:pt x="31898" y="2147"/>
                  </a:lnTo>
                  <a:lnTo>
                    <a:pt x="31766" y="1595"/>
                  </a:lnTo>
                  <a:lnTo>
                    <a:pt x="31622" y="1068"/>
                  </a:lnTo>
                  <a:lnTo>
                    <a:pt x="31454" y="528"/>
                  </a:lnTo>
                  <a:lnTo>
                    <a:pt x="312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188550" y="802300"/>
              <a:ext cx="325900" cy="90275"/>
            </a:xfrm>
            <a:custGeom>
              <a:rect b="b" l="l" r="r" t="t"/>
              <a:pathLst>
                <a:path extrusionOk="0" h="3611" w="13036">
                  <a:moveTo>
                    <a:pt x="312" y="1"/>
                  </a:moveTo>
                  <a:lnTo>
                    <a:pt x="252" y="13"/>
                  </a:lnTo>
                  <a:lnTo>
                    <a:pt x="192" y="25"/>
                  </a:lnTo>
                  <a:lnTo>
                    <a:pt x="144" y="49"/>
                  </a:lnTo>
                  <a:lnTo>
                    <a:pt x="96" y="97"/>
                  </a:lnTo>
                  <a:lnTo>
                    <a:pt x="60" y="133"/>
                  </a:lnTo>
                  <a:lnTo>
                    <a:pt x="24" y="193"/>
                  </a:lnTo>
                  <a:lnTo>
                    <a:pt x="12" y="253"/>
                  </a:lnTo>
                  <a:lnTo>
                    <a:pt x="0" y="313"/>
                  </a:lnTo>
                  <a:lnTo>
                    <a:pt x="12" y="373"/>
                  </a:lnTo>
                  <a:lnTo>
                    <a:pt x="24" y="433"/>
                  </a:lnTo>
                  <a:lnTo>
                    <a:pt x="60" y="481"/>
                  </a:lnTo>
                  <a:lnTo>
                    <a:pt x="96" y="528"/>
                  </a:lnTo>
                  <a:lnTo>
                    <a:pt x="144" y="564"/>
                  </a:lnTo>
                  <a:lnTo>
                    <a:pt x="192" y="600"/>
                  </a:lnTo>
                  <a:lnTo>
                    <a:pt x="252" y="612"/>
                  </a:lnTo>
                  <a:lnTo>
                    <a:pt x="312" y="624"/>
                  </a:lnTo>
                  <a:lnTo>
                    <a:pt x="9749" y="624"/>
                  </a:lnTo>
                  <a:lnTo>
                    <a:pt x="12495" y="3514"/>
                  </a:lnTo>
                  <a:lnTo>
                    <a:pt x="12543" y="3550"/>
                  </a:lnTo>
                  <a:lnTo>
                    <a:pt x="12603" y="3586"/>
                  </a:lnTo>
                  <a:lnTo>
                    <a:pt x="12663" y="3598"/>
                  </a:lnTo>
                  <a:lnTo>
                    <a:pt x="12723" y="3610"/>
                  </a:lnTo>
                  <a:lnTo>
                    <a:pt x="12783" y="3598"/>
                  </a:lnTo>
                  <a:lnTo>
                    <a:pt x="12831" y="3586"/>
                  </a:lnTo>
                  <a:lnTo>
                    <a:pt x="12891" y="3562"/>
                  </a:lnTo>
                  <a:lnTo>
                    <a:pt x="12939" y="3526"/>
                  </a:lnTo>
                  <a:lnTo>
                    <a:pt x="12975" y="3478"/>
                  </a:lnTo>
                  <a:lnTo>
                    <a:pt x="13011" y="3418"/>
                  </a:lnTo>
                  <a:lnTo>
                    <a:pt x="13023" y="3370"/>
                  </a:lnTo>
                  <a:lnTo>
                    <a:pt x="13035" y="3310"/>
                  </a:lnTo>
                  <a:lnTo>
                    <a:pt x="13023" y="3251"/>
                  </a:lnTo>
                  <a:lnTo>
                    <a:pt x="13011" y="3191"/>
                  </a:lnTo>
                  <a:lnTo>
                    <a:pt x="12987" y="3131"/>
                  </a:lnTo>
                  <a:lnTo>
                    <a:pt x="12951" y="3083"/>
                  </a:lnTo>
                  <a:lnTo>
                    <a:pt x="10109" y="97"/>
                  </a:lnTo>
                  <a:lnTo>
                    <a:pt x="10061" y="61"/>
                  </a:lnTo>
                  <a:lnTo>
                    <a:pt x="10001" y="25"/>
                  </a:lnTo>
                  <a:lnTo>
                    <a:pt x="9941" y="13"/>
                  </a:lnTo>
                  <a:lnTo>
                    <a:pt x="98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727550" y="1964875"/>
              <a:ext cx="477900" cy="585800"/>
            </a:xfrm>
            <a:custGeom>
              <a:rect b="b" l="l" r="r" t="t"/>
              <a:pathLst>
                <a:path extrusionOk="0" h="23432" w="19116">
                  <a:moveTo>
                    <a:pt x="2699" y="1"/>
                  </a:moveTo>
                  <a:lnTo>
                    <a:pt x="2028" y="13"/>
                  </a:lnTo>
                  <a:lnTo>
                    <a:pt x="1356" y="49"/>
                  </a:lnTo>
                  <a:lnTo>
                    <a:pt x="672" y="120"/>
                  </a:lnTo>
                  <a:lnTo>
                    <a:pt x="1" y="204"/>
                  </a:lnTo>
                  <a:lnTo>
                    <a:pt x="457" y="4389"/>
                  </a:lnTo>
                  <a:lnTo>
                    <a:pt x="972" y="4317"/>
                  </a:lnTo>
                  <a:lnTo>
                    <a:pt x="1476" y="4270"/>
                  </a:lnTo>
                  <a:lnTo>
                    <a:pt x="1992" y="4234"/>
                  </a:lnTo>
                  <a:lnTo>
                    <a:pt x="2507" y="4222"/>
                  </a:lnTo>
                  <a:lnTo>
                    <a:pt x="2939" y="4234"/>
                  </a:lnTo>
                  <a:lnTo>
                    <a:pt x="3371" y="4258"/>
                  </a:lnTo>
                  <a:lnTo>
                    <a:pt x="3790" y="4293"/>
                  </a:lnTo>
                  <a:lnTo>
                    <a:pt x="4222" y="4341"/>
                  </a:lnTo>
                  <a:lnTo>
                    <a:pt x="4642" y="4401"/>
                  </a:lnTo>
                  <a:lnTo>
                    <a:pt x="5061" y="4485"/>
                  </a:lnTo>
                  <a:lnTo>
                    <a:pt x="5481" y="4581"/>
                  </a:lnTo>
                  <a:lnTo>
                    <a:pt x="5901" y="4689"/>
                  </a:lnTo>
                  <a:lnTo>
                    <a:pt x="6320" y="4809"/>
                  </a:lnTo>
                  <a:lnTo>
                    <a:pt x="6728" y="4953"/>
                  </a:lnTo>
                  <a:lnTo>
                    <a:pt x="7136" y="5097"/>
                  </a:lnTo>
                  <a:lnTo>
                    <a:pt x="7544" y="5265"/>
                  </a:lnTo>
                  <a:lnTo>
                    <a:pt x="7939" y="5457"/>
                  </a:lnTo>
                  <a:lnTo>
                    <a:pt x="8335" y="5649"/>
                  </a:lnTo>
                  <a:lnTo>
                    <a:pt x="8731" y="5864"/>
                  </a:lnTo>
                  <a:lnTo>
                    <a:pt x="9114" y="6092"/>
                  </a:lnTo>
                  <a:lnTo>
                    <a:pt x="9606" y="6416"/>
                  </a:lnTo>
                  <a:lnTo>
                    <a:pt x="10074" y="6752"/>
                  </a:lnTo>
                  <a:lnTo>
                    <a:pt x="10517" y="7111"/>
                  </a:lnTo>
                  <a:lnTo>
                    <a:pt x="10949" y="7483"/>
                  </a:lnTo>
                  <a:lnTo>
                    <a:pt x="11357" y="7879"/>
                  </a:lnTo>
                  <a:lnTo>
                    <a:pt x="11741" y="8287"/>
                  </a:lnTo>
                  <a:lnTo>
                    <a:pt x="12100" y="8706"/>
                  </a:lnTo>
                  <a:lnTo>
                    <a:pt x="12448" y="9150"/>
                  </a:lnTo>
                  <a:lnTo>
                    <a:pt x="12772" y="9606"/>
                  </a:lnTo>
                  <a:lnTo>
                    <a:pt x="13072" y="10061"/>
                  </a:lnTo>
                  <a:lnTo>
                    <a:pt x="13347" y="10541"/>
                  </a:lnTo>
                  <a:lnTo>
                    <a:pt x="13599" y="11033"/>
                  </a:lnTo>
                  <a:lnTo>
                    <a:pt x="13827" y="11524"/>
                  </a:lnTo>
                  <a:lnTo>
                    <a:pt x="14043" y="12040"/>
                  </a:lnTo>
                  <a:lnTo>
                    <a:pt x="14223" y="12556"/>
                  </a:lnTo>
                  <a:lnTo>
                    <a:pt x="14391" y="13071"/>
                  </a:lnTo>
                  <a:lnTo>
                    <a:pt x="14535" y="13611"/>
                  </a:lnTo>
                  <a:lnTo>
                    <a:pt x="14654" y="14150"/>
                  </a:lnTo>
                  <a:lnTo>
                    <a:pt x="14738" y="14690"/>
                  </a:lnTo>
                  <a:lnTo>
                    <a:pt x="14810" y="15242"/>
                  </a:lnTo>
                  <a:lnTo>
                    <a:pt x="14858" y="15793"/>
                  </a:lnTo>
                  <a:lnTo>
                    <a:pt x="14882" y="16345"/>
                  </a:lnTo>
                  <a:lnTo>
                    <a:pt x="14882" y="16908"/>
                  </a:lnTo>
                  <a:lnTo>
                    <a:pt x="14858" y="17472"/>
                  </a:lnTo>
                  <a:lnTo>
                    <a:pt x="14810" y="18036"/>
                  </a:lnTo>
                  <a:lnTo>
                    <a:pt x="14738" y="18587"/>
                  </a:lnTo>
                  <a:lnTo>
                    <a:pt x="14642" y="19151"/>
                  </a:lnTo>
                  <a:lnTo>
                    <a:pt x="14523" y="19714"/>
                  </a:lnTo>
                  <a:lnTo>
                    <a:pt x="14367" y="20266"/>
                  </a:lnTo>
                  <a:lnTo>
                    <a:pt x="14199" y="20830"/>
                  </a:lnTo>
                  <a:lnTo>
                    <a:pt x="13995" y="21369"/>
                  </a:lnTo>
                  <a:lnTo>
                    <a:pt x="13779" y="21921"/>
                  </a:lnTo>
                  <a:lnTo>
                    <a:pt x="17652" y="23432"/>
                  </a:lnTo>
                  <a:lnTo>
                    <a:pt x="17808" y="23072"/>
                  </a:lnTo>
                  <a:lnTo>
                    <a:pt x="17952" y="22700"/>
                  </a:lnTo>
                  <a:lnTo>
                    <a:pt x="18084" y="22341"/>
                  </a:lnTo>
                  <a:lnTo>
                    <a:pt x="18216" y="21969"/>
                  </a:lnTo>
                  <a:lnTo>
                    <a:pt x="18336" y="21597"/>
                  </a:lnTo>
                  <a:lnTo>
                    <a:pt x="18444" y="21225"/>
                  </a:lnTo>
                  <a:lnTo>
                    <a:pt x="18552" y="20854"/>
                  </a:lnTo>
                  <a:lnTo>
                    <a:pt x="18636" y="20482"/>
                  </a:lnTo>
                  <a:lnTo>
                    <a:pt x="18732" y="20098"/>
                  </a:lnTo>
                  <a:lnTo>
                    <a:pt x="18803" y="19726"/>
                  </a:lnTo>
                  <a:lnTo>
                    <a:pt x="18875" y="19355"/>
                  </a:lnTo>
                  <a:lnTo>
                    <a:pt x="18935" y="18983"/>
                  </a:lnTo>
                  <a:lnTo>
                    <a:pt x="18983" y="18599"/>
                  </a:lnTo>
                  <a:lnTo>
                    <a:pt x="19019" y="18228"/>
                  </a:lnTo>
                  <a:lnTo>
                    <a:pt x="19055" y="17856"/>
                  </a:lnTo>
                  <a:lnTo>
                    <a:pt x="19091" y="17484"/>
                  </a:lnTo>
                  <a:lnTo>
                    <a:pt x="19103" y="17112"/>
                  </a:lnTo>
                  <a:lnTo>
                    <a:pt x="19115" y="16729"/>
                  </a:lnTo>
                  <a:lnTo>
                    <a:pt x="19115" y="16357"/>
                  </a:lnTo>
                  <a:lnTo>
                    <a:pt x="19115" y="15985"/>
                  </a:lnTo>
                  <a:lnTo>
                    <a:pt x="19103" y="15613"/>
                  </a:lnTo>
                  <a:lnTo>
                    <a:pt x="19079" y="15254"/>
                  </a:lnTo>
                  <a:lnTo>
                    <a:pt x="19043" y="14882"/>
                  </a:lnTo>
                  <a:lnTo>
                    <a:pt x="19007" y="14510"/>
                  </a:lnTo>
                  <a:lnTo>
                    <a:pt x="18959" y="14150"/>
                  </a:lnTo>
                  <a:lnTo>
                    <a:pt x="18911" y="13791"/>
                  </a:lnTo>
                  <a:lnTo>
                    <a:pt x="18851" y="13419"/>
                  </a:lnTo>
                  <a:lnTo>
                    <a:pt x="18779" y="13059"/>
                  </a:lnTo>
                  <a:lnTo>
                    <a:pt x="18708" y="12699"/>
                  </a:lnTo>
                  <a:lnTo>
                    <a:pt x="18624" y="12352"/>
                  </a:lnTo>
                  <a:lnTo>
                    <a:pt x="18528" y="11992"/>
                  </a:lnTo>
                  <a:lnTo>
                    <a:pt x="18432" y="11644"/>
                  </a:lnTo>
                  <a:lnTo>
                    <a:pt x="18324" y="11296"/>
                  </a:lnTo>
                  <a:lnTo>
                    <a:pt x="18204" y="10949"/>
                  </a:lnTo>
                  <a:lnTo>
                    <a:pt x="18084" y="10601"/>
                  </a:lnTo>
                  <a:lnTo>
                    <a:pt x="17952" y="10265"/>
                  </a:lnTo>
                  <a:lnTo>
                    <a:pt x="17820" y="9929"/>
                  </a:lnTo>
                  <a:lnTo>
                    <a:pt x="17676" y="9594"/>
                  </a:lnTo>
                  <a:lnTo>
                    <a:pt x="17520" y="9270"/>
                  </a:lnTo>
                  <a:lnTo>
                    <a:pt x="17365" y="8934"/>
                  </a:lnTo>
                  <a:lnTo>
                    <a:pt x="17197" y="8610"/>
                  </a:lnTo>
                  <a:lnTo>
                    <a:pt x="17029" y="8299"/>
                  </a:lnTo>
                  <a:lnTo>
                    <a:pt x="16849" y="7975"/>
                  </a:lnTo>
                  <a:lnTo>
                    <a:pt x="16657" y="7663"/>
                  </a:lnTo>
                  <a:lnTo>
                    <a:pt x="16465" y="7363"/>
                  </a:lnTo>
                  <a:lnTo>
                    <a:pt x="16261" y="7052"/>
                  </a:lnTo>
                  <a:lnTo>
                    <a:pt x="16057" y="6752"/>
                  </a:lnTo>
                  <a:lnTo>
                    <a:pt x="15842" y="6464"/>
                  </a:lnTo>
                  <a:lnTo>
                    <a:pt x="15614" y="6176"/>
                  </a:lnTo>
                  <a:lnTo>
                    <a:pt x="15386" y="5888"/>
                  </a:lnTo>
                  <a:lnTo>
                    <a:pt x="15146" y="5601"/>
                  </a:lnTo>
                  <a:lnTo>
                    <a:pt x="14906" y="5337"/>
                  </a:lnTo>
                  <a:lnTo>
                    <a:pt x="14654" y="5061"/>
                  </a:lnTo>
                  <a:lnTo>
                    <a:pt x="14403" y="4797"/>
                  </a:lnTo>
                  <a:lnTo>
                    <a:pt x="14139" y="4533"/>
                  </a:lnTo>
                  <a:lnTo>
                    <a:pt x="13863" y="4281"/>
                  </a:lnTo>
                  <a:lnTo>
                    <a:pt x="13587" y="4030"/>
                  </a:lnTo>
                  <a:lnTo>
                    <a:pt x="13311" y="3790"/>
                  </a:lnTo>
                  <a:lnTo>
                    <a:pt x="13024" y="3550"/>
                  </a:lnTo>
                  <a:lnTo>
                    <a:pt x="12724" y="3322"/>
                  </a:lnTo>
                  <a:lnTo>
                    <a:pt x="12424" y="3106"/>
                  </a:lnTo>
                  <a:lnTo>
                    <a:pt x="12112" y="2879"/>
                  </a:lnTo>
                  <a:lnTo>
                    <a:pt x="11789" y="2675"/>
                  </a:lnTo>
                  <a:lnTo>
                    <a:pt x="11477" y="2471"/>
                  </a:lnTo>
                  <a:lnTo>
                    <a:pt x="10973" y="2171"/>
                  </a:lnTo>
                  <a:lnTo>
                    <a:pt x="10469" y="1895"/>
                  </a:lnTo>
                  <a:lnTo>
                    <a:pt x="9954" y="1631"/>
                  </a:lnTo>
                  <a:lnTo>
                    <a:pt x="9438" y="1392"/>
                  </a:lnTo>
                  <a:lnTo>
                    <a:pt x="8911" y="1176"/>
                  </a:lnTo>
                  <a:lnTo>
                    <a:pt x="8371" y="972"/>
                  </a:lnTo>
                  <a:lnTo>
                    <a:pt x="7819" y="792"/>
                  </a:lnTo>
                  <a:lnTo>
                    <a:pt x="7280" y="624"/>
                  </a:lnTo>
                  <a:lnTo>
                    <a:pt x="6716" y="480"/>
                  </a:lnTo>
                  <a:lnTo>
                    <a:pt x="6153" y="348"/>
                  </a:lnTo>
                  <a:lnTo>
                    <a:pt x="5589" y="240"/>
                  </a:lnTo>
                  <a:lnTo>
                    <a:pt x="5025" y="156"/>
                  </a:lnTo>
                  <a:lnTo>
                    <a:pt x="4450" y="85"/>
                  </a:lnTo>
                  <a:lnTo>
                    <a:pt x="3874" y="37"/>
                  </a:lnTo>
                  <a:lnTo>
                    <a:pt x="3287" y="13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5727550" y="1964875"/>
              <a:ext cx="477900" cy="585800"/>
            </a:xfrm>
            <a:custGeom>
              <a:rect b="b" l="l" r="r" t="t"/>
              <a:pathLst>
                <a:path extrusionOk="0" fill="none" h="23432" w="19116">
                  <a:moveTo>
                    <a:pt x="2699" y="1"/>
                  </a:moveTo>
                  <a:lnTo>
                    <a:pt x="2699" y="1"/>
                  </a:lnTo>
                  <a:lnTo>
                    <a:pt x="2028" y="13"/>
                  </a:lnTo>
                  <a:lnTo>
                    <a:pt x="1356" y="49"/>
                  </a:lnTo>
                  <a:lnTo>
                    <a:pt x="672" y="120"/>
                  </a:lnTo>
                  <a:lnTo>
                    <a:pt x="1" y="204"/>
                  </a:lnTo>
                  <a:lnTo>
                    <a:pt x="457" y="4389"/>
                  </a:lnTo>
                  <a:lnTo>
                    <a:pt x="457" y="4389"/>
                  </a:lnTo>
                  <a:lnTo>
                    <a:pt x="972" y="4317"/>
                  </a:lnTo>
                  <a:lnTo>
                    <a:pt x="1476" y="4270"/>
                  </a:lnTo>
                  <a:lnTo>
                    <a:pt x="1992" y="4234"/>
                  </a:lnTo>
                  <a:lnTo>
                    <a:pt x="2507" y="4222"/>
                  </a:lnTo>
                  <a:lnTo>
                    <a:pt x="2507" y="4222"/>
                  </a:lnTo>
                  <a:lnTo>
                    <a:pt x="2939" y="4234"/>
                  </a:lnTo>
                  <a:lnTo>
                    <a:pt x="3371" y="4258"/>
                  </a:lnTo>
                  <a:lnTo>
                    <a:pt x="3790" y="4293"/>
                  </a:lnTo>
                  <a:lnTo>
                    <a:pt x="4222" y="4341"/>
                  </a:lnTo>
                  <a:lnTo>
                    <a:pt x="4642" y="4401"/>
                  </a:lnTo>
                  <a:lnTo>
                    <a:pt x="5061" y="4485"/>
                  </a:lnTo>
                  <a:lnTo>
                    <a:pt x="5481" y="4581"/>
                  </a:lnTo>
                  <a:lnTo>
                    <a:pt x="5901" y="4689"/>
                  </a:lnTo>
                  <a:lnTo>
                    <a:pt x="6320" y="4809"/>
                  </a:lnTo>
                  <a:lnTo>
                    <a:pt x="6728" y="4953"/>
                  </a:lnTo>
                  <a:lnTo>
                    <a:pt x="7136" y="5097"/>
                  </a:lnTo>
                  <a:lnTo>
                    <a:pt x="7544" y="5265"/>
                  </a:lnTo>
                  <a:lnTo>
                    <a:pt x="7939" y="5457"/>
                  </a:lnTo>
                  <a:lnTo>
                    <a:pt x="8335" y="5649"/>
                  </a:lnTo>
                  <a:lnTo>
                    <a:pt x="8731" y="5864"/>
                  </a:lnTo>
                  <a:lnTo>
                    <a:pt x="9114" y="6092"/>
                  </a:lnTo>
                  <a:lnTo>
                    <a:pt x="9114" y="6092"/>
                  </a:lnTo>
                  <a:lnTo>
                    <a:pt x="9606" y="6416"/>
                  </a:lnTo>
                  <a:lnTo>
                    <a:pt x="10074" y="6752"/>
                  </a:lnTo>
                  <a:lnTo>
                    <a:pt x="10517" y="7111"/>
                  </a:lnTo>
                  <a:lnTo>
                    <a:pt x="10949" y="7483"/>
                  </a:lnTo>
                  <a:lnTo>
                    <a:pt x="11357" y="7879"/>
                  </a:lnTo>
                  <a:lnTo>
                    <a:pt x="11741" y="8287"/>
                  </a:lnTo>
                  <a:lnTo>
                    <a:pt x="12100" y="8706"/>
                  </a:lnTo>
                  <a:lnTo>
                    <a:pt x="12448" y="9150"/>
                  </a:lnTo>
                  <a:lnTo>
                    <a:pt x="12772" y="9606"/>
                  </a:lnTo>
                  <a:lnTo>
                    <a:pt x="13072" y="10061"/>
                  </a:lnTo>
                  <a:lnTo>
                    <a:pt x="13347" y="10541"/>
                  </a:lnTo>
                  <a:lnTo>
                    <a:pt x="13599" y="11033"/>
                  </a:lnTo>
                  <a:lnTo>
                    <a:pt x="13827" y="11524"/>
                  </a:lnTo>
                  <a:lnTo>
                    <a:pt x="14043" y="12040"/>
                  </a:lnTo>
                  <a:lnTo>
                    <a:pt x="14223" y="12556"/>
                  </a:lnTo>
                  <a:lnTo>
                    <a:pt x="14391" y="13071"/>
                  </a:lnTo>
                  <a:lnTo>
                    <a:pt x="14535" y="13611"/>
                  </a:lnTo>
                  <a:lnTo>
                    <a:pt x="14654" y="14150"/>
                  </a:lnTo>
                  <a:lnTo>
                    <a:pt x="14738" y="14690"/>
                  </a:lnTo>
                  <a:lnTo>
                    <a:pt x="14810" y="15242"/>
                  </a:lnTo>
                  <a:lnTo>
                    <a:pt x="14858" y="15793"/>
                  </a:lnTo>
                  <a:lnTo>
                    <a:pt x="14882" y="16345"/>
                  </a:lnTo>
                  <a:lnTo>
                    <a:pt x="14882" y="16908"/>
                  </a:lnTo>
                  <a:lnTo>
                    <a:pt x="14858" y="17472"/>
                  </a:lnTo>
                  <a:lnTo>
                    <a:pt x="14810" y="18036"/>
                  </a:lnTo>
                  <a:lnTo>
                    <a:pt x="14738" y="18587"/>
                  </a:lnTo>
                  <a:lnTo>
                    <a:pt x="14642" y="19151"/>
                  </a:lnTo>
                  <a:lnTo>
                    <a:pt x="14523" y="19714"/>
                  </a:lnTo>
                  <a:lnTo>
                    <a:pt x="14367" y="20266"/>
                  </a:lnTo>
                  <a:lnTo>
                    <a:pt x="14199" y="20830"/>
                  </a:lnTo>
                  <a:lnTo>
                    <a:pt x="13995" y="21369"/>
                  </a:lnTo>
                  <a:lnTo>
                    <a:pt x="13779" y="21921"/>
                  </a:lnTo>
                  <a:lnTo>
                    <a:pt x="17652" y="23432"/>
                  </a:lnTo>
                  <a:lnTo>
                    <a:pt x="17652" y="23432"/>
                  </a:lnTo>
                  <a:lnTo>
                    <a:pt x="17808" y="23072"/>
                  </a:lnTo>
                  <a:lnTo>
                    <a:pt x="17952" y="22700"/>
                  </a:lnTo>
                  <a:lnTo>
                    <a:pt x="18084" y="22341"/>
                  </a:lnTo>
                  <a:lnTo>
                    <a:pt x="18216" y="21969"/>
                  </a:lnTo>
                  <a:lnTo>
                    <a:pt x="18336" y="21597"/>
                  </a:lnTo>
                  <a:lnTo>
                    <a:pt x="18444" y="21225"/>
                  </a:lnTo>
                  <a:lnTo>
                    <a:pt x="18552" y="20854"/>
                  </a:lnTo>
                  <a:lnTo>
                    <a:pt x="18636" y="20482"/>
                  </a:lnTo>
                  <a:lnTo>
                    <a:pt x="18732" y="20098"/>
                  </a:lnTo>
                  <a:lnTo>
                    <a:pt x="18803" y="19726"/>
                  </a:lnTo>
                  <a:lnTo>
                    <a:pt x="18875" y="19355"/>
                  </a:lnTo>
                  <a:lnTo>
                    <a:pt x="18935" y="18983"/>
                  </a:lnTo>
                  <a:lnTo>
                    <a:pt x="18983" y="18599"/>
                  </a:lnTo>
                  <a:lnTo>
                    <a:pt x="19019" y="18228"/>
                  </a:lnTo>
                  <a:lnTo>
                    <a:pt x="19055" y="17856"/>
                  </a:lnTo>
                  <a:lnTo>
                    <a:pt x="19091" y="17484"/>
                  </a:lnTo>
                  <a:lnTo>
                    <a:pt x="19103" y="17112"/>
                  </a:lnTo>
                  <a:lnTo>
                    <a:pt x="19115" y="16729"/>
                  </a:lnTo>
                  <a:lnTo>
                    <a:pt x="19115" y="16357"/>
                  </a:lnTo>
                  <a:lnTo>
                    <a:pt x="19115" y="15985"/>
                  </a:lnTo>
                  <a:lnTo>
                    <a:pt x="19103" y="15613"/>
                  </a:lnTo>
                  <a:lnTo>
                    <a:pt x="19079" y="15254"/>
                  </a:lnTo>
                  <a:lnTo>
                    <a:pt x="19043" y="14882"/>
                  </a:lnTo>
                  <a:lnTo>
                    <a:pt x="19007" y="14510"/>
                  </a:lnTo>
                  <a:lnTo>
                    <a:pt x="18959" y="14150"/>
                  </a:lnTo>
                  <a:lnTo>
                    <a:pt x="18911" y="13791"/>
                  </a:lnTo>
                  <a:lnTo>
                    <a:pt x="18851" y="13419"/>
                  </a:lnTo>
                  <a:lnTo>
                    <a:pt x="18779" y="13059"/>
                  </a:lnTo>
                  <a:lnTo>
                    <a:pt x="18708" y="12699"/>
                  </a:lnTo>
                  <a:lnTo>
                    <a:pt x="18624" y="12352"/>
                  </a:lnTo>
                  <a:lnTo>
                    <a:pt x="18528" y="11992"/>
                  </a:lnTo>
                  <a:lnTo>
                    <a:pt x="18432" y="11644"/>
                  </a:lnTo>
                  <a:lnTo>
                    <a:pt x="18324" y="11296"/>
                  </a:lnTo>
                  <a:lnTo>
                    <a:pt x="18204" y="10949"/>
                  </a:lnTo>
                  <a:lnTo>
                    <a:pt x="18084" y="10601"/>
                  </a:lnTo>
                  <a:lnTo>
                    <a:pt x="17952" y="10265"/>
                  </a:lnTo>
                  <a:lnTo>
                    <a:pt x="17820" y="9929"/>
                  </a:lnTo>
                  <a:lnTo>
                    <a:pt x="17676" y="9594"/>
                  </a:lnTo>
                  <a:lnTo>
                    <a:pt x="17520" y="9270"/>
                  </a:lnTo>
                  <a:lnTo>
                    <a:pt x="17365" y="8934"/>
                  </a:lnTo>
                  <a:lnTo>
                    <a:pt x="17197" y="8610"/>
                  </a:lnTo>
                  <a:lnTo>
                    <a:pt x="17029" y="8299"/>
                  </a:lnTo>
                  <a:lnTo>
                    <a:pt x="16849" y="7975"/>
                  </a:lnTo>
                  <a:lnTo>
                    <a:pt x="16657" y="7663"/>
                  </a:lnTo>
                  <a:lnTo>
                    <a:pt x="16465" y="7363"/>
                  </a:lnTo>
                  <a:lnTo>
                    <a:pt x="16261" y="7052"/>
                  </a:lnTo>
                  <a:lnTo>
                    <a:pt x="16057" y="6752"/>
                  </a:lnTo>
                  <a:lnTo>
                    <a:pt x="15842" y="6464"/>
                  </a:lnTo>
                  <a:lnTo>
                    <a:pt x="15614" y="6176"/>
                  </a:lnTo>
                  <a:lnTo>
                    <a:pt x="15386" y="5888"/>
                  </a:lnTo>
                  <a:lnTo>
                    <a:pt x="15146" y="5601"/>
                  </a:lnTo>
                  <a:lnTo>
                    <a:pt x="14906" y="5337"/>
                  </a:lnTo>
                  <a:lnTo>
                    <a:pt x="14654" y="5061"/>
                  </a:lnTo>
                  <a:lnTo>
                    <a:pt x="14403" y="4797"/>
                  </a:lnTo>
                  <a:lnTo>
                    <a:pt x="14139" y="4533"/>
                  </a:lnTo>
                  <a:lnTo>
                    <a:pt x="13863" y="4281"/>
                  </a:lnTo>
                  <a:lnTo>
                    <a:pt x="13587" y="4030"/>
                  </a:lnTo>
                  <a:lnTo>
                    <a:pt x="13311" y="3790"/>
                  </a:lnTo>
                  <a:lnTo>
                    <a:pt x="13024" y="3550"/>
                  </a:lnTo>
                  <a:lnTo>
                    <a:pt x="12724" y="3322"/>
                  </a:lnTo>
                  <a:lnTo>
                    <a:pt x="12424" y="3106"/>
                  </a:lnTo>
                  <a:lnTo>
                    <a:pt x="12112" y="2879"/>
                  </a:lnTo>
                  <a:lnTo>
                    <a:pt x="11789" y="2675"/>
                  </a:lnTo>
                  <a:lnTo>
                    <a:pt x="11477" y="2471"/>
                  </a:lnTo>
                  <a:lnTo>
                    <a:pt x="11477" y="2471"/>
                  </a:lnTo>
                  <a:lnTo>
                    <a:pt x="10973" y="2171"/>
                  </a:lnTo>
                  <a:lnTo>
                    <a:pt x="10469" y="1895"/>
                  </a:lnTo>
                  <a:lnTo>
                    <a:pt x="9954" y="1631"/>
                  </a:lnTo>
                  <a:lnTo>
                    <a:pt x="9438" y="1392"/>
                  </a:lnTo>
                  <a:lnTo>
                    <a:pt x="8911" y="1176"/>
                  </a:lnTo>
                  <a:lnTo>
                    <a:pt x="8371" y="972"/>
                  </a:lnTo>
                  <a:lnTo>
                    <a:pt x="7819" y="792"/>
                  </a:lnTo>
                  <a:lnTo>
                    <a:pt x="7280" y="624"/>
                  </a:lnTo>
                  <a:lnTo>
                    <a:pt x="6716" y="480"/>
                  </a:lnTo>
                  <a:lnTo>
                    <a:pt x="6153" y="348"/>
                  </a:lnTo>
                  <a:lnTo>
                    <a:pt x="5589" y="240"/>
                  </a:lnTo>
                  <a:lnTo>
                    <a:pt x="5025" y="156"/>
                  </a:lnTo>
                  <a:lnTo>
                    <a:pt x="4450" y="85"/>
                  </a:lnTo>
                  <a:lnTo>
                    <a:pt x="3874" y="37"/>
                  </a:lnTo>
                  <a:lnTo>
                    <a:pt x="3287" y="13"/>
                  </a:lnTo>
                  <a:lnTo>
                    <a:pt x="269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745250" y="2512875"/>
              <a:ext cx="423625" cy="314200"/>
            </a:xfrm>
            <a:custGeom>
              <a:rect b="b" l="l" r="r" t="t"/>
              <a:pathLst>
                <a:path extrusionOk="0" h="12568" w="16945">
                  <a:moveTo>
                    <a:pt x="13071" y="1"/>
                  </a:moveTo>
                  <a:lnTo>
                    <a:pt x="12831" y="517"/>
                  </a:lnTo>
                  <a:lnTo>
                    <a:pt x="12567" y="1032"/>
                  </a:lnTo>
                  <a:lnTo>
                    <a:pt x="12280" y="1536"/>
                  </a:lnTo>
                  <a:lnTo>
                    <a:pt x="11968" y="2039"/>
                  </a:lnTo>
                  <a:lnTo>
                    <a:pt x="11716" y="2411"/>
                  </a:lnTo>
                  <a:lnTo>
                    <a:pt x="11452" y="2783"/>
                  </a:lnTo>
                  <a:lnTo>
                    <a:pt x="11176" y="3143"/>
                  </a:lnTo>
                  <a:lnTo>
                    <a:pt x="10889" y="3490"/>
                  </a:lnTo>
                  <a:lnTo>
                    <a:pt x="10589" y="3826"/>
                  </a:lnTo>
                  <a:lnTo>
                    <a:pt x="10277" y="4150"/>
                  </a:lnTo>
                  <a:lnTo>
                    <a:pt x="9965" y="4474"/>
                  </a:lnTo>
                  <a:lnTo>
                    <a:pt x="9642" y="4773"/>
                  </a:lnTo>
                  <a:lnTo>
                    <a:pt x="9318" y="5061"/>
                  </a:lnTo>
                  <a:lnTo>
                    <a:pt x="8982" y="5337"/>
                  </a:lnTo>
                  <a:lnTo>
                    <a:pt x="8634" y="5613"/>
                  </a:lnTo>
                  <a:lnTo>
                    <a:pt x="8275" y="5865"/>
                  </a:lnTo>
                  <a:lnTo>
                    <a:pt x="7915" y="6105"/>
                  </a:lnTo>
                  <a:lnTo>
                    <a:pt x="7555" y="6332"/>
                  </a:lnTo>
                  <a:lnTo>
                    <a:pt x="7183" y="6560"/>
                  </a:lnTo>
                  <a:lnTo>
                    <a:pt x="6800" y="6764"/>
                  </a:lnTo>
                  <a:lnTo>
                    <a:pt x="6416" y="6956"/>
                  </a:lnTo>
                  <a:lnTo>
                    <a:pt x="6032" y="7136"/>
                  </a:lnTo>
                  <a:lnTo>
                    <a:pt x="5636" y="7304"/>
                  </a:lnTo>
                  <a:lnTo>
                    <a:pt x="5241" y="7472"/>
                  </a:lnTo>
                  <a:lnTo>
                    <a:pt x="4845" y="7615"/>
                  </a:lnTo>
                  <a:lnTo>
                    <a:pt x="4437" y="7747"/>
                  </a:lnTo>
                  <a:lnTo>
                    <a:pt x="4030" y="7855"/>
                  </a:lnTo>
                  <a:lnTo>
                    <a:pt x="3622" y="7963"/>
                  </a:lnTo>
                  <a:lnTo>
                    <a:pt x="3214" y="8059"/>
                  </a:lnTo>
                  <a:lnTo>
                    <a:pt x="2794" y="8143"/>
                  </a:lnTo>
                  <a:lnTo>
                    <a:pt x="2375" y="8203"/>
                  </a:lnTo>
                  <a:lnTo>
                    <a:pt x="1967" y="8263"/>
                  </a:lnTo>
                  <a:lnTo>
                    <a:pt x="1547" y="8299"/>
                  </a:lnTo>
                  <a:lnTo>
                    <a:pt x="1128" y="8323"/>
                  </a:lnTo>
                  <a:lnTo>
                    <a:pt x="696" y="8335"/>
                  </a:lnTo>
                  <a:lnTo>
                    <a:pt x="276" y="8335"/>
                  </a:lnTo>
                  <a:lnTo>
                    <a:pt x="0" y="12568"/>
                  </a:lnTo>
                  <a:lnTo>
                    <a:pt x="576" y="12568"/>
                  </a:lnTo>
                  <a:lnTo>
                    <a:pt x="1140" y="12556"/>
                  </a:lnTo>
                  <a:lnTo>
                    <a:pt x="1715" y="12520"/>
                  </a:lnTo>
                  <a:lnTo>
                    <a:pt x="2279" y="12460"/>
                  </a:lnTo>
                  <a:lnTo>
                    <a:pt x="2854" y="12388"/>
                  </a:lnTo>
                  <a:lnTo>
                    <a:pt x="3418" y="12292"/>
                  </a:lnTo>
                  <a:lnTo>
                    <a:pt x="3970" y="12184"/>
                  </a:lnTo>
                  <a:lnTo>
                    <a:pt x="4521" y="12052"/>
                  </a:lnTo>
                  <a:lnTo>
                    <a:pt x="5073" y="11908"/>
                  </a:lnTo>
                  <a:lnTo>
                    <a:pt x="5624" y="11752"/>
                  </a:lnTo>
                  <a:lnTo>
                    <a:pt x="6164" y="11573"/>
                  </a:lnTo>
                  <a:lnTo>
                    <a:pt x="6692" y="11369"/>
                  </a:lnTo>
                  <a:lnTo>
                    <a:pt x="7219" y="11153"/>
                  </a:lnTo>
                  <a:lnTo>
                    <a:pt x="7747" y="10925"/>
                  </a:lnTo>
                  <a:lnTo>
                    <a:pt x="8251" y="10673"/>
                  </a:lnTo>
                  <a:lnTo>
                    <a:pt x="8766" y="10421"/>
                  </a:lnTo>
                  <a:lnTo>
                    <a:pt x="9258" y="10134"/>
                  </a:lnTo>
                  <a:lnTo>
                    <a:pt x="9749" y="9846"/>
                  </a:lnTo>
                  <a:lnTo>
                    <a:pt x="10229" y="9534"/>
                  </a:lnTo>
                  <a:lnTo>
                    <a:pt x="10697" y="9210"/>
                  </a:lnTo>
                  <a:lnTo>
                    <a:pt x="11164" y="8875"/>
                  </a:lnTo>
                  <a:lnTo>
                    <a:pt x="11620" y="8515"/>
                  </a:lnTo>
                  <a:lnTo>
                    <a:pt x="12052" y="8143"/>
                  </a:lnTo>
                  <a:lnTo>
                    <a:pt x="12484" y="7759"/>
                  </a:lnTo>
                  <a:lnTo>
                    <a:pt x="12903" y="7364"/>
                  </a:lnTo>
                  <a:lnTo>
                    <a:pt x="13311" y="6956"/>
                  </a:lnTo>
                  <a:lnTo>
                    <a:pt x="13707" y="6536"/>
                  </a:lnTo>
                  <a:lnTo>
                    <a:pt x="14090" y="6093"/>
                  </a:lnTo>
                  <a:lnTo>
                    <a:pt x="14462" y="5649"/>
                  </a:lnTo>
                  <a:lnTo>
                    <a:pt x="14822" y="5181"/>
                  </a:lnTo>
                  <a:lnTo>
                    <a:pt x="15170" y="4702"/>
                  </a:lnTo>
                  <a:lnTo>
                    <a:pt x="15493" y="4222"/>
                  </a:lnTo>
                  <a:lnTo>
                    <a:pt x="15697" y="3886"/>
                  </a:lnTo>
                  <a:lnTo>
                    <a:pt x="15901" y="3562"/>
                  </a:lnTo>
                  <a:lnTo>
                    <a:pt x="16093" y="3227"/>
                  </a:lnTo>
                  <a:lnTo>
                    <a:pt x="16273" y="2891"/>
                  </a:lnTo>
                  <a:lnTo>
                    <a:pt x="16453" y="2555"/>
                  </a:lnTo>
                  <a:lnTo>
                    <a:pt x="16621" y="2219"/>
                  </a:lnTo>
                  <a:lnTo>
                    <a:pt x="16788" y="1872"/>
                  </a:lnTo>
                  <a:lnTo>
                    <a:pt x="16944" y="1512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342950" y="1969975"/>
              <a:ext cx="409225" cy="857100"/>
            </a:xfrm>
            <a:custGeom>
              <a:rect b="b" l="l" r="r" t="t"/>
              <a:pathLst>
                <a:path extrusionOk="0" h="34284" w="16369">
                  <a:moveTo>
                    <a:pt x="15385" y="0"/>
                  </a:moveTo>
                  <a:lnTo>
                    <a:pt x="14905" y="84"/>
                  </a:lnTo>
                  <a:lnTo>
                    <a:pt x="14438" y="180"/>
                  </a:lnTo>
                  <a:lnTo>
                    <a:pt x="13970" y="288"/>
                  </a:lnTo>
                  <a:lnTo>
                    <a:pt x="13502" y="408"/>
                  </a:lnTo>
                  <a:lnTo>
                    <a:pt x="13047" y="540"/>
                  </a:lnTo>
                  <a:lnTo>
                    <a:pt x="12591" y="672"/>
                  </a:lnTo>
                  <a:lnTo>
                    <a:pt x="12135" y="828"/>
                  </a:lnTo>
                  <a:lnTo>
                    <a:pt x="11692" y="996"/>
                  </a:lnTo>
                  <a:lnTo>
                    <a:pt x="11248" y="1176"/>
                  </a:lnTo>
                  <a:lnTo>
                    <a:pt x="10804" y="1367"/>
                  </a:lnTo>
                  <a:lnTo>
                    <a:pt x="10373" y="1571"/>
                  </a:lnTo>
                  <a:lnTo>
                    <a:pt x="9953" y="1775"/>
                  </a:lnTo>
                  <a:lnTo>
                    <a:pt x="9533" y="2003"/>
                  </a:lnTo>
                  <a:lnTo>
                    <a:pt x="9113" y="2231"/>
                  </a:lnTo>
                  <a:lnTo>
                    <a:pt x="8706" y="2483"/>
                  </a:lnTo>
                  <a:lnTo>
                    <a:pt x="8298" y="2734"/>
                  </a:lnTo>
                  <a:lnTo>
                    <a:pt x="7902" y="2998"/>
                  </a:lnTo>
                  <a:lnTo>
                    <a:pt x="7519" y="3274"/>
                  </a:lnTo>
                  <a:lnTo>
                    <a:pt x="7135" y="3562"/>
                  </a:lnTo>
                  <a:lnTo>
                    <a:pt x="6751" y="3862"/>
                  </a:lnTo>
                  <a:lnTo>
                    <a:pt x="6391" y="4173"/>
                  </a:lnTo>
                  <a:lnTo>
                    <a:pt x="6032" y="4485"/>
                  </a:lnTo>
                  <a:lnTo>
                    <a:pt x="5672" y="4809"/>
                  </a:lnTo>
                  <a:lnTo>
                    <a:pt x="5324" y="5145"/>
                  </a:lnTo>
                  <a:lnTo>
                    <a:pt x="4988" y="5492"/>
                  </a:lnTo>
                  <a:lnTo>
                    <a:pt x="4665" y="5840"/>
                  </a:lnTo>
                  <a:lnTo>
                    <a:pt x="4341" y="6200"/>
                  </a:lnTo>
                  <a:lnTo>
                    <a:pt x="4041" y="6572"/>
                  </a:lnTo>
                  <a:lnTo>
                    <a:pt x="3741" y="6955"/>
                  </a:lnTo>
                  <a:lnTo>
                    <a:pt x="3442" y="7339"/>
                  </a:lnTo>
                  <a:lnTo>
                    <a:pt x="3166" y="7747"/>
                  </a:lnTo>
                  <a:lnTo>
                    <a:pt x="2890" y="8143"/>
                  </a:lnTo>
                  <a:lnTo>
                    <a:pt x="2650" y="8526"/>
                  </a:lnTo>
                  <a:lnTo>
                    <a:pt x="2422" y="8910"/>
                  </a:lnTo>
                  <a:lnTo>
                    <a:pt x="2194" y="9306"/>
                  </a:lnTo>
                  <a:lnTo>
                    <a:pt x="1991" y="9701"/>
                  </a:lnTo>
                  <a:lnTo>
                    <a:pt x="1787" y="10085"/>
                  </a:lnTo>
                  <a:lnTo>
                    <a:pt x="1607" y="10493"/>
                  </a:lnTo>
                  <a:lnTo>
                    <a:pt x="1427" y="10889"/>
                  </a:lnTo>
                  <a:lnTo>
                    <a:pt x="1259" y="11296"/>
                  </a:lnTo>
                  <a:lnTo>
                    <a:pt x="1103" y="11704"/>
                  </a:lnTo>
                  <a:lnTo>
                    <a:pt x="959" y="12100"/>
                  </a:lnTo>
                  <a:lnTo>
                    <a:pt x="815" y="12519"/>
                  </a:lnTo>
                  <a:lnTo>
                    <a:pt x="696" y="12927"/>
                  </a:lnTo>
                  <a:lnTo>
                    <a:pt x="576" y="13335"/>
                  </a:lnTo>
                  <a:lnTo>
                    <a:pt x="480" y="13755"/>
                  </a:lnTo>
                  <a:lnTo>
                    <a:pt x="384" y="14162"/>
                  </a:lnTo>
                  <a:lnTo>
                    <a:pt x="300" y="14582"/>
                  </a:lnTo>
                  <a:lnTo>
                    <a:pt x="228" y="15002"/>
                  </a:lnTo>
                  <a:lnTo>
                    <a:pt x="168" y="15421"/>
                  </a:lnTo>
                  <a:lnTo>
                    <a:pt x="108" y="15829"/>
                  </a:lnTo>
                  <a:lnTo>
                    <a:pt x="72" y="16249"/>
                  </a:lnTo>
                  <a:lnTo>
                    <a:pt x="36" y="16668"/>
                  </a:lnTo>
                  <a:lnTo>
                    <a:pt x="12" y="17088"/>
                  </a:lnTo>
                  <a:lnTo>
                    <a:pt x="0" y="17496"/>
                  </a:lnTo>
                  <a:lnTo>
                    <a:pt x="0" y="17916"/>
                  </a:lnTo>
                  <a:lnTo>
                    <a:pt x="0" y="18335"/>
                  </a:lnTo>
                  <a:lnTo>
                    <a:pt x="24" y="18743"/>
                  </a:lnTo>
                  <a:lnTo>
                    <a:pt x="48" y="19163"/>
                  </a:lnTo>
                  <a:lnTo>
                    <a:pt x="84" y="19570"/>
                  </a:lnTo>
                  <a:lnTo>
                    <a:pt x="132" y="19978"/>
                  </a:lnTo>
                  <a:lnTo>
                    <a:pt x="192" y="20386"/>
                  </a:lnTo>
                  <a:lnTo>
                    <a:pt x="252" y="20794"/>
                  </a:lnTo>
                  <a:lnTo>
                    <a:pt x="324" y="21201"/>
                  </a:lnTo>
                  <a:lnTo>
                    <a:pt x="420" y="21597"/>
                  </a:lnTo>
                  <a:lnTo>
                    <a:pt x="504" y="21993"/>
                  </a:lnTo>
                  <a:lnTo>
                    <a:pt x="612" y="22400"/>
                  </a:lnTo>
                  <a:lnTo>
                    <a:pt x="731" y="22784"/>
                  </a:lnTo>
                  <a:lnTo>
                    <a:pt x="851" y="23180"/>
                  </a:lnTo>
                  <a:lnTo>
                    <a:pt x="983" y="23564"/>
                  </a:lnTo>
                  <a:lnTo>
                    <a:pt x="1127" y="23947"/>
                  </a:lnTo>
                  <a:lnTo>
                    <a:pt x="1283" y="24331"/>
                  </a:lnTo>
                  <a:lnTo>
                    <a:pt x="1439" y="24703"/>
                  </a:lnTo>
                  <a:lnTo>
                    <a:pt x="1607" y="25074"/>
                  </a:lnTo>
                  <a:lnTo>
                    <a:pt x="1787" y="25446"/>
                  </a:lnTo>
                  <a:lnTo>
                    <a:pt x="1979" y="25806"/>
                  </a:lnTo>
                  <a:lnTo>
                    <a:pt x="2170" y="26166"/>
                  </a:lnTo>
                  <a:lnTo>
                    <a:pt x="2386" y="26513"/>
                  </a:lnTo>
                  <a:lnTo>
                    <a:pt x="2602" y="26861"/>
                  </a:lnTo>
                  <a:lnTo>
                    <a:pt x="2818" y="27209"/>
                  </a:lnTo>
                  <a:lnTo>
                    <a:pt x="3058" y="27545"/>
                  </a:lnTo>
                  <a:lnTo>
                    <a:pt x="3298" y="27880"/>
                  </a:lnTo>
                  <a:lnTo>
                    <a:pt x="3549" y="28204"/>
                  </a:lnTo>
                  <a:lnTo>
                    <a:pt x="3813" y="28528"/>
                  </a:lnTo>
                  <a:lnTo>
                    <a:pt x="4077" y="28840"/>
                  </a:lnTo>
                  <a:lnTo>
                    <a:pt x="4365" y="29140"/>
                  </a:lnTo>
                  <a:lnTo>
                    <a:pt x="4653" y="29451"/>
                  </a:lnTo>
                  <a:lnTo>
                    <a:pt x="4940" y="29739"/>
                  </a:lnTo>
                  <a:lnTo>
                    <a:pt x="5252" y="30027"/>
                  </a:lnTo>
                  <a:lnTo>
                    <a:pt x="5564" y="30303"/>
                  </a:lnTo>
                  <a:lnTo>
                    <a:pt x="5888" y="30579"/>
                  </a:lnTo>
                  <a:lnTo>
                    <a:pt x="6212" y="30842"/>
                  </a:lnTo>
                  <a:lnTo>
                    <a:pt x="6559" y="31106"/>
                  </a:lnTo>
                  <a:lnTo>
                    <a:pt x="6907" y="31346"/>
                  </a:lnTo>
                  <a:lnTo>
                    <a:pt x="7255" y="31598"/>
                  </a:lnTo>
                  <a:lnTo>
                    <a:pt x="7627" y="31826"/>
                  </a:lnTo>
                  <a:lnTo>
                    <a:pt x="8106" y="32113"/>
                  </a:lnTo>
                  <a:lnTo>
                    <a:pt x="8586" y="32377"/>
                  </a:lnTo>
                  <a:lnTo>
                    <a:pt x="9077" y="32629"/>
                  </a:lnTo>
                  <a:lnTo>
                    <a:pt x="9581" y="32857"/>
                  </a:lnTo>
                  <a:lnTo>
                    <a:pt x="10097" y="33073"/>
                  </a:lnTo>
                  <a:lnTo>
                    <a:pt x="10612" y="33277"/>
                  </a:lnTo>
                  <a:lnTo>
                    <a:pt x="11128" y="33456"/>
                  </a:lnTo>
                  <a:lnTo>
                    <a:pt x="11668" y="33624"/>
                  </a:lnTo>
                  <a:lnTo>
                    <a:pt x="12195" y="33768"/>
                  </a:lnTo>
                  <a:lnTo>
                    <a:pt x="12747" y="33900"/>
                  </a:lnTo>
                  <a:lnTo>
                    <a:pt x="13286" y="34008"/>
                  </a:lnTo>
                  <a:lnTo>
                    <a:pt x="13838" y="34104"/>
                  </a:lnTo>
                  <a:lnTo>
                    <a:pt x="14402" y="34176"/>
                  </a:lnTo>
                  <a:lnTo>
                    <a:pt x="14953" y="34236"/>
                  </a:lnTo>
                  <a:lnTo>
                    <a:pt x="15517" y="34272"/>
                  </a:lnTo>
                  <a:lnTo>
                    <a:pt x="16092" y="34284"/>
                  </a:lnTo>
                  <a:lnTo>
                    <a:pt x="16368" y="30051"/>
                  </a:lnTo>
                  <a:lnTo>
                    <a:pt x="15961" y="30039"/>
                  </a:lnTo>
                  <a:lnTo>
                    <a:pt x="15541" y="30015"/>
                  </a:lnTo>
                  <a:lnTo>
                    <a:pt x="15133" y="29979"/>
                  </a:lnTo>
                  <a:lnTo>
                    <a:pt x="14725" y="29931"/>
                  </a:lnTo>
                  <a:lnTo>
                    <a:pt x="14306" y="29859"/>
                  </a:lnTo>
                  <a:lnTo>
                    <a:pt x="13898" y="29775"/>
                  </a:lnTo>
                  <a:lnTo>
                    <a:pt x="13490" y="29679"/>
                  </a:lnTo>
                  <a:lnTo>
                    <a:pt x="13095" y="29571"/>
                  </a:lnTo>
                  <a:lnTo>
                    <a:pt x="12687" y="29451"/>
                  </a:lnTo>
                  <a:lnTo>
                    <a:pt x="12291" y="29319"/>
                  </a:lnTo>
                  <a:lnTo>
                    <a:pt x="11895" y="29164"/>
                  </a:lnTo>
                  <a:lnTo>
                    <a:pt x="11500" y="28996"/>
                  </a:lnTo>
                  <a:lnTo>
                    <a:pt x="11116" y="28816"/>
                  </a:lnTo>
                  <a:lnTo>
                    <a:pt x="10732" y="28624"/>
                  </a:lnTo>
                  <a:lnTo>
                    <a:pt x="10361" y="28420"/>
                  </a:lnTo>
                  <a:lnTo>
                    <a:pt x="9989" y="28192"/>
                  </a:lnTo>
                  <a:lnTo>
                    <a:pt x="9713" y="28024"/>
                  </a:lnTo>
                  <a:lnTo>
                    <a:pt x="9437" y="27832"/>
                  </a:lnTo>
                  <a:lnTo>
                    <a:pt x="9173" y="27653"/>
                  </a:lnTo>
                  <a:lnTo>
                    <a:pt x="8910" y="27449"/>
                  </a:lnTo>
                  <a:lnTo>
                    <a:pt x="8670" y="27257"/>
                  </a:lnTo>
                  <a:lnTo>
                    <a:pt x="8418" y="27053"/>
                  </a:lnTo>
                  <a:lnTo>
                    <a:pt x="8178" y="26837"/>
                  </a:lnTo>
                  <a:lnTo>
                    <a:pt x="7950" y="26621"/>
                  </a:lnTo>
                  <a:lnTo>
                    <a:pt x="7722" y="26394"/>
                  </a:lnTo>
                  <a:lnTo>
                    <a:pt x="7507" y="26166"/>
                  </a:lnTo>
                  <a:lnTo>
                    <a:pt x="7291" y="25938"/>
                  </a:lnTo>
                  <a:lnTo>
                    <a:pt x="7087" y="25698"/>
                  </a:lnTo>
                  <a:lnTo>
                    <a:pt x="6895" y="25458"/>
                  </a:lnTo>
                  <a:lnTo>
                    <a:pt x="6703" y="25218"/>
                  </a:lnTo>
                  <a:lnTo>
                    <a:pt x="6523" y="24967"/>
                  </a:lnTo>
                  <a:lnTo>
                    <a:pt x="6343" y="24715"/>
                  </a:lnTo>
                  <a:lnTo>
                    <a:pt x="6176" y="24451"/>
                  </a:lnTo>
                  <a:lnTo>
                    <a:pt x="6008" y="24187"/>
                  </a:lnTo>
                  <a:lnTo>
                    <a:pt x="5852" y="23923"/>
                  </a:lnTo>
                  <a:lnTo>
                    <a:pt x="5696" y="23647"/>
                  </a:lnTo>
                  <a:lnTo>
                    <a:pt x="5552" y="23384"/>
                  </a:lnTo>
                  <a:lnTo>
                    <a:pt x="5420" y="23108"/>
                  </a:lnTo>
                  <a:lnTo>
                    <a:pt x="5288" y="22820"/>
                  </a:lnTo>
                  <a:lnTo>
                    <a:pt x="5168" y="22544"/>
                  </a:lnTo>
                  <a:lnTo>
                    <a:pt x="5060" y="22256"/>
                  </a:lnTo>
                  <a:lnTo>
                    <a:pt x="4952" y="21969"/>
                  </a:lnTo>
                  <a:lnTo>
                    <a:pt x="4845" y="21669"/>
                  </a:lnTo>
                  <a:lnTo>
                    <a:pt x="4761" y="21381"/>
                  </a:lnTo>
                  <a:lnTo>
                    <a:pt x="4665" y="21081"/>
                  </a:lnTo>
                  <a:lnTo>
                    <a:pt x="4593" y="20782"/>
                  </a:lnTo>
                  <a:lnTo>
                    <a:pt x="4521" y="20482"/>
                  </a:lnTo>
                  <a:lnTo>
                    <a:pt x="4449" y="20182"/>
                  </a:lnTo>
                  <a:lnTo>
                    <a:pt x="4401" y="19882"/>
                  </a:lnTo>
                  <a:lnTo>
                    <a:pt x="4353" y="19570"/>
                  </a:lnTo>
                  <a:lnTo>
                    <a:pt x="4305" y="19271"/>
                  </a:lnTo>
                  <a:lnTo>
                    <a:pt x="4269" y="18959"/>
                  </a:lnTo>
                  <a:lnTo>
                    <a:pt x="4245" y="18647"/>
                  </a:lnTo>
                  <a:lnTo>
                    <a:pt x="4221" y="18335"/>
                  </a:lnTo>
                  <a:lnTo>
                    <a:pt x="4209" y="18024"/>
                  </a:lnTo>
                  <a:lnTo>
                    <a:pt x="4209" y="17712"/>
                  </a:lnTo>
                  <a:lnTo>
                    <a:pt x="4209" y="17400"/>
                  </a:lnTo>
                  <a:lnTo>
                    <a:pt x="4221" y="17088"/>
                  </a:lnTo>
                  <a:lnTo>
                    <a:pt x="4233" y="16776"/>
                  </a:lnTo>
                  <a:lnTo>
                    <a:pt x="4257" y="16453"/>
                  </a:lnTo>
                  <a:lnTo>
                    <a:pt x="4293" y="16141"/>
                  </a:lnTo>
                  <a:lnTo>
                    <a:pt x="4341" y="15829"/>
                  </a:lnTo>
                  <a:lnTo>
                    <a:pt x="4389" y="15517"/>
                  </a:lnTo>
                  <a:lnTo>
                    <a:pt x="4437" y="15194"/>
                  </a:lnTo>
                  <a:lnTo>
                    <a:pt x="4509" y="14882"/>
                  </a:lnTo>
                  <a:lnTo>
                    <a:pt x="4581" y="14570"/>
                  </a:lnTo>
                  <a:lnTo>
                    <a:pt x="4653" y="14258"/>
                  </a:lnTo>
                  <a:lnTo>
                    <a:pt x="4749" y="13946"/>
                  </a:lnTo>
                  <a:lnTo>
                    <a:pt x="4833" y="13635"/>
                  </a:lnTo>
                  <a:lnTo>
                    <a:pt x="4940" y="13323"/>
                  </a:lnTo>
                  <a:lnTo>
                    <a:pt x="5048" y="13023"/>
                  </a:lnTo>
                  <a:lnTo>
                    <a:pt x="5168" y="12711"/>
                  </a:lnTo>
                  <a:lnTo>
                    <a:pt x="5300" y="12412"/>
                  </a:lnTo>
                  <a:lnTo>
                    <a:pt x="5432" y="12100"/>
                  </a:lnTo>
                  <a:lnTo>
                    <a:pt x="5576" y="11800"/>
                  </a:lnTo>
                  <a:lnTo>
                    <a:pt x="5732" y="11500"/>
                  </a:lnTo>
                  <a:lnTo>
                    <a:pt x="5888" y="11212"/>
                  </a:lnTo>
                  <a:lnTo>
                    <a:pt x="6056" y="10913"/>
                  </a:lnTo>
                  <a:lnTo>
                    <a:pt x="6236" y="10625"/>
                  </a:lnTo>
                  <a:lnTo>
                    <a:pt x="6415" y="10325"/>
                  </a:lnTo>
                  <a:lnTo>
                    <a:pt x="6631" y="10013"/>
                  </a:lnTo>
                  <a:lnTo>
                    <a:pt x="6847" y="9701"/>
                  </a:lnTo>
                  <a:lnTo>
                    <a:pt x="7075" y="9402"/>
                  </a:lnTo>
                  <a:lnTo>
                    <a:pt x="7303" y="9102"/>
                  </a:lnTo>
                  <a:lnTo>
                    <a:pt x="7543" y="8814"/>
                  </a:lnTo>
                  <a:lnTo>
                    <a:pt x="7794" y="8538"/>
                  </a:lnTo>
                  <a:lnTo>
                    <a:pt x="8046" y="8274"/>
                  </a:lnTo>
                  <a:lnTo>
                    <a:pt x="8310" y="8011"/>
                  </a:lnTo>
                  <a:lnTo>
                    <a:pt x="8574" y="7747"/>
                  </a:lnTo>
                  <a:lnTo>
                    <a:pt x="8838" y="7507"/>
                  </a:lnTo>
                  <a:lnTo>
                    <a:pt x="9113" y="7267"/>
                  </a:lnTo>
                  <a:lnTo>
                    <a:pt x="9401" y="7027"/>
                  </a:lnTo>
                  <a:lnTo>
                    <a:pt x="9689" y="6812"/>
                  </a:lnTo>
                  <a:lnTo>
                    <a:pt x="9977" y="6596"/>
                  </a:lnTo>
                  <a:lnTo>
                    <a:pt x="10277" y="6392"/>
                  </a:lnTo>
                  <a:lnTo>
                    <a:pt x="10576" y="6188"/>
                  </a:lnTo>
                  <a:lnTo>
                    <a:pt x="10876" y="5996"/>
                  </a:lnTo>
                  <a:lnTo>
                    <a:pt x="11188" y="5816"/>
                  </a:lnTo>
                  <a:lnTo>
                    <a:pt x="11500" y="5648"/>
                  </a:lnTo>
                  <a:lnTo>
                    <a:pt x="11824" y="5480"/>
                  </a:lnTo>
                  <a:lnTo>
                    <a:pt x="12135" y="5325"/>
                  </a:lnTo>
                  <a:lnTo>
                    <a:pt x="12459" y="5181"/>
                  </a:lnTo>
                  <a:lnTo>
                    <a:pt x="12795" y="5037"/>
                  </a:lnTo>
                  <a:lnTo>
                    <a:pt x="13119" y="4905"/>
                  </a:lnTo>
                  <a:lnTo>
                    <a:pt x="13454" y="4785"/>
                  </a:lnTo>
                  <a:lnTo>
                    <a:pt x="13790" y="4677"/>
                  </a:lnTo>
                  <a:lnTo>
                    <a:pt x="14126" y="4569"/>
                  </a:lnTo>
                  <a:lnTo>
                    <a:pt x="14462" y="4473"/>
                  </a:lnTo>
                  <a:lnTo>
                    <a:pt x="14809" y="4389"/>
                  </a:lnTo>
                  <a:lnTo>
                    <a:pt x="15145" y="4317"/>
                  </a:lnTo>
                  <a:lnTo>
                    <a:pt x="15493" y="4245"/>
                  </a:lnTo>
                  <a:lnTo>
                    <a:pt x="15841" y="4185"/>
                  </a:lnTo>
                  <a:lnTo>
                    <a:pt x="15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132800" y="1944200"/>
              <a:ext cx="325575" cy="90250"/>
            </a:xfrm>
            <a:custGeom>
              <a:rect b="b" l="l" r="r" t="t"/>
              <a:pathLst>
                <a:path extrusionOk="0" h="3610" w="13023">
                  <a:moveTo>
                    <a:pt x="252" y="0"/>
                  </a:moveTo>
                  <a:lnTo>
                    <a:pt x="192" y="24"/>
                  </a:lnTo>
                  <a:lnTo>
                    <a:pt x="132" y="48"/>
                  </a:lnTo>
                  <a:lnTo>
                    <a:pt x="96" y="84"/>
                  </a:lnTo>
                  <a:lnTo>
                    <a:pt x="48" y="132"/>
                  </a:lnTo>
                  <a:lnTo>
                    <a:pt x="24" y="180"/>
                  </a:lnTo>
                  <a:lnTo>
                    <a:pt x="0" y="240"/>
                  </a:lnTo>
                  <a:lnTo>
                    <a:pt x="0" y="312"/>
                  </a:lnTo>
                  <a:lnTo>
                    <a:pt x="0" y="372"/>
                  </a:lnTo>
                  <a:lnTo>
                    <a:pt x="24" y="432"/>
                  </a:lnTo>
                  <a:lnTo>
                    <a:pt x="48" y="480"/>
                  </a:lnTo>
                  <a:lnTo>
                    <a:pt x="96" y="528"/>
                  </a:lnTo>
                  <a:lnTo>
                    <a:pt x="132" y="564"/>
                  </a:lnTo>
                  <a:lnTo>
                    <a:pt x="192" y="588"/>
                  </a:lnTo>
                  <a:lnTo>
                    <a:pt x="252" y="612"/>
                  </a:lnTo>
                  <a:lnTo>
                    <a:pt x="9749" y="612"/>
                  </a:lnTo>
                  <a:lnTo>
                    <a:pt x="12495" y="3514"/>
                  </a:lnTo>
                  <a:lnTo>
                    <a:pt x="12543" y="3550"/>
                  </a:lnTo>
                  <a:lnTo>
                    <a:pt x="12603" y="3586"/>
                  </a:lnTo>
                  <a:lnTo>
                    <a:pt x="12663" y="3598"/>
                  </a:lnTo>
                  <a:lnTo>
                    <a:pt x="12723" y="3610"/>
                  </a:lnTo>
                  <a:lnTo>
                    <a:pt x="12771" y="3598"/>
                  </a:lnTo>
                  <a:lnTo>
                    <a:pt x="12831" y="3586"/>
                  </a:lnTo>
                  <a:lnTo>
                    <a:pt x="12879" y="3562"/>
                  </a:lnTo>
                  <a:lnTo>
                    <a:pt x="12927" y="3514"/>
                  </a:lnTo>
                  <a:lnTo>
                    <a:pt x="12975" y="3466"/>
                  </a:lnTo>
                  <a:lnTo>
                    <a:pt x="12999" y="3418"/>
                  </a:lnTo>
                  <a:lnTo>
                    <a:pt x="13023" y="3358"/>
                  </a:lnTo>
                  <a:lnTo>
                    <a:pt x="13023" y="3298"/>
                  </a:lnTo>
                  <a:lnTo>
                    <a:pt x="13023" y="3238"/>
                  </a:lnTo>
                  <a:lnTo>
                    <a:pt x="13011" y="3190"/>
                  </a:lnTo>
                  <a:lnTo>
                    <a:pt x="12987" y="3130"/>
                  </a:lnTo>
                  <a:lnTo>
                    <a:pt x="12939" y="3082"/>
                  </a:lnTo>
                  <a:lnTo>
                    <a:pt x="10097" y="96"/>
                  </a:lnTo>
                  <a:lnTo>
                    <a:pt x="10049" y="48"/>
                  </a:lnTo>
                  <a:lnTo>
                    <a:pt x="10001" y="24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22300" y="3211975"/>
              <a:ext cx="161300" cy="157725"/>
            </a:xfrm>
            <a:custGeom>
              <a:rect b="b" l="l" r="r" t="t"/>
              <a:pathLst>
                <a:path extrusionOk="0" h="6309" w="6452">
                  <a:moveTo>
                    <a:pt x="1811" y="1"/>
                  </a:moveTo>
                  <a:lnTo>
                    <a:pt x="1643" y="13"/>
                  </a:lnTo>
                  <a:lnTo>
                    <a:pt x="1487" y="37"/>
                  </a:lnTo>
                  <a:lnTo>
                    <a:pt x="1343" y="73"/>
                  </a:lnTo>
                  <a:lnTo>
                    <a:pt x="1187" y="133"/>
                  </a:lnTo>
                  <a:lnTo>
                    <a:pt x="1044" y="193"/>
                  </a:lnTo>
                  <a:lnTo>
                    <a:pt x="912" y="277"/>
                  </a:lnTo>
                  <a:lnTo>
                    <a:pt x="792" y="373"/>
                  </a:lnTo>
                  <a:lnTo>
                    <a:pt x="672" y="469"/>
                  </a:lnTo>
                  <a:lnTo>
                    <a:pt x="564" y="588"/>
                  </a:lnTo>
                  <a:lnTo>
                    <a:pt x="468" y="708"/>
                  </a:lnTo>
                  <a:lnTo>
                    <a:pt x="384" y="840"/>
                  </a:lnTo>
                  <a:lnTo>
                    <a:pt x="312" y="972"/>
                  </a:lnTo>
                  <a:lnTo>
                    <a:pt x="252" y="1116"/>
                  </a:lnTo>
                  <a:lnTo>
                    <a:pt x="204" y="1272"/>
                  </a:lnTo>
                  <a:lnTo>
                    <a:pt x="168" y="1428"/>
                  </a:lnTo>
                  <a:lnTo>
                    <a:pt x="156" y="1584"/>
                  </a:lnTo>
                  <a:lnTo>
                    <a:pt x="0" y="4725"/>
                  </a:lnTo>
                  <a:lnTo>
                    <a:pt x="0" y="4893"/>
                  </a:lnTo>
                  <a:lnTo>
                    <a:pt x="12" y="5049"/>
                  </a:lnTo>
                  <a:lnTo>
                    <a:pt x="48" y="5193"/>
                  </a:lnTo>
                  <a:lnTo>
                    <a:pt x="96" y="5337"/>
                  </a:lnTo>
                  <a:lnTo>
                    <a:pt x="156" y="5481"/>
                  </a:lnTo>
                  <a:lnTo>
                    <a:pt x="228" y="5613"/>
                  </a:lnTo>
                  <a:lnTo>
                    <a:pt x="312" y="5733"/>
                  </a:lnTo>
                  <a:lnTo>
                    <a:pt x="408" y="5841"/>
                  </a:lnTo>
                  <a:lnTo>
                    <a:pt x="516" y="5949"/>
                  </a:lnTo>
                  <a:lnTo>
                    <a:pt x="636" y="6033"/>
                  </a:lnTo>
                  <a:lnTo>
                    <a:pt x="756" y="6116"/>
                  </a:lnTo>
                  <a:lnTo>
                    <a:pt x="900" y="6188"/>
                  </a:lnTo>
                  <a:lnTo>
                    <a:pt x="1032" y="6236"/>
                  </a:lnTo>
                  <a:lnTo>
                    <a:pt x="1187" y="6272"/>
                  </a:lnTo>
                  <a:lnTo>
                    <a:pt x="1343" y="6296"/>
                  </a:lnTo>
                  <a:lnTo>
                    <a:pt x="1499" y="6308"/>
                  </a:lnTo>
                  <a:lnTo>
                    <a:pt x="4641" y="6308"/>
                  </a:lnTo>
                  <a:lnTo>
                    <a:pt x="4809" y="6296"/>
                  </a:lnTo>
                  <a:lnTo>
                    <a:pt x="4965" y="6272"/>
                  </a:lnTo>
                  <a:lnTo>
                    <a:pt x="5109" y="6236"/>
                  </a:lnTo>
                  <a:lnTo>
                    <a:pt x="5265" y="6188"/>
                  </a:lnTo>
                  <a:lnTo>
                    <a:pt x="5408" y="6116"/>
                  </a:lnTo>
                  <a:lnTo>
                    <a:pt x="5540" y="6033"/>
                  </a:lnTo>
                  <a:lnTo>
                    <a:pt x="5660" y="5949"/>
                  </a:lnTo>
                  <a:lnTo>
                    <a:pt x="5780" y="5841"/>
                  </a:lnTo>
                  <a:lnTo>
                    <a:pt x="5888" y="5733"/>
                  </a:lnTo>
                  <a:lnTo>
                    <a:pt x="5984" y="5613"/>
                  </a:lnTo>
                  <a:lnTo>
                    <a:pt x="6068" y="5481"/>
                  </a:lnTo>
                  <a:lnTo>
                    <a:pt x="6140" y="5337"/>
                  </a:lnTo>
                  <a:lnTo>
                    <a:pt x="6200" y="5193"/>
                  </a:lnTo>
                  <a:lnTo>
                    <a:pt x="6248" y="5049"/>
                  </a:lnTo>
                  <a:lnTo>
                    <a:pt x="6284" y="4893"/>
                  </a:lnTo>
                  <a:lnTo>
                    <a:pt x="6296" y="4725"/>
                  </a:lnTo>
                  <a:lnTo>
                    <a:pt x="6452" y="1584"/>
                  </a:lnTo>
                  <a:lnTo>
                    <a:pt x="6452" y="1428"/>
                  </a:lnTo>
                  <a:lnTo>
                    <a:pt x="6440" y="1272"/>
                  </a:lnTo>
                  <a:lnTo>
                    <a:pt x="6404" y="1116"/>
                  </a:lnTo>
                  <a:lnTo>
                    <a:pt x="6356" y="972"/>
                  </a:lnTo>
                  <a:lnTo>
                    <a:pt x="6296" y="840"/>
                  </a:lnTo>
                  <a:lnTo>
                    <a:pt x="6224" y="708"/>
                  </a:lnTo>
                  <a:lnTo>
                    <a:pt x="6140" y="588"/>
                  </a:lnTo>
                  <a:lnTo>
                    <a:pt x="6044" y="469"/>
                  </a:lnTo>
                  <a:lnTo>
                    <a:pt x="5936" y="373"/>
                  </a:lnTo>
                  <a:lnTo>
                    <a:pt x="5816" y="277"/>
                  </a:lnTo>
                  <a:lnTo>
                    <a:pt x="5696" y="193"/>
                  </a:lnTo>
                  <a:lnTo>
                    <a:pt x="5552" y="133"/>
                  </a:lnTo>
                  <a:lnTo>
                    <a:pt x="5420" y="73"/>
                  </a:lnTo>
                  <a:lnTo>
                    <a:pt x="5265" y="37"/>
                  </a:lnTo>
                  <a:lnTo>
                    <a:pt x="5109" y="13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562075" y="3211975"/>
              <a:ext cx="161325" cy="157725"/>
            </a:xfrm>
            <a:custGeom>
              <a:rect b="b" l="l" r="r" t="t"/>
              <a:pathLst>
                <a:path extrusionOk="0" h="6309" w="6453">
                  <a:moveTo>
                    <a:pt x="1811" y="1"/>
                  </a:moveTo>
                  <a:lnTo>
                    <a:pt x="1656" y="13"/>
                  </a:lnTo>
                  <a:lnTo>
                    <a:pt x="1488" y="37"/>
                  </a:lnTo>
                  <a:lnTo>
                    <a:pt x="1344" y="73"/>
                  </a:lnTo>
                  <a:lnTo>
                    <a:pt x="1188" y="133"/>
                  </a:lnTo>
                  <a:lnTo>
                    <a:pt x="1056" y="193"/>
                  </a:lnTo>
                  <a:lnTo>
                    <a:pt x="912" y="277"/>
                  </a:lnTo>
                  <a:lnTo>
                    <a:pt x="792" y="373"/>
                  </a:lnTo>
                  <a:lnTo>
                    <a:pt x="672" y="469"/>
                  </a:lnTo>
                  <a:lnTo>
                    <a:pt x="564" y="588"/>
                  </a:lnTo>
                  <a:lnTo>
                    <a:pt x="468" y="708"/>
                  </a:lnTo>
                  <a:lnTo>
                    <a:pt x="384" y="840"/>
                  </a:lnTo>
                  <a:lnTo>
                    <a:pt x="312" y="972"/>
                  </a:lnTo>
                  <a:lnTo>
                    <a:pt x="253" y="1116"/>
                  </a:lnTo>
                  <a:lnTo>
                    <a:pt x="205" y="1272"/>
                  </a:lnTo>
                  <a:lnTo>
                    <a:pt x="169" y="1428"/>
                  </a:lnTo>
                  <a:lnTo>
                    <a:pt x="157" y="1584"/>
                  </a:lnTo>
                  <a:lnTo>
                    <a:pt x="1" y="4725"/>
                  </a:lnTo>
                  <a:lnTo>
                    <a:pt x="1" y="4893"/>
                  </a:lnTo>
                  <a:lnTo>
                    <a:pt x="13" y="5049"/>
                  </a:lnTo>
                  <a:lnTo>
                    <a:pt x="49" y="5193"/>
                  </a:lnTo>
                  <a:lnTo>
                    <a:pt x="97" y="5337"/>
                  </a:lnTo>
                  <a:lnTo>
                    <a:pt x="157" y="5481"/>
                  </a:lnTo>
                  <a:lnTo>
                    <a:pt x="229" y="5613"/>
                  </a:lnTo>
                  <a:lnTo>
                    <a:pt x="312" y="5733"/>
                  </a:lnTo>
                  <a:lnTo>
                    <a:pt x="408" y="5841"/>
                  </a:lnTo>
                  <a:lnTo>
                    <a:pt x="516" y="5949"/>
                  </a:lnTo>
                  <a:lnTo>
                    <a:pt x="636" y="6033"/>
                  </a:lnTo>
                  <a:lnTo>
                    <a:pt x="756" y="6116"/>
                  </a:lnTo>
                  <a:lnTo>
                    <a:pt x="900" y="6188"/>
                  </a:lnTo>
                  <a:lnTo>
                    <a:pt x="1044" y="6236"/>
                  </a:lnTo>
                  <a:lnTo>
                    <a:pt x="1188" y="6272"/>
                  </a:lnTo>
                  <a:lnTo>
                    <a:pt x="1344" y="6296"/>
                  </a:lnTo>
                  <a:lnTo>
                    <a:pt x="1500" y="6308"/>
                  </a:lnTo>
                  <a:lnTo>
                    <a:pt x="4641" y="6308"/>
                  </a:lnTo>
                  <a:lnTo>
                    <a:pt x="4809" y="6296"/>
                  </a:lnTo>
                  <a:lnTo>
                    <a:pt x="4965" y="6272"/>
                  </a:lnTo>
                  <a:lnTo>
                    <a:pt x="5121" y="6236"/>
                  </a:lnTo>
                  <a:lnTo>
                    <a:pt x="5265" y="6188"/>
                  </a:lnTo>
                  <a:lnTo>
                    <a:pt x="5409" y="6116"/>
                  </a:lnTo>
                  <a:lnTo>
                    <a:pt x="5541" y="6033"/>
                  </a:lnTo>
                  <a:lnTo>
                    <a:pt x="5661" y="5949"/>
                  </a:lnTo>
                  <a:lnTo>
                    <a:pt x="5781" y="5841"/>
                  </a:lnTo>
                  <a:lnTo>
                    <a:pt x="5888" y="5733"/>
                  </a:lnTo>
                  <a:lnTo>
                    <a:pt x="5984" y="5613"/>
                  </a:lnTo>
                  <a:lnTo>
                    <a:pt x="6068" y="5481"/>
                  </a:lnTo>
                  <a:lnTo>
                    <a:pt x="6152" y="5337"/>
                  </a:lnTo>
                  <a:lnTo>
                    <a:pt x="6212" y="5193"/>
                  </a:lnTo>
                  <a:lnTo>
                    <a:pt x="6260" y="5049"/>
                  </a:lnTo>
                  <a:lnTo>
                    <a:pt x="6284" y="4893"/>
                  </a:lnTo>
                  <a:lnTo>
                    <a:pt x="6296" y="4725"/>
                  </a:lnTo>
                  <a:lnTo>
                    <a:pt x="6452" y="1584"/>
                  </a:lnTo>
                  <a:lnTo>
                    <a:pt x="6452" y="1428"/>
                  </a:lnTo>
                  <a:lnTo>
                    <a:pt x="6440" y="1272"/>
                  </a:lnTo>
                  <a:lnTo>
                    <a:pt x="6404" y="1116"/>
                  </a:lnTo>
                  <a:lnTo>
                    <a:pt x="6356" y="972"/>
                  </a:lnTo>
                  <a:lnTo>
                    <a:pt x="6296" y="840"/>
                  </a:lnTo>
                  <a:lnTo>
                    <a:pt x="6224" y="708"/>
                  </a:lnTo>
                  <a:lnTo>
                    <a:pt x="6140" y="588"/>
                  </a:lnTo>
                  <a:lnTo>
                    <a:pt x="6044" y="469"/>
                  </a:lnTo>
                  <a:lnTo>
                    <a:pt x="5936" y="373"/>
                  </a:lnTo>
                  <a:lnTo>
                    <a:pt x="5817" y="277"/>
                  </a:lnTo>
                  <a:lnTo>
                    <a:pt x="5697" y="193"/>
                  </a:lnTo>
                  <a:lnTo>
                    <a:pt x="5565" y="133"/>
                  </a:lnTo>
                  <a:lnTo>
                    <a:pt x="5421" y="73"/>
                  </a:lnTo>
                  <a:lnTo>
                    <a:pt x="5265" y="37"/>
                  </a:lnTo>
                  <a:lnTo>
                    <a:pt x="5109" y="13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001875" y="3211975"/>
              <a:ext cx="161300" cy="157725"/>
            </a:xfrm>
            <a:custGeom>
              <a:rect b="b" l="l" r="r" t="t"/>
              <a:pathLst>
                <a:path extrusionOk="0" h="6309" w="6452">
                  <a:moveTo>
                    <a:pt x="1811" y="1"/>
                  </a:moveTo>
                  <a:lnTo>
                    <a:pt x="1655" y="13"/>
                  </a:lnTo>
                  <a:lnTo>
                    <a:pt x="1499" y="37"/>
                  </a:lnTo>
                  <a:lnTo>
                    <a:pt x="1343" y="73"/>
                  </a:lnTo>
                  <a:lnTo>
                    <a:pt x="1199" y="133"/>
                  </a:lnTo>
                  <a:lnTo>
                    <a:pt x="1055" y="193"/>
                  </a:lnTo>
                  <a:lnTo>
                    <a:pt x="923" y="277"/>
                  </a:lnTo>
                  <a:lnTo>
                    <a:pt x="792" y="373"/>
                  </a:lnTo>
                  <a:lnTo>
                    <a:pt x="672" y="469"/>
                  </a:lnTo>
                  <a:lnTo>
                    <a:pt x="564" y="588"/>
                  </a:lnTo>
                  <a:lnTo>
                    <a:pt x="468" y="708"/>
                  </a:lnTo>
                  <a:lnTo>
                    <a:pt x="384" y="840"/>
                  </a:lnTo>
                  <a:lnTo>
                    <a:pt x="312" y="972"/>
                  </a:lnTo>
                  <a:lnTo>
                    <a:pt x="252" y="1116"/>
                  </a:lnTo>
                  <a:lnTo>
                    <a:pt x="204" y="1272"/>
                  </a:lnTo>
                  <a:lnTo>
                    <a:pt x="168" y="1428"/>
                  </a:lnTo>
                  <a:lnTo>
                    <a:pt x="156" y="1584"/>
                  </a:lnTo>
                  <a:lnTo>
                    <a:pt x="0" y="4725"/>
                  </a:lnTo>
                  <a:lnTo>
                    <a:pt x="0" y="4893"/>
                  </a:lnTo>
                  <a:lnTo>
                    <a:pt x="24" y="5049"/>
                  </a:lnTo>
                  <a:lnTo>
                    <a:pt x="48" y="5193"/>
                  </a:lnTo>
                  <a:lnTo>
                    <a:pt x="96" y="5337"/>
                  </a:lnTo>
                  <a:lnTo>
                    <a:pt x="156" y="5481"/>
                  </a:lnTo>
                  <a:lnTo>
                    <a:pt x="228" y="5613"/>
                  </a:lnTo>
                  <a:lnTo>
                    <a:pt x="312" y="5733"/>
                  </a:lnTo>
                  <a:lnTo>
                    <a:pt x="408" y="5841"/>
                  </a:lnTo>
                  <a:lnTo>
                    <a:pt x="516" y="5949"/>
                  </a:lnTo>
                  <a:lnTo>
                    <a:pt x="636" y="6033"/>
                  </a:lnTo>
                  <a:lnTo>
                    <a:pt x="768" y="6116"/>
                  </a:lnTo>
                  <a:lnTo>
                    <a:pt x="899" y="6188"/>
                  </a:lnTo>
                  <a:lnTo>
                    <a:pt x="1043" y="6236"/>
                  </a:lnTo>
                  <a:lnTo>
                    <a:pt x="1187" y="6272"/>
                  </a:lnTo>
                  <a:lnTo>
                    <a:pt x="1343" y="6296"/>
                  </a:lnTo>
                  <a:lnTo>
                    <a:pt x="1511" y="6308"/>
                  </a:lnTo>
                  <a:lnTo>
                    <a:pt x="4641" y="6308"/>
                  </a:lnTo>
                  <a:lnTo>
                    <a:pt x="4809" y="6296"/>
                  </a:lnTo>
                  <a:lnTo>
                    <a:pt x="4965" y="6272"/>
                  </a:lnTo>
                  <a:lnTo>
                    <a:pt x="5120" y="6236"/>
                  </a:lnTo>
                  <a:lnTo>
                    <a:pt x="5264" y="6188"/>
                  </a:lnTo>
                  <a:lnTo>
                    <a:pt x="5408" y="6116"/>
                  </a:lnTo>
                  <a:lnTo>
                    <a:pt x="5540" y="6033"/>
                  </a:lnTo>
                  <a:lnTo>
                    <a:pt x="5672" y="5949"/>
                  </a:lnTo>
                  <a:lnTo>
                    <a:pt x="5780" y="5841"/>
                  </a:lnTo>
                  <a:lnTo>
                    <a:pt x="5888" y="5733"/>
                  </a:lnTo>
                  <a:lnTo>
                    <a:pt x="5984" y="5613"/>
                  </a:lnTo>
                  <a:lnTo>
                    <a:pt x="6080" y="5481"/>
                  </a:lnTo>
                  <a:lnTo>
                    <a:pt x="6152" y="5337"/>
                  </a:lnTo>
                  <a:lnTo>
                    <a:pt x="6212" y="5193"/>
                  </a:lnTo>
                  <a:lnTo>
                    <a:pt x="6260" y="5049"/>
                  </a:lnTo>
                  <a:lnTo>
                    <a:pt x="6284" y="4893"/>
                  </a:lnTo>
                  <a:lnTo>
                    <a:pt x="6308" y="4725"/>
                  </a:lnTo>
                  <a:lnTo>
                    <a:pt x="6451" y="1584"/>
                  </a:lnTo>
                  <a:lnTo>
                    <a:pt x="6451" y="1428"/>
                  </a:lnTo>
                  <a:lnTo>
                    <a:pt x="6439" y="1272"/>
                  </a:lnTo>
                  <a:lnTo>
                    <a:pt x="6404" y="1116"/>
                  </a:lnTo>
                  <a:lnTo>
                    <a:pt x="6368" y="972"/>
                  </a:lnTo>
                  <a:lnTo>
                    <a:pt x="6308" y="840"/>
                  </a:lnTo>
                  <a:lnTo>
                    <a:pt x="6224" y="708"/>
                  </a:lnTo>
                  <a:lnTo>
                    <a:pt x="6140" y="588"/>
                  </a:lnTo>
                  <a:lnTo>
                    <a:pt x="6044" y="469"/>
                  </a:lnTo>
                  <a:lnTo>
                    <a:pt x="5936" y="373"/>
                  </a:lnTo>
                  <a:lnTo>
                    <a:pt x="5828" y="277"/>
                  </a:lnTo>
                  <a:lnTo>
                    <a:pt x="5696" y="193"/>
                  </a:lnTo>
                  <a:lnTo>
                    <a:pt x="5564" y="133"/>
                  </a:lnTo>
                  <a:lnTo>
                    <a:pt x="5420" y="73"/>
                  </a:lnTo>
                  <a:lnTo>
                    <a:pt x="5276" y="37"/>
                  </a:lnTo>
                  <a:lnTo>
                    <a:pt x="5120" y="13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001875" y="3211975"/>
              <a:ext cx="161300" cy="157725"/>
            </a:xfrm>
            <a:custGeom>
              <a:rect b="b" l="l" r="r" t="t"/>
              <a:pathLst>
                <a:path extrusionOk="0" fill="none" h="6309" w="6452">
                  <a:moveTo>
                    <a:pt x="4953" y="1"/>
                  </a:moveTo>
                  <a:lnTo>
                    <a:pt x="1811" y="1"/>
                  </a:lnTo>
                  <a:lnTo>
                    <a:pt x="1811" y="1"/>
                  </a:lnTo>
                  <a:lnTo>
                    <a:pt x="1655" y="13"/>
                  </a:lnTo>
                  <a:lnTo>
                    <a:pt x="1499" y="37"/>
                  </a:lnTo>
                  <a:lnTo>
                    <a:pt x="1343" y="73"/>
                  </a:lnTo>
                  <a:lnTo>
                    <a:pt x="1199" y="133"/>
                  </a:lnTo>
                  <a:lnTo>
                    <a:pt x="1055" y="193"/>
                  </a:lnTo>
                  <a:lnTo>
                    <a:pt x="923" y="277"/>
                  </a:lnTo>
                  <a:lnTo>
                    <a:pt x="792" y="373"/>
                  </a:lnTo>
                  <a:lnTo>
                    <a:pt x="672" y="469"/>
                  </a:lnTo>
                  <a:lnTo>
                    <a:pt x="564" y="588"/>
                  </a:lnTo>
                  <a:lnTo>
                    <a:pt x="468" y="708"/>
                  </a:lnTo>
                  <a:lnTo>
                    <a:pt x="384" y="840"/>
                  </a:lnTo>
                  <a:lnTo>
                    <a:pt x="312" y="972"/>
                  </a:lnTo>
                  <a:lnTo>
                    <a:pt x="252" y="1116"/>
                  </a:lnTo>
                  <a:lnTo>
                    <a:pt x="204" y="1272"/>
                  </a:lnTo>
                  <a:lnTo>
                    <a:pt x="168" y="1428"/>
                  </a:lnTo>
                  <a:lnTo>
                    <a:pt x="156" y="1584"/>
                  </a:lnTo>
                  <a:lnTo>
                    <a:pt x="0" y="4725"/>
                  </a:lnTo>
                  <a:lnTo>
                    <a:pt x="0" y="4725"/>
                  </a:lnTo>
                  <a:lnTo>
                    <a:pt x="0" y="4893"/>
                  </a:lnTo>
                  <a:lnTo>
                    <a:pt x="24" y="5049"/>
                  </a:lnTo>
                  <a:lnTo>
                    <a:pt x="48" y="5193"/>
                  </a:lnTo>
                  <a:lnTo>
                    <a:pt x="96" y="5337"/>
                  </a:lnTo>
                  <a:lnTo>
                    <a:pt x="156" y="5481"/>
                  </a:lnTo>
                  <a:lnTo>
                    <a:pt x="228" y="5613"/>
                  </a:lnTo>
                  <a:lnTo>
                    <a:pt x="312" y="5733"/>
                  </a:lnTo>
                  <a:lnTo>
                    <a:pt x="408" y="5841"/>
                  </a:lnTo>
                  <a:lnTo>
                    <a:pt x="516" y="5949"/>
                  </a:lnTo>
                  <a:lnTo>
                    <a:pt x="636" y="6033"/>
                  </a:lnTo>
                  <a:lnTo>
                    <a:pt x="768" y="6116"/>
                  </a:lnTo>
                  <a:lnTo>
                    <a:pt x="899" y="6188"/>
                  </a:lnTo>
                  <a:lnTo>
                    <a:pt x="1043" y="6236"/>
                  </a:lnTo>
                  <a:lnTo>
                    <a:pt x="1187" y="6272"/>
                  </a:lnTo>
                  <a:lnTo>
                    <a:pt x="1343" y="6296"/>
                  </a:lnTo>
                  <a:lnTo>
                    <a:pt x="1511" y="6308"/>
                  </a:lnTo>
                  <a:lnTo>
                    <a:pt x="4641" y="6308"/>
                  </a:lnTo>
                  <a:lnTo>
                    <a:pt x="4641" y="6308"/>
                  </a:lnTo>
                  <a:lnTo>
                    <a:pt x="4809" y="6296"/>
                  </a:lnTo>
                  <a:lnTo>
                    <a:pt x="4965" y="6272"/>
                  </a:lnTo>
                  <a:lnTo>
                    <a:pt x="5120" y="6236"/>
                  </a:lnTo>
                  <a:lnTo>
                    <a:pt x="5264" y="6188"/>
                  </a:lnTo>
                  <a:lnTo>
                    <a:pt x="5408" y="6116"/>
                  </a:lnTo>
                  <a:lnTo>
                    <a:pt x="5540" y="6033"/>
                  </a:lnTo>
                  <a:lnTo>
                    <a:pt x="5672" y="5949"/>
                  </a:lnTo>
                  <a:lnTo>
                    <a:pt x="5780" y="5841"/>
                  </a:lnTo>
                  <a:lnTo>
                    <a:pt x="5888" y="5733"/>
                  </a:lnTo>
                  <a:lnTo>
                    <a:pt x="5984" y="5613"/>
                  </a:lnTo>
                  <a:lnTo>
                    <a:pt x="6080" y="5481"/>
                  </a:lnTo>
                  <a:lnTo>
                    <a:pt x="6152" y="5337"/>
                  </a:lnTo>
                  <a:lnTo>
                    <a:pt x="6212" y="5193"/>
                  </a:lnTo>
                  <a:lnTo>
                    <a:pt x="6260" y="5049"/>
                  </a:lnTo>
                  <a:lnTo>
                    <a:pt x="6284" y="4893"/>
                  </a:lnTo>
                  <a:lnTo>
                    <a:pt x="6308" y="4725"/>
                  </a:lnTo>
                  <a:lnTo>
                    <a:pt x="6451" y="1584"/>
                  </a:lnTo>
                  <a:lnTo>
                    <a:pt x="6451" y="1584"/>
                  </a:lnTo>
                  <a:lnTo>
                    <a:pt x="6451" y="1428"/>
                  </a:lnTo>
                  <a:lnTo>
                    <a:pt x="6439" y="1272"/>
                  </a:lnTo>
                  <a:lnTo>
                    <a:pt x="6404" y="1116"/>
                  </a:lnTo>
                  <a:lnTo>
                    <a:pt x="6368" y="972"/>
                  </a:lnTo>
                  <a:lnTo>
                    <a:pt x="6308" y="840"/>
                  </a:lnTo>
                  <a:lnTo>
                    <a:pt x="6224" y="708"/>
                  </a:lnTo>
                  <a:lnTo>
                    <a:pt x="6140" y="588"/>
                  </a:lnTo>
                  <a:lnTo>
                    <a:pt x="6044" y="469"/>
                  </a:lnTo>
                  <a:lnTo>
                    <a:pt x="5936" y="373"/>
                  </a:lnTo>
                  <a:lnTo>
                    <a:pt x="5828" y="277"/>
                  </a:lnTo>
                  <a:lnTo>
                    <a:pt x="5696" y="193"/>
                  </a:lnTo>
                  <a:lnTo>
                    <a:pt x="5564" y="133"/>
                  </a:lnTo>
                  <a:lnTo>
                    <a:pt x="5420" y="73"/>
                  </a:lnTo>
                  <a:lnTo>
                    <a:pt x="5276" y="37"/>
                  </a:lnTo>
                  <a:lnTo>
                    <a:pt x="5120" y="13"/>
                  </a:lnTo>
                  <a:lnTo>
                    <a:pt x="495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702725" y="2163625"/>
              <a:ext cx="89075" cy="119050"/>
            </a:xfrm>
            <a:custGeom>
              <a:rect b="b" l="l" r="r" t="t"/>
              <a:pathLst>
                <a:path extrusionOk="0" h="4762" w="3563">
                  <a:moveTo>
                    <a:pt x="2039" y="1"/>
                  </a:moveTo>
                  <a:lnTo>
                    <a:pt x="1835" y="13"/>
                  </a:lnTo>
                  <a:lnTo>
                    <a:pt x="1644" y="37"/>
                  </a:lnTo>
                  <a:lnTo>
                    <a:pt x="1464" y="85"/>
                  </a:lnTo>
                  <a:lnTo>
                    <a:pt x="1284" y="145"/>
                  </a:lnTo>
                  <a:lnTo>
                    <a:pt x="1128" y="229"/>
                  </a:lnTo>
                  <a:lnTo>
                    <a:pt x="984" y="325"/>
                  </a:lnTo>
                  <a:lnTo>
                    <a:pt x="852" y="421"/>
                  </a:lnTo>
                  <a:lnTo>
                    <a:pt x="732" y="552"/>
                  </a:lnTo>
                  <a:lnTo>
                    <a:pt x="624" y="684"/>
                  </a:lnTo>
                  <a:lnTo>
                    <a:pt x="528" y="828"/>
                  </a:lnTo>
                  <a:lnTo>
                    <a:pt x="456" y="984"/>
                  </a:lnTo>
                  <a:lnTo>
                    <a:pt x="385" y="1152"/>
                  </a:lnTo>
                  <a:lnTo>
                    <a:pt x="325" y="1320"/>
                  </a:lnTo>
                  <a:lnTo>
                    <a:pt x="289" y="1500"/>
                  </a:lnTo>
                  <a:lnTo>
                    <a:pt x="265" y="1692"/>
                  </a:lnTo>
                  <a:lnTo>
                    <a:pt x="253" y="1896"/>
                  </a:lnTo>
                  <a:lnTo>
                    <a:pt x="1164" y="1896"/>
                  </a:lnTo>
                  <a:lnTo>
                    <a:pt x="1176" y="1704"/>
                  </a:lnTo>
                  <a:lnTo>
                    <a:pt x="1212" y="1512"/>
                  </a:lnTo>
                  <a:lnTo>
                    <a:pt x="1272" y="1332"/>
                  </a:lnTo>
                  <a:lnTo>
                    <a:pt x="1308" y="1248"/>
                  </a:lnTo>
                  <a:lnTo>
                    <a:pt x="1356" y="1164"/>
                  </a:lnTo>
                  <a:lnTo>
                    <a:pt x="1404" y="1092"/>
                  </a:lnTo>
                  <a:lnTo>
                    <a:pt x="1464" y="1020"/>
                  </a:lnTo>
                  <a:lnTo>
                    <a:pt x="1524" y="960"/>
                  </a:lnTo>
                  <a:lnTo>
                    <a:pt x="1596" y="912"/>
                  </a:lnTo>
                  <a:lnTo>
                    <a:pt x="1680" y="876"/>
                  </a:lnTo>
                  <a:lnTo>
                    <a:pt x="1764" y="840"/>
                  </a:lnTo>
                  <a:lnTo>
                    <a:pt x="1847" y="828"/>
                  </a:lnTo>
                  <a:lnTo>
                    <a:pt x="1955" y="816"/>
                  </a:lnTo>
                  <a:lnTo>
                    <a:pt x="2099" y="828"/>
                  </a:lnTo>
                  <a:lnTo>
                    <a:pt x="2231" y="864"/>
                  </a:lnTo>
                  <a:lnTo>
                    <a:pt x="2351" y="924"/>
                  </a:lnTo>
                  <a:lnTo>
                    <a:pt x="2447" y="1008"/>
                  </a:lnTo>
                  <a:lnTo>
                    <a:pt x="2495" y="1056"/>
                  </a:lnTo>
                  <a:lnTo>
                    <a:pt x="2531" y="1116"/>
                  </a:lnTo>
                  <a:lnTo>
                    <a:pt x="2555" y="1176"/>
                  </a:lnTo>
                  <a:lnTo>
                    <a:pt x="2579" y="1236"/>
                  </a:lnTo>
                  <a:lnTo>
                    <a:pt x="2603" y="1308"/>
                  </a:lnTo>
                  <a:lnTo>
                    <a:pt x="2615" y="1380"/>
                  </a:lnTo>
                  <a:lnTo>
                    <a:pt x="2615" y="1536"/>
                  </a:lnTo>
                  <a:lnTo>
                    <a:pt x="2603" y="1644"/>
                  </a:lnTo>
                  <a:lnTo>
                    <a:pt x="2579" y="1740"/>
                  </a:lnTo>
                  <a:lnTo>
                    <a:pt x="2543" y="1836"/>
                  </a:lnTo>
                  <a:lnTo>
                    <a:pt x="2507" y="1919"/>
                  </a:lnTo>
                  <a:lnTo>
                    <a:pt x="2387" y="2075"/>
                  </a:lnTo>
                  <a:lnTo>
                    <a:pt x="2243" y="2219"/>
                  </a:lnTo>
                  <a:lnTo>
                    <a:pt x="2087" y="2339"/>
                  </a:lnTo>
                  <a:lnTo>
                    <a:pt x="1919" y="2459"/>
                  </a:lnTo>
                  <a:lnTo>
                    <a:pt x="1584" y="2675"/>
                  </a:lnTo>
                  <a:lnTo>
                    <a:pt x="996" y="3083"/>
                  </a:lnTo>
                  <a:lnTo>
                    <a:pt x="852" y="3191"/>
                  </a:lnTo>
                  <a:lnTo>
                    <a:pt x="732" y="3287"/>
                  </a:lnTo>
                  <a:lnTo>
                    <a:pt x="612" y="3406"/>
                  </a:lnTo>
                  <a:lnTo>
                    <a:pt x="504" y="3514"/>
                  </a:lnTo>
                  <a:lnTo>
                    <a:pt x="396" y="3646"/>
                  </a:lnTo>
                  <a:lnTo>
                    <a:pt x="313" y="3778"/>
                  </a:lnTo>
                  <a:lnTo>
                    <a:pt x="229" y="3910"/>
                  </a:lnTo>
                  <a:lnTo>
                    <a:pt x="157" y="4054"/>
                  </a:lnTo>
                  <a:lnTo>
                    <a:pt x="97" y="4210"/>
                  </a:lnTo>
                  <a:lnTo>
                    <a:pt x="49" y="4378"/>
                  </a:lnTo>
                  <a:lnTo>
                    <a:pt x="25" y="4570"/>
                  </a:lnTo>
                  <a:lnTo>
                    <a:pt x="1" y="4761"/>
                  </a:lnTo>
                  <a:lnTo>
                    <a:pt x="3430" y="4761"/>
                  </a:lnTo>
                  <a:lnTo>
                    <a:pt x="3466" y="3946"/>
                  </a:lnTo>
                  <a:lnTo>
                    <a:pt x="1260" y="3946"/>
                  </a:lnTo>
                  <a:lnTo>
                    <a:pt x="1356" y="3838"/>
                  </a:lnTo>
                  <a:lnTo>
                    <a:pt x="1464" y="3730"/>
                  </a:lnTo>
                  <a:lnTo>
                    <a:pt x="1572" y="3622"/>
                  </a:lnTo>
                  <a:lnTo>
                    <a:pt x="1692" y="3526"/>
                  </a:lnTo>
                  <a:lnTo>
                    <a:pt x="1919" y="3358"/>
                  </a:lnTo>
                  <a:lnTo>
                    <a:pt x="2171" y="3191"/>
                  </a:lnTo>
                  <a:lnTo>
                    <a:pt x="2663" y="2879"/>
                  </a:lnTo>
                  <a:lnTo>
                    <a:pt x="2783" y="2795"/>
                  </a:lnTo>
                  <a:lnTo>
                    <a:pt x="2891" y="2711"/>
                  </a:lnTo>
                  <a:lnTo>
                    <a:pt x="2999" y="2615"/>
                  </a:lnTo>
                  <a:lnTo>
                    <a:pt x="3107" y="2519"/>
                  </a:lnTo>
                  <a:lnTo>
                    <a:pt x="3190" y="2423"/>
                  </a:lnTo>
                  <a:lnTo>
                    <a:pt x="3286" y="2315"/>
                  </a:lnTo>
                  <a:lnTo>
                    <a:pt x="3358" y="2195"/>
                  </a:lnTo>
                  <a:lnTo>
                    <a:pt x="3430" y="2075"/>
                  </a:lnTo>
                  <a:lnTo>
                    <a:pt x="3478" y="1931"/>
                  </a:lnTo>
                  <a:lnTo>
                    <a:pt x="3526" y="1788"/>
                  </a:lnTo>
                  <a:lnTo>
                    <a:pt x="3550" y="1632"/>
                  </a:lnTo>
                  <a:lnTo>
                    <a:pt x="3562" y="1464"/>
                  </a:lnTo>
                  <a:lnTo>
                    <a:pt x="3562" y="1296"/>
                  </a:lnTo>
                  <a:lnTo>
                    <a:pt x="3550" y="1140"/>
                  </a:lnTo>
                  <a:lnTo>
                    <a:pt x="3514" y="996"/>
                  </a:lnTo>
                  <a:lnTo>
                    <a:pt x="3466" y="852"/>
                  </a:lnTo>
                  <a:lnTo>
                    <a:pt x="3406" y="720"/>
                  </a:lnTo>
                  <a:lnTo>
                    <a:pt x="3322" y="600"/>
                  </a:lnTo>
                  <a:lnTo>
                    <a:pt x="3238" y="493"/>
                  </a:lnTo>
                  <a:lnTo>
                    <a:pt x="3143" y="385"/>
                  </a:lnTo>
                  <a:lnTo>
                    <a:pt x="3035" y="301"/>
                  </a:lnTo>
                  <a:lnTo>
                    <a:pt x="2915" y="229"/>
                  </a:lnTo>
                  <a:lnTo>
                    <a:pt x="2783" y="157"/>
                  </a:lnTo>
                  <a:lnTo>
                    <a:pt x="2639" y="109"/>
                  </a:lnTo>
                  <a:lnTo>
                    <a:pt x="2495" y="61"/>
                  </a:lnTo>
                  <a:lnTo>
                    <a:pt x="2351" y="25"/>
                  </a:lnTo>
                  <a:lnTo>
                    <a:pt x="2195" y="13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796875" y="2166025"/>
              <a:ext cx="86950" cy="118750"/>
            </a:xfrm>
            <a:custGeom>
              <a:rect b="b" l="l" r="r" t="t"/>
              <a:pathLst>
                <a:path extrusionOk="0" h="4750" w="3478">
                  <a:moveTo>
                    <a:pt x="768" y="1"/>
                  </a:moveTo>
                  <a:lnTo>
                    <a:pt x="180" y="2579"/>
                  </a:lnTo>
                  <a:lnTo>
                    <a:pt x="1031" y="2579"/>
                  </a:lnTo>
                  <a:lnTo>
                    <a:pt x="1103" y="2495"/>
                  </a:lnTo>
                  <a:lnTo>
                    <a:pt x="1187" y="2411"/>
                  </a:lnTo>
                  <a:lnTo>
                    <a:pt x="1259" y="2351"/>
                  </a:lnTo>
                  <a:lnTo>
                    <a:pt x="1343" y="2303"/>
                  </a:lnTo>
                  <a:lnTo>
                    <a:pt x="1427" y="2255"/>
                  </a:lnTo>
                  <a:lnTo>
                    <a:pt x="1535" y="2231"/>
                  </a:lnTo>
                  <a:lnTo>
                    <a:pt x="1643" y="2207"/>
                  </a:lnTo>
                  <a:lnTo>
                    <a:pt x="1859" y="2207"/>
                  </a:lnTo>
                  <a:lnTo>
                    <a:pt x="1943" y="2219"/>
                  </a:lnTo>
                  <a:lnTo>
                    <a:pt x="2027" y="2243"/>
                  </a:lnTo>
                  <a:lnTo>
                    <a:pt x="2099" y="2279"/>
                  </a:lnTo>
                  <a:lnTo>
                    <a:pt x="2171" y="2315"/>
                  </a:lnTo>
                  <a:lnTo>
                    <a:pt x="2230" y="2351"/>
                  </a:lnTo>
                  <a:lnTo>
                    <a:pt x="2290" y="2399"/>
                  </a:lnTo>
                  <a:lnTo>
                    <a:pt x="2338" y="2459"/>
                  </a:lnTo>
                  <a:lnTo>
                    <a:pt x="2386" y="2519"/>
                  </a:lnTo>
                  <a:lnTo>
                    <a:pt x="2422" y="2591"/>
                  </a:lnTo>
                  <a:lnTo>
                    <a:pt x="2458" y="2663"/>
                  </a:lnTo>
                  <a:lnTo>
                    <a:pt x="2482" y="2735"/>
                  </a:lnTo>
                  <a:lnTo>
                    <a:pt x="2518" y="2903"/>
                  </a:lnTo>
                  <a:lnTo>
                    <a:pt x="2518" y="3083"/>
                  </a:lnTo>
                  <a:lnTo>
                    <a:pt x="2506" y="3250"/>
                  </a:lnTo>
                  <a:lnTo>
                    <a:pt x="2446" y="3418"/>
                  </a:lnTo>
                  <a:lnTo>
                    <a:pt x="2410" y="3502"/>
                  </a:lnTo>
                  <a:lnTo>
                    <a:pt x="2374" y="3574"/>
                  </a:lnTo>
                  <a:lnTo>
                    <a:pt x="2326" y="3634"/>
                  </a:lnTo>
                  <a:lnTo>
                    <a:pt x="2278" y="3706"/>
                  </a:lnTo>
                  <a:lnTo>
                    <a:pt x="2218" y="3766"/>
                  </a:lnTo>
                  <a:lnTo>
                    <a:pt x="2159" y="3814"/>
                  </a:lnTo>
                  <a:lnTo>
                    <a:pt x="2087" y="3862"/>
                  </a:lnTo>
                  <a:lnTo>
                    <a:pt x="2015" y="3898"/>
                  </a:lnTo>
                  <a:lnTo>
                    <a:pt x="1931" y="3934"/>
                  </a:lnTo>
                  <a:lnTo>
                    <a:pt x="1847" y="3958"/>
                  </a:lnTo>
                  <a:lnTo>
                    <a:pt x="1763" y="3970"/>
                  </a:lnTo>
                  <a:lnTo>
                    <a:pt x="1679" y="3982"/>
                  </a:lnTo>
                  <a:lnTo>
                    <a:pt x="1523" y="3970"/>
                  </a:lnTo>
                  <a:lnTo>
                    <a:pt x="1379" y="3934"/>
                  </a:lnTo>
                  <a:lnTo>
                    <a:pt x="1259" y="3874"/>
                  </a:lnTo>
                  <a:lnTo>
                    <a:pt x="1151" y="3790"/>
                  </a:lnTo>
                  <a:lnTo>
                    <a:pt x="1067" y="3682"/>
                  </a:lnTo>
                  <a:lnTo>
                    <a:pt x="1007" y="3562"/>
                  </a:lnTo>
                  <a:lnTo>
                    <a:pt x="959" y="3430"/>
                  </a:lnTo>
                  <a:lnTo>
                    <a:pt x="935" y="3286"/>
                  </a:lnTo>
                  <a:lnTo>
                    <a:pt x="0" y="3286"/>
                  </a:lnTo>
                  <a:lnTo>
                    <a:pt x="0" y="3454"/>
                  </a:lnTo>
                  <a:lnTo>
                    <a:pt x="24" y="3622"/>
                  </a:lnTo>
                  <a:lnTo>
                    <a:pt x="60" y="3778"/>
                  </a:lnTo>
                  <a:lnTo>
                    <a:pt x="108" y="3922"/>
                  </a:lnTo>
                  <a:lnTo>
                    <a:pt x="180" y="4054"/>
                  </a:lnTo>
                  <a:lnTo>
                    <a:pt x="264" y="4174"/>
                  </a:lnTo>
                  <a:lnTo>
                    <a:pt x="360" y="4294"/>
                  </a:lnTo>
                  <a:lnTo>
                    <a:pt x="468" y="4390"/>
                  </a:lnTo>
                  <a:lnTo>
                    <a:pt x="600" y="4474"/>
                  </a:lnTo>
                  <a:lnTo>
                    <a:pt x="720" y="4546"/>
                  </a:lnTo>
                  <a:lnTo>
                    <a:pt x="863" y="4617"/>
                  </a:lnTo>
                  <a:lnTo>
                    <a:pt x="1007" y="4665"/>
                  </a:lnTo>
                  <a:lnTo>
                    <a:pt x="1163" y="4701"/>
                  </a:lnTo>
                  <a:lnTo>
                    <a:pt x="1319" y="4725"/>
                  </a:lnTo>
                  <a:lnTo>
                    <a:pt x="1487" y="4749"/>
                  </a:lnTo>
                  <a:lnTo>
                    <a:pt x="1835" y="4749"/>
                  </a:lnTo>
                  <a:lnTo>
                    <a:pt x="2003" y="4725"/>
                  </a:lnTo>
                  <a:lnTo>
                    <a:pt x="2171" y="4689"/>
                  </a:lnTo>
                  <a:lnTo>
                    <a:pt x="2326" y="4641"/>
                  </a:lnTo>
                  <a:lnTo>
                    <a:pt x="2482" y="4570"/>
                  </a:lnTo>
                  <a:lnTo>
                    <a:pt x="2626" y="4486"/>
                  </a:lnTo>
                  <a:lnTo>
                    <a:pt x="2770" y="4390"/>
                  </a:lnTo>
                  <a:lnTo>
                    <a:pt x="2890" y="4282"/>
                  </a:lnTo>
                  <a:lnTo>
                    <a:pt x="3010" y="4174"/>
                  </a:lnTo>
                  <a:lnTo>
                    <a:pt x="3118" y="4042"/>
                  </a:lnTo>
                  <a:lnTo>
                    <a:pt x="3214" y="3898"/>
                  </a:lnTo>
                  <a:lnTo>
                    <a:pt x="3298" y="3754"/>
                  </a:lnTo>
                  <a:lnTo>
                    <a:pt x="3370" y="3598"/>
                  </a:lnTo>
                  <a:lnTo>
                    <a:pt x="3418" y="3430"/>
                  </a:lnTo>
                  <a:lnTo>
                    <a:pt x="3454" y="3262"/>
                  </a:lnTo>
                  <a:lnTo>
                    <a:pt x="3466" y="3083"/>
                  </a:lnTo>
                  <a:lnTo>
                    <a:pt x="3478" y="2915"/>
                  </a:lnTo>
                  <a:lnTo>
                    <a:pt x="3466" y="2759"/>
                  </a:lnTo>
                  <a:lnTo>
                    <a:pt x="3442" y="2615"/>
                  </a:lnTo>
                  <a:lnTo>
                    <a:pt x="3406" y="2459"/>
                  </a:lnTo>
                  <a:lnTo>
                    <a:pt x="3358" y="2327"/>
                  </a:lnTo>
                  <a:lnTo>
                    <a:pt x="3298" y="2195"/>
                  </a:lnTo>
                  <a:lnTo>
                    <a:pt x="3226" y="2075"/>
                  </a:lnTo>
                  <a:lnTo>
                    <a:pt x="3154" y="1955"/>
                  </a:lnTo>
                  <a:lnTo>
                    <a:pt x="3058" y="1859"/>
                  </a:lnTo>
                  <a:lnTo>
                    <a:pt x="2950" y="1764"/>
                  </a:lnTo>
                  <a:lnTo>
                    <a:pt x="2842" y="1692"/>
                  </a:lnTo>
                  <a:lnTo>
                    <a:pt x="2710" y="1620"/>
                  </a:lnTo>
                  <a:lnTo>
                    <a:pt x="2578" y="1560"/>
                  </a:lnTo>
                  <a:lnTo>
                    <a:pt x="2434" y="1524"/>
                  </a:lnTo>
                  <a:lnTo>
                    <a:pt x="2278" y="1500"/>
                  </a:lnTo>
                  <a:lnTo>
                    <a:pt x="1967" y="1500"/>
                  </a:lnTo>
                  <a:lnTo>
                    <a:pt x="1847" y="1512"/>
                  </a:lnTo>
                  <a:lnTo>
                    <a:pt x="1715" y="1536"/>
                  </a:lnTo>
                  <a:lnTo>
                    <a:pt x="1607" y="1584"/>
                  </a:lnTo>
                  <a:lnTo>
                    <a:pt x="1499" y="1632"/>
                  </a:lnTo>
                  <a:lnTo>
                    <a:pt x="1391" y="1692"/>
                  </a:lnTo>
                  <a:lnTo>
                    <a:pt x="1283" y="1764"/>
                  </a:lnTo>
                  <a:lnTo>
                    <a:pt x="1175" y="1859"/>
                  </a:lnTo>
                  <a:lnTo>
                    <a:pt x="1163" y="1835"/>
                  </a:lnTo>
                  <a:lnTo>
                    <a:pt x="1403" y="780"/>
                  </a:lnTo>
                  <a:lnTo>
                    <a:pt x="3334" y="780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894600" y="2257175"/>
              <a:ext cx="27600" cy="25500"/>
            </a:xfrm>
            <a:custGeom>
              <a:rect b="b" l="l" r="r" t="t"/>
              <a:pathLst>
                <a:path extrusionOk="0" h="1020" w="1104">
                  <a:moveTo>
                    <a:pt x="48" y="0"/>
                  </a:moveTo>
                  <a:lnTo>
                    <a:pt x="0" y="1019"/>
                  </a:lnTo>
                  <a:lnTo>
                    <a:pt x="1056" y="1019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935675" y="2166025"/>
              <a:ext cx="86950" cy="118750"/>
            </a:xfrm>
            <a:custGeom>
              <a:rect b="b" l="l" r="r" t="t"/>
              <a:pathLst>
                <a:path extrusionOk="0" h="4750" w="3478">
                  <a:moveTo>
                    <a:pt x="768" y="1"/>
                  </a:moveTo>
                  <a:lnTo>
                    <a:pt x="180" y="2579"/>
                  </a:lnTo>
                  <a:lnTo>
                    <a:pt x="1031" y="2579"/>
                  </a:lnTo>
                  <a:lnTo>
                    <a:pt x="1115" y="2495"/>
                  </a:lnTo>
                  <a:lnTo>
                    <a:pt x="1187" y="2411"/>
                  </a:lnTo>
                  <a:lnTo>
                    <a:pt x="1271" y="2351"/>
                  </a:lnTo>
                  <a:lnTo>
                    <a:pt x="1355" y="2303"/>
                  </a:lnTo>
                  <a:lnTo>
                    <a:pt x="1439" y="2255"/>
                  </a:lnTo>
                  <a:lnTo>
                    <a:pt x="1535" y="2231"/>
                  </a:lnTo>
                  <a:lnTo>
                    <a:pt x="1643" y="2207"/>
                  </a:lnTo>
                  <a:lnTo>
                    <a:pt x="1859" y="2207"/>
                  </a:lnTo>
                  <a:lnTo>
                    <a:pt x="1943" y="2219"/>
                  </a:lnTo>
                  <a:lnTo>
                    <a:pt x="2027" y="2243"/>
                  </a:lnTo>
                  <a:lnTo>
                    <a:pt x="2099" y="2279"/>
                  </a:lnTo>
                  <a:lnTo>
                    <a:pt x="2171" y="2315"/>
                  </a:lnTo>
                  <a:lnTo>
                    <a:pt x="2230" y="2351"/>
                  </a:lnTo>
                  <a:lnTo>
                    <a:pt x="2290" y="2399"/>
                  </a:lnTo>
                  <a:lnTo>
                    <a:pt x="2350" y="2459"/>
                  </a:lnTo>
                  <a:lnTo>
                    <a:pt x="2398" y="2519"/>
                  </a:lnTo>
                  <a:lnTo>
                    <a:pt x="2434" y="2591"/>
                  </a:lnTo>
                  <a:lnTo>
                    <a:pt x="2470" y="2663"/>
                  </a:lnTo>
                  <a:lnTo>
                    <a:pt x="2494" y="2735"/>
                  </a:lnTo>
                  <a:lnTo>
                    <a:pt x="2530" y="2903"/>
                  </a:lnTo>
                  <a:lnTo>
                    <a:pt x="2530" y="3083"/>
                  </a:lnTo>
                  <a:lnTo>
                    <a:pt x="2506" y="3250"/>
                  </a:lnTo>
                  <a:lnTo>
                    <a:pt x="2458" y="3418"/>
                  </a:lnTo>
                  <a:lnTo>
                    <a:pt x="2422" y="3502"/>
                  </a:lnTo>
                  <a:lnTo>
                    <a:pt x="2386" y="3574"/>
                  </a:lnTo>
                  <a:lnTo>
                    <a:pt x="2338" y="3634"/>
                  </a:lnTo>
                  <a:lnTo>
                    <a:pt x="2278" y="3706"/>
                  </a:lnTo>
                  <a:lnTo>
                    <a:pt x="2230" y="3766"/>
                  </a:lnTo>
                  <a:lnTo>
                    <a:pt x="2159" y="3814"/>
                  </a:lnTo>
                  <a:lnTo>
                    <a:pt x="2099" y="3862"/>
                  </a:lnTo>
                  <a:lnTo>
                    <a:pt x="2015" y="3898"/>
                  </a:lnTo>
                  <a:lnTo>
                    <a:pt x="1943" y="3934"/>
                  </a:lnTo>
                  <a:lnTo>
                    <a:pt x="1859" y="3958"/>
                  </a:lnTo>
                  <a:lnTo>
                    <a:pt x="1775" y="3970"/>
                  </a:lnTo>
                  <a:lnTo>
                    <a:pt x="1679" y="3982"/>
                  </a:lnTo>
                  <a:lnTo>
                    <a:pt x="1523" y="3970"/>
                  </a:lnTo>
                  <a:lnTo>
                    <a:pt x="1391" y="3934"/>
                  </a:lnTo>
                  <a:lnTo>
                    <a:pt x="1271" y="3874"/>
                  </a:lnTo>
                  <a:lnTo>
                    <a:pt x="1163" y="3790"/>
                  </a:lnTo>
                  <a:lnTo>
                    <a:pt x="1079" y="3682"/>
                  </a:lnTo>
                  <a:lnTo>
                    <a:pt x="1007" y="3562"/>
                  </a:lnTo>
                  <a:lnTo>
                    <a:pt x="971" y="3430"/>
                  </a:lnTo>
                  <a:lnTo>
                    <a:pt x="947" y="3286"/>
                  </a:lnTo>
                  <a:lnTo>
                    <a:pt x="0" y="3286"/>
                  </a:lnTo>
                  <a:lnTo>
                    <a:pt x="0" y="3454"/>
                  </a:lnTo>
                  <a:lnTo>
                    <a:pt x="24" y="3622"/>
                  </a:lnTo>
                  <a:lnTo>
                    <a:pt x="60" y="3778"/>
                  </a:lnTo>
                  <a:lnTo>
                    <a:pt x="120" y="3922"/>
                  </a:lnTo>
                  <a:lnTo>
                    <a:pt x="192" y="4054"/>
                  </a:lnTo>
                  <a:lnTo>
                    <a:pt x="276" y="4174"/>
                  </a:lnTo>
                  <a:lnTo>
                    <a:pt x="372" y="4294"/>
                  </a:lnTo>
                  <a:lnTo>
                    <a:pt x="480" y="4390"/>
                  </a:lnTo>
                  <a:lnTo>
                    <a:pt x="600" y="4474"/>
                  </a:lnTo>
                  <a:lnTo>
                    <a:pt x="732" y="4546"/>
                  </a:lnTo>
                  <a:lnTo>
                    <a:pt x="863" y="4617"/>
                  </a:lnTo>
                  <a:lnTo>
                    <a:pt x="1019" y="4665"/>
                  </a:lnTo>
                  <a:lnTo>
                    <a:pt x="1175" y="4701"/>
                  </a:lnTo>
                  <a:lnTo>
                    <a:pt x="1331" y="4725"/>
                  </a:lnTo>
                  <a:lnTo>
                    <a:pt x="1499" y="4749"/>
                  </a:lnTo>
                  <a:lnTo>
                    <a:pt x="1835" y="4749"/>
                  </a:lnTo>
                  <a:lnTo>
                    <a:pt x="2003" y="4725"/>
                  </a:lnTo>
                  <a:lnTo>
                    <a:pt x="2171" y="4689"/>
                  </a:lnTo>
                  <a:lnTo>
                    <a:pt x="2338" y="4641"/>
                  </a:lnTo>
                  <a:lnTo>
                    <a:pt x="2494" y="4570"/>
                  </a:lnTo>
                  <a:lnTo>
                    <a:pt x="2638" y="4486"/>
                  </a:lnTo>
                  <a:lnTo>
                    <a:pt x="2770" y="4390"/>
                  </a:lnTo>
                  <a:lnTo>
                    <a:pt x="2902" y="4282"/>
                  </a:lnTo>
                  <a:lnTo>
                    <a:pt x="3022" y="4174"/>
                  </a:lnTo>
                  <a:lnTo>
                    <a:pt x="3130" y="4042"/>
                  </a:lnTo>
                  <a:lnTo>
                    <a:pt x="3226" y="3898"/>
                  </a:lnTo>
                  <a:lnTo>
                    <a:pt x="3310" y="3754"/>
                  </a:lnTo>
                  <a:lnTo>
                    <a:pt x="3370" y="3598"/>
                  </a:lnTo>
                  <a:lnTo>
                    <a:pt x="3430" y="3430"/>
                  </a:lnTo>
                  <a:lnTo>
                    <a:pt x="3454" y="3262"/>
                  </a:lnTo>
                  <a:lnTo>
                    <a:pt x="3478" y="3083"/>
                  </a:lnTo>
                  <a:lnTo>
                    <a:pt x="3478" y="2915"/>
                  </a:lnTo>
                  <a:lnTo>
                    <a:pt x="3466" y="2759"/>
                  </a:lnTo>
                  <a:lnTo>
                    <a:pt x="3442" y="2615"/>
                  </a:lnTo>
                  <a:lnTo>
                    <a:pt x="3406" y="2459"/>
                  </a:lnTo>
                  <a:lnTo>
                    <a:pt x="3370" y="2327"/>
                  </a:lnTo>
                  <a:lnTo>
                    <a:pt x="3310" y="2195"/>
                  </a:lnTo>
                  <a:lnTo>
                    <a:pt x="3238" y="2075"/>
                  </a:lnTo>
                  <a:lnTo>
                    <a:pt x="3154" y="1955"/>
                  </a:lnTo>
                  <a:lnTo>
                    <a:pt x="3058" y="1859"/>
                  </a:lnTo>
                  <a:lnTo>
                    <a:pt x="2962" y="1764"/>
                  </a:lnTo>
                  <a:lnTo>
                    <a:pt x="2842" y="1692"/>
                  </a:lnTo>
                  <a:lnTo>
                    <a:pt x="2722" y="1620"/>
                  </a:lnTo>
                  <a:lnTo>
                    <a:pt x="2590" y="1560"/>
                  </a:lnTo>
                  <a:lnTo>
                    <a:pt x="2434" y="1524"/>
                  </a:lnTo>
                  <a:lnTo>
                    <a:pt x="2278" y="1500"/>
                  </a:lnTo>
                  <a:lnTo>
                    <a:pt x="1979" y="1500"/>
                  </a:lnTo>
                  <a:lnTo>
                    <a:pt x="1847" y="1512"/>
                  </a:lnTo>
                  <a:lnTo>
                    <a:pt x="1727" y="1536"/>
                  </a:lnTo>
                  <a:lnTo>
                    <a:pt x="1607" y="1584"/>
                  </a:lnTo>
                  <a:lnTo>
                    <a:pt x="1499" y="1632"/>
                  </a:lnTo>
                  <a:lnTo>
                    <a:pt x="1391" y="1692"/>
                  </a:lnTo>
                  <a:lnTo>
                    <a:pt x="1283" y="1764"/>
                  </a:lnTo>
                  <a:lnTo>
                    <a:pt x="1187" y="1859"/>
                  </a:lnTo>
                  <a:lnTo>
                    <a:pt x="1175" y="1835"/>
                  </a:lnTo>
                  <a:lnTo>
                    <a:pt x="1415" y="780"/>
                  </a:lnTo>
                  <a:lnTo>
                    <a:pt x="3334" y="780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027700" y="2166025"/>
              <a:ext cx="88150" cy="116650"/>
            </a:xfrm>
            <a:custGeom>
              <a:rect b="b" l="l" r="r" t="t"/>
              <a:pathLst>
                <a:path extrusionOk="0" h="4666" w="3526">
                  <a:moveTo>
                    <a:pt x="2087" y="1188"/>
                  </a:moveTo>
                  <a:lnTo>
                    <a:pt x="2015" y="2807"/>
                  </a:lnTo>
                  <a:lnTo>
                    <a:pt x="780" y="2807"/>
                  </a:lnTo>
                  <a:lnTo>
                    <a:pt x="2075" y="1188"/>
                  </a:lnTo>
                  <a:close/>
                  <a:moveTo>
                    <a:pt x="2195" y="1"/>
                  </a:moveTo>
                  <a:lnTo>
                    <a:pt x="36" y="2723"/>
                  </a:lnTo>
                  <a:lnTo>
                    <a:pt x="0" y="3586"/>
                  </a:lnTo>
                  <a:lnTo>
                    <a:pt x="1967" y="3586"/>
                  </a:lnTo>
                  <a:lnTo>
                    <a:pt x="1919" y="4665"/>
                  </a:lnTo>
                  <a:lnTo>
                    <a:pt x="2818" y="4665"/>
                  </a:lnTo>
                  <a:lnTo>
                    <a:pt x="2866" y="3586"/>
                  </a:lnTo>
                  <a:lnTo>
                    <a:pt x="3490" y="3586"/>
                  </a:lnTo>
                  <a:lnTo>
                    <a:pt x="3526" y="2807"/>
                  </a:lnTo>
                  <a:lnTo>
                    <a:pt x="2914" y="2807"/>
                  </a:lnTo>
                  <a:lnTo>
                    <a:pt x="30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127525" y="2202600"/>
              <a:ext cx="92650" cy="82475"/>
            </a:xfrm>
            <a:custGeom>
              <a:rect b="b" l="l" r="r" t="t"/>
              <a:pathLst>
                <a:path extrusionOk="0" h="3299" w="3706">
                  <a:moveTo>
                    <a:pt x="780" y="360"/>
                  </a:moveTo>
                  <a:lnTo>
                    <a:pt x="828" y="372"/>
                  </a:lnTo>
                  <a:lnTo>
                    <a:pt x="864" y="384"/>
                  </a:lnTo>
                  <a:lnTo>
                    <a:pt x="900" y="396"/>
                  </a:lnTo>
                  <a:lnTo>
                    <a:pt x="924" y="432"/>
                  </a:lnTo>
                  <a:lnTo>
                    <a:pt x="972" y="492"/>
                  </a:lnTo>
                  <a:lnTo>
                    <a:pt x="1008" y="576"/>
                  </a:lnTo>
                  <a:lnTo>
                    <a:pt x="1020" y="672"/>
                  </a:lnTo>
                  <a:lnTo>
                    <a:pt x="1032" y="756"/>
                  </a:lnTo>
                  <a:lnTo>
                    <a:pt x="1032" y="924"/>
                  </a:lnTo>
                  <a:lnTo>
                    <a:pt x="1008" y="1080"/>
                  </a:lnTo>
                  <a:lnTo>
                    <a:pt x="996" y="1164"/>
                  </a:lnTo>
                  <a:lnTo>
                    <a:pt x="972" y="1248"/>
                  </a:lnTo>
                  <a:lnTo>
                    <a:pt x="924" y="1320"/>
                  </a:lnTo>
                  <a:lnTo>
                    <a:pt x="876" y="1380"/>
                  </a:lnTo>
                  <a:lnTo>
                    <a:pt x="840" y="1404"/>
                  </a:lnTo>
                  <a:lnTo>
                    <a:pt x="804" y="1416"/>
                  </a:lnTo>
                  <a:lnTo>
                    <a:pt x="756" y="1428"/>
                  </a:lnTo>
                  <a:lnTo>
                    <a:pt x="660" y="1428"/>
                  </a:lnTo>
                  <a:lnTo>
                    <a:pt x="612" y="1416"/>
                  </a:lnTo>
                  <a:lnTo>
                    <a:pt x="576" y="1404"/>
                  </a:lnTo>
                  <a:lnTo>
                    <a:pt x="552" y="1380"/>
                  </a:lnTo>
                  <a:lnTo>
                    <a:pt x="504" y="1320"/>
                  </a:lnTo>
                  <a:lnTo>
                    <a:pt x="468" y="1248"/>
                  </a:lnTo>
                  <a:lnTo>
                    <a:pt x="456" y="1164"/>
                  </a:lnTo>
                  <a:lnTo>
                    <a:pt x="444" y="1080"/>
                  </a:lnTo>
                  <a:lnTo>
                    <a:pt x="444" y="924"/>
                  </a:lnTo>
                  <a:lnTo>
                    <a:pt x="468" y="744"/>
                  </a:lnTo>
                  <a:lnTo>
                    <a:pt x="480" y="648"/>
                  </a:lnTo>
                  <a:lnTo>
                    <a:pt x="516" y="564"/>
                  </a:lnTo>
                  <a:lnTo>
                    <a:pt x="552" y="492"/>
                  </a:lnTo>
                  <a:lnTo>
                    <a:pt x="612" y="420"/>
                  </a:lnTo>
                  <a:lnTo>
                    <a:pt x="648" y="396"/>
                  </a:lnTo>
                  <a:lnTo>
                    <a:pt x="684" y="384"/>
                  </a:lnTo>
                  <a:lnTo>
                    <a:pt x="732" y="372"/>
                  </a:lnTo>
                  <a:lnTo>
                    <a:pt x="780" y="360"/>
                  </a:lnTo>
                  <a:close/>
                  <a:moveTo>
                    <a:pt x="696" y="37"/>
                  </a:moveTo>
                  <a:lnTo>
                    <a:pt x="612" y="49"/>
                  </a:lnTo>
                  <a:lnTo>
                    <a:pt x="528" y="73"/>
                  </a:lnTo>
                  <a:lnTo>
                    <a:pt x="456" y="97"/>
                  </a:lnTo>
                  <a:lnTo>
                    <a:pt x="384" y="133"/>
                  </a:lnTo>
                  <a:lnTo>
                    <a:pt x="324" y="181"/>
                  </a:lnTo>
                  <a:lnTo>
                    <a:pt x="264" y="229"/>
                  </a:lnTo>
                  <a:lnTo>
                    <a:pt x="204" y="289"/>
                  </a:lnTo>
                  <a:lnTo>
                    <a:pt x="168" y="349"/>
                  </a:lnTo>
                  <a:lnTo>
                    <a:pt x="121" y="420"/>
                  </a:lnTo>
                  <a:lnTo>
                    <a:pt x="85" y="492"/>
                  </a:lnTo>
                  <a:lnTo>
                    <a:pt x="61" y="564"/>
                  </a:lnTo>
                  <a:lnTo>
                    <a:pt x="13" y="732"/>
                  </a:lnTo>
                  <a:lnTo>
                    <a:pt x="1" y="912"/>
                  </a:lnTo>
                  <a:lnTo>
                    <a:pt x="1" y="1092"/>
                  </a:lnTo>
                  <a:lnTo>
                    <a:pt x="13" y="1248"/>
                  </a:lnTo>
                  <a:lnTo>
                    <a:pt x="37" y="1332"/>
                  </a:lnTo>
                  <a:lnTo>
                    <a:pt x="61" y="1392"/>
                  </a:lnTo>
                  <a:lnTo>
                    <a:pt x="97" y="1464"/>
                  </a:lnTo>
                  <a:lnTo>
                    <a:pt x="132" y="1524"/>
                  </a:lnTo>
                  <a:lnTo>
                    <a:pt x="168" y="1572"/>
                  </a:lnTo>
                  <a:lnTo>
                    <a:pt x="228" y="1620"/>
                  </a:lnTo>
                  <a:lnTo>
                    <a:pt x="288" y="1668"/>
                  </a:lnTo>
                  <a:lnTo>
                    <a:pt x="348" y="1704"/>
                  </a:lnTo>
                  <a:lnTo>
                    <a:pt x="420" y="1728"/>
                  </a:lnTo>
                  <a:lnTo>
                    <a:pt x="504" y="1752"/>
                  </a:lnTo>
                  <a:lnTo>
                    <a:pt x="588" y="1763"/>
                  </a:lnTo>
                  <a:lnTo>
                    <a:pt x="780" y="1763"/>
                  </a:lnTo>
                  <a:lnTo>
                    <a:pt x="876" y="1752"/>
                  </a:lnTo>
                  <a:lnTo>
                    <a:pt x="948" y="1728"/>
                  </a:lnTo>
                  <a:lnTo>
                    <a:pt x="1032" y="1704"/>
                  </a:lnTo>
                  <a:lnTo>
                    <a:pt x="1104" y="1668"/>
                  </a:lnTo>
                  <a:lnTo>
                    <a:pt x="1164" y="1632"/>
                  </a:lnTo>
                  <a:lnTo>
                    <a:pt x="1224" y="1584"/>
                  </a:lnTo>
                  <a:lnTo>
                    <a:pt x="1272" y="1524"/>
                  </a:lnTo>
                  <a:lnTo>
                    <a:pt x="1320" y="1476"/>
                  </a:lnTo>
                  <a:lnTo>
                    <a:pt x="1356" y="1404"/>
                  </a:lnTo>
                  <a:lnTo>
                    <a:pt x="1392" y="1344"/>
                  </a:lnTo>
                  <a:lnTo>
                    <a:pt x="1416" y="1260"/>
                  </a:lnTo>
                  <a:lnTo>
                    <a:pt x="1464" y="1104"/>
                  </a:lnTo>
                  <a:lnTo>
                    <a:pt x="1476" y="924"/>
                  </a:lnTo>
                  <a:lnTo>
                    <a:pt x="1476" y="756"/>
                  </a:lnTo>
                  <a:lnTo>
                    <a:pt x="1464" y="576"/>
                  </a:lnTo>
                  <a:lnTo>
                    <a:pt x="1440" y="504"/>
                  </a:lnTo>
                  <a:lnTo>
                    <a:pt x="1416" y="432"/>
                  </a:lnTo>
                  <a:lnTo>
                    <a:pt x="1392" y="360"/>
                  </a:lnTo>
                  <a:lnTo>
                    <a:pt x="1356" y="301"/>
                  </a:lnTo>
                  <a:lnTo>
                    <a:pt x="1308" y="241"/>
                  </a:lnTo>
                  <a:lnTo>
                    <a:pt x="1260" y="181"/>
                  </a:lnTo>
                  <a:lnTo>
                    <a:pt x="1200" y="145"/>
                  </a:lnTo>
                  <a:lnTo>
                    <a:pt x="1140" y="97"/>
                  </a:lnTo>
                  <a:lnTo>
                    <a:pt x="1068" y="73"/>
                  </a:lnTo>
                  <a:lnTo>
                    <a:pt x="984" y="49"/>
                  </a:lnTo>
                  <a:lnTo>
                    <a:pt x="900" y="37"/>
                  </a:lnTo>
                  <a:close/>
                  <a:moveTo>
                    <a:pt x="3046" y="1871"/>
                  </a:moveTo>
                  <a:lnTo>
                    <a:pt x="3082" y="1883"/>
                  </a:lnTo>
                  <a:lnTo>
                    <a:pt x="3118" y="1895"/>
                  </a:lnTo>
                  <a:lnTo>
                    <a:pt x="3154" y="1931"/>
                  </a:lnTo>
                  <a:lnTo>
                    <a:pt x="3190" y="1991"/>
                  </a:lnTo>
                  <a:lnTo>
                    <a:pt x="3226" y="2063"/>
                  </a:lnTo>
                  <a:lnTo>
                    <a:pt x="3238" y="2147"/>
                  </a:lnTo>
                  <a:lnTo>
                    <a:pt x="3250" y="2243"/>
                  </a:lnTo>
                  <a:lnTo>
                    <a:pt x="3250" y="2399"/>
                  </a:lnTo>
                  <a:lnTo>
                    <a:pt x="3238" y="2567"/>
                  </a:lnTo>
                  <a:lnTo>
                    <a:pt x="3214" y="2651"/>
                  </a:lnTo>
                  <a:lnTo>
                    <a:pt x="3190" y="2735"/>
                  </a:lnTo>
                  <a:lnTo>
                    <a:pt x="3154" y="2807"/>
                  </a:lnTo>
                  <a:lnTo>
                    <a:pt x="3094" y="2879"/>
                  </a:lnTo>
                  <a:lnTo>
                    <a:pt x="3058" y="2903"/>
                  </a:lnTo>
                  <a:lnTo>
                    <a:pt x="3022" y="2915"/>
                  </a:lnTo>
                  <a:lnTo>
                    <a:pt x="2974" y="2927"/>
                  </a:lnTo>
                  <a:lnTo>
                    <a:pt x="2926" y="2939"/>
                  </a:lnTo>
                  <a:lnTo>
                    <a:pt x="2879" y="2927"/>
                  </a:lnTo>
                  <a:lnTo>
                    <a:pt x="2831" y="2915"/>
                  </a:lnTo>
                  <a:lnTo>
                    <a:pt x="2795" y="2903"/>
                  </a:lnTo>
                  <a:lnTo>
                    <a:pt x="2771" y="2879"/>
                  </a:lnTo>
                  <a:lnTo>
                    <a:pt x="2723" y="2807"/>
                  </a:lnTo>
                  <a:lnTo>
                    <a:pt x="2687" y="2735"/>
                  </a:lnTo>
                  <a:lnTo>
                    <a:pt x="2675" y="2651"/>
                  </a:lnTo>
                  <a:lnTo>
                    <a:pt x="2663" y="2555"/>
                  </a:lnTo>
                  <a:lnTo>
                    <a:pt x="2675" y="2399"/>
                  </a:lnTo>
                  <a:lnTo>
                    <a:pt x="2687" y="2231"/>
                  </a:lnTo>
                  <a:lnTo>
                    <a:pt x="2699" y="2135"/>
                  </a:lnTo>
                  <a:lnTo>
                    <a:pt x="2735" y="2051"/>
                  </a:lnTo>
                  <a:lnTo>
                    <a:pt x="2771" y="1979"/>
                  </a:lnTo>
                  <a:lnTo>
                    <a:pt x="2831" y="1919"/>
                  </a:lnTo>
                  <a:lnTo>
                    <a:pt x="2867" y="1895"/>
                  </a:lnTo>
                  <a:lnTo>
                    <a:pt x="2903" y="1883"/>
                  </a:lnTo>
                  <a:lnTo>
                    <a:pt x="2950" y="1871"/>
                  </a:lnTo>
                  <a:close/>
                  <a:moveTo>
                    <a:pt x="2926" y="1536"/>
                  </a:moveTo>
                  <a:lnTo>
                    <a:pt x="2831" y="1548"/>
                  </a:lnTo>
                  <a:lnTo>
                    <a:pt x="2747" y="1572"/>
                  </a:lnTo>
                  <a:lnTo>
                    <a:pt x="2675" y="1596"/>
                  </a:lnTo>
                  <a:lnTo>
                    <a:pt x="2603" y="1632"/>
                  </a:lnTo>
                  <a:lnTo>
                    <a:pt x="2543" y="1680"/>
                  </a:lnTo>
                  <a:lnTo>
                    <a:pt x="2483" y="1728"/>
                  </a:lnTo>
                  <a:lnTo>
                    <a:pt x="2435" y="1787"/>
                  </a:lnTo>
                  <a:lnTo>
                    <a:pt x="2387" y="1847"/>
                  </a:lnTo>
                  <a:lnTo>
                    <a:pt x="2339" y="1907"/>
                  </a:lnTo>
                  <a:lnTo>
                    <a:pt x="2303" y="1979"/>
                  </a:lnTo>
                  <a:lnTo>
                    <a:pt x="2279" y="2051"/>
                  </a:lnTo>
                  <a:lnTo>
                    <a:pt x="2243" y="2219"/>
                  </a:lnTo>
                  <a:lnTo>
                    <a:pt x="2219" y="2387"/>
                  </a:lnTo>
                  <a:lnTo>
                    <a:pt x="2219" y="2567"/>
                  </a:lnTo>
                  <a:lnTo>
                    <a:pt x="2243" y="2735"/>
                  </a:lnTo>
                  <a:lnTo>
                    <a:pt x="2255" y="2807"/>
                  </a:lnTo>
                  <a:lnTo>
                    <a:pt x="2279" y="2879"/>
                  </a:lnTo>
                  <a:lnTo>
                    <a:pt x="2315" y="2951"/>
                  </a:lnTo>
                  <a:lnTo>
                    <a:pt x="2351" y="3011"/>
                  </a:lnTo>
                  <a:lnTo>
                    <a:pt x="2399" y="3071"/>
                  </a:lnTo>
                  <a:lnTo>
                    <a:pt x="2447" y="3119"/>
                  </a:lnTo>
                  <a:lnTo>
                    <a:pt x="2507" y="3154"/>
                  </a:lnTo>
                  <a:lnTo>
                    <a:pt x="2567" y="3190"/>
                  </a:lnTo>
                  <a:lnTo>
                    <a:pt x="2639" y="3226"/>
                  </a:lnTo>
                  <a:lnTo>
                    <a:pt x="2723" y="3250"/>
                  </a:lnTo>
                  <a:lnTo>
                    <a:pt x="2807" y="3262"/>
                  </a:lnTo>
                  <a:lnTo>
                    <a:pt x="2998" y="3262"/>
                  </a:lnTo>
                  <a:lnTo>
                    <a:pt x="3094" y="3250"/>
                  </a:lnTo>
                  <a:lnTo>
                    <a:pt x="3178" y="3226"/>
                  </a:lnTo>
                  <a:lnTo>
                    <a:pt x="3250" y="3202"/>
                  </a:lnTo>
                  <a:lnTo>
                    <a:pt x="3322" y="3166"/>
                  </a:lnTo>
                  <a:lnTo>
                    <a:pt x="3382" y="3119"/>
                  </a:lnTo>
                  <a:lnTo>
                    <a:pt x="3442" y="3071"/>
                  </a:lnTo>
                  <a:lnTo>
                    <a:pt x="3490" y="3023"/>
                  </a:lnTo>
                  <a:lnTo>
                    <a:pt x="3538" y="2963"/>
                  </a:lnTo>
                  <a:lnTo>
                    <a:pt x="3574" y="2891"/>
                  </a:lnTo>
                  <a:lnTo>
                    <a:pt x="3646" y="2747"/>
                  </a:lnTo>
                  <a:lnTo>
                    <a:pt x="3682" y="2579"/>
                  </a:lnTo>
                  <a:lnTo>
                    <a:pt x="3706" y="2411"/>
                  </a:lnTo>
                  <a:lnTo>
                    <a:pt x="3706" y="2231"/>
                  </a:lnTo>
                  <a:lnTo>
                    <a:pt x="3682" y="2063"/>
                  </a:lnTo>
                  <a:lnTo>
                    <a:pt x="3670" y="1991"/>
                  </a:lnTo>
                  <a:lnTo>
                    <a:pt x="3646" y="1919"/>
                  </a:lnTo>
                  <a:lnTo>
                    <a:pt x="3610" y="1847"/>
                  </a:lnTo>
                  <a:lnTo>
                    <a:pt x="3574" y="1787"/>
                  </a:lnTo>
                  <a:lnTo>
                    <a:pt x="3526" y="1728"/>
                  </a:lnTo>
                  <a:lnTo>
                    <a:pt x="3478" y="1680"/>
                  </a:lnTo>
                  <a:lnTo>
                    <a:pt x="3418" y="1644"/>
                  </a:lnTo>
                  <a:lnTo>
                    <a:pt x="3358" y="1608"/>
                  </a:lnTo>
                  <a:lnTo>
                    <a:pt x="3286" y="1572"/>
                  </a:lnTo>
                  <a:lnTo>
                    <a:pt x="3202" y="1548"/>
                  </a:lnTo>
                  <a:lnTo>
                    <a:pt x="3118" y="1536"/>
                  </a:lnTo>
                  <a:close/>
                  <a:moveTo>
                    <a:pt x="2675" y="1"/>
                  </a:moveTo>
                  <a:lnTo>
                    <a:pt x="672" y="3298"/>
                  </a:lnTo>
                  <a:lnTo>
                    <a:pt x="1068" y="329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373950" y="1957075"/>
              <a:ext cx="1076550" cy="563625"/>
            </a:xfrm>
            <a:custGeom>
              <a:rect b="b" l="l" r="r" t="t"/>
              <a:pathLst>
                <a:path extrusionOk="0" h="22545" w="43062">
                  <a:moveTo>
                    <a:pt x="42702" y="1"/>
                  </a:moveTo>
                  <a:lnTo>
                    <a:pt x="42642" y="25"/>
                  </a:lnTo>
                  <a:lnTo>
                    <a:pt x="42582" y="49"/>
                  </a:lnTo>
                  <a:lnTo>
                    <a:pt x="42534" y="85"/>
                  </a:lnTo>
                  <a:lnTo>
                    <a:pt x="42498" y="121"/>
                  </a:lnTo>
                  <a:lnTo>
                    <a:pt x="42474" y="181"/>
                  </a:lnTo>
                  <a:lnTo>
                    <a:pt x="42450" y="241"/>
                  </a:lnTo>
                  <a:lnTo>
                    <a:pt x="42222" y="1140"/>
                  </a:lnTo>
                  <a:lnTo>
                    <a:pt x="41994" y="2027"/>
                  </a:lnTo>
                  <a:lnTo>
                    <a:pt x="41743" y="2903"/>
                  </a:lnTo>
                  <a:lnTo>
                    <a:pt x="41491" y="3754"/>
                  </a:lnTo>
                  <a:lnTo>
                    <a:pt x="41227" y="4582"/>
                  </a:lnTo>
                  <a:lnTo>
                    <a:pt x="40963" y="5409"/>
                  </a:lnTo>
                  <a:lnTo>
                    <a:pt x="40675" y="6200"/>
                  </a:lnTo>
                  <a:lnTo>
                    <a:pt x="40388" y="6980"/>
                  </a:lnTo>
                  <a:lnTo>
                    <a:pt x="40088" y="7735"/>
                  </a:lnTo>
                  <a:lnTo>
                    <a:pt x="39788" y="8479"/>
                  </a:lnTo>
                  <a:lnTo>
                    <a:pt x="39476" y="9186"/>
                  </a:lnTo>
                  <a:lnTo>
                    <a:pt x="39152" y="9882"/>
                  </a:lnTo>
                  <a:lnTo>
                    <a:pt x="38829" y="10565"/>
                  </a:lnTo>
                  <a:lnTo>
                    <a:pt x="38493" y="11213"/>
                  </a:lnTo>
                  <a:lnTo>
                    <a:pt x="38157" y="11836"/>
                  </a:lnTo>
                  <a:lnTo>
                    <a:pt x="37809" y="12448"/>
                  </a:lnTo>
                  <a:lnTo>
                    <a:pt x="37462" y="13023"/>
                  </a:lnTo>
                  <a:lnTo>
                    <a:pt x="37102" y="13587"/>
                  </a:lnTo>
                  <a:lnTo>
                    <a:pt x="36742" y="14115"/>
                  </a:lnTo>
                  <a:lnTo>
                    <a:pt x="36370" y="14618"/>
                  </a:lnTo>
                  <a:lnTo>
                    <a:pt x="35999" y="15098"/>
                  </a:lnTo>
                  <a:lnTo>
                    <a:pt x="35627" y="15554"/>
                  </a:lnTo>
                  <a:lnTo>
                    <a:pt x="35243" y="15985"/>
                  </a:lnTo>
                  <a:lnTo>
                    <a:pt x="34860" y="16381"/>
                  </a:lnTo>
                  <a:lnTo>
                    <a:pt x="34476" y="16753"/>
                  </a:lnTo>
                  <a:lnTo>
                    <a:pt x="34080" y="17089"/>
                  </a:lnTo>
                  <a:lnTo>
                    <a:pt x="33684" y="17412"/>
                  </a:lnTo>
                  <a:lnTo>
                    <a:pt x="33289" y="17688"/>
                  </a:lnTo>
                  <a:lnTo>
                    <a:pt x="32893" y="17940"/>
                  </a:lnTo>
                  <a:lnTo>
                    <a:pt x="32497" y="18168"/>
                  </a:lnTo>
                  <a:lnTo>
                    <a:pt x="32293" y="18264"/>
                  </a:lnTo>
                  <a:lnTo>
                    <a:pt x="32089" y="18360"/>
                  </a:lnTo>
                  <a:lnTo>
                    <a:pt x="31886" y="18444"/>
                  </a:lnTo>
                  <a:lnTo>
                    <a:pt x="31682" y="18528"/>
                  </a:lnTo>
                  <a:lnTo>
                    <a:pt x="31322" y="18647"/>
                  </a:lnTo>
                  <a:lnTo>
                    <a:pt x="30962" y="18731"/>
                  </a:lnTo>
                  <a:lnTo>
                    <a:pt x="30603" y="18803"/>
                  </a:lnTo>
                  <a:lnTo>
                    <a:pt x="30231" y="18851"/>
                  </a:lnTo>
                  <a:lnTo>
                    <a:pt x="29871" y="18863"/>
                  </a:lnTo>
                  <a:lnTo>
                    <a:pt x="29511" y="18851"/>
                  </a:lnTo>
                  <a:lnTo>
                    <a:pt x="29152" y="18827"/>
                  </a:lnTo>
                  <a:lnTo>
                    <a:pt x="28780" y="18767"/>
                  </a:lnTo>
                  <a:lnTo>
                    <a:pt x="28420" y="18683"/>
                  </a:lnTo>
                  <a:lnTo>
                    <a:pt x="28060" y="18575"/>
                  </a:lnTo>
                  <a:lnTo>
                    <a:pt x="27701" y="18444"/>
                  </a:lnTo>
                  <a:lnTo>
                    <a:pt x="27329" y="18288"/>
                  </a:lnTo>
                  <a:lnTo>
                    <a:pt x="26969" y="18108"/>
                  </a:lnTo>
                  <a:lnTo>
                    <a:pt x="26609" y="17904"/>
                  </a:lnTo>
                  <a:lnTo>
                    <a:pt x="26250" y="17676"/>
                  </a:lnTo>
                  <a:lnTo>
                    <a:pt x="25890" y="17412"/>
                  </a:lnTo>
                  <a:lnTo>
                    <a:pt x="25386" y="17017"/>
                  </a:lnTo>
                  <a:lnTo>
                    <a:pt x="24895" y="16609"/>
                  </a:lnTo>
                  <a:lnTo>
                    <a:pt x="24427" y="16177"/>
                  </a:lnTo>
                  <a:lnTo>
                    <a:pt x="23971" y="15746"/>
                  </a:lnTo>
                  <a:lnTo>
                    <a:pt x="23540" y="15302"/>
                  </a:lnTo>
                  <a:lnTo>
                    <a:pt x="23120" y="14846"/>
                  </a:lnTo>
                  <a:lnTo>
                    <a:pt x="22712" y="14378"/>
                  </a:lnTo>
                  <a:lnTo>
                    <a:pt x="22317" y="13911"/>
                  </a:lnTo>
                  <a:lnTo>
                    <a:pt x="21933" y="13443"/>
                  </a:lnTo>
                  <a:lnTo>
                    <a:pt x="21573" y="12964"/>
                  </a:lnTo>
                  <a:lnTo>
                    <a:pt x="21213" y="12484"/>
                  </a:lnTo>
                  <a:lnTo>
                    <a:pt x="20866" y="12016"/>
                  </a:lnTo>
                  <a:lnTo>
                    <a:pt x="20206" y="11069"/>
                  </a:lnTo>
                  <a:lnTo>
                    <a:pt x="19570" y="10146"/>
                  </a:lnTo>
                  <a:lnTo>
                    <a:pt x="18707" y="8898"/>
                  </a:lnTo>
                  <a:lnTo>
                    <a:pt x="18287" y="8311"/>
                  </a:lnTo>
                  <a:lnTo>
                    <a:pt x="17856" y="7735"/>
                  </a:lnTo>
                  <a:lnTo>
                    <a:pt x="17436" y="7184"/>
                  </a:lnTo>
                  <a:lnTo>
                    <a:pt x="16992" y="6668"/>
                  </a:lnTo>
                  <a:lnTo>
                    <a:pt x="16776" y="6428"/>
                  </a:lnTo>
                  <a:lnTo>
                    <a:pt x="16561" y="6188"/>
                  </a:lnTo>
                  <a:lnTo>
                    <a:pt x="16333" y="5961"/>
                  </a:lnTo>
                  <a:lnTo>
                    <a:pt x="16105" y="5745"/>
                  </a:lnTo>
                  <a:lnTo>
                    <a:pt x="15865" y="5541"/>
                  </a:lnTo>
                  <a:lnTo>
                    <a:pt x="15637" y="5349"/>
                  </a:lnTo>
                  <a:lnTo>
                    <a:pt x="15397" y="5157"/>
                  </a:lnTo>
                  <a:lnTo>
                    <a:pt x="15158" y="4989"/>
                  </a:lnTo>
                  <a:lnTo>
                    <a:pt x="14906" y="4833"/>
                  </a:lnTo>
                  <a:lnTo>
                    <a:pt x="14654" y="4677"/>
                  </a:lnTo>
                  <a:lnTo>
                    <a:pt x="14390" y="4546"/>
                  </a:lnTo>
                  <a:lnTo>
                    <a:pt x="14126" y="4426"/>
                  </a:lnTo>
                  <a:lnTo>
                    <a:pt x="13851" y="4330"/>
                  </a:lnTo>
                  <a:lnTo>
                    <a:pt x="13575" y="4234"/>
                  </a:lnTo>
                  <a:lnTo>
                    <a:pt x="13287" y="4162"/>
                  </a:lnTo>
                  <a:lnTo>
                    <a:pt x="12999" y="4102"/>
                  </a:lnTo>
                  <a:lnTo>
                    <a:pt x="12699" y="4054"/>
                  </a:lnTo>
                  <a:lnTo>
                    <a:pt x="12388" y="4030"/>
                  </a:lnTo>
                  <a:lnTo>
                    <a:pt x="11752" y="4030"/>
                  </a:lnTo>
                  <a:lnTo>
                    <a:pt x="11512" y="4054"/>
                  </a:lnTo>
                  <a:lnTo>
                    <a:pt x="11272" y="4090"/>
                  </a:lnTo>
                  <a:lnTo>
                    <a:pt x="11021" y="4126"/>
                  </a:lnTo>
                  <a:lnTo>
                    <a:pt x="10781" y="4186"/>
                  </a:lnTo>
                  <a:lnTo>
                    <a:pt x="10553" y="4258"/>
                  </a:lnTo>
                  <a:lnTo>
                    <a:pt x="10313" y="4342"/>
                  </a:lnTo>
                  <a:lnTo>
                    <a:pt x="10073" y="4426"/>
                  </a:lnTo>
                  <a:lnTo>
                    <a:pt x="9833" y="4534"/>
                  </a:lnTo>
                  <a:lnTo>
                    <a:pt x="9606" y="4653"/>
                  </a:lnTo>
                  <a:lnTo>
                    <a:pt x="9378" y="4773"/>
                  </a:lnTo>
                  <a:lnTo>
                    <a:pt x="9138" y="4917"/>
                  </a:lnTo>
                  <a:lnTo>
                    <a:pt x="8910" y="5061"/>
                  </a:lnTo>
                  <a:lnTo>
                    <a:pt x="8682" y="5217"/>
                  </a:lnTo>
                  <a:lnTo>
                    <a:pt x="8466" y="5385"/>
                  </a:lnTo>
                  <a:lnTo>
                    <a:pt x="8239" y="5565"/>
                  </a:lnTo>
                  <a:lnTo>
                    <a:pt x="8011" y="5745"/>
                  </a:lnTo>
                  <a:lnTo>
                    <a:pt x="7795" y="5949"/>
                  </a:lnTo>
                  <a:lnTo>
                    <a:pt x="7579" y="6152"/>
                  </a:lnTo>
                  <a:lnTo>
                    <a:pt x="7363" y="6368"/>
                  </a:lnTo>
                  <a:lnTo>
                    <a:pt x="7147" y="6596"/>
                  </a:lnTo>
                  <a:lnTo>
                    <a:pt x="6716" y="7064"/>
                  </a:lnTo>
                  <a:lnTo>
                    <a:pt x="6296" y="7579"/>
                  </a:lnTo>
                  <a:lnTo>
                    <a:pt x="5888" y="8119"/>
                  </a:lnTo>
                  <a:lnTo>
                    <a:pt x="5493" y="8683"/>
                  </a:lnTo>
                  <a:lnTo>
                    <a:pt x="5097" y="9282"/>
                  </a:lnTo>
                  <a:lnTo>
                    <a:pt x="4713" y="9906"/>
                  </a:lnTo>
                  <a:lnTo>
                    <a:pt x="4341" y="10553"/>
                  </a:lnTo>
                  <a:lnTo>
                    <a:pt x="3970" y="11225"/>
                  </a:lnTo>
                  <a:lnTo>
                    <a:pt x="3610" y="11920"/>
                  </a:lnTo>
                  <a:lnTo>
                    <a:pt x="3274" y="12628"/>
                  </a:lnTo>
                  <a:lnTo>
                    <a:pt x="2938" y="13359"/>
                  </a:lnTo>
                  <a:lnTo>
                    <a:pt x="2615" y="14115"/>
                  </a:lnTo>
                  <a:lnTo>
                    <a:pt x="2291" y="14870"/>
                  </a:lnTo>
                  <a:lnTo>
                    <a:pt x="1991" y="15650"/>
                  </a:lnTo>
                  <a:lnTo>
                    <a:pt x="1703" y="16441"/>
                  </a:lnTo>
                  <a:lnTo>
                    <a:pt x="1416" y="17244"/>
                  </a:lnTo>
                  <a:lnTo>
                    <a:pt x="1152" y="18048"/>
                  </a:lnTo>
                  <a:lnTo>
                    <a:pt x="900" y="18863"/>
                  </a:lnTo>
                  <a:lnTo>
                    <a:pt x="660" y="19679"/>
                  </a:lnTo>
                  <a:lnTo>
                    <a:pt x="420" y="20506"/>
                  </a:lnTo>
                  <a:lnTo>
                    <a:pt x="204" y="21334"/>
                  </a:lnTo>
                  <a:lnTo>
                    <a:pt x="1" y="22161"/>
                  </a:lnTo>
                  <a:lnTo>
                    <a:pt x="1" y="22221"/>
                  </a:lnTo>
                  <a:lnTo>
                    <a:pt x="1" y="22281"/>
                  </a:lnTo>
                  <a:lnTo>
                    <a:pt x="13" y="22341"/>
                  </a:lnTo>
                  <a:lnTo>
                    <a:pt x="48" y="22389"/>
                  </a:lnTo>
                  <a:lnTo>
                    <a:pt x="84" y="22437"/>
                  </a:lnTo>
                  <a:lnTo>
                    <a:pt x="120" y="22485"/>
                  </a:lnTo>
                  <a:lnTo>
                    <a:pt x="180" y="22509"/>
                  </a:lnTo>
                  <a:lnTo>
                    <a:pt x="240" y="22533"/>
                  </a:lnTo>
                  <a:lnTo>
                    <a:pt x="312" y="22545"/>
                  </a:lnTo>
                  <a:lnTo>
                    <a:pt x="360" y="22533"/>
                  </a:lnTo>
                  <a:lnTo>
                    <a:pt x="408" y="22521"/>
                  </a:lnTo>
                  <a:lnTo>
                    <a:pt x="456" y="22509"/>
                  </a:lnTo>
                  <a:lnTo>
                    <a:pt x="492" y="22473"/>
                  </a:lnTo>
                  <a:lnTo>
                    <a:pt x="540" y="22437"/>
                  </a:lnTo>
                  <a:lnTo>
                    <a:pt x="564" y="22401"/>
                  </a:lnTo>
                  <a:lnTo>
                    <a:pt x="588" y="22353"/>
                  </a:lnTo>
                  <a:lnTo>
                    <a:pt x="612" y="22305"/>
                  </a:lnTo>
                  <a:lnTo>
                    <a:pt x="804" y="21501"/>
                  </a:lnTo>
                  <a:lnTo>
                    <a:pt x="1020" y="20698"/>
                  </a:lnTo>
                  <a:lnTo>
                    <a:pt x="1236" y="19895"/>
                  </a:lnTo>
                  <a:lnTo>
                    <a:pt x="1475" y="19091"/>
                  </a:lnTo>
                  <a:lnTo>
                    <a:pt x="1727" y="18300"/>
                  </a:lnTo>
                  <a:lnTo>
                    <a:pt x="1979" y="17508"/>
                  </a:lnTo>
                  <a:lnTo>
                    <a:pt x="2255" y="16729"/>
                  </a:lnTo>
                  <a:lnTo>
                    <a:pt x="2531" y="15961"/>
                  </a:lnTo>
                  <a:lnTo>
                    <a:pt x="2819" y="15206"/>
                  </a:lnTo>
                  <a:lnTo>
                    <a:pt x="3118" y="14462"/>
                  </a:lnTo>
                  <a:lnTo>
                    <a:pt x="3430" y="13731"/>
                  </a:lnTo>
                  <a:lnTo>
                    <a:pt x="3754" y="13011"/>
                  </a:lnTo>
                  <a:lnTo>
                    <a:pt x="4090" y="12328"/>
                  </a:lnTo>
                  <a:lnTo>
                    <a:pt x="4425" y="11644"/>
                  </a:lnTo>
                  <a:lnTo>
                    <a:pt x="4773" y="10997"/>
                  </a:lnTo>
                  <a:lnTo>
                    <a:pt x="5133" y="10361"/>
                  </a:lnTo>
                  <a:lnTo>
                    <a:pt x="5493" y="9750"/>
                  </a:lnTo>
                  <a:lnTo>
                    <a:pt x="5864" y="9174"/>
                  </a:lnTo>
                  <a:lnTo>
                    <a:pt x="6248" y="8623"/>
                  </a:lnTo>
                  <a:lnTo>
                    <a:pt x="6644" y="8095"/>
                  </a:lnTo>
                  <a:lnTo>
                    <a:pt x="7039" y="7603"/>
                  </a:lnTo>
                  <a:lnTo>
                    <a:pt x="7435" y="7136"/>
                  </a:lnTo>
                  <a:lnTo>
                    <a:pt x="7639" y="6920"/>
                  </a:lnTo>
                  <a:lnTo>
                    <a:pt x="7855" y="6716"/>
                  </a:lnTo>
                  <a:lnTo>
                    <a:pt x="8059" y="6512"/>
                  </a:lnTo>
                  <a:lnTo>
                    <a:pt x="8263" y="6320"/>
                  </a:lnTo>
                  <a:lnTo>
                    <a:pt x="8478" y="6140"/>
                  </a:lnTo>
                  <a:lnTo>
                    <a:pt x="8682" y="5961"/>
                  </a:lnTo>
                  <a:lnTo>
                    <a:pt x="8898" y="5805"/>
                  </a:lnTo>
                  <a:lnTo>
                    <a:pt x="9114" y="5649"/>
                  </a:lnTo>
                  <a:lnTo>
                    <a:pt x="9330" y="5505"/>
                  </a:lnTo>
                  <a:lnTo>
                    <a:pt x="9546" y="5373"/>
                  </a:lnTo>
                  <a:lnTo>
                    <a:pt x="9774" y="5253"/>
                  </a:lnTo>
                  <a:lnTo>
                    <a:pt x="9989" y="5133"/>
                  </a:lnTo>
                  <a:lnTo>
                    <a:pt x="10205" y="5037"/>
                  </a:lnTo>
                  <a:lnTo>
                    <a:pt x="10433" y="4941"/>
                  </a:lnTo>
                  <a:lnTo>
                    <a:pt x="10649" y="4869"/>
                  </a:lnTo>
                  <a:lnTo>
                    <a:pt x="10877" y="4797"/>
                  </a:lnTo>
                  <a:lnTo>
                    <a:pt x="11105" y="4749"/>
                  </a:lnTo>
                  <a:lnTo>
                    <a:pt x="11332" y="4701"/>
                  </a:lnTo>
                  <a:lnTo>
                    <a:pt x="11560" y="4677"/>
                  </a:lnTo>
                  <a:lnTo>
                    <a:pt x="11788" y="4653"/>
                  </a:lnTo>
                  <a:lnTo>
                    <a:pt x="12076" y="4641"/>
                  </a:lnTo>
                  <a:lnTo>
                    <a:pt x="12364" y="4653"/>
                  </a:lnTo>
                  <a:lnTo>
                    <a:pt x="12639" y="4677"/>
                  </a:lnTo>
                  <a:lnTo>
                    <a:pt x="12915" y="4713"/>
                  </a:lnTo>
                  <a:lnTo>
                    <a:pt x="13179" y="4773"/>
                  </a:lnTo>
                  <a:lnTo>
                    <a:pt x="13431" y="4845"/>
                  </a:lnTo>
                  <a:lnTo>
                    <a:pt x="13683" y="4929"/>
                  </a:lnTo>
                  <a:lnTo>
                    <a:pt x="13935" y="5025"/>
                  </a:lnTo>
                  <a:lnTo>
                    <a:pt x="14174" y="5133"/>
                  </a:lnTo>
                  <a:lnTo>
                    <a:pt x="14402" y="5253"/>
                  </a:lnTo>
                  <a:lnTo>
                    <a:pt x="14642" y="5397"/>
                  </a:lnTo>
                  <a:lnTo>
                    <a:pt x="14870" y="5541"/>
                  </a:lnTo>
                  <a:lnTo>
                    <a:pt x="15086" y="5697"/>
                  </a:lnTo>
                  <a:lnTo>
                    <a:pt x="15314" y="5877"/>
                  </a:lnTo>
                  <a:lnTo>
                    <a:pt x="15529" y="6056"/>
                  </a:lnTo>
                  <a:lnTo>
                    <a:pt x="15745" y="6248"/>
                  </a:lnTo>
                  <a:lnTo>
                    <a:pt x="15949" y="6452"/>
                  </a:lnTo>
                  <a:lnTo>
                    <a:pt x="16165" y="6668"/>
                  </a:lnTo>
                  <a:lnTo>
                    <a:pt x="16369" y="6896"/>
                  </a:lnTo>
                  <a:lnTo>
                    <a:pt x="16573" y="7124"/>
                  </a:lnTo>
                  <a:lnTo>
                    <a:pt x="16980" y="7615"/>
                  </a:lnTo>
                  <a:lnTo>
                    <a:pt x="17388" y="8143"/>
                  </a:lnTo>
                  <a:lnTo>
                    <a:pt x="17796" y="8695"/>
                  </a:lnTo>
                  <a:lnTo>
                    <a:pt x="18215" y="9270"/>
                  </a:lnTo>
                  <a:lnTo>
                    <a:pt x="19055" y="10493"/>
                  </a:lnTo>
                  <a:lnTo>
                    <a:pt x="19702" y="11429"/>
                  </a:lnTo>
                  <a:lnTo>
                    <a:pt x="20374" y="12400"/>
                  </a:lnTo>
                  <a:lnTo>
                    <a:pt x="20734" y="12880"/>
                  </a:lnTo>
                  <a:lnTo>
                    <a:pt x="21093" y="13359"/>
                  </a:lnTo>
                  <a:lnTo>
                    <a:pt x="21465" y="13851"/>
                  </a:lnTo>
                  <a:lnTo>
                    <a:pt x="21861" y="14331"/>
                  </a:lnTo>
                  <a:lnTo>
                    <a:pt x="22257" y="14798"/>
                  </a:lnTo>
                  <a:lnTo>
                    <a:pt x="22676" y="15278"/>
                  </a:lnTo>
                  <a:lnTo>
                    <a:pt x="23096" y="15746"/>
                  </a:lnTo>
                  <a:lnTo>
                    <a:pt x="23552" y="16201"/>
                  </a:lnTo>
                  <a:lnTo>
                    <a:pt x="24007" y="16645"/>
                  </a:lnTo>
                  <a:lnTo>
                    <a:pt x="24499" y="17077"/>
                  </a:lnTo>
                  <a:lnTo>
                    <a:pt x="25003" y="17496"/>
                  </a:lnTo>
                  <a:lnTo>
                    <a:pt x="25518" y="17916"/>
                  </a:lnTo>
                  <a:lnTo>
                    <a:pt x="25914" y="18192"/>
                  </a:lnTo>
                  <a:lnTo>
                    <a:pt x="26310" y="18444"/>
                  </a:lnTo>
                  <a:lnTo>
                    <a:pt x="26705" y="18671"/>
                  </a:lnTo>
                  <a:lnTo>
                    <a:pt x="27101" y="18863"/>
                  </a:lnTo>
                  <a:lnTo>
                    <a:pt x="27497" y="19043"/>
                  </a:lnTo>
                  <a:lnTo>
                    <a:pt x="27893" y="19175"/>
                  </a:lnTo>
                  <a:lnTo>
                    <a:pt x="28288" y="19295"/>
                  </a:lnTo>
                  <a:lnTo>
                    <a:pt x="28696" y="19391"/>
                  </a:lnTo>
                  <a:lnTo>
                    <a:pt x="29092" y="19451"/>
                  </a:lnTo>
                  <a:lnTo>
                    <a:pt x="29487" y="19475"/>
                  </a:lnTo>
                  <a:lnTo>
                    <a:pt x="29895" y="19487"/>
                  </a:lnTo>
                  <a:lnTo>
                    <a:pt x="30291" y="19463"/>
                  </a:lnTo>
                  <a:lnTo>
                    <a:pt x="30687" y="19415"/>
                  </a:lnTo>
                  <a:lnTo>
                    <a:pt x="31094" y="19343"/>
                  </a:lnTo>
                  <a:lnTo>
                    <a:pt x="31490" y="19235"/>
                  </a:lnTo>
                  <a:lnTo>
                    <a:pt x="31898" y="19103"/>
                  </a:lnTo>
                  <a:lnTo>
                    <a:pt x="32113" y="19031"/>
                  </a:lnTo>
                  <a:lnTo>
                    <a:pt x="32329" y="18935"/>
                  </a:lnTo>
                  <a:lnTo>
                    <a:pt x="32533" y="18839"/>
                  </a:lnTo>
                  <a:lnTo>
                    <a:pt x="32749" y="18731"/>
                  </a:lnTo>
                  <a:lnTo>
                    <a:pt x="33169" y="18504"/>
                  </a:lnTo>
                  <a:lnTo>
                    <a:pt x="33588" y="18240"/>
                  </a:lnTo>
                  <a:lnTo>
                    <a:pt x="34008" y="17952"/>
                  </a:lnTo>
                  <a:lnTo>
                    <a:pt x="34416" y="17628"/>
                  </a:lnTo>
                  <a:lnTo>
                    <a:pt x="34824" y="17280"/>
                  </a:lnTo>
                  <a:lnTo>
                    <a:pt x="35231" y="16897"/>
                  </a:lnTo>
                  <a:lnTo>
                    <a:pt x="35627" y="16501"/>
                  </a:lnTo>
                  <a:lnTo>
                    <a:pt x="36023" y="16057"/>
                  </a:lnTo>
                  <a:lnTo>
                    <a:pt x="36418" y="15602"/>
                  </a:lnTo>
                  <a:lnTo>
                    <a:pt x="36802" y="15110"/>
                  </a:lnTo>
                  <a:lnTo>
                    <a:pt x="37174" y="14606"/>
                  </a:lnTo>
                  <a:lnTo>
                    <a:pt x="37558" y="14067"/>
                  </a:lnTo>
                  <a:lnTo>
                    <a:pt x="37917" y="13491"/>
                  </a:lnTo>
                  <a:lnTo>
                    <a:pt x="38277" y="12904"/>
                  </a:lnTo>
                  <a:lnTo>
                    <a:pt x="38637" y="12292"/>
                  </a:lnTo>
                  <a:lnTo>
                    <a:pt x="38985" y="11644"/>
                  </a:lnTo>
                  <a:lnTo>
                    <a:pt x="39332" y="10985"/>
                  </a:lnTo>
                  <a:lnTo>
                    <a:pt x="39668" y="10301"/>
                  </a:lnTo>
                  <a:lnTo>
                    <a:pt x="39992" y="9594"/>
                  </a:lnTo>
                  <a:lnTo>
                    <a:pt x="40316" y="8862"/>
                  </a:lnTo>
                  <a:lnTo>
                    <a:pt x="40627" y="8107"/>
                  </a:lnTo>
                  <a:lnTo>
                    <a:pt x="40927" y="7328"/>
                  </a:lnTo>
                  <a:lnTo>
                    <a:pt x="41227" y="6524"/>
                  </a:lnTo>
                  <a:lnTo>
                    <a:pt x="41515" y="5709"/>
                  </a:lnTo>
                  <a:lnTo>
                    <a:pt x="41791" y="4869"/>
                  </a:lnTo>
                  <a:lnTo>
                    <a:pt x="42066" y="4018"/>
                  </a:lnTo>
                  <a:lnTo>
                    <a:pt x="42330" y="3131"/>
                  </a:lnTo>
                  <a:lnTo>
                    <a:pt x="42582" y="2231"/>
                  </a:lnTo>
                  <a:lnTo>
                    <a:pt x="42822" y="1320"/>
                  </a:lnTo>
                  <a:lnTo>
                    <a:pt x="43050" y="385"/>
                  </a:lnTo>
                  <a:lnTo>
                    <a:pt x="43062" y="325"/>
                  </a:lnTo>
                  <a:lnTo>
                    <a:pt x="43050" y="265"/>
                  </a:lnTo>
                  <a:lnTo>
                    <a:pt x="43038" y="205"/>
                  </a:lnTo>
                  <a:lnTo>
                    <a:pt x="43014" y="145"/>
                  </a:lnTo>
                  <a:lnTo>
                    <a:pt x="42978" y="97"/>
                  </a:lnTo>
                  <a:lnTo>
                    <a:pt x="42930" y="61"/>
                  </a:lnTo>
                  <a:lnTo>
                    <a:pt x="42882" y="25"/>
                  </a:lnTo>
                  <a:lnTo>
                    <a:pt x="42822" y="13"/>
                  </a:lnTo>
                  <a:lnTo>
                    <a:pt x="42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521050" y="1833575"/>
              <a:ext cx="2152200" cy="794450"/>
            </a:xfrm>
            <a:custGeom>
              <a:rect b="b" l="l" r="r" t="t"/>
              <a:pathLst>
                <a:path extrusionOk="0" h="31778" w="86088">
                  <a:moveTo>
                    <a:pt x="81351" y="624"/>
                  </a:moveTo>
                  <a:lnTo>
                    <a:pt x="81566" y="636"/>
                  </a:lnTo>
                  <a:lnTo>
                    <a:pt x="81782" y="648"/>
                  </a:lnTo>
                  <a:lnTo>
                    <a:pt x="81986" y="672"/>
                  </a:lnTo>
                  <a:lnTo>
                    <a:pt x="82202" y="708"/>
                  </a:lnTo>
                  <a:lnTo>
                    <a:pt x="82406" y="756"/>
                  </a:lnTo>
                  <a:lnTo>
                    <a:pt x="82598" y="816"/>
                  </a:lnTo>
                  <a:lnTo>
                    <a:pt x="82802" y="876"/>
                  </a:lnTo>
                  <a:lnTo>
                    <a:pt x="82993" y="948"/>
                  </a:lnTo>
                  <a:lnTo>
                    <a:pt x="83173" y="1032"/>
                  </a:lnTo>
                  <a:lnTo>
                    <a:pt x="83353" y="1128"/>
                  </a:lnTo>
                  <a:lnTo>
                    <a:pt x="83533" y="1235"/>
                  </a:lnTo>
                  <a:lnTo>
                    <a:pt x="83713" y="1343"/>
                  </a:lnTo>
                  <a:lnTo>
                    <a:pt x="83881" y="1475"/>
                  </a:lnTo>
                  <a:lnTo>
                    <a:pt x="84037" y="1607"/>
                  </a:lnTo>
                  <a:lnTo>
                    <a:pt x="84193" y="1739"/>
                  </a:lnTo>
                  <a:lnTo>
                    <a:pt x="84336" y="1895"/>
                  </a:lnTo>
                  <a:lnTo>
                    <a:pt x="84480" y="2051"/>
                  </a:lnTo>
                  <a:lnTo>
                    <a:pt x="84612" y="2207"/>
                  </a:lnTo>
                  <a:lnTo>
                    <a:pt x="84744" y="2375"/>
                  </a:lnTo>
                  <a:lnTo>
                    <a:pt x="84852" y="2554"/>
                  </a:lnTo>
                  <a:lnTo>
                    <a:pt x="84960" y="2734"/>
                  </a:lnTo>
                  <a:lnTo>
                    <a:pt x="85056" y="2914"/>
                  </a:lnTo>
                  <a:lnTo>
                    <a:pt x="85140" y="3094"/>
                  </a:lnTo>
                  <a:lnTo>
                    <a:pt x="85212" y="3286"/>
                  </a:lnTo>
                  <a:lnTo>
                    <a:pt x="85284" y="3490"/>
                  </a:lnTo>
                  <a:lnTo>
                    <a:pt x="85332" y="3682"/>
                  </a:lnTo>
                  <a:lnTo>
                    <a:pt x="85380" y="3886"/>
                  </a:lnTo>
                  <a:lnTo>
                    <a:pt x="85416" y="4089"/>
                  </a:lnTo>
                  <a:lnTo>
                    <a:pt x="85452" y="4305"/>
                  </a:lnTo>
                  <a:lnTo>
                    <a:pt x="85464" y="4509"/>
                  </a:lnTo>
                  <a:lnTo>
                    <a:pt x="85464" y="4725"/>
                  </a:lnTo>
                  <a:lnTo>
                    <a:pt x="85464" y="4941"/>
                  </a:lnTo>
                  <a:lnTo>
                    <a:pt x="84396" y="26801"/>
                  </a:lnTo>
                  <a:lnTo>
                    <a:pt x="84372" y="27029"/>
                  </a:lnTo>
                  <a:lnTo>
                    <a:pt x="84348" y="27245"/>
                  </a:lnTo>
                  <a:lnTo>
                    <a:pt x="84313" y="27461"/>
                  </a:lnTo>
                  <a:lnTo>
                    <a:pt x="84265" y="27677"/>
                  </a:lnTo>
                  <a:lnTo>
                    <a:pt x="84205" y="27892"/>
                  </a:lnTo>
                  <a:lnTo>
                    <a:pt x="84133" y="28096"/>
                  </a:lnTo>
                  <a:lnTo>
                    <a:pt x="84049" y="28300"/>
                  </a:lnTo>
                  <a:lnTo>
                    <a:pt x="83965" y="28492"/>
                  </a:lnTo>
                  <a:lnTo>
                    <a:pt x="83869" y="28684"/>
                  </a:lnTo>
                  <a:lnTo>
                    <a:pt x="83761" y="28876"/>
                  </a:lnTo>
                  <a:lnTo>
                    <a:pt x="83653" y="29056"/>
                  </a:lnTo>
                  <a:lnTo>
                    <a:pt x="83533" y="29235"/>
                  </a:lnTo>
                  <a:lnTo>
                    <a:pt x="83401" y="29403"/>
                  </a:lnTo>
                  <a:lnTo>
                    <a:pt x="83257" y="29571"/>
                  </a:lnTo>
                  <a:lnTo>
                    <a:pt x="83113" y="29727"/>
                  </a:lnTo>
                  <a:lnTo>
                    <a:pt x="82969" y="29883"/>
                  </a:lnTo>
                  <a:lnTo>
                    <a:pt x="82814" y="30027"/>
                  </a:lnTo>
                  <a:lnTo>
                    <a:pt x="82646" y="30159"/>
                  </a:lnTo>
                  <a:lnTo>
                    <a:pt x="82478" y="30291"/>
                  </a:lnTo>
                  <a:lnTo>
                    <a:pt x="82298" y="30411"/>
                  </a:lnTo>
                  <a:lnTo>
                    <a:pt x="82118" y="30518"/>
                  </a:lnTo>
                  <a:lnTo>
                    <a:pt x="81926" y="30626"/>
                  </a:lnTo>
                  <a:lnTo>
                    <a:pt x="81734" y="30722"/>
                  </a:lnTo>
                  <a:lnTo>
                    <a:pt x="81542" y="30806"/>
                  </a:lnTo>
                  <a:lnTo>
                    <a:pt x="81339" y="30890"/>
                  </a:lnTo>
                  <a:lnTo>
                    <a:pt x="81135" y="30962"/>
                  </a:lnTo>
                  <a:lnTo>
                    <a:pt x="80919" y="31010"/>
                  </a:lnTo>
                  <a:lnTo>
                    <a:pt x="80715" y="31058"/>
                  </a:lnTo>
                  <a:lnTo>
                    <a:pt x="80499" y="31106"/>
                  </a:lnTo>
                  <a:lnTo>
                    <a:pt x="80271" y="31130"/>
                  </a:lnTo>
                  <a:lnTo>
                    <a:pt x="80056" y="31142"/>
                  </a:lnTo>
                  <a:lnTo>
                    <a:pt x="79828" y="31154"/>
                  </a:lnTo>
                  <a:lnTo>
                    <a:pt x="4738" y="31154"/>
                  </a:lnTo>
                  <a:lnTo>
                    <a:pt x="4522" y="31142"/>
                  </a:lnTo>
                  <a:lnTo>
                    <a:pt x="4306" y="31130"/>
                  </a:lnTo>
                  <a:lnTo>
                    <a:pt x="4102" y="31106"/>
                  </a:lnTo>
                  <a:lnTo>
                    <a:pt x="3898" y="31070"/>
                  </a:lnTo>
                  <a:lnTo>
                    <a:pt x="3694" y="31022"/>
                  </a:lnTo>
                  <a:lnTo>
                    <a:pt x="3490" y="30962"/>
                  </a:lnTo>
                  <a:lnTo>
                    <a:pt x="3299" y="30902"/>
                  </a:lnTo>
                  <a:lnTo>
                    <a:pt x="3107" y="30830"/>
                  </a:lnTo>
                  <a:lnTo>
                    <a:pt x="2915" y="30746"/>
                  </a:lnTo>
                  <a:lnTo>
                    <a:pt x="2735" y="30650"/>
                  </a:lnTo>
                  <a:lnTo>
                    <a:pt x="2555" y="30542"/>
                  </a:lnTo>
                  <a:lnTo>
                    <a:pt x="2387" y="30435"/>
                  </a:lnTo>
                  <a:lnTo>
                    <a:pt x="2219" y="30303"/>
                  </a:lnTo>
                  <a:lnTo>
                    <a:pt x="2052" y="30171"/>
                  </a:lnTo>
                  <a:lnTo>
                    <a:pt x="1896" y="30039"/>
                  </a:lnTo>
                  <a:lnTo>
                    <a:pt x="1752" y="29883"/>
                  </a:lnTo>
                  <a:lnTo>
                    <a:pt x="1608" y="29727"/>
                  </a:lnTo>
                  <a:lnTo>
                    <a:pt x="1476" y="29571"/>
                  </a:lnTo>
                  <a:lnTo>
                    <a:pt x="1356" y="29403"/>
                  </a:lnTo>
                  <a:lnTo>
                    <a:pt x="1236" y="29223"/>
                  </a:lnTo>
                  <a:lnTo>
                    <a:pt x="1128" y="29044"/>
                  </a:lnTo>
                  <a:lnTo>
                    <a:pt x="1032" y="28864"/>
                  </a:lnTo>
                  <a:lnTo>
                    <a:pt x="948" y="28672"/>
                  </a:lnTo>
                  <a:lnTo>
                    <a:pt x="876" y="28480"/>
                  </a:lnTo>
                  <a:lnTo>
                    <a:pt x="804" y="28288"/>
                  </a:lnTo>
                  <a:lnTo>
                    <a:pt x="756" y="28096"/>
                  </a:lnTo>
                  <a:lnTo>
                    <a:pt x="708" y="27892"/>
                  </a:lnTo>
                  <a:lnTo>
                    <a:pt x="673" y="27677"/>
                  </a:lnTo>
                  <a:lnTo>
                    <a:pt x="649" y="27473"/>
                  </a:lnTo>
                  <a:lnTo>
                    <a:pt x="625" y="27257"/>
                  </a:lnTo>
                  <a:lnTo>
                    <a:pt x="625" y="27053"/>
                  </a:lnTo>
                  <a:lnTo>
                    <a:pt x="625" y="26837"/>
                  </a:lnTo>
                  <a:lnTo>
                    <a:pt x="1704" y="4977"/>
                  </a:lnTo>
                  <a:lnTo>
                    <a:pt x="1716" y="4749"/>
                  </a:lnTo>
                  <a:lnTo>
                    <a:pt x="1740" y="4533"/>
                  </a:lnTo>
                  <a:lnTo>
                    <a:pt x="1776" y="4317"/>
                  </a:lnTo>
                  <a:lnTo>
                    <a:pt x="1836" y="4101"/>
                  </a:lnTo>
                  <a:lnTo>
                    <a:pt x="1884" y="3886"/>
                  </a:lnTo>
                  <a:lnTo>
                    <a:pt x="1956" y="3682"/>
                  </a:lnTo>
                  <a:lnTo>
                    <a:pt x="2040" y="3478"/>
                  </a:lnTo>
                  <a:lnTo>
                    <a:pt x="2123" y="3286"/>
                  </a:lnTo>
                  <a:lnTo>
                    <a:pt x="2219" y="3094"/>
                  </a:lnTo>
                  <a:lnTo>
                    <a:pt x="2327" y="2902"/>
                  </a:lnTo>
                  <a:lnTo>
                    <a:pt x="2435" y="2722"/>
                  </a:lnTo>
                  <a:lnTo>
                    <a:pt x="2555" y="2543"/>
                  </a:lnTo>
                  <a:lnTo>
                    <a:pt x="2687" y="2375"/>
                  </a:lnTo>
                  <a:lnTo>
                    <a:pt x="2831" y="2207"/>
                  </a:lnTo>
                  <a:lnTo>
                    <a:pt x="2975" y="2051"/>
                  </a:lnTo>
                  <a:lnTo>
                    <a:pt x="3119" y="1895"/>
                  </a:lnTo>
                  <a:lnTo>
                    <a:pt x="3287" y="1751"/>
                  </a:lnTo>
                  <a:lnTo>
                    <a:pt x="3443" y="1619"/>
                  </a:lnTo>
                  <a:lnTo>
                    <a:pt x="3622" y="1487"/>
                  </a:lnTo>
                  <a:lnTo>
                    <a:pt x="3790" y="1367"/>
                  </a:lnTo>
                  <a:lnTo>
                    <a:pt x="3970" y="1259"/>
                  </a:lnTo>
                  <a:lnTo>
                    <a:pt x="4162" y="1151"/>
                  </a:lnTo>
                  <a:lnTo>
                    <a:pt x="4354" y="1056"/>
                  </a:lnTo>
                  <a:lnTo>
                    <a:pt x="4546" y="972"/>
                  </a:lnTo>
                  <a:lnTo>
                    <a:pt x="4750" y="888"/>
                  </a:lnTo>
                  <a:lnTo>
                    <a:pt x="4953" y="816"/>
                  </a:lnTo>
                  <a:lnTo>
                    <a:pt x="5169" y="768"/>
                  </a:lnTo>
                  <a:lnTo>
                    <a:pt x="5385" y="708"/>
                  </a:lnTo>
                  <a:lnTo>
                    <a:pt x="5601" y="672"/>
                  </a:lnTo>
                  <a:lnTo>
                    <a:pt x="5817" y="648"/>
                  </a:lnTo>
                  <a:lnTo>
                    <a:pt x="6033" y="636"/>
                  </a:lnTo>
                  <a:lnTo>
                    <a:pt x="6261" y="624"/>
                  </a:lnTo>
                  <a:close/>
                  <a:moveTo>
                    <a:pt x="6261" y="0"/>
                  </a:moveTo>
                  <a:lnTo>
                    <a:pt x="6009" y="12"/>
                  </a:lnTo>
                  <a:lnTo>
                    <a:pt x="5757" y="36"/>
                  </a:lnTo>
                  <a:lnTo>
                    <a:pt x="5505" y="60"/>
                  </a:lnTo>
                  <a:lnTo>
                    <a:pt x="5265" y="108"/>
                  </a:lnTo>
                  <a:lnTo>
                    <a:pt x="5013" y="156"/>
                  </a:lnTo>
                  <a:lnTo>
                    <a:pt x="4786" y="228"/>
                  </a:lnTo>
                  <a:lnTo>
                    <a:pt x="4546" y="300"/>
                  </a:lnTo>
                  <a:lnTo>
                    <a:pt x="4318" y="396"/>
                  </a:lnTo>
                  <a:lnTo>
                    <a:pt x="4102" y="492"/>
                  </a:lnTo>
                  <a:lnTo>
                    <a:pt x="3874" y="600"/>
                  </a:lnTo>
                  <a:lnTo>
                    <a:pt x="3670" y="720"/>
                  </a:lnTo>
                  <a:lnTo>
                    <a:pt x="3455" y="852"/>
                  </a:lnTo>
                  <a:lnTo>
                    <a:pt x="3263" y="984"/>
                  </a:lnTo>
                  <a:lnTo>
                    <a:pt x="3059" y="1140"/>
                  </a:lnTo>
                  <a:lnTo>
                    <a:pt x="2879" y="1283"/>
                  </a:lnTo>
                  <a:lnTo>
                    <a:pt x="2699" y="1451"/>
                  </a:lnTo>
                  <a:lnTo>
                    <a:pt x="2531" y="1619"/>
                  </a:lnTo>
                  <a:lnTo>
                    <a:pt x="2363" y="1799"/>
                  </a:lnTo>
                  <a:lnTo>
                    <a:pt x="2207" y="1991"/>
                  </a:lnTo>
                  <a:lnTo>
                    <a:pt x="2064" y="2183"/>
                  </a:lnTo>
                  <a:lnTo>
                    <a:pt x="1920" y="2387"/>
                  </a:lnTo>
                  <a:lnTo>
                    <a:pt x="1788" y="2590"/>
                  </a:lnTo>
                  <a:lnTo>
                    <a:pt x="1668" y="2806"/>
                  </a:lnTo>
                  <a:lnTo>
                    <a:pt x="1560" y="3022"/>
                  </a:lnTo>
                  <a:lnTo>
                    <a:pt x="1464" y="3250"/>
                  </a:lnTo>
                  <a:lnTo>
                    <a:pt x="1368" y="3478"/>
                  </a:lnTo>
                  <a:lnTo>
                    <a:pt x="1296" y="3706"/>
                  </a:lnTo>
                  <a:lnTo>
                    <a:pt x="1224" y="3945"/>
                  </a:lnTo>
                  <a:lnTo>
                    <a:pt x="1176" y="4197"/>
                  </a:lnTo>
                  <a:lnTo>
                    <a:pt x="1128" y="4437"/>
                  </a:lnTo>
                  <a:lnTo>
                    <a:pt x="1104" y="4689"/>
                  </a:lnTo>
                  <a:lnTo>
                    <a:pt x="1080" y="4941"/>
                  </a:lnTo>
                  <a:lnTo>
                    <a:pt x="13" y="26801"/>
                  </a:lnTo>
                  <a:lnTo>
                    <a:pt x="1" y="27053"/>
                  </a:lnTo>
                  <a:lnTo>
                    <a:pt x="13" y="27293"/>
                  </a:lnTo>
                  <a:lnTo>
                    <a:pt x="25" y="27533"/>
                  </a:lnTo>
                  <a:lnTo>
                    <a:pt x="61" y="27772"/>
                  </a:lnTo>
                  <a:lnTo>
                    <a:pt x="97" y="28012"/>
                  </a:lnTo>
                  <a:lnTo>
                    <a:pt x="157" y="28252"/>
                  </a:lnTo>
                  <a:lnTo>
                    <a:pt x="217" y="28480"/>
                  </a:lnTo>
                  <a:lnTo>
                    <a:pt x="289" y="28708"/>
                  </a:lnTo>
                  <a:lnTo>
                    <a:pt x="385" y="28924"/>
                  </a:lnTo>
                  <a:lnTo>
                    <a:pt x="481" y="29139"/>
                  </a:lnTo>
                  <a:lnTo>
                    <a:pt x="589" y="29343"/>
                  </a:lnTo>
                  <a:lnTo>
                    <a:pt x="708" y="29559"/>
                  </a:lnTo>
                  <a:lnTo>
                    <a:pt x="840" y="29751"/>
                  </a:lnTo>
                  <a:lnTo>
                    <a:pt x="984" y="29943"/>
                  </a:lnTo>
                  <a:lnTo>
                    <a:pt x="1140" y="30135"/>
                  </a:lnTo>
                  <a:lnTo>
                    <a:pt x="1296" y="30315"/>
                  </a:lnTo>
                  <a:lnTo>
                    <a:pt x="1476" y="30483"/>
                  </a:lnTo>
                  <a:lnTo>
                    <a:pt x="1656" y="30650"/>
                  </a:lnTo>
                  <a:lnTo>
                    <a:pt x="1836" y="30794"/>
                  </a:lnTo>
                  <a:lnTo>
                    <a:pt x="2028" y="30938"/>
                  </a:lnTo>
                  <a:lnTo>
                    <a:pt x="2231" y="31070"/>
                  </a:lnTo>
                  <a:lnTo>
                    <a:pt x="2435" y="31190"/>
                  </a:lnTo>
                  <a:lnTo>
                    <a:pt x="2639" y="31298"/>
                  </a:lnTo>
                  <a:lnTo>
                    <a:pt x="2855" y="31394"/>
                  </a:lnTo>
                  <a:lnTo>
                    <a:pt x="3083" y="31478"/>
                  </a:lnTo>
                  <a:lnTo>
                    <a:pt x="3299" y="31562"/>
                  </a:lnTo>
                  <a:lnTo>
                    <a:pt x="3538" y="31622"/>
                  </a:lnTo>
                  <a:lnTo>
                    <a:pt x="3766" y="31682"/>
                  </a:lnTo>
                  <a:lnTo>
                    <a:pt x="4006" y="31718"/>
                  </a:lnTo>
                  <a:lnTo>
                    <a:pt x="4246" y="31754"/>
                  </a:lnTo>
                  <a:lnTo>
                    <a:pt x="4486" y="31766"/>
                  </a:lnTo>
                  <a:lnTo>
                    <a:pt x="4738" y="31778"/>
                  </a:lnTo>
                  <a:lnTo>
                    <a:pt x="79828" y="31778"/>
                  </a:lnTo>
                  <a:lnTo>
                    <a:pt x="80092" y="31766"/>
                  </a:lnTo>
                  <a:lnTo>
                    <a:pt x="80331" y="31742"/>
                  </a:lnTo>
                  <a:lnTo>
                    <a:pt x="80583" y="31718"/>
                  </a:lnTo>
                  <a:lnTo>
                    <a:pt x="80835" y="31670"/>
                  </a:lnTo>
                  <a:lnTo>
                    <a:pt x="81075" y="31622"/>
                  </a:lnTo>
                  <a:lnTo>
                    <a:pt x="81315" y="31550"/>
                  </a:lnTo>
                  <a:lnTo>
                    <a:pt x="81542" y="31478"/>
                  </a:lnTo>
                  <a:lnTo>
                    <a:pt x="81770" y="31382"/>
                  </a:lnTo>
                  <a:lnTo>
                    <a:pt x="81998" y="31286"/>
                  </a:lnTo>
                  <a:lnTo>
                    <a:pt x="82214" y="31178"/>
                  </a:lnTo>
                  <a:lnTo>
                    <a:pt x="82430" y="31058"/>
                  </a:lnTo>
                  <a:lnTo>
                    <a:pt x="82634" y="30926"/>
                  </a:lnTo>
                  <a:lnTo>
                    <a:pt x="82838" y="30794"/>
                  </a:lnTo>
                  <a:lnTo>
                    <a:pt x="83029" y="30638"/>
                  </a:lnTo>
                  <a:lnTo>
                    <a:pt x="83209" y="30483"/>
                  </a:lnTo>
                  <a:lnTo>
                    <a:pt x="83389" y="30327"/>
                  </a:lnTo>
                  <a:lnTo>
                    <a:pt x="83569" y="30159"/>
                  </a:lnTo>
                  <a:lnTo>
                    <a:pt x="83725" y="29979"/>
                  </a:lnTo>
                  <a:lnTo>
                    <a:pt x="83881" y="29787"/>
                  </a:lnTo>
                  <a:lnTo>
                    <a:pt x="84037" y="29595"/>
                  </a:lnTo>
                  <a:lnTo>
                    <a:pt x="84169" y="29391"/>
                  </a:lnTo>
                  <a:lnTo>
                    <a:pt x="84301" y="29187"/>
                  </a:lnTo>
                  <a:lnTo>
                    <a:pt x="84420" y="28972"/>
                  </a:lnTo>
                  <a:lnTo>
                    <a:pt x="84528" y="28756"/>
                  </a:lnTo>
                  <a:lnTo>
                    <a:pt x="84624" y="28528"/>
                  </a:lnTo>
                  <a:lnTo>
                    <a:pt x="84720" y="28300"/>
                  </a:lnTo>
                  <a:lnTo>
                    <a:pt x="84792" y="28072"/>
                  </a:lnTo>
                  <a:lnTo>
                    <a:pt x="84864" y="27832"/>
                  </a:lnTo>
                  <a:lnTo>
                    <a:pt x="84912" y="27581"/>
                  </a:lnTo>
                  <a:lnTo>
                    <a:pt x="84960" y="27341"/>
                  </a:lnTo>
                  <a:lnTo>
                    <a:pt x="84996" y="27089"/>
                  </a:lnTo>
                  <a:lnTo>
                    <a:pt x="85008" y="26837"/>
                  </a:lnTo>
                  <a:lnTo>
                    <a:pt x="86075" y="4977"/>
                  </a:lnTo>
                  <a:lnTo>
                    <a:pt x="86087" y="4725"/>
                  </a:lnTo>
                  <a:lnTo>
                    <a:pt x="86075" y="4485"/>
                  </a:lnTo>
                  <a:lnTo>
                    <a:pt x="86063" y="4233"/>
                  </a:lnTo>
                  <a:lnTo>
                    <a:pt x="86027" y="3993"/>
                  </a:lnTo>
                  <a:lnTo>
                    <a:pt x="85991" y="3766"/>
                  </a:lnTo>
                  <a:lnTo>
                    <a:pt x="85931" y="3526"/>
                  </a:lnTo>
                  <a:lnTo>
                    <a:pt x="85871" y="3298"/>
                  </a:lnTo>
                  <a:lnTo>
                    <a:pt x="85799" y="3070"/>
                  </a:lnTo>
                  <a:lnTo>
                    <a:pt x="85704" y="2854"/>
                  </a:lnTo>
                  <a:lnTo>
                    <a:pt x="85608" y="2638"/>
                  </a:lnTo>
                  <a:lnTo>
                    <a:pt x="85500" y="2423"/>
                  </a:lnTo>
                  <a:lnTo>
                    <a:pt x="85380" y="2219"/>
                  </a:lnTo>
                  <a:lnTo>
                    <a:pt x="85248" y="2027"/>
                  </a:lnTo>
                  <a:lnTo>
                    <a:pt x="85104" y="1835"/>
                  </a:lnTo>
                  <a:lnTo>
                    <a:pt x="84948" y="1643"/>
                  </a:lnTo>
                  <a:lnTo>
                    <a:pt x="84792" y="1463"/>
                  </a:lnTo>
                  <a:lnTo>
                    <a:pt x="84624" y="1295"/>
                  </a:lnTo>
                  <a:lnTo>
                    <a:pt x="84444" y="1128"/>
                  </a:lnTo>
                  <a:lnTo>
                    <a:pt x="84253" y="984"/>
                  </a:lnTo>
                  <a:lnTo>
                    <a:pt x="84061" y="840"/>
                  </a:lnTo>
                  <a:lnTo>
                    <a:pt x="83857" y="708"/>
                  </a:lnTo>
                  <a:lnTo>
                    <a:pt x="83653" y="588"/>
                  </a:lnTo>
                  <a:lnTo>
                    <a:pt x="83449" y="480"/>
                  </a:lnTo>
                  <a:lnTo>
                    <a:pt x="83233" y="384"/>
                  </a:lnTo>
                  <a:lnTo>
                    <a:pt x="83005" y="300"/>
                  </a:lnTo>
                  <a:lnTo>
                    <a:pt x="82790" y="216"/>
                  </a:lnTo>
                  <a:lnTo>
                    <a:pt x="82562" y="156"/>
                  </a:lnTo>
                  <a:lnTo>
                    <a:pt x="82322" y="96"/>
                  </a:lnTo>
                  <a:lnTo>
                    <a:pt x="82082" y="60"/>
                  </a:lnTo>
                  <a:lnTo>
                    <a:pt x="81842" y="24"/>
                  </a:lnTo>
                  <a:lnTo>
                    <a:pt x="81602" y="12"/>
                  </a:lnTo>
                  <a:lnTo>
                    <a:pt x="81351" y="0"/>
                  </a:lnTo>
                  <a:close/>
                </a:path>
              </a:pathLst>
            </a:cu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536650" y="1849150"/>
              <a:ext cx="2121000" cy="763300"/>
            </a:xfrm>
            <a:custGeom>
              <a:rect b="b" l="l" r="r" t="t"/>
              <a:pathLst>
                <a:path extrusionOk="0" fill="none" h="30532" w="84840">
                  <a:moveTo>
                    <a:pt x="4114" y="30531"/>
                  </a:moveTo>
                  <a:lnTo>
                    <a:pt x="4114" y="30531"/>
                  </a:lnTo>
                  <a:lnTo>
                    <a:pt x="3898" y="30519"/>
                  </a:lnTo>
                  <a:lnTo>
                    <a:pt x="3682" y="30507"/>
                  </a:lnTo>
                  <a:lnTo>
                    <a:pt x="3478" y="30483"/>
                  </a:lnTo>
                  <a:lnTo>
                    <a:pt x="3274" y="30447"/>
                  </a:lnTo>
                  <a:lnTo>
                    <a:pt x="3070" y="30399"/>
                  </a:lnTo>
                  <a:lnTo>
                    <a:pt x="2866" y="30339"/>
                  </a:lnTo>
                  <a:lnTo>
                    <a:pt x="2675" y="30279"/>
                  </a:lnTo>
                  <a:lnTo>
                    <a:pt x="2483" y="30207"/>
                  </a:lnTo>
                  <a:lnTo>
                    <a:pt x="2291" y="30123"/>
                  </a:lnTo>
                  <a:lnTo>
                    <a:pt x="2111" y="30027"/>
                  </a:lnTo>
                  <a:lnTo>
                    <a:pt x="1931" y="29919"/>
                  </a:lnTo>
                  <a:lnTo>
                    <a:pt x="1763" y="29812"/>
                  </a:lnTo>
                  <a:lnTo>
                    <a:pt x="1595" y="29680"/>
                  </a:lnTo>
                  <a:lnTo>
                    <a:pt x="1428" y="29548"/>
                  </a:lnTo>
                  <a:lnTo>
                    <a:pt x="1272" y="29416"/>
                  </a:lnTo>
                  <a:lnTo>
                    <a:pt x="1128" y="29260"/>
                  </a:lnTo>
                  <a:lnTo>
                    <a:pt x="1128" y="29260"/>
                  </a:lnTo>
                  <a:lnTo>
                    <a:pt x="984" y="29104"/>
                  </a:lnTo>
                  <a:lnTo>
                    <a:pt x="852" y="28948"/>
                  </a:lnTo>
                  <a:lnTo>
                    <a:pt x="732" y="28780"/>
                  </a:lnTo>
                  <a:lnTo>
                    <a:pt x="612" y="28600"/>
                  </a:lnTo>
                  <a:lnTo>
                    <a:pt x="504" y="28421"/>
                  </a:lnTo>
                  <a:lnTo>
                    <a:pt x="408" y="28241"/>
                  </a:lnTo>
                  <a:lnTo>
                    <a:pt x="324" y="28049"/>
                  </a:lnTo>
                  <a:lnTo>
                    <a:pt x="252" y="27857"/>
                  </a:lnTo>
                  <a:lnTo>
                    <a:pt x="180" y="27665"/>
                  </a:lnTo>
                  <a:lnTo>
                    <a:pt x="132" y="27473"/>
                  </a:lnTo>
                  <a:lnTo>
                    <a:pt x="84" y="27269"/>
                  </a:lnTo>
                  <a:lnTo>
                    <a:pt x="49" y="27054"/>
                  </a:lnTo>
                  <a:lnTo>
                    <a:pt x="25" y="26850"/>
                  </a:lnTo>
                  <a:lnTo>
                    <a:pt x="1" y="26634"/>
                  </a:lnTo>
                  <a:lnTo>
                    <a:pt x="1" y="26430"/>
                  </a:lnTo>
                  <a:lnTo>
                    <a:pt x="1" y="26214"/>
                  </a:lnTo>
                  <a:lnTo>
                    <a:pt x="1080" y="4354"/>
                  </a:lnTo>
                  <a:lnTo>
                    <a:pt x="1080" y="4354"/>
                  </a:lnTo>
                  <a:lnTo>
                    <a:pt x="1092" y="4126"/>
                  </a:lnTo>
                  <a:lnTo>
                    <a:pt x="1116" y="3910"/>
                  </a:lnTo>
                  <a:lnTo>
                    <a:pt x="1152" y="3694"/>
                  </a:lnTo>
                  <a:lnTo>
                    <a:pt x="1212" y="3478"/>
                  </a:lnTo>
                  <a:lnTo>
                    <a:pt x="1260" y="3263"/>
                  </a:lnTo>
                  <a:lnTo>
                    <a:pt x="1332" y="3059"/>
                  </a:lnTo>
                  <a:lnTo>
                    <a:pt x="1416" y="2855"/>
                  </a:lnTo>
                  <a:lnTo>
                    <a:pt x="1499" y="2663"/>
                  </a:lnTo>
                  <a:lnTo>
                    <a:pt x="1595" y="2471"/>
                  </a:lnTo>
                  <a:lnTo>
                    <a:pt x="1703" y="2279"/>
                  </a:lnTo>
                  <a:lnTo>
                    <a:pt x="1811" y="2099"/>
                  </a:lnTo>
                  <a:lnTo>
                    <a:pt x="1931" y="1920"/>
                  </a:lnTo>
                  <a:lnTo>
                    <a:pt x="2063" y="1752"/>
                  </a:lnTo>
                  <a:lnTo>
                    <a:pt x="2207" y="1584"/>
                  </a:lnTo>
                  <a:lnTo>
                    <a:pt x="2351" y="1428"/>
                  </a:lnTo>
                  <a:lnTo>
                    <a:pt x="2495" y="1272"/>
                  </a:lnTo>
                  <a:lnTo>
                    <a:pt x="2663" y="1128"/>
                  </a:lnTo>
                  <a:lnTo>
                    <a:pt x="2819" y="996"/>
                  </a:lnTo>
                  <a:lnTo>
                    <a:pt x="2998" y="864"/>
                  </a:lnTo>
                  <a:lnTo>
                    <a:pt x="3166" y="744"/>
                  </a:lnTo>
                  <a:lnTo>
                    <a:pt x="3346" y="636"/>
                  </a:lnTo>
                  <a:lnTo>
                    <a:pt x="3538" y="528"/>
                  </a:lnTo>
                  <a:lnTo>
                    <a:pt x="3730" y="433"/>
                  </a:lnTo>
                  <a:lnTo>
                    <a:pt x="3922" y="349"/>
                  </a:lnTo>
                  <a:lnTo>
                    <a:pt x="4126" y="265"/>
                  </a:lnTo>
                  <a:lnTo>
                    <a:pt x="4329" y="193"/>
                  </a:lnTo>
                  <a:lnTo>
                    <a:pt x="4545" y="145"/>
                  </a:lnTo>
                  <a:lnTo>
                    <a:pt x="4761" y="85"/>
                  </a:lnTo>
                  <a:lnTo>
                    <a:pt x="4977" y="49"/>
                  </a:lnTo>
                  <a:lnTo>
                    <a:pt x="5193" y="25"/>
                  </a:lnTo>
                  <a:lnTo>
                    <a:pt x="5409" y="13"/>
                  </a:lnTo>
                  <a:lnTo>
                    <a:pt x="5637" y="1"/>
                  </a:lnTo>
                  <a:lnTo>
                    <a:pt x="80727" y="1"/>
                  </a:lnTo>
                  <a:lnTo>
                    <a:pt x="80727" y="1"/>
                  </a:lnTo>
                  <a:lnTo>
                    <a:pt x="80942" y="13"/>
                  </a:lnTo>
                  <a:lnTo>
                    <a:pt x="81158" y="25"/>
                  </a:lnTo>
                  <a:lnTo>
                    <a:pt x="81362" y="49"/>
                  </a:lnTo>
                  <a:lnTo>
                    <a:pt x="81578" y="85"/>
                  </a:lnTo>
                  <a:lnTo>
                    <a:pt x="81782" y="133"/>
                  </a:lnTo>
                  <a:lnTo>
                    <a:pt x="81974" y="193"/>
                  </a:lnTo>
                  <a:lnTo>
                    <a:pt x="82178" y="253"/>
                  </a:lnTo>
                  <a:lnTo>
                    <a:pt x="82369" y="325"/>
                  </a:lnTo>
                  <a:lnTo>
                    <a:pt x="82549" y="409"/>
                  </a:lnTo>
                  <a:lnTo>
                    <a:pt x="82729" y="505"/>
                  </a:lnTo>
                  <a:lnTo>
                    <a:pt x="82909" y="612"/>
                  </a:lnTo>
                  <a:lnTo>
                    <a:pt x="83089" y="720"/>
                  </a:lnTo>
                  <a:lnTo>
                    <a:pt x="83257" y="852"/>
                  </a:lnTo>
                  <a:lnTo>
                    <a:pt x="83413" y="984"/>
                  </a:lnTo>
                  <a:lnTo>
                    <a:pt x="83569" y="1116"/>
                  </a:lnTo>
                  <a:lnTo>
                    <a:pt x="83712" y="1272"/>
                  </a:lnTo>
                  <a:lnTo>
                    <a:pt x="83712" y="1272"/>
                  </a:lnTo>
                  <a:lnTo>
                    <a:pt x="83856" y="1428"/>
                  </a:lnTo>
                  <a:lnTo>
                    <a:pt x="83988" y="1584"/>
                  </a:lnTo>
                  <a:lnTo>
                    <a:pt x="84120" y="1752"/>
                  </a:lnTo>
                  <a:lnTo>
                    <a:pt x="84228" y="1931"/>
                  </a:lnTo>
                  <a:lnTo>
                    <a:pt x="84336" y="2111"/>
                  </a:lnTo>
                  <a:lnTo>
                    <a:pt x="84432" y="2291"/>
                  </a:lnTo>
                  <a:lnTo>
                    <a:pt x="84516" y="2471"/>
                  </a:lnTo>
                  <a:lnTo>
                    <a:pt x="84588" y="2663"/>
                  </a:lnTo>
                  <a:lnTo>
                    <a:pt x="84660" y="2867"/>
                  </a:lnTo>
                  <a:lnTo>
                    <a:pt x="84708" y="3059"/>
                  </a:lnTo>
                  <a:lnTo>
                    <a:pt x="84756" y="3263"/>
                  </a:lnTo>
                  <a:lnTo>
                    <a:pt x="84792" y="3466"/>
                  </a:lnTo>
                  <a:lnTo>
                    <a:pt x="84828" y="3682"/>
                  </a:lnTo>
                  <a:lnTo>
                    <a:pt x="84840" y="3886"/>
                  </a:lnTo>
                  <a:lnTo>
                    <a:pt x="84840" y="4102"/>
                  </a:lnTo>
                  <a:lnTo>
                    <a:pt x="84840" y="4318"/>
                  </a:lnTo>
                  <a:lnTo>
                    <a:pt x="83772" y="26178"/>
                  </a:lnTo>
                  <a:lnTo>
                    <a:pt x="83772" y="26178"/>
                  </a:lnTo>
                  <a:lnTo>
                    <a:pt x="83748" y="26406"/>
                  </a:lnTo>
                  <a:lnTo>
                    <a:pt x="83724" y="26622"/>
                  </a:lnTo>
                  <a:lnTo>
                    <a:pt x="83689" y="26838"/>
                  </a:lnTo>
                  <a:lnTo>
                    <a:pt x="83641" y="27054"/>
                  </a:lnTo>
                  <a:lnTo>
                    <a:pt x="83581" y="27269"/>
                  </a:lnTo>
                  <a:lnTo>
                    <a:pt x="83509" y="27473"/>
                  </a:lnTo>
                  <a:lnTo>
                    <a:pt x="83425" y="27677"/>
                  </a:lnTo>
                  <a:lnTo>
                    <a:pt x="83341" y="27869"/>
                  </a:lnTo>
                  <a:lnTo>
                    <a:pt x="83245" y="28061"/>
                  </a:lnTo>
                  <a:lnTo>
                    <a:pt x="83137" y="28253"/>
                  </a:lnTo>
                  <a:lnTo>
                    <a:pt x="83029" y="28433"/>
                  </a:lnTo>
                  <a:lnTo>
                    <a:pt x="82909" y="28612"/>
                  </a:lnTo>
                  <a:lnTo>
                    <a:pt x="82777" y="28780"/>
                  </a:lnTo>
                  <a:lnTo>
                    <a:pt x="82633" y="28948"/>
                  </a:lnTo>
                  <a:lnTo>
                    <a:pt x="82489" y="29104"/>
                  </a:lnTo>
                  <a:lnTo>
                    <a:pt x="82345" y="29260"/>
                  </a:lnTo>
                  <a:lnTo>
                    <a:pt x="82190" y="29404"/>
                  </a:lnTo>
                  <a:lnTo>
                    <a:pt x="82022" y="29536"/>
                  </a:lnTo>
                  <a:lnTo>
                    <a:pt x="81854" y="29668"/>
                  </a:lnTo>
                  <a:lnTo>
                    <a:pt x="81674" y="29788"/>
                  </a:lnTo>
                  <a:lnTo>
                    <a:pt x="81494" y="29895"/>
                  </a:lnTo>
                  <a:lnTo>
                    <a:pt x="81302" y="30003"/>
                  </a:lnTo>
                  <a:lnTo>
                    <a:pt x="81110" y="30099"/>
                  </a:lnTo>
                  <a:lnTo>
                    <a:pt x="80918" y="30183"/>
                  </a:lnTo>
                  <a:lnTo>
                    <a:pt x="80715" y="30267"/>
                  </a:lnTo>
                  <a:lnTo>
                    <a:pt x="80511" y="30339"/>
                  </a:lnTo>
                  <a:lnTo>
                    <a:pt x="80295" y="30387"/>
                  </a:lnTo>
                  <a:lnTo>
                    <a:pt x="80091" y="30435"/>
                  </a:lnTo>
                  <a:lnTo>
                    <a:pt x="79875" y="30483"/>
                  </a:lnTo>
                  <a:lnTo>
                    <a:pt x="79647" y="30507"/>
                  </a:lnTo>
                  <a:lnTo>
                    <a:pt x="79432" y="30519"/>
                  </a:lnTo>
                  <a:lnTo>
                    <a:pt x="79204" y="30531"/>
                  </a:lnTo>
                  <a:lnTo>
                    <a:pt x="4114" y="305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521050" y="1833575"/>
              <a:ext cx="2152200" cy="794450"/>
            </a:xfrm>
            <a:custGeom>
              <a:rect b="b" l="l" r="r" t="t"/>
              <a:pathLst>
                <a:path extrusionOk="0" fill="none" h="31778" w="86088">
                  <a:moveTo>
                    <a:pt x="81351" y="0"/>
                  </a:moveTo>
                  <a:lnTo>
                    <a:pt x="6261" y="0"/>
                  </a:lnTo>
                  <a:lnTo>
                    <a:pt x="6261" y="0"/>
                  </a:lnTo>
                  <a:lnTo>
                    <a:pt x="6009" y="12"/>
                  </a:lnTo>
                  <a:lnTo>
                    <a:pt x="5757" y="36"/>
                  </a:lnTo>
                  <a:lnTo>
                    <a:pt x="5505" y="60"/>
                  </a:lnTo>
                  <a:lnTo>
                    <a:pt x="5265" y="108"/>
                  </a:lnTo>
                  <a:lnTo>
                    <a:pt x="5013" y="156"/>
                  </a:lnTo>
                  <a:lnTo>
                    <a:pt x="4786" y="228"/>
                  </a:lnTo>
                  <a:lnTo>
                    <a:pt x="4546" y="300"/>
                  </a:lnTo>
                  <a:lnTo>
                    <a:pt x="4318" y="396"/>
                  </a:lnTo>
                  <a:lnTo>
                    <a:pt x="4102" y="492"/>
                  </a:lnTo>
                  <a:lnTo>
                    <a:pt x="3874" y="600"/>
                  </a:lnTo>
                  <a:lnTo>
                    <a:pt x="3670" y="720"/>
                  </a:lnTo>
                  <a:lnTo>
                    <a:pt x="3455" y="852"/>
                  </a:lnTo>
                  <a:lnTo>
                    <a:pt x="3263" y="984"/>
                  </a:lnTo>
                  <a:lnTo>
                    <a:pt x="3059" y="1140"/>
                  </a:lnTo>
                  <a:lnTo>
                    <a:pt x="2879" y="1283"/>
                  </a:lnTo>
                  <a:lnTo>
                    <a:pt x="2699" y="1451"/>
                  </a:lnTo>
                  <a:lnTo>
                    <a:pt x="2531" y="1619"/>
                  </a:lnTo>
                  <a:lnTo>
                    <a:pt x="2363" y="1799"/>
                  </a:lnTo>
                  <a:lnTo>
                    <a:pt x="2207" y="1991"/>
                  </a:lnTo>
                  <a:lnTo>
                    <a:pt x="2064" y="2183"/>
                  </a:lnTo>
                  <a:lnTo>
                    <a:pt x="1920" y="2387"/>
                  </a:lnTo>
                  <a:lnTo>
                    <a:pt x="1788" y="2590"/>
                  </a:lnTo>
                  <a:lnTo>
                    <a:pt x="1668" y="2806"/>
                  </a:lnTo>
                  <a:lnTo>
                    <a:pt x="1560" y="3022"/>
                  </a:lnTo>
                  <a:lnTo>
                    <a:pt x="1464" y="3250"/>
                  </a:lnTo>
                  <a:lnTo>
                    <a:pt x="1368" y="3478"/>
                  </a:lnTo>
                  <a:lnTo>
                    <a:pt x="1296" y="3706"/>
                  </a:lnTo>
                  <a:lnTo>
                    <a:pt x="1224" y="3945"/>
                  </a:lnTo>
                  <a:lnTo>
                    <a:pt x="1176" y="4197"/>
                  </a:lnTo>
                  <a:lnTo>
                    <a:pt x="1128" y="4437"/>
                  </a:lnTo>
                  <a:lnTo>
                    <a:pt x="1104" y="4689"/>
                  </a:lnTo>
                  <a:lnTo>
                    <a:pt x="1080" y="4941"/>
                  </a:lnTo>
                  <a:lnTo>
                    <a:pt x="13" y="26801"/>
                  </a:lnTo>
                  <a:lnTo>
                    <a:pt x="13" y="26801"/>
                  </a:lnTo>
                  <a:lnTo>
                    <a:pt x="1" y="27053"/>
                  </a:lnTo>
                  <a:lnTo>
                    <a:pt x="13" y="27293"/>
                  </a:lnTo>
                  <a:lnTo>
                    <a:pt x="25" y="27533"/>
                  </a:lnTo>
                  <a:lnTo>
                    <a:pt x="61" y="27772"/>
                  </a:lnTo>
                  <a:lnTo>
                    <a:pt x="97" y="28012"/>
                  </a:lnTo>
                  <a:lnTo>
                    <a:pt x="157" y="28252"/>
                  </a:lnTo>
                  <a:lnTo>
                    <a:pt x="217" y="28480"/>
                  </a:lnTo>
                  <a:lnTo>
                    <a:pt x="289" y="28708"/>
                  </a:lnTo>
                  <a:lnTo>
                    <a:pt x="385" y="28924"/>
                  </a:lnTo>
                  <a:lnTo>
                    <a:pt x="481" y="29139"/>
                  </a:lnTo>
                  <a:lnTo>
                    <a:pt x="589" y="29343"/>
                  </a:lnTo>
                  <a:lnTo>
                    <a:pt x="708" y="29559"/>
                  </a:lnTo>
                  <a:lnTo>
                    <a:pt x="840" y="29751"/>
                  </a:lnTo>
                  <a:lnTo>
                    <a:pt x="984" y="29943"/>
                  </a:lnTo>
                  <a:lnTo>
                    <a:pt x="1140" y="30135"/>
                  </a:lnTo>
                  <a:lnTo>
                    <a:pt x="1296" y="30315"/>
                  </a:lnTo>
                  <a:lnTo>
                    <a:pt x="1296" y="30315"/>
                  </a:lnTo>
                  <a:lnTo>
                    <a:pt x="1476" y="30483"/>
                  </a:lnTo>
                  <a:lnTo>
                    <a:pt x="1656" y="30650"/>
                  </a:lnTo>
                  <a:lnTo>
                    <a:pt x="1836" y="30794"/>
                  </a:lnTo>
                  <a:lnTo>
                    <a:pt x="2028" y="30938"/>
                  </a:lnTo>
                  <a:lnTo>
                    <a:pt x="2231" y="31070"/>
                  </a:lnTo>
                  <a:lnTo>
                    <a:pt x="2435" y="31190"/>
                  </a:lnTo>
                  <a:lnTo>
                    <a:pt x="2639" y="31298"/>
                  </a:lnTo>
                  <a:lnTo>
                    <a:pt x="2855" y="31394"/>
                  </a:lnTo>
                  <a:lnTo>
                    <a:pt x="3083" y="31478"/>
                  </a:lnTo>
                  <a:lnTo>
                    <a:pt x="3299" y="31562"/>
                  </a:lnTo>
                  <a:lnTo>
                    <a:pt x="3538" y="31622"/>
                  </a:lnTo>
                  <a:lnTo>
                    <a:pt x="3766" y="31682"/>
                  </a:lnTo>
                  <a:lnTo>
                    <a:pt x="4006" y="31718"/>
                  </a:lnTo>
                  <a:lnTo>
                    <a:pt x="4246" y="31754"/>
                  </a:lnTo>
                  <a:lnTo>
                    <a:pt x="4486" y="31766"/>
                  </a:lnTo>
                  <a:lnTo>
                    <a:pt x="4738" y="31778"/>
                  </a:lnTo>
                  <a:lnTo>
                    <a:pt x="79828" y="31778"/>
                  </a:lnTo>
                  <a:lnTo>
                    <a:pt x="79828" y="31778"/>
                  </a:lnTo>
                  <a:lnTo>
                    <a:pt x="80092" y="31766"/>
                  </a:lnTo>
                  <a:lnTo>
                    <a:pt x="80331" y="31742"/>
                  </a:lnTo>
                  <a:lnTo>
                    <a:pt x="80583" y="31718"/>
                  </a:lnTo>
                  <a:lnTo>
                    <a:pt x="80835" y="31670"/>
                  </a:lnTo>
                  <a:lnTo>
                    <a:pt x="81075" y="31622"/>
                  </a:lnTo>
                  <a:lnTo>
                    <a:pt x="81315" y="31550"/>
                  </a:lnTo>
                  <a:lnTo>
                    <a:pt x="81542" y="31478"/>
                  </a:lnTo>
                  <a:lnTo>
                    <a:pt x="81770" y="31382"/>
                  </a:lnTo>
                  <a:lnTo>
                    <a:pt x="81998" y="31286"/>
                  </a:lnTo>
                  <a:lnTo>
                    <a:pt x="82214" y="31178"/>
                  </a:lnTo>
                  <a:lnTo>
                    <a:pt x="82430" y="31058"/>
                  </a:lnTo>
                  <a:lnTo>
                    <a:pt x="82634" y="30926"/>
                  </a:lnTo>
                  <a:lnTo>
                    <a:pt x="82838" y="30794"/>
                  </a:lnTo>
                  <a:lnTo>
                    <a:pt x="83029" y="30638"/>
                  </a:lnTo>
                  <a:lnTo>
                    <a:pt x="83209" y="30483"/>
                  </a:lnTo>
                  <a:lnTo>
                    <a:pt x="83389" y="30327"/>
                  </a:lnTo>
                  <a:lnTo>
                    <a:pt x="83569" y="30159"/>
                  </a:lnTo>
                  <a:lnTo>
                    <a:pt x="83725" y="29979"/>
                  </a:lnTo>
                  <a:lnTo>
                    <a:pt x="83881" y="29787"/>
                  </a:lnTo>
                  <a:lnTo>
                    <a:pt x="84037" y="29595"/>
                  </a:lnTo>
                  <a:lnTo>
                    <a:pt x="84169" y="29391"/>
                  </a:lnTo>
                  <a:lnTo>
                    <a:pt x="84301" y="29187"/>
                  </a:lnTo>
                  <a:lnTo>
                    <a:pt x="84420" y="28972"/>
                  </a:lnTo>
                  <a:lnTo>
                    <a:pt x="84528" y="28756"/>
                  </a:lnTo>
                  <a:lnTo>
                    <a:pt x="84624" y="28528"/>
                  </a:lnTo>
                  <a:lnTo>
                    <a:pt x="84720" y="28300"/>
                  </a:lnTo>
                  <a:lnTo>
                    <a:pt x="84792" y="28072"/>
                  </a:lnTo>
                  <a:lnTo>
                    <a:pt x="84864" y="27832"/>
                  </a:lnTo>
                  <a:lnTo>
                    <a:pt x="84912" y="27581"/>
                  </a:lnTo>
                  <a:lnTo>
                    <a:pt x="84960" y="27341"/>
                  </a:lnTo>
                  <a:lnTo>
                    <a:pt x="84996" y="27089"/>
                  </a:lnTo>
                  <a:lnTo>
                    <a:pt x="85008" y="26837"/>
                  </a:lnTo>
                  <a:lnTo>
                    <a:pt x="86075" y="4977"/>
                  </a:lnTo>
                  <a:lnTo>
                    <a:pt x="86075" y="4977"/>
                  </a:lnTo>
                  <a:lnTo>
                    <a:pt x="86087" y="4725"/>
                  </a:lnTo>
                  <a:lnTo>
                    <a:pt x="86075" y="4485"/>
                  </a:lnTo>
                  <a:lnTo>
                    <a:pt x="86063" y="4233"/>
                  </a:lnTo>
                  <a:lnTo>
                    <a:pt x="86027" y="3993"/>
                  </a:lnTo>
                  <a:lnTo>
                    <a:pt x="85991" y="3766"/>
                  </a:lnTo>
                  <a:lnTo>
                    <a:pt x="85931" y="3526"/>
                  </a:lnTo>
                  <a:lnTo>
                    <a:pt x="85871" y="3298"/>
                  </a:lnTo>
                  <a:lnTo>
                    <a:pt x="85799" y="3070"/>
                  </a:lnTo>
                  <a:lnTo>
                    <a:pt x="85704" y="2854"/>
                  </a:lnTo>
                  <a:lnTo>
                    <a:pt x="85608" y="2638"/>
                  </a:lnTo>
                  <a:lnTo>
                    <a:pt x="85500" y="2423"/>
                  </a:lnTo>
                  <a:lnTo>
                    <a:pt x="85380" y="2219"/>
                  </a:lnTo>
                  <a:lnTo>
                    <a:pt x="85248" y="2027"/>
                  </a:lnTo>
                  <a:lnTo>
                    <a:pt x="85104" y="1835"/>
                  </a:lnTo>
                  <a:lnTo>
                    <a:pt x="84948" y="1643"/>
                  </a:lnTo>
                  <a:lnTo>
                    <a:pt x="84792" y="1463"/>
                  </a:lnTo>
                  <a:lnTo>
                    <a:pt x="84792" y="1463"/>
                  </a:lnTo>
                  <a:lnTo>
                    <a:pt x="84624" y="1295"/>
                  </a:lnTo>
                  <a:lnTo>
                    <a:pt x="84444" y="1128"/>
                  </a:lnTo>
                  <a:lnTo>
                    <a:pt x="84253" y="984"/>
                  </a:lnTo>
                  <a:lnTo>
                    <a:pt x="84061" y="840"/>
                  </a:lnTo>
                  <a:lnTo>
                    <a:pt x="83857" y="708"/>
                  </a:lnTo>
                  <a:lnTo>
                    <a:pt x="83653" y="588"/>
                  </a:lnTo>
                  <a:lnTo>
                    <a:pt x="83449" y="480"/>
                  </a:lnTo>
                  <a:lnTo>
                    <a:pt x="83233" y="384"/>
                  </a:lnTo>
                  <a:lnTo>
                    <a:pt x="83005" y="300"/>
                  </a:lnTo>
                  <a:lnTo>
                    <a:pt x="82790" y="216"/>
                  </a:lnTo>
                  <a:lnTo>
                    <a:pt x="82562" y="156"/>
                  </a:lnTo>
                  <a:lnTo>
                    <a:pt x="82322" y="96"/>
                  </a:lnTo>
                  <a:lnTo>
                    <a:pt x="82082" y="60"/>
                  </a:lnTo>
                  <a:lnTo>
                    <a:pt x="81842" y="24"/>
                  </a:lnTo>
                  <a:lnTo>
                    <a:pt x="81602" y="12"/>
                  </a:lnTo>
                  <a:lnTo>
                    <a:pt x="813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708125" y="1917800"/>
              <a:ext cx="374150" cy="70775"/>
            </a:xfrm>
            <a:custGeom>
              <a:rect b="b" l="l" r="r" t="t"/>
              <a:pathLst>
                <a:path extrusionOk="0" h="2831" w="14966">
                  <a:moveTo>
                    <a:pt x="13599" y="612"/>
                  </a:moveTo>
                  <a:lnTo>
                    <a:pt x="13683" y="624"/>
                  </a:lnTo>
                  <a:lnTo>
                    <a:pt x="13755" y="636"/>
                  </a:lnTo>
                  <a:lnTo>
                    <a:pt x="13827" y="648"/>
                  </a:lnTo>
                  <a:lnTo>
                    <a:pt x="13899" y="672"/>
                  </a:lnTo>
                  <a:lnTo>
                    <a:pt x="13971" y="708"/>
                  </a:lnTo>
                  <a:lnTo>
                    <a:pt x="14031" y="744"/>
                  </a:lnTo>
                  <a:lnTo>
                    <a:pt x="14091" y="792"/>
                  </a:lnTo>
                  <a:lnTo>
                    <a:pt x="14150" y="840"/>
                  </a:lnTo>
                  <a:lnTo>
                    <a:pt x="14198" y="900"/>
                  </a:lnTo>
                  <a:lnTo>
                    <a:pt x="14234" y="960"/>
                  </a:lnTo>
                  <a:lnTo>
                    <a:pt x="14270" y="1032"/>
                  </a:lnTo>
                  <a:lnTo>
                    <a:pt x="14306" y="1104"/>
                  </a:lnTo>
                  <a:lnTo>
                    <a:pt x="14330" y="1176"/>
                  </a:lnTo>
                  <a:lnTo>
                    <a:pt x="14342" y="1248"/>
                  </a:lnTo>
                  <a:lnTo>
                    <a:pt x="14342" y="1320"/>
                  </a:lnTo>
                  <a:lnTo>
                    <a:pt x="14342" y="1404"/>
                  </a:lnTo>
                  <a:lnTo>
                    <a:pt x="14342" y="1476"/>
                  </a:lnTo>
                  <a:lnTo>
                    <a:pt x="14318" y="1560"/>
                  </a:lnTo>
                  <a:lnTo>
                    <a:pt x="14294" y="1644"/>
                  </a:lnTo>
                  <a:lnTo>
                    <a:pt x="14270" y="1716"/>
                  </a:lnTo>
                  <a:lnTo>
                    <a:pt x="14234" y="1788"/>
                  </a:lnTo>
                  <a:lnTo>
                    <a:pt x="14186" y="1848"/>
                  </a:lnTo>
                  <a:lnTo>
                    <a:pt x="14079" y="1968"/>
                  </a:lnTo>
                  <a:lnTo>
                    <a:pt x="13959" y="2075"/>
                  </a:lnTo>
                  <a:lnTo>
                    <a:pt x="13887" y="2111"/>
                  </a:lnTo>
                  <a:lnTo>
                    <a:pt x="13815" y="2147"/>
                  </a:lnTo>
                  <a:lnTo>
                    <a:pt x="13731" y="2171"/>
                  </a:lnTo>
                  <a:lnTo>
                    <a:pt x="13659" y="2195"/>
                  </a:lnTo>
                  <a:lnTo>
                    <a:pt x="13575" y="2207"/>
                  </a:lnTo>
                  <a:lnTo>
                    <a:pt x="1284" y="2207"/>
                  </a:lnTo>
                  <a:lnTo>
                    <a:pt x="1212" y="2195"/>
                  </a:lnTo>
                  <a:lnTo>
                    <a:pt x="1140" y="2183"/>
                  </a:lnTo>
                  <a:lnTo>
                    <a:pt x="1068" y="2147"/>
                  </a:lnTo>
                  <a:lnTo>
                    <a:pt x="996" y="2123"/>
                  </a:lnTo>
                  <a:lnTo>
                    <a:pt x="936" y="2075"/>
                  </a:lnTo>
                  <a:lnTo>
                    <a:pt x="876" y="2039"/>
                  </a:lnTo>
                  <a:lnTo>
                    <a:pt x="828" y="1979"/>
                  </a:lnTo>
                  <a:lnTo>
                    <a:pt x="780" y="1932"/>
                  </a:lnTo>
                  <a:lnTo>
                    <a:pt x="732" y="1860"/>
                  </a:lnTo>
                  <a:lnTo>
                    <a:pt x="696" y="1800"/>
                  </a:lnTo>
                  <a:lnTo>
                    <a:pt x="660" y="1728"/>
                  </a:lnTo>
                  <a:lnTo>
                    <a:pt x="648" y="1656"/>
                  </a:lnTo>
                  <a:lnTo>
                    <a:pt x="624" y="1584"/>
                  </a:lnTo>
                  <a:lnTo>
                    <a:pt x="624" y="1512"/>
                  </a:lnTo>
                  <a:lnTo>
                    <a:pt x="624" y="1428"/>
                  </a:lnTo>
                  <a:lnTo>
                    <a:pt x="624" y="1344"/>
                  </a:lnTo>
                  <a:lnTo>
                    <a:pt x="648" y="1272"/>
                  </a:lnTo>
                  <a:lnTo>
                    <a:pt x="672" y="1188"/>
                  </a:lnTo>
                  <a:lnTo>
                    <a:pt x="696" y="1116"/>
                  </a:lnTo>
                  <a:lnTo>
                    <a:pt x="744" y="1044"/>
                  </a:lnTo>
                  <a:lnTo>
                    <a:pt x="780" y="984"/>
                  </a:lnTo>
                  <a:lnTo>
                    <a:pt x="888" y="864"/>
                  </a:lnTo>
                  <a:lnTo>
                    <a:pt x="1020" y="756"/>
                  </a:lnTo>
                  <a:lnTo>
                    <a:pt x="1080" y="720"/>
                  </a:lnTo>
                  <a:lnTo>
                    <a:pt x="1152" y="684"/>
                  </a:lnTo>
                  <a:lnTo>
                    <a:pt x="1236" y="660"/>
                  </a:lnTo>
                  <a:lnTo>
                    <a:pt x="1308" y="636"/>
                  </a:lnTo>
                  <a:lnTo>
                    <a:pt x="1392" y="624"/>
                  </a:lnTo>
                  <a:lnTo>
                    <a:pt x="1476" y="612"/>
                  </a:lnTo>
                  <a:close/>
                  <a:moveTo>
                    <a:pt x="1332" y="1"/>
                  </a:moveTo>
                  <a:lnTo>
                    <a:pt x="1188" y="25"/>
                  </a:lnTo>
                  <a:lnTo>
                    <a:pt x="1056" y="61"/>
                  </a:lnTo>
                  <a:lnTo>
                    <a:pt x="924" y="109"/>
                  </a:lnTo>
                  <a:lnTo>
                    <a:pt x="792" y="169"/>
                  </a:lnTo>
                  <a:lnTo>
                    <a:pt x="672" y="241"/>
                  </a:lnTo>
                  <a:lnTo>
                    <a:pt x="564" y="313"/>
                  </a:lnTo>
                  <a:lnTo>
                    <a:pt x="456" y="409"/>
                  </a:lnTo>
                  <a:lnTo>
                    <a:pt x="372" y="505"/>
                  </a:lnTo>
                  <a:lnTo>
                    <a:pt x="276" y="612"/>
                  </a:lnTo>
                  <a:lnTo>
                    <a:pt x="204" y="732"/>
                  </a:lnTo>
                  <a:lnTo>
                    <a:pt x="145" y="852"/>
                  </a:lnTo>
                  <a:lnTo>
                    <a:pt x="85" y="984"/>
                  </a:lnTo>
                  <a:lnTo>
                    <a:pt x="49" y="1116"/>
                  </a:lnTo>
                  <a:lnTo>
                    <a:pt x="13" y="1260"/>
                  </a:lnTo>
                  <a:lnTo>
                    <a:pt x="1" y="1404"/>
                  </a:lnTo>
                  <a:lnTo>
                    <a:pt x="1" y="1536"/>
                  </a:lnTo>
                  <a:lnTo>
                    <a:pt x="13" y="1680"/>
                  </a:lnTo>
                  <a:lnTo>
                    <a:pt x="49" y="1812"/>
                  </a:lnTo>
                  <a:lnTo>
                    <a:pt x="85" y="1944"/>
                  </a:lnTo>
                  <a:lnTo>
                    <a:pt x="133" y="2075"/>
                  </a:lnTo>
                  <a:lnTo>
                    <a:pt x="204" y="2195"/>
                  </a:lnTo>
                  <a:lnTo>
                    <a:pt x="288" y="2303"/>
                  </a:lnTo>
                  <a:lnTo>
                    <a:pt x="372" y="2411"/>
                  </a:lnTo>
                  <a:lnTo>
                    <a:pt x="480" y="2507"/>
                  </a:lnTo>
                  <a:lnTo>
                    <a:pt x="588" y="2591"/>
                  </a:lnTo>
                  <a:lnTo>
                    <a:pt x="696" y="2663"/>
                  </a:lnTo>
                  <a:lnTo>
                    <a:pt x="828" y="2723"/>
                  </a:lnTo>
                  <a:lnTo>
                    <a:pt x="948" y="2771"/>
                  </a:lnTo>
                  <a:lnTo>
                    <a:pt x="1092" y="2807"/>
                  </a:lnTo>
                  <a:lnTo>
                    <a:pt x="1224" y="2831"/>
                  </a:lnTo>
                  <a:lnTo>
                    <a:pt x="13491" y="2831"/>
                  </a:lnTo>
                  <a:lnTo>
                    <a:pt x="13635" y="2819"/>
                  </a:lnTo>
                  <a:lnTo>
                    <a:pt x="13779" y="2807"/>
                  </a:lnTo>
                  <a:lnTo>
                    <a:pt x="13911" y="2771"/>
                  </a:lnTo>
                  <a:lnTo>
                    <a:pt x="14043" y="2723"/>
                  </a:lnTo>
                  <a:lnTo>
                    <a:pt x="14174" y="2663"/>
                  </a:lnTo>
                  <a:lnTo>
                    <a:pt x="14294" y="2591"/>
                  </a:lnTo>
                  <a:lnTo>
                    <a:pt x="14402" y="2507"/>
                  </a:lnTo>
                  <a:lnTo>
                    <a:pt x="14510" y="2423"/>
                  </a:lnTo>
                  <a:lnTo>
                    <a:pt x="14606" y="2315"/>
                  </a:lnTo>
                  <a:lnTo>
                    <a:pt x="14690" y="2207"/>
                  </a:lnTo>
                  <a:lnTo>
                    <a:pt x="14762" y="2099"/>
                  </a:lnTo>
                  <a:lnTo>
                    <a:pt x="14834" y="1979"/>
                  </a:lnTo>
                  <a:lnTo>
                    <a:pt x="14882" y="1848"/>
                  </a:lnTo>
                  <a:lnTo>
                    <a:pt x="14930" y="1716"/>
                  </a:lnTo>
                  <a:lnTo>
                    <a:pt x="14954" y="1572"/>
                  </a:lnTo>
                  <a:lnTo>
                    <a:pt x="14966" y="1428"/>
                  </a:lnTo>
                  <a:lnTo>
                    <a:pt x="14966" y="1284"/>
                  </a:lnTo>
                  <a:lnTo>
                    <a:pt x="14954" y="1152"/>
                  </a:lnTo>
                  <a:lnTo>
                    <a:pt x="14930" y="1020"/>
                  </a:lnTo>
                  <a:lnTo>
                    <a:pt x="14882" y="888"/>
                  </a:lnTo>
                  <a:lnTo>
                    <a:pt x="14834" y="756"/>
                  </a:lnTo>
                  <a:lnTo>
                    <a:pt x="14762" y="636"/>
                  </a:lnTo>
                  <a:lnTo>
                    <a:pt x="14690" y="529"/>
                  </a:lnTo>
                  <a:lnTo>
                    <a:pt x="14594" y="421"/>
                  </a:lnTo>
                  <a:lnTo>
                    <a:pt x="14498" y="325"/>
                  </a:lnTo>
                  <a:lnTo>
                    <a:pt x="14378" y="241"/>
                  </a:lnTo>
                  <a:lnTo>
                    <a:pt x="14270" y="169"/>
                  </a:lnTo>
                  <a:lnTo>
                    <a:pt x="14150" y="109"/>
                  </a:lnTo>
                  <a:lnTo>
                    <a:pt x="14019" y="61"/>
                  </a:lnTo>
                  <a:lnTo>
                    <a:pt x="13887" y="25"/>
                  </a:lnTo>
                  <a:lnTo>
                    <a:pt x="13743" y="1"/>
                  </a:lnTo>
                  <a:close/>
                </a:path>
              </a:pathLst>
            </a:cu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723725" y="1933100"/>
              <a:ext cx="342975" cy="39900"/>
            </a:xfrm>
            <a:custGeom>
              <a:rect b="b" l="l" r="r" t="t"/>
              <a:pathLst>
                <a:path extrusionOk="0" fill="none" h="1596" w="13719">
                  <a:moveTo>
                    <a:pt x="744" y="1595"/>
                  </a:moveTo>
                  <a:lnTo>
                    <a:pt x="744" y="1595"/>
                  </a:lnTo>
                  <a:lnTo>
                    <a:pt x="660" y="1595"/>
                  </a:lnTo>
                  <a:lnTo>
                    <a:pt x="588" y="1583"/>
                  </a:lnTo>
                  <a:lnTo>
                    <a:pt x="516" y="1571"/>
                  </a:lnTo>
                  <a:lnTo>
                    <a:pt x="444" y="1535"/>
                  </a:lnTo>
                  <a:lnTo>
                    <a:pt x="372" y="1511"/>
                  </a:lnTo>
                  <a:lnTo>
                    <a:pt x="312" y="1463"/>
                  </a:lnTo>
                  <a:lnTo>
                    <a:pt x="252" y="1427"/>
                  </a:lnTo>
                  <a:lnTo>
                    <a:pt x="204" y="1367"/>
                  </a:lnTo>
                  <a:lnTo>
                    <a:pt x="204" y="1367"/>
                  </a:lnTo>
                  <a:lnTo>
                    <a:pt x="156" y="1320"/>
                  </a:lnTo>
                  <a:lnTo>
                    <a:pt x="108" y="1248"/>
                  </a:lnTo>
                  <a:lnTo>
                    <a:pt x="72" y="1188"/>
                  </a:lnTo>
                  <a:lnTo>
                    <a:pt x="36" y="1116"/>
                  </a:lnTo>
                  <a:lnTo>
                    <a:pt x="24" y="1044"/>
                  </a:lnTo>
                  <a:lnTo>
                    <a:pt x="0" y="972"/>
                  </a:lnTo>
                  <a:lnTo>
                    <a:pt x="0" y="900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732"/>
                  </a:lnTo>
                  <a:lnTo>
                    <a:pt x="24" y="660"/>
                  </a:lnTo>
                  <a:lnTo>
                    <a:pt x="48" y="576"/>
                  </a:lnTo>
                  <a:lnTo>
                    <a:pt x="72" y="504"/>
                  </a:lnTo>
                  <a:lnTo>
                    <a:pt x="120" y="432"/>
                  </a:lnTo>
                  <a:lnTo>
                    <a:pt x="156" y="372"/>
                  </a:lnTo>
                  <a:lnTo>
                    <a:pt x="264" y="252"/>
                  </a:lnTo>
                  <a:lnTo>
                    <a:pt x="396" y="144"/>
                  </a:lnTo>
                  <a:lnTo>
                    <a:pt x="456" y="108"/>
                  </a:lnTo>
                  <a:lnTo>
                    <a:pt x="528" y="72"/>
                  </a:lnTo>
                  <a:lnTo>
                    <a:pt x="612" y="48"/>
                  </a:lnTo>
                  <a:lnTo>
                    <a:pt x="684" y="24"/>
                  </a:lnTo>
                  <a:lnTo>
                    <a:pt x="768" y="12"/>
                  </a:lnTo>
                  <a:lnTo>
                    <a:pt x="852" y="0"/>
                  </a:lnTo>
                  <a:lnTo>
                    <a:pt x="12975" y="0"/>
                  </a:lnTo>
                  <a:lnTo>
                    <a:pt x="12975" y="0"/>
                  </a:lnTo>
                  <a:lnTo>
                    <a:pt x="13059" y="12"/>
                  </a:lnTo>
                  <a:lnTo>
                    <a:pt x="13131" y="24"/>
                  </a:lnTo>
                  <a:lnTo>
                    <a:pt x="13203" y="36"/>
                  </a:lnTo>
                  <a:lnTo>
                    <a:pt x="13275" y="60"/>
                  </a:lnTo>
                  <a:lnTo>
                    <a:pt x="13347" y="96"/>
                  </a:lnTo>
                  <a:lnTo>
                    <a:pt x="13407" y="132"/>
                  </a:lnTo>
                  <a:lnTo>
                    <a:pt x="13467" y="180"/>
                  </a:lnTo>
                  <a:lnTo>
                    <a:pt x="13526" y="228"/>
                  </a:lnTo>
                  <a:lnTo>
                    <a:pt x="13526" y="228"/>
                  </a:lnTo>
                  <a:lnTo>
                    <a:pt x="13574" y="288"/>
                  </a:lnTo>
                  <a:lnTo>
                    <a:pt x="13610" y="348"/>
                  </a:lnTo>
                  <a:lnTo>
                    <a:pt x="13646" y="420"/>
                  </a:lnTo>
                  <a:lnTo>
                    <a:pt x="13682" y="492"/>
                  </a:lnTo>
                  <a:lnTo>
                    <a:pt x="13706" y="564"/>
                  </a:lnTo>
                  <a:lnTo>
                    <a:pt x="13718" y="636"/>
                  </a:lnTo>
                  <a:lnTo>
                    <a:pt x="13718" y="708"/>
                  </a:lnTo>
                  <a:lnTo>
                    <a:pt x="13718" y="792"/>
                  </a:lnTo>
                  <a:lnTo>
                    <a:pt x="13718" y="792"/>
                  </a:lnTo>
                  <a:lnTo>
                    <a:pt x="13718" y="864"/>
                  </a:lnTo>
                  <a:lnTo>
                    <a:pt x="13694" y="948"/>
                  </a:lnTo>
                  <a:lnTo>
                    <a:pt x="13670" y="1032"/>
                  </a:lnTo>
                  <a:lnTo>
                    <a:pt x="13646" y="1104"/>
                  </a:lnTo>
                  <a:lnTo>
                    <a:pt x="13610" y="1176"/>
                  </a:lnTo>
                  <a:lnTo>
                    <a:pt x="13562" y="1236"/>
                  </a:lnTo>
                  <a:lnTo>
                    <a:pt x="13455" y="1356"/>
                  </a:lnTo>
                  <a:lnTo>
                    <a:pt x="13335" y="1463"/>
                  </a:lnTo>
                  <a:lnTo>
                    <a:pt x="13263" y="1499"/>
                  </a:lnTo>
                  <a:lnTo>
                    <a:pt x="13191" y="1535"/>
                  </a:lnTo>
                  <a:lnTo>
                    <a:pt x="13107" y="1559"/>
                  </a:lnTo>
                  <a:lnTo>
                    <a:pt x="13035" y="1583"/>
                  </a:lnTo>
                  <a:lnTo>
                    <a:pt x="12951" y="1595"/>
                  </a:lnTo>
                  <a:lnTo>
                    <a:pt x="12867" y="1595"/>
                  </a:lnTo>
                  <a:lnTo>
                    <a:pt x="744" y="15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708125" y="1917800"/>
              <a:ext cx="374150" cy="70775"/>
            </a:xfrm>
            <a:custGeom>
              <a:rect b="b" l="l" r="r" t="t"/>
              <a:pathLst>
                <a:path extrusionOk="0" fill="none" h="2831" w="14966">
                  <a:moveTo>
                    <a:pt x="13599" y="1"/>
                  </a:moveTo>
                  <a:lnTo>
                    <a:pt x="1476" y="1"/>
                  </a:lnTo>
                  <a:lnTo>
                    <a:pt x="1476" y="1"/>
                  </a:lnTo>
                  <a:lnTo>
                    <a:pt x="1332" y="1"/>
                  </a:lnTo>
                  <a:lnTo>
                    <a:pt x="1188" y="25"/>
                  </a:lnTo>
                  <a:lnTo>
                    <a:pt x="1056" y="61"/>
                  </a:lnTo>
                  <a:lnTo>
                    <a:pt x="924" y="109"/>
                  </a:lnTo>
                  <a:lnTo>
                    <a:pt x="792" y="169"/>
                  </a:lnTo>
                  <a:lnTo>
                    <a:pt x="672" y="241"/>
                  </a:lnTo>
                  <a:lnTo>
                    <a:pt x="564" y="313"/>
                  </a:lnTo>
                  <a:lnTo>
                    <a:pt x="456" y="409"/>
                  </a:lnTo>
                  <a:lnTo>
                    <a:pt x="372" y="505"/>
                  </a:lnTo>
                  <a:lnTo>
                    <a:pt x="276" y="612"/>
                  </a:lnTo>
                  <a:lnTo>
                    <a:pt x="204" y="732"/>
                  </a:lnTo>
                  <a:lnTo>
                    <a:pt x="145" y="852"/>
                  </a:lnTo>
                  <a:lnTo>
                    <a:pt x="85" y="984"/>
                  </a:lnTo>
                  <a:lnTo>
                    <a:pt x="49" y="1116"/>
                  </a:lnTo>
                  <a:lnTo>
                    <a:pt x="13" y="1260"/>
                  </a:lnTo>
                  <a:lnTo>
                    <a:pt x="1" y="1404"/>
                  </a:lnTo>
                  <a:lnTo>
                    <a:pt x="1" y="1404"/>
                  </a:lnTo>
                  <a:lnTo>
                    <a:pt x="1" y="1536"/>
                  </a:lnTo>
                  <a:lnTo>
                    <a:pt x="13" y="1680"/>
                  </a:lnTo>
                  <a:lnTo>
                    <a:pt x="49" y="1812"/>
                  </a:lnTo>
                  <a:lnTo>
                    <a:pt x="85" y="1944"/>
                  </a:lnTo>
                  <a:lnTo>
                    <a:pt x="133" y="2075"/>
                  </a:lnTo>
                  <a:lnTo>
                    <a:pt x="204" y="2195"/>
                  </a:lnTo>
                  <a:lnTo>
                    <a:pt x="288" y="2303"/>
                  </a:lnTo>
                  <a:lnTo>
                    <a:pt x="372" y="2411"/>
                  </a:lnTo>
                  <a:lnTo>
                    <a:pt x="372" y="2411"/>
                  </a:lnTo>
                  <a:lnTo>
                    <a:pt x="480" y="2507"/>
                  </a:lnTo>
                  <a:lnTo>
                    <a:pt x="588" y="2591"/>
                  </a:lnTo>
                  <a:lnTo>
                    <a:pt x="696" y="2663"/>
                  </a:lnTo>
                  <a:lnTo>
                    <a:pt x="828" y="2723"/>
                  </a:lnTo>
                  <a:lnTo>
                    <a:pt x="948" y="2771"/>
                  </a:lnTo>
                  <a:lnTo>
                    <a:pt x="1092" y="2807"/>
                  </a:lnTo>
                  <a:lnTo>
                    <a:pt x="1224" y="2831"/>
                  </a:lnTo>
                  <a:lnTo>
                    <a:pt x="1368" y="2831"/>
                  </a:lnTo>
                  <a:lnTo>
                    <a:pt x="13491" y="2831"/>
                  </a:lnTo>
                  <a:lnTo>
                    <a:pt x="13491" y="2831"/>
                  </a:lnTo>
                  <a:lnTo>
                    <a:pt x="13635" y="2819"/>
                  </a:lnTo>
                  <a:lnTo>
                    <a:pt x="13779" y="2807"/>
                  </a:lnTo>
                  <a:lnTo>
                    <a:pt x="13911" y="2771"/>
                  </a:lnTo>
                  <a:lnTo>
                    <a:pt x="14043" y="2723"/>
                  </a:lnTo>
                  <a:lnTo>
                    <a:pt x="14174" y="2663"/>
                  </a:lnTo>
                  <a:lnTo>
                    <a:pt x="14294" y="2591"/>
                  </a:lnTo>
                  <a:lnTo>
                    <a:pt x="14402" y="2507"/>
                  </a:lnTo>
                  <a:lnTo>
                    <a:pt x="14510" y="2423"/>
                  </a:lnTo>
                  <a:lnTo>
                    <a:pt x="14606" y="2315"/>
                  </a:lnTo>
                  <a:lnTo>
                    <a:pt x="14690" y="2207"/>
                  </a:lnTo>
                  <a:lnTo>
                    <a:pt x="14762" y="2099"/>
                  </a:lnTo>
                  <a:lnTo>
                    <a:pt x="14834" y="1979"/>
                  </a:lnTo>
                  <a:lnTo>
                    <a:pt x="14882" y="1848"/>
                  </a:lnTo>
                  <a:lnTo>
                    <a:pt x="14930" y="1716"/>
                  </a:lnTo>
                  <a:lnTo>
                    <a:pt x="14954" y="1572"/>
                  </a:lnTo>
                  <a:lnTo>
                    <a:pt x="14966" y="1428"/>
                  </a:lnTo>
                  <a:lnTo>
                    <a:pt x="14966" y="1428"/>
                  </a:lnTo>
                  <a:lnTo>
                    <a:pt x="14966" y="1284"/>
                  </a:lnTo>
                  <a:lnTo>
                    <a:pt x="14954" y="1152"/>
                  </a:lnTo>
                  <a:lnTo>
                    <a:pt x="14930" y="1020"/>
                  </a:lnTo>
                  <a:lnTo>
                    <a:pt x="14882" y="888"/>
                  </a:lnTo>
                  <a:lnTo>
                    <a:pt x="14834" y="756"/>
                  </a:lnTo>
                  <a:lnTo>
                    <a:pt x="14762" y="636"/>
                  </a:lnTo>
                  <a:lnTo>
                    <a:pt x="14690" y="529"/>
                  </a:lnTo>
                  <a:lnTo>
                    <a:pt x="14594" y="421"/>
                  </a:lnTo>
                  <a:lnTo>
                    <a:pt x="14594" y="421"/>
                  </a:lnTo>
                  <a:lnTo>
                    <a:pt x="14498" y="325"/>
                  </a:lnTo>
                  <a:lnTo>
                    <a:pt x="14378" y="241"/>
                  </a:lnTo>
                  <a:lnTo>
                    <a:pt x="14270" y="169"/>
                  </a:lnTo>
                  <a:lnTo>
                    <a:pt x="14150" y="109"/>
                  </a:lnTo>
                  <a:lnTo>
                    <a:pt x="14019" y="61"/>
                  </a:lnTo>
                  <a:lnTo>
                    <a:pt x="13887" y="25"/>
                  </a:lnTo>
                  <a:lnTo>
                    <a:pt x="13743" y="1"/>
                  </a:lnTo>
                  <a:lnTo>
                    <a:pt x="1359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687750" y="2449325"/>
              <a:ext cx="82750" cy="78875"/>
            </a:xfrm>
            <a:custGeom>
              <a:rect b="b" l="l" r="r" t="t"/>
              <a:pathLst>
                <a:path extrusionOk="0" h="3155" w="3310">
                  <a:moveTo>
                    <a:pt x="156" y="1"/>
                  </a:moveTo>
                  <a:lnTo>
                    <a:pt x="0" y="3154"/>
                  </a:lnTo>
                  <a:lnTo>
                    <a:pt x="3154" y="3154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644875" y="3188300"/>
              <a:ext cx="276125" cy="268025"/>
            </a:xfrm>
            <a:custGeom>
              <a:rect b="b" l="l" r="r" t="t"/>
              <a:pathLst>
                <a:path extrusionOk="0" h="10721" w="11045">
                  <a:moveTo>
                    <a:pt x="2579" y="1"/>
                  </a:moveTo>
                  <a:lnTo>
                    <a:pt x="2351" y="13"/>
                  </a:lnTo>
                  <a:lnTo>
                    <a:pt x="2135" y="48"/>
                  </a:lnTo>
                  <a:lnTo>
                    <a:pt x="1931" y="96"/>
                  </a:lnTo>
                  <a:lnTo>
                    <a:pt x="1727" y="168"/>
                  </a:lnTo>
                  <a:lnTo>
                    <a:pt x="1535" y="264"/>
                  </a:lnTo>
                  <a:lnTo>
                    <a:pt x="1355" y="372"/>
                  </a:lnTo>
                  <a:lnTo>
                    <a:pt x="1188" y="492"/>
                  </a:lnTo>
                  <a:lnTo>
                    <a:pt x="1020" y="636"/>
                  </a:lnTo>
                  <a:lnTo>
                    <a:pt x="876" y="780"/>
                  </a:lnTo>
                  <a:lnTo>
                    <a:pt x="744" y="948"/>
                  </a:lnTo>
                  <a:lnTo>
                    <a:pt x="624" y="1128"/>
                  </a:lnTo>
                  <a:lnTo>
                    <a:pt x="528" y="1320"/>
                  </a:lnTo>
                  <a:lnTo>
                    <a:pt x="444" y="1511"/>
                  </a:lnTo>
                  <a:lnTo>
                    <a:pt x="384" y="1715"/>
                  </a:lnTo>
                  <a:lnTo>
                    <a:pt x="336" y="1931"/>
                  </a:lnTo>
                  <a:lnTo>
                    <a:pt x="324" y="2147"/>
                  </a:lnTo>
                  <a:lnTo>
                    <a:pt x="0" y="8574"/>
                  </a:lnTo>
                  <a:lnTo>
                    <a:pt x="0" y="8790"/>
                  </a:lnTo>
                  <a:lnTo>
                    <a:pt x="24" y="9006"/>
                  </a:lnTo>
                  <a:lnTo>
                    <a:pt x="72" y="9210"/>
                  </a:lnTo>
                  <a:lnTo>
                    <a:pt x="132" y="9402"/>
                  </a:lnTo>
                  <a:lnTo>
                    <a:pt x="216" y="9594"/>
                  </a:lnTo>
                  <a:lnTo>
                    <a:pt x="312" y="9774"/>
                  </a:lnTo>
                  <a:lnTo>
                    <a:pt x="432" y="9941"/>
                  </a:lnTo>
                  <a:lnTo>
                    <a:pt x="564" y="10085"/>
                  </a:lnTo>
                  <a:lnTo>
                    <a:pt x="708" y="10229"/>
                  </a:lnTo>
                  <a:lnTo>
                    <a:pt x="864" y="10349"/>
                  </a:lnTo>
                  <a:lnTo>
                    <a:pt x="1044" y="10457"/>
                  </a:lnTo>
                  <a:lnTo>
                    <a:pt x="1224" y="10553"/>
                  </a:lnTo>
                  <a:lnTo>
                    <a:pt x="1415" y="10625"/>
                  </a:lnTo>
                  <a:lnTo>
                    <a:pt x="1619" y="10673"/>
                  </a:lnTo>
                  <a:lnTo>
                    <a:pt x="1835" y="10709"/>
                  </a:lnTo>
                  <a:lnTo>
                    <a:pt x="2051" y="10721"/>
                  </a:lnTo>
                  <a:lnTo>
                    <a:pt x="8478" y="10721"/>
                  </a:lnTo>
                  <a:lnTo>
                    <a:pt x="8694" y="10709"/>
                  </a:lnTo>
                  <a:lnTo>
                    <a:pt x="8910" y="10673"/>
                  </a:lnTo>
                  <a:lnTo>
                    <a:pt x="9114" y="10625"/>
                  </a:lnTo>
                  <a:lnTo>
                    <a:pt x="9318" y="10553"/>
                  </a:lnTo>
                  <a:lnTo>
                    <a:pt x="9510" y="10457"/>
                  </a:lnTo>
                  <a:lnTo>
                    <a:pt x="9689" y="10349"/>
                  </a:lnTo>
                  <a:lnTo>
                    <a:pt x="9857" y="10229"/>
                  </a:lnTo>
                  <a:lnTo>
                    <a:pt x="10025" y="10085"/>
                  </a:lnTo>
                  <a:lnTo>
                    <a:pt x="10169" y="9941"/>
                  </a:lnTo>
                  <a:lnTo>
                    <a:pt x="10301" y="9774"/>
                  </a:lnTo>
                  <a:lnTo>
                    <a:pt x="10421" y="9594"/>
                  </a:lnTo>
                  <a:lnTo>
                    <a:pt x="10517" y="9402"/>
                  </a:lnTo>
                  <a:lnTo>
                    <a:pt x="10601" y="9210"/>
                  </a:lnTo>
                  <a:lnTo>
                    <a:pt x="10661" y="9006"/>
                  </a:lnTo>
                  <a:lnTo>
                    <a:pt x="10709" y="8790"/>
                  </a:lnTo>
                  <a:lnTo>
                    <a:pt x="10733" y="8574"/>
                  </a:lnTo>
                  <a:lnTo>
                    <a:pt x="11045" y="2147"/>
                  </a:lnTo>
                  <a:lnTo>
                    <a:pt x="11045" y="1931"/>
                  </a:lnTo>
                  <a:lnTo>
                    <a:pt x="11021" y="1715"/>
                  </a:lnTo>
                  <a:lnTo>
                    <a:pt x="10973" y="1511"/>
                  </a:lnTo>
                  <a:lnTo>
                    <a:pt x="10913" y="1320"/>
                  </a:lnTo>
                  <a:lnTo>
                    <a:pt x="10829" y="1128"/>
                  </a:lnTo>
                  <a:lnTo>
                    <a:pt x="10733" y="948"/>
                  </a:lnTo>
                  <a:lnTo>
                    <a:pt x="10613" y="780"/>
                  </a:lnTo>
                  <a:lnTo>
                    <a:pt x="10481" y="636"/>
                  </a:lnTo>
                  <a:lnTo>
                    <a:pt x="10337" y="492"/>
                  </a:lnTo>
                  <a:lnTo>
                    <a:pt x="10181" y="372"/>
                  </a:lnTo>
                  <a:lnTo>
                    <a:pt x="10013" y="264"/>
                  </a:lnTo>
                  <a:lnTo>
                    <a:pt x="9821" y="168"/>
                  </a:lnTo>
                  <a:lnTo>
                    <a:pt x="9630" y="96"/>
                  </a:lnTo>
                  <a:lnTo>
                    <a:pt x="9426" y="48"/>
                  </a:lnTo>
                  <a:lnTo>
                    <a:pt x="9222" y="13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0072BB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644875" y="3188300"/>
              <a:ext cx="276125" cy="268025"/>
            </a:xfrm>
            <a:custGeom>
              <a:rect b="b" l="l" r="r" t="t"/>
              <a:pathLst>
                <a:path extrusionOk="0" fill="none" h="10721" w="11045">
                  <a:moveTo>
                    <a:pt x="8994" y="1"/>
                  </a:moveTo>
                  <a:lnTo>
                    <a:pt x="2579" y="1"/>
                  </a:lnTo>
                  <a:lnTo>
                    <a:pt x="2579" y="1"/>
                  </a:lnTo>
                  <a:lnTo>
                    <a:pt x="2351" y="13"/>
                  </a:lnTo>
                  <a:lnTo>
                    <a:pt x="2135" y="48"/>
                  </a:lnTo>
                  <a:lnTo>
                    <a:pt x="1931" y="96"/>
                  </a:lnTo>
                  <a:lnTo>
                    <a:pt x="1727" y="168"/>
                  </a:lnTo>
                  <a:lnTo>
                    <a:pt x="1535" y="264"/>
                  </a:lnTo>
                  <a:lnTo>
                    <a:pt x="1355" y="372"/>
                  </a:lnTo>
                  <a:lnTo>
                    <a:pt x="1188" y="492"/>
                  </a:lnTo>
                  <a:lnTo>
                    <a:pt x="1020" y="636"/>
                  </a:lnTo>
                  <a:lnTo>
                    <a:pt x="876" y="780"/>
                  </a:lnTo>
                  <a:lnTo>
                    <a:pt x="744" y="948"/>
                  </a:lnTo>
                  <a:lnTo>
                    <a:pt x="624" y="1128"/>
                  </a:lnTo>
                  <a:lnTo>
                    <a:pt x="528" y="1320"/>
                  </a:lnTo>
                  <a:lnTo>
                    <a:pt x="444" y="1511"/>
                  </a:lnTo>
                  <a:lnTo>
                    <a:pt x="384" y="1715"/>
                  </a:lnTo>
                  <a:lnTo>
                    <a:pt x="336" y="1931"/>
                  </a:lnTo>
                  <a:lnTo>
                    <a:pt x="324" y="2147"/>
                  </a:lnTo>
                  <a:lnTo>
                    <a:pt x="0" y="8574"/>
                  </a:lnTo>
                  <a:lnTo>
                    <a:pt x="0" y="8574"/>
                  </a:lnTo>
                  <a:lnTo>
                    <a:pt x="0" y="8790"/>
                  </a:lnTo>
                  <a:lnTo>
                    <a:pt x="24" y="9006"/>
                  </a:lnTo>
                  <a:lnTo>
                    <a:pt x="72" y="9210"/>
                  </a:lnTo>
                  <a:lnTo>
                    <a:pt x="132" y="9402"/>
                  </a:lnTo>
                  <a:lnTo>
                    <a:pt x="216" y="9594"/>
                  </a:lnTo>
                  <a:lnTo>
                    <a:pt x="312" y="9774"/>
                  </a:lnTo>
                  <a:lnTo>
                    <a:pt x="432" y="9941"/>
                  </a:lnTo>
                  <a:lnTo>
                    <a:pt x="564" y="10085"/>
                  </a:lnTo>
                  <a:lnTo>
                    <a:pt x="708" y="10229"/>
                  </a:lnTo>
                  <a:lnTo>
                    <a:pt x="864" y="10349"/>
                  </a:lnTo>
                  <a:lnTo>
                    <a:pt x="1044" y="10457"/>
                  </a:lnTo>
                  <a:lnTo>
                    <a:pt x="1224" y="10553"/>
                  </a:lnTo>
                  <a:lnTo>
                    <a:pt x="1415" y="10625"/>
                  </a:lnTo>
                  <a:lnTo>
                    <a:pt x="1619" y="10673"/>
                  </a:lnTo>
                  <a:lnTo>
                    <a:pt x="1835" y="10709"/>
                  </a:lnTo>
                  <a:lnTo>
                    <a:pt x="2051" y="10721"/>
                  </a:lnTo>
                  <a:lnTo>
                    <a:pt x="8478" y="10721"/>
                  </a:lnTo>
                  <a:lnTo>
                    <a:pt x="8478" y="10721"/>
                  </a:lnTo>
                  <a:lnTo>
                    <a:pt x="8694" y="10709"/>
                  </a:lnTo>
                  <a:lnTo>
                    <a:pt x="8910" y="10673"/>
                  </a:lnTo>
                  <a:lnTo>
                    <a:pt x="9114" y="10625"/>
                  </a:lnTo>
                  <a:lnTo>
                    <a:pt x="9318" y="10553"/>
                  </a:lnTo>
                  <a:lnTo>
                    <a:pt x="9510" y="10457"/>
                  </a:lnTo>
                  <a:lnTo>
                    <a:pt x="9689" y="10349"/>
                  </a:lnTo>
                  <a:lnTo>
                    <a:pt x="9857" y="10229"/>
                  </a:lnTo>
                  <a:lnTo>
                    <a:pt x="10025" y="10085"/>
                  </a:lnTo>
                  <a:lnTo>
                    <a:pt x="10169" y="9941"/>
                  </a:lnTo>
                  <a:lnTo>
                    <a:pt x="10301" y="9774"/>
                  </a:lnTo>
                  <a:lnTo>
                    <a:pt x="10421" y="9594"/>
                  </a:lnTo>
                  <a:lnTo>
                    <a:pt x="10517" y="9402"/>
                  </a:lnTo>
                  <a:lnTo>
                    <a:pt x="10601" y="9210"/>
                  </a:lnTo>
                  <a:lnTo>
                    <a:pt x="10661" y="9006"/>
                  </a:lnTo>
                  <a:lnTo>
                    <a:pt x="10709" y="8790"/>
                  </a:lnTo>
                  <a:lnTo>
                    <a:pt x="10733" y="8574"/>
                  </a:lnTo>
                  <a:lnTo>
                    <a:pt x="11045" y="2147"/>
                  </a:lnTo>
                  <a:lnTo>
                    <a:pt x="11045" y="2147"/>
                  </a:lnTo>
                  <a:lnTo>
                    <a:pt x="11045" y="1931"/>
                  </a:lnTo>
                  <a:lnTo>
                    <a:pt x="11021" y="1715"/>
                  </a:lnTo>
                  <a:lnTo>
                    <a:pt x="10973" y="1511"/>
                  </a:lnTo>
                  <a:lnTo>
                    <a:pt x="10913" y="1320"/>
                  </a:lnTo>
                  <a:lnTo>
                    <a:pt x="10829" y="1128"/>
                  </a:lnTo>
                  <a:lnTo>
                    <a:pt x="10733" y="948"/>
                  </a:lnTo>
                  <a:lnTo>
                    <a:pt x="10613" y="780"/>
                  </a:lnTo>
                  <a:lnTo>
                    <a:pt x="10481" y="636"/>
                  </a:lnTo>
                  <a:lnTo>
                    <a:pt x="10337" y="492"/>
                  </a:lnTo>
                  <a:lnTo>
                    <a:pt x="10181" y="372"/>
                  </a:lnTo>
                  <a:lnTo>
                    <a:pt x="10013" y="264"/>
                  </a:lnTo>
                  <a:lnTo>
                    <a:pt x="9821" y="168"/>
                  </a:lnTo>
                  <a:lnTo>
                    <a:pt x="9630" y="96"/>
                  </a:lnTo>
                  <a:lnTo>
                    <a:pt x="9426" y="48"/>
                  </a:lnTo>
                  <a:lnTo>
                    <a:pt x="9222" y="13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013900" y="3275850"/>
              <a:ext cx="506975" cy="92950"/>
            </a:xfrm>
            <a:custGeom>
              <a:rect b="b" l="l" r="r" t="t"/>
              <a:pathLst>
                <a:path extrusionOk="0" h="3718" w="20279">
                  <a:moveTo>
                    <a:pt x="18504" y="624"/>
                  </a:moveTo>
                  <a:lnTo>
                    <a:pt x="18623" y="636"/>
                  </a:lnTo>
                  <a:lnTo>
                    <a:pt x="18743" y="648"/>
                  </a:lnTo>
                  <a:lnTo>
                    <a:pt x="18851" y="672"/>
                  </a:lnTo>
                  <a:lnTo>
                    <a:pt x="18959" y="720"/>
                  </a:lnTo>
                  <a:lnTo>
                    <a:pt x="19067" y="767"/>
                  </a:lnTo>
                  <a:lnTo>
                    <a:pt x="19163" y="827"/>
                  </a:lnTo>
                  <a:lnTo>
                    <a:pt x="19259" y="899"/>
                  </a:lnTo>
                  <a:lnTo>
                    <a:pt x="19343" y="983"/>
                  </a:lnTo>
                  <a:lnTo>
                    <a:pt x="19415" y="1067"/>
                  </a:lnTo>
                  <a:lnTo>
                    <a:pt x="19487" y="1163"/>
                  </a:lnTo>
                  <a:lnTo>
                    <a:pt x="19547" y="1271"/>
                  </a:lnTo>
                  <a:lnTo>
                    <a:pt x="19595" y="1379"/>
                  </a:lnTo>
                  <a:lnTo>
                    <a:pt x="19619" y="1487"/>
                  </a:lnTo>
                  <a:lnTo>
                    <a:pt x="19643" y="1607"/>
                  </a:lnTo>
                  <a:lnTo>
                    <a:pt x="19655" y="1727"/>
                  </a:lnTo>
                  <a:lnTo>
                    <a:pt x="19655" y="1847"/>
                  </a:lnTo>
                  <a:lnTo>
                    <a:pt x="19643" y="1967"/>
                  </a:lnTo>
                  <a:lnTo>
                    <a:pt x="19619" y="2099"/>
                  </a:lnTo>
                  <a:lnTo>
                    <a:pt x="19583" y="2218"/>
                  </a:lnTo>
                  <a:lnTo>
                    <a:pt x="19535" y="2326"/>
                  </a:lnTo>
                  <a:lnTo>
                    <a:pt x="19475" y="2434"/>
                  </a:lnTo>
                  <a:lnTo>
                    <a:pt x="19415" y="2542"/>
                  </a:lnTo>
                  <a:lnTo>
                    <a:pt x="19331" y="2638"/>
                  </a:lnTo>
                  <a:lnTo>
                    <a:pt x="19247" y="2722"/>
                  </a:lnTo>
                  <a:lnTo>
                    <a:pt x="19163" y="2806"/>
                  </a:lnTo>
                  <a:lnTo>
                    <a:pt x="19055" y="2878"/>
                  </a:lnTo>
                  <a:lnTo>
                    <a:pt x="18947" y="2938"/>
                  </a:lnTo>
                  <a:lnTo>
                    <a:pt x="18839" y="2998"/>
                  </a:lnTo>
                  <a:lnTo>
                    <a:pt x="18719" y="3034"/>
                  </a:lnTo>
                  <a:lnTo>
                    <a:pt x="18600" y="3070"/>
                  </a:lnTo>
                  <a:lnTo>
                    <a:pt x="18480" y="3082"/>
                  </a:lnTo>
                  <a:lnTo>
                    <a:pt x="18348" y="3094"/>
                  </a:lnTo>
                  <a:lnTo>
                    <a:pt x="1788" y="3094"/>
                  </a:lnTo>
                  <a:lnTo>
                    <a:pt x="1668" y="3082"/>
                  </a:lnTo>
                  <a:lnTo>
                    <a:pt x="1548" y="3070"/>
                  </a:lnTo>
                  <a:lnTo>
                    <a:pt x="1428" y="3046"/>
                  </a:lnTo>
                  <a:lnTo>
                    <a:pt x="1320" y="2998"/>
                  </a:lnTo>
                  <a:lnTo>
                    <a:pt x="1224" y="2950"/>
                  </a:lnTo>
                  <a:lnTo>
                    <a:pt x="1116" y="2890"/>
                  </a:lnTo>
                  <a:lnTo>
                    <a:pt x="1032" y="2818"/>
                  </a:lnTo>
                  <a:lnTo>
                    <a:pt x="936" y="2734"/>
                  </a:lnTo>
                  <a:lnTo>
                    <a:pt x="864" y="2650"/>
                  </a:lnTo>
                  <a:lnTo>
                    <a:pt x="792" y="2554"/>
                  </a:lnTo>
                  <a:lnTo>
                    <a:pt x="744" y="2446"/>
                  </a:lnTo>
                  <a:lnTo>
                    <a:pt x="696" y="2338"/>
                  </a:lnTo>
                  <a:lnTo>
                    <a:pt x="660" y="2230"/>
                  </a:lnTo>
                  <a:lnTo>
                    <a:pt x="636" y="2111"/>
                  </a:lnTo>
                  <a:lnTo>
                    <a:pt x="624" y="1991"/>
                  </a:lnTo>
                  <a:lnTo>
                    <a:pt x="624" y="1871"/>
                  </a:lnTo>
                  <a:lnTo>
                    <a:pt x="636" y="1751"/>
                  </a:lnTo>
                  <a:lnTo>
                    <a:pt x="660" y="1619"/>
                  </a:lnTo>
                  <a:lnTo>
                    <a:pt x="696" y="1499"/>
                  </a:lnTo>
                  <a:lnTo>
                    <a:pt x="744" y="1391"/>
                  </a:lnTo>
                  <a:lnTo>
                    <a:pt x="804" y="1283"/>
                  </a:lnTo>
                  <a:lnTo>
                    <a:pt x="876" y="1175"/>
                  </a:lnTo>
                  <a:lnTo>
                    <a:pt x="948" y="1079"/>
                  </a:lnTo>
                  <a:lnTo>
                    <a:pt x="1032" y="995"/>
                  </a:lnTo>
                  <a:lnTo>
                    <a:pt x="1128" y="911"/>
                  </a:lnTo>
                  <a:lnTo>
                    <a:pt x="1224" y="839"/>
                  </a:lnTo>
                  <a:lnTo>
                    <a:pt x="1332" y="779"/>
                  </a:lnTo>
                  <a:lnTo>
                    <a:pt x="1440" y="720"/>
                  </a:lnTo>
                  <a:lnTo>
                    <a:pt x="1560" y="684"/>
                  </a:lnTo>
                  <a:lnTo>
                    <a:pt x="1680" y="648"/>
                  </a:lnTo>
                  <a:lnTo>
                    <a:pt x="1812" y="636"/>
                  </a:lnTo>
                  <a:lnTo>
                    <a:pt x="1931" y="624"/>
                  </a:lnTo>
                  <a:close/>
                  <a:moveTo>
                    <a:pt x="1931" y="0"/>
                  </a:moveTo>
                  <a:lnTo>
                    <a:pt x="1752" y="12"/>
                  </a:lnTo>
                  <a:lnTo>
                    <a:pt x="1560" y="48"/>
                  </a:lnTo>
                  <a:lnTo>
                    <a:pt x="1380" y="84"/>
                  </a:lnTo>
                  <a:lnTo>
                    <a:pt x="1212" y="144"/>
                  </a:lnTo>
                  <a:lnTo>
                    <a:pt x="1044" y="228"/>
                  </a:lnTo>
                  <a:lnTo>
                    <a:pt x="888" y="324"/>
                  </a:lnTo>
                  <a:lnTo>
                    <a:pt x="744" y="420"/>
                  </a:lnTo>
                  <a:lnTo>
                    <a:pt x="612" y="540"/>
                  </a:lnTo>
                  <a:lnTo>
                    <a:pt x="481" y="672"/>
                  </a:lnTo>
                  <a:lnTo>
                    <a:pt x="373" y="815"/>
                  </a:lnTo>
                  <a:lnTo>
                    <a:pt x="277" y="971"/>
                  </a:lnTo>
                  <a:lnTo>
                    <a:pt x="181" y="1127"/>
                  </a:lnTo>
                  <a:lnTo>
                    <a:pt x="121" y="1295"/>
                  </a:lnTo>
                  <a:lnTo>
                    <a:pt x="61" y="1475"/>
                  </a:lnTo>
                  <a:lnTo>
                    <a:pt x="25" y="1655"/>
                  </a:lnTo>
                  <a:lnTo>
                    <a:pt x="1" y="1847"/>
                  </a:lnTo>
                  <a:lnTo>
                    <a:pt x="1" y="2027"/>
                  </a:lnTo>
                  <a:lnTo>
                    <a:pt x="25" y="2206"/>
                  </a:lnTo>
                  <a:lnTo>
                    <a:pt x="61" y="2386"/>
                  </a:lnTo>
                  <a:lnTo>
                    <a:pt x="109" y="2554"/>
                  </a:lnTo>
                  <a:lnTo>
                    <a:pt x="181" y="2722"/>
                  </a:lnTo>
                  <a:lnTo>
                    <a:pt x="277" y="2878"/>
                  </a:lnTo>
                  <a:lnTo>
                    <a:pt x="373" y="3022"/>
                  </a:lnTo>
                  <a:lnTo>
                    <a:pt x="492" y="3166"/>
                  </a:lnTo>
                  <a:lnTo>
                    <a:pt x="624" y="3286"/>
                  </a:lnTo>
                  <a:lnTo>
                    <a:pt x="768" y="3394"/>
                  </a:lnTo>
                  <a:lnTo>
                    <a:pt x="924" y="3490"/>
                  </a:lnTo>
                  <a:lnTo>
                    <a:pt x="1080" y="3573"/>
                  </a:lnTo>
                  <a:lnTo>
                    <a:pt x="1248" y="3633"/>
                  </a:lnTo>
                  <a:lnTo>
                    <a:pt x="1416" y="3681"/>
                  </a:lnTo>
                  <a:lnTo>
                    <a:pt x="1596" y="3705"/>
                  </a:lnTo>
                  <a:lnTo>
                    <a:pt x="1788" y="3717"/>
                  </a:lnTo>
                  <a:lnTo>
                    <a:pt x="18348" y="3717"/>
                  </a:lnTo>
                  <a:lnTo>
                    <a:pt x="18540" y="3705"/>
                  </a:lnTo>
                  <a:lnTo>
                    <a:pt x="18719" y="3669"/>
                  </a:lnTo>
                  <a:lnTo>
                    <a:pt x="18899" y="3633"/>
                  </a:lnTo>
                  <a:lnTo>
                    <a:pt x="19067" y="3573"/>
                  </a:lnTo>
                  <a:lnTo>
                    <a:pt x="19235" y="3490"/>
                  </a:lnTo>
                  <a:lnTo>
                    <a:pt x="19391" y="3394"/>
                  </a:lnTo>
                  <a:lnTo>
                    <a:pt x="19535" y="3298"/>
                  </a:lnTo>
                  <a:lnTo>
                    <a:pt x="19679" y="3178"/>
                  </a:lnTo>
                  <a:lnTo>
                    <a:pt x="19799" y="3046"/>
                  </a:lnTo>
                  <a:lnTo>
                    <a:pt x="19919" y="2902"/>
                  </a:lnTo>
                  <a:lnTo>
                    <a:pt x="20014" y="2746"/>
                  </a:lnTo>
                  <a:lnTo>
                    <a:pt x="20098" y="2590"/>
                  </a:lnTo>
                  <a:lnTo>
                    <a:pt x="20170" y="2422"/>
                  </a:lnTo>
                  <a:lnTo>
                    <a:pt x="20218" y="2242"/>
                  </a:lnTo>
                  <a:lnTo>
                    <a:pt x="20254" y="2063"/>
                  </a:lnTo>
                  <a:lnTo>
                    <a:pt x="20278" y="1871"/>
                  </a:lnTo>
                  <a:lnTo>
                    <a:pt x="20278" y="1691"/>
                  </a:lnTo>
                  <a:lnTo>
                    <a:pt x="20254" y="1511"/>
                  </a:lnTo>
                  <a:lnTo>
                    <a:pt x="20218" y="1331"/>
                  </a:lnTo>
                  <a:lnTo>
                    <a:pt x="20170" y="1163"/>
                  </a:lnTo>
                  <a:lnTo>
                    <a:pt x="20098" y="995"/>
                  </a:lnTo>
                  <a:lnTo>
                    <a:pt x="20014" y="839"/>
                  </a:lnTo>
                  <a:lnTo>
                    <a:pt x="19907" y="696"/>
                  </a:lnTo>
                  <a:lnTo>
                    <a:pt x="19787" y="552"/>
                  </a:lnTo>
                  <a:lnTo>
                    <a:pt x="19655" y="432"/>
                  </a:lnTo>
                  <a:lnTo>
                    <a:pt x="19523" y="324"/>
                  </a:lnTo>
                  <a:lnTo>
                    <a:pt x="19367" y="228"/>
                  </a:lnTo>
                  <a:lnTo>
                    <a:pt x="19211" y="144"/>
                  </a:lnTo>
                  <a:lnTo>
                    <a:pt x="19043" y="84"/>
                  </a:lnTo>
                  <a:lnTo>
                    <a:pt x="18863" y="36"/>
                  </a:lnTo>
                  <a:lnTo>
                    <a:pt x="18683" y="12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029500" y="3291425"/>
              <a:ext cx="475775" cy="61775"/>
            </a:xfrm>
            <a:custGeom>
              <a:rect b="b" l="l" r="r" t="t"/>
              <a:pathLst>
                <a:path extrusionOk="0" fill="none" h="2471" w="19031">
                  <a:moveTo>
                    <a:pt x="1164" y="2471"/>
                  </a:moveTo>
                  <a:lnTo>
                    <a:pt x="1164" y="2471"/>
                  </a:lnTo>
                  <a:lnTo>
                    <a:pt x="1044" y="2459"/>
                  </a:lnTo>
                  <a:lnTo>
                    <a:pt x="924" y="2447"/>
                  </a:lnTo>
                  <a:lnTo>
                    <a:pt x="804" y="2423"/>
                  </a:lnTo>
                  <a:lnTo>
                    <a:pt x="696" y="2375"/>
                  </a:lnTo>
                  <a:lnTo>
                    <a:pt x="600" y="2327"/>
                  </a:lnTo>
                  <a:lnTo>
                    <a:pt x="492" y="2267"/>
                  </a:lnTo>
                  <a:lnTo>
                    <a:pt x="408" y="2195"/>
                  </a:lnTo>
                  <a:lnTo>
                    <a:pt x="312" y="2111"/>
                  </a:lnTo>
                  <a:lnTo>
                    <a:pt x="312" y="2111"/>
                  </a:lnTo>
                  <a:lnTo>
                    <a:pt x="240" y="2027"/>
                  </a:lnTo>
                  <a:lnTo>
                    <a:pt x="168" y="1931"/>
                  </a:lnTo>
                  <a:lnTo>
                    <a:pt x="120" y="1823"/>
                  </a:lnTo>
                  <a:lnTo>
                    <a:pt x="72" y="1715"/>
                  </a:lnTo>
                  <a:lnTo>
                    <a:pt x="36" y="1607"/>
                  </a:lnTo>
                  <a:lnTo>
                    <a:pt x="12" y="1488"/>
                  </a:lnTo>
                  <a:lnTo>
                    <a:pt x="0" y="1368"/>
                  </a:lnTo>
                  <a:lnTo>
                    <a:pt x="0" y="1248"/>
                  </a:lnTo>
                  <a:lnTo>
                    <a:pt x="0" y="1248"/>
                  </a:lnTo>
                  <a:lnTo>
                    <a:pt x="12" y="1128"/>
                  </a:lnTo>
                  <a:lnTo>
                    <a:pt x="36" y="996"/>
                  </a:lnTo>
                  <a:lnTo>
                    <a:pt x="72" y="876"/>
                  </a:lnTo>
                  <a:lnTo>
                    <a:pt x="120" y="768"/>
                  </a:lnTo>
                  <a:lnTo>
                    <a:pt x="180" y="660"/>
                  </a:lnTo>
                  <a:lnTo>
                    <a:pt x="252" y="552"/>
                  </a:lnTo>
                  <a:lnTo>
                    <a:pt x="324" y="456"/>
                  </a:lnTo>
                  <a:lnTo>
                    <a:pt x="408" y="372"/>
                  </a:lnTo>
                  <a:lnTo>
                    <a:pt x="504" y="288"/>
                  </a:lnTo>
                  <a:lnTo>
                    <a:pt x="600" y="216"/>
                  </a:lnTo>
                  <a:lnTo>
                    <a:pt x="708" y="156"/>
                  </a:lnTo>
                  <a:lnTo>
                    <a:pt x="816" y="97"/>
                  </a:lnTo>
                  <a:lnTo>
                    <a:pt x="936" y="61"/>
                  </a:lnTo>
                  <a:lnTo>
                    <a:pt x="1056" y="25"/>
                  </a:lnTo>
                  <a:lnTo>
                    <a:pt x="1188" y="13"/>
                  </a:lnTo>
                  <a:lnTo>
                    <a:pt x="1307" y="1"/>
                  </a:lnTo>
                  <a:lnTo>
                    <a:pt x="17880" y="1"/>
                  </a:lnTo>
                  <a:lnTo>
                    <a:pt x="17880" y="1"/>
                  </a:lnTo>
                  <a:lnTo>
                    <a:pt x="17999" y="13"/>
                  </a:lnTo>
                  <a:lnTo>
                    <a:pt x="18119" y="25"/>
                  </a:lnTo>
                  <a:lnTo>
                    <a:pt x="18227" y="49"/>
                  </a:lnTo>
                  <a:lnTo>
                    <a:pt x="18335" y="97"/>
                  </a:lnTo>
                  <a:lnTo>
                    <a:pt x="18443" y="144"/>
                  </a:lnTo>
                  <a:lnTo>
                    <a:pt x="18539" y="204"/>
                  </a:lnTo>
                  <a:lnTo>
                    <a:pt x="18635" y="276"/>
                  </a:lnTo>
                  <a:lnTo>
                    <a:pt x="18719" y="360"/>
                  </a:lnTo>
                  <a:lnTo>
                    <a:pt x="18719" y="360"/>
                  </a:lnTo>
                  <a:lnTo>
                    <a:pt x="18791" y="444"/>
                  </a:lnTo>
                  <a:lnTo>
                    <a:pt x="18863" y="540"/>
                  </a:lnTo>
                  <a:lnTo>
                    <a:pt x="18923" y="648"/>
                  </a:lnTo>
                  <a:lnTo>
                    <a:pt x="18971" y="756"/>
                  </a:lnTo>
                  <a:lnTo>
                    <a:pt x="18995" y="864"/>
                  </a:lnTo>
                  <a:lnTo>
                    <a:pt x="19019" y="984"/>
                  </a:lnTo>
                  <a:lnTo>
                    <a:pt x="19031" y="1104"/>
                  </a:lnTo>
                  <a:lnTo>
                    <a:pt x="19031" y="1224"/>
                  </a:lnTo>
                  <a:lnTo>
                    <a:pt x="19031" y="1224"/>
                  </a:lnTo>
                  <a:lnTo>
                    <a:pt x="19019" y="1344"/>
                  </a:lnTo>
                  <a:lnTo>
                    <a:pt x="18995" y="1476"/>
                  </a:lnTo>
                  <a:lnTo>
                    <a:pt x="18959" y="1595"/>
                  </a:lnTo>
                  <a:lnTo>
                    <a:pt x="18911" y="1703"/>
                  </a:lnTo>
                  <a:lnTo>
                    <a:pt x="18851" y="1811"/>
                  </a:lnTo>
                  <a:lnTo>
                    <a:pt x="18791" y="1919"/>
                  </a:lnTo>
                  <a:lnTo>
                    <a:pt x="18707" y="2015"/>
                  </a:lnTo>
                  <a:lnTo>
                    <a:pt x="18623" y="2099"/>
                  </a:lnTo>
                  <a:lnTo>
                    <a:pt x="18539" y="2183"/>
                  </a:lnTo>
                  <a:lnTo>
                    <a:pt x="18431" y="2255"/>
                  </a:lnTo>
                  <a:lnTo>
                    <a:pt x="18323" y="2315"/>
                  </a:lnTo>
                  <a:lnTo>
                    <a:pt x="18215" y="2375"/>
                  </a:lnTo>
                  <a:lnTo>
                    <a:pt x="18095" y="2411"/>
                  </a:lnTo>
                  <a:lnTo>
                    <a:pt x="17976" y="2447"/>
                  </a:lnTo>
                  <a:lnTo>
                    <a:pt x="17856" y="2459"/>
                  </a:lnTo>
                  <a:lnTo>
                    <a:pt x="17724" y="2471"/>
                  </a:lnTo>
                  <a:lnTo>
                    <a:pt x="1164" y="24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013900" y="3275850"/>
              <a:ext cx="506975" cy="92950"/>
            </a:xfrm>
            <a:custGeom>
              <a:rect b="b" l="l" r="r" t="t"/>
              <a:pathLst>
                <a:path extrusionOk="0" fill="none" h="3718" w="20279">
                  <a:moveTo>
                    <a:pt x="18504" y="0"/>
                  </a:moveTo>
                  <a:lnTo>
                    <a:pt x="1931" y="0"/>
                  </a:lnTo>
                  <a:lnTo>
                    <a:pt x="1931" y="0"/>
                  </a:lnTo>
                  <a:lnTo>
                    <a:pt x="1752" y="12"/>
                  </a:lnTo>
                  <a:lnTo>
                    <a:pt x="1560" y="48"/>
                  </a:lnTo>
                  <a:lnTo>
                    <a:pt x="1380" y="84"/>
                  </a:lnTo>
                  <a:lnTo>
                    <a:pt x="1212" y="144"/>
                  </a:lnTo>
                  <a:lnTo>
                    <a:pt x="1044" y="228"/>
                  </a:lnTo>
                  <a:lnTo>
                    <a:pt x="888" y="324"/>
                  </a:lnTo>
                  <a:lnTo>
                    <a:pt x="744" y="420"/>
                  </a:lnTo>
                  <a:lnTo>
                    <a:pt x="612" y="540"/>
                  </a:lnTo>
                  <a:lnTo>
                    <a:pt x="481" y="672"/>
                  </a:lnTo>
                  <a:lnTo>
                    <a:pt x="373" y="815"/>
                  </a:lnTo>
                  <a:lnTo>
                    <a:pt x="277" y="971"/>
                  </a:lnTo>
                  <a:lnTo>
                    <a:pt x="181" y="1127"/>
                  </a:lnTo>
                  <a:lnTo>
                    <a:pt x="121" y="1295"/>
                  </a:lnTo>
                  <a:lnTo>
                    <a:pt x="61" y="1475"/>
                  </a:lnTo>
                  <a:lnTo>
                    <a:pt x="25" y="1655"/>
                  </a:lnTo>
                  <a:lnTo>
                    <a:pt x="1" y="1847"/>
                  </a:lnTo>
                  <a:lnTo>
                    <a:pt x="1" y="1847"/>
                  </a:lnTo>
                  <a:lnTo>
                    <a:pt x="1" y="2027"/>
                  </a:lnTo>
                  <a:lnTo>
                    <a:pt x="25" y="2206"/>
                  </a:lnTo>
                  <a:lnTo>
                    <a:pt x="61" y="2386"/>
                  </a:lnTo>
                  <a:lnTo>
                    <a:pt x="109" y="2554"/>
                  </a:lnTo>
                  <a:lnTo>
                    <a:pt x="181" y="2722"/>
                  </a:lnTo>
                  <a:lnTo>
                    <a:pt x="277" y="2878"/>
                  </a:lnTo>
                  <a:lnTo>
                    <a:pt x="373" y="3022"/>
                  </a:lnTo>
                  <a:lnTo>
                    <a:pt x="492" y="3166"/>
                  </a:lnTo>
                  <a:lnTo>
                    <a:pt x="492" y="3166"/>
                  </a:lnTo>
                  <a:lnTo>
                    <a:pt x="624" y="3286"/>
                  </a:lnTo>
                  <a:lnTo>
                    <a:pt x="768" y="3394"/>
                  </a:lnTo>
                  <a:lnTo>
                    <a:pt x="924" y="3490"/>
                  </a:lnTo>
                  <a:lnTo>
                    <a:pt x="1080" y="3573"/>
                  </a:lnTo>
                  <a:lnTo>
                    <a:pt x="1248" y="3633"/>
                  </a:lnTo>
                  <a:lnTo>
                    <a:pt x="1416" y="3681"/>
                  </a:lnTo>
                  <a:lnTo>
                    <a:pt x="1596" y="3705"/>
                  </a:lnTo>
                  <a:lnTo>
                    <a:pt x="1788" y="3717"/>
                  </a:lnTo>
                  <a:lnTo>
                    <a:pt x="18348" y="3717"/>
                  </a:lnTo>
                  <a:lnTo>
                    <a:pt x="18348" y="3717"/>
                  </a:lnTo>
                  <a:lnTo>
                    <a:pt x="18540" y="3705"/>
                  </a:lnTo>
                  <a:lnTo>
                    <a:pt x="18719" y="3669"/>
                  </a:lnTo>
                  <a:lnTo>
                    <a:pt x="18899" y="3633"/>
                  </a:lnTo>
                  <a:lnTo>
                    <a:pt x="19067" y="3573"/>
                  </a:lnTo>
                  <a:lnTo>
                    <a:pt x="19235" y="3490"/>
                  </a:lnTo>
                  <a:lnTo>
                    <a:pt x="19391" y="3394"/>
                  </a:lnTo>
                  <a:lnTo>
                    <a:pt x="19535" y="3298"/>
                  </a:lnTo>
                  <a:lnTo>
                    <a:pt x="19679" y="3178"/>
                  </a:lnTo>
                  <a:lnTo>
                    <a:pt x="19799" y="3046"/>
                  </a:lnTo>
                  <a:lnTo>
                    <a:pt x="19919" y="2902"/>
                  </a:lnTo>
                  <a:lnTo>
                    <a:pt x="20014" y="2746"/>
                  </a:lnTo>
                  <a:lnTo>
                    <a:pt x="20098" y="2590"/>
                  </a:lnTo>
                  <a:lnTo>
                    <a:pt x="20170" y="2422"/>
                  </a:lnTo>
                  <a:lnTo>
                    <a:pt x="20218" y="2242"/>
                  </a:lnTo>
                  <a:lnTo>
                    <a:pt x="20254" y="2063"/>
                  </a:lnTo>
                  <a:lnTo>
                    <a:pt x="20278" y="1871"/>
                  </a:lnTo>
                  <a:lnTo>
                    <a:pt x="20278" y="1871"/>
                  </a:lnTo>
                  <a:lnTo>
                    <a:pt x="20278" y="1691"/>
                  </a:lnTo>
                  <a:lnTo>
                    <a:pt x="20254" y="1511"/>
                  </a:lnTo>
                  <a:lnTo>
                    <a:pt x="20218" y="1331"/>
                  </a:lnTo>
                  <a:lnTo>
                    <a:pt x="20170" y="1163"/>
                  </a:lnTo>
                  <a:lnTo>
                    <a:pt x="20098" y="995"/>
                  </a:lnTo>
                  <a:lnTo>
                    <a:pt x="20014" y="839"/>
                  </a:lnTo>
                  <a:lnTo>
                    <a:pt x="19907" y="696"/>
                  </a:lnTo>
                  <a:lnTo>
                    <a:pt x="19787" y="552"/>
                  </a:lnTo>
                  <a:lnTo>
                    <a:pt x="19787" y="552"/>
                  </a:lnTo>
                  <a:lnTo>
                    <a:pt x="19655" y="432"/>
                  </a:lnTo>
                  <a:lnTo>
                    <a:pt x="19523" y="324"/>
                  </a:lnTo>
                  <a:lnTo>
                    <a:pt x="19367" y="228"/>
                  </a:lnTo>
                  <a:lnTo>
                    <a:pt x="19211" y="144"/>
                  </a:lnTo>
                  <a:lnTo>
                    <a:pt x="19043" y="84"/>
                  </a:lnTo>
                  <a:lnTo>
                    <a:pt x="18863" y="36"/>
                  </a:lnTo>
                  <a:lnTo>
                    <a:pt x="18683" y="12"/>
                  </a:lnTo>
                  <a:lnTo>
                    <a:pt x="185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773175" y="3284525"/>
              <a:ext cx="18925" cy="84275"/>
            </a:xfrm>
            <a:custGeom>
              <a:rect b="b" l="l" r="r" t="t"/>
              <a:pathLst>
                <a:path extrusionOk="0" h="3371" w="757">
                  <a:moveTo>
                    <a:pt x="396" y="1"/>
                  </a:moveTo>
                  <a:lnTo>
                    <a:pt x="337" y="13"/>
                  </a:lnTo>
                  <a:lnTo>
                    <a:pt x="289" y="37"/>
                  </a:lnTo>
                  <a:lnTo>
                    <a:pt x="241" y="73"/>
                  </a:lnTo>
                  <a:lnTo>
                    <a:pt x="205" y="121"/>
                  </a:lnTo>
                  <a:lnTo>
                    <a:pt x="169" y="169"/>
                  </a:lnTo>
                  <a:lnTo>
                    <a:pt x="145" y="229"/>
                  </a:lnTo>
                  <a:lnTo>
                    <a:pt x="145" y="301"/>
                  </a:lnTo>
                  <a:lnTo>
                    <a:pt x="1" y="3035"/>
                  </a:lnTo>
                  <a:lnTo>
                    <a:pt x="13" y="3107"/>
                  </a:lnTo>
                  <a:lnTo>
                    <a:pt x="25" y="3167"/>
                  </a:lnTo>
                  <a:lnTo>
                    <a:pt x="49" y="3214"/>
                  </a:lnTo>
                  <a:lnTo>
                    <a:pt x="85" y="3262"/>
                  </a:lnTo>
                  <a:lnTo>
                    <a:pt x="133" y="3298"/>
                  </a:lnTo>
                  <a:lnTo>
                    <a:pt x="181" y="3334"/>
                  </a:lnTo>
                  <a:lnTo>
                    <a:pt x="241" y="3358"/>
                  </a:lnTo>
                  <a:lnTo>
                    <a:pt x="301" y="3370"/>
                  </a:lnTo>
                  <a:lnTo>
                    <a:pt x="313" y="3370"/>
                  </a:lnTo>
                  <a:lnTo>
                    <a:pt x="372" y="3358"/>
                  </a:lnTo>
                  <a:lnTo>
                    <a:pt x="432" y="3346"/>
                  </a:lnTo>
                  <a:lnTo>
                    <a:pt x="480" y="3310"/>
                  </a:lnTo>
                  <a:lnTo>
                    <a:pt x="528" y="3274"/>
                  </a:lnTo>
                  <a:lnTo>
                    <a:pt x="564" y="3238"/>
                  </a:lnTo>
                  <a:lnTo>
                    <a:pt x="600" y="3190"/>
                  </a:lnTo>
                  <a:lnTo>
                    <a:pt x="612" y="3131"/>
                  </a:lnTo>
                  <a:lnTo>
                    <a:pt x="624" y="3071"/>
                  </a:lnTo>
                  <a:lnTo>
                    <a:pt x="756" y="325"/>
                  </a:lnTo>
                  <a:lnTo>
                    <a:pt x="756" y="265"/>
                  </a:lnTo>
                  <a:lnTo>
                    <a:pt x="744" y="205"/>
                  </a:lnTo>
                  <a:lnTo>
                    <a:pt x="720" y="145"/>
                  </a:lnTo>
                  <a:lnTo>
                    <a:pt x="684" y="109"/>
                  </a:lnTo>
                  <a:lnTo>
                    <a:pt x="636" y="61"/>
                  </a:lnTo>
                  <a:lnTo>
                    <a:pt x="588" y="37"/>
                  </a:lnTo>
                  <a:lnTo>
                    <a:pt x="528" y="13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743800" y="3275850"/>
              <a:ext cx="78875" cy="47375"/>
            </a:xfrm>
            <a:custGeom>
              <a:rect b="b" l="l" r="r" t="t"/>
              <a:pathLst>
                <a:path extrusionOk="0" h="1895" w="3155">
                  <a:moveTo>
                    <a:pt x="1643" y="0"/>
                  </a:moveTo>
                  <a:lnTo>
                    <a:pt x="1583" y="12"/>
                  </a:lnTo>
                  <a:lnTo>
                    <a:pt x="1524" y="24"/>
                  </a:lnTo>
                  <a:lnTo>
                    <a:pt x="1476" y="48"/>
                  </a:lnTo>
                  <a:lnTo>
                    <a:pt x="1428" y="96"/>
                  </a:lnTo>
                  <a:lnTo>
                    <a:pt x="97" y="1355"/>
                  </a:lnTo>
                  <a:lnTo>
                    <a:pt x="61" y="1403"/>
                  </a:lnTo>
                  <a:lnTo>
                    <a:pt x="25" y="1463"/>
                  </a:lnTo>
                  <a:lnTo>
                    <a:pt x="13" y="1511"/>
                  </a:lnTo>
                  <a:lnTo>
                    <a:pt x="1" y="1571"/>
                  </a:lnTo>
                  <a:lnTo>
                    <a:pt x="13" y="1631"/>
                  </a:lnTo>
                  <a:lnTo>
                    <a:pt x="25" y="1691"/>
                  </a:lnTo>
                  <a:lnTo>
                    <a:pt x="49" y="1751"/>
                  </a:lnTo>
                  <a:lnTo>
                    <a:pt x="85" y="1799"/>
                  </a:lnTo>
                  <a:lnTo>
                    <a:pt x="133" y="1835"/>
                  </a:lnTo>
                  <a:lnTo>
                    <a:pt x="192" y="1871"/>
                  </a:lnTo>
                  <a:lnTo>
                    <a:pt x="252" y="1883"/>
                  </a:lnTo>
                  <a:lnTo>
                    <a:pt x="312" y="1895"/>
                  </a:lnTo>
                  <a:lnTo>
                    <a:pt x="372" y="1883"/>
                  </a:lnTo>
                  <a:lnTo>
                    <a:pt x="432" y="1871"/>
                  </a:lnTo>
                  <a:lnTo>
                    <a:pt x="480" y="1847"/>
                  </a:lnTo>
                  <a:lnTo>
                    <a:pt x="528" y="1811"/>
                  </a:lnTo>
                  <a:lnTo>
                    <a:pt x="1631" y="755"/>
                  </a:lnTo>
                  <a:lnTo>
                    <a:pt x="2627" y="1799"/>
                  </a:lnTo>
                  <a:lnTo>
                    <a:pt x="2675" y="1835"/>
                  </a:lnTo>
                  <a:lnTo>
                    <a:pt x="2723" y="1871"/>
                  </a:lnTo>
                  <a:lnTo>
                    <a:pt x="2783" y="1883"/>
                  </a:lnTo>
                  <a:lnTo>
                    <a:pt x="2843" y="1895"/>
                  </a:lnTo>
                  <a:lnTo>
                    <a:pt x="2903" y="1883"/>
                  </a:lnTo>
                  <a:lnTo>
                    <a:pt x="2950" y="1871"/>
                  </a:lnTo>
                  <a:lnTo>
                    <a:pt x="3010" y="1847"/>
                  </a:lnTo>
                  <a:lnTo>
                    <a:pt x="3058" y="1811"/>
                  </a:lnTo>
                  <a:lnTo>
                    <a:pt x="3106" y="1763"/>
                  </a:lnTo>
                  <a:lnTo>
                    <a:pt x="3130" y="1703"/>
                  </a:lnTo>
                  <a:lnTo>
                    <a:pt x="3154" y="1643"/>
                  </a:lnTo>
                  <a:lnTo>
                    <a:pt x="3154" y="1583"/>
                  </a:lnTo>
                  <a:lnTo>
                    <a:pt x="3154" y="1535"/>
                  </a:lnTo>
                  <a:lnTo>
                    <a:pt x="3130" y="1475"/>
                  </a:lnTo>
                  <a:lnTo>
                    <a:pt x="3106" y="1415"/>
                  </a:lnTo>
                  <a:lnTo>
                    <a:pt x="3070" y="1367"/>
                  </a:lnTo>
                  <a:lnTo>
                    <a:pt x="1871" y="96"/>
                  </a:lnTo>
                  <a:lnTo>
                    <a:pt x="1823" y="60"/>
                  </a:lnTo>
                  <a:lnTo>
                    <a:pt x="1763" y="36"/>
                  </a:lnTo>
                  <a:lnTo>
                    <a:pt x="1715" y="12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666150" y="2868425"/>
              <a:ext cx="92375" cy="151425"/>
            </a:xfrm>
            <a:custGeom>
              <a:rect b="b" l="l" r="r" t="t"/>
              <a:pathLst>
                <a:path extrusionOk="0" h="6057" w="3695">
                  <a:moveTo>
                    <a:pt x="1776" y="1296"/>
                  </a:moveTo>
                  <a:lnTo>
                    <a:pt x="1716" y="2375"/>
                  </a:lnTo>
                  <a:lnTo>
                    <a:pt x="1572" y="2339"/>
                  </a:lnTo>
                  <a:lnTo>
                    <a:pt x="1452" y="2291"/>
                  </a:lnTo>
                  <a:lnTo>
                    <a:pt x="1344" y="2243"/>
                  </a:lnTo>
                  <a:lnTo>
                    <a:pt x="1272" y="2183"/>
                  </a:lnTo>
                  <a:lnTo>
                    <a:pt x="1212" y="2123"/>
                  </a:lnTo>
                  <a:lnTo>
                    <a:pt x="1176" y="2039"/>
                  </a:lnTo>
                  <a:lnTo>
                    <a:pt x="1152" y="1955"/>
                  </a:lnTo>
                  <a:lnTo>
                    <a:pt x="1140" y="1847"/>
                  </a:lnTo>
                  <a:lnTo>
                    <a:pt x="1164" y="1715"/>
                  </a:lnTo>
                  <a:lnTo>
                    <a:pt x="1188" y="1656"/>
                  </a:lnTo>
                  <a:lnTo>
                    <a:pt x="1212" y="1608"/>
                  </a:lnTo>
                  <a:lnTo>
                    <a:pt x="1272" y="1512"/>
                  </a:lnTo>
                  <a:lnTo>
                    <a:pt x="1356" y="1428"/>
                  </a:lnTo>
                  <a:lnTo>
                    <a:pt x="1452" y="1368"/>
                  </a:lnTo>
                  <a:lnTo>
                    <a:pt x="1548" y="1332"/>
                  </a:lnTo>
                  <a:lnTo>
                    <a:pt x="1656" y="1308"/>
                  </a:lnTo>
                  <a:lnTo>
                    <a:pt x="1776" y="1296"/>
                  </a:lnTo>
                  <a:close/>
                  <a:moveTo>
                    <a:pt x="2063" y="3442"/>
                  </a:moveTo>
                  <a:lnTo>
                    <a:pt x="2243" y="3490"/>
                  </a:lnTo>
                  <a:lnTo>
                    <a:pt x="2387" y="3550"/>
                  </a:lnTo>
                  <a:lnTo>
                    <a:pt x="2519" y="3610"/>
                  </a:lnTo>
                  <a:lnTo>
                    <a:pt x="2603" y="3682"/>
                  </a:lnTo>
                  <a:lnTo>
                    <a:pt x="2675" y="3754"/>
                  </a:lnTo>
                  <a:lnTo>
                    <a:pt x="2723" y="3838"/>
                  </a:lnTo>
                  <a:lnTo>
                    <a:pt x="2747" y="3946"/>
                  </a:lnTo>
                  <a:lnTo>
                    <a:pt x="2747" y="4066"/>
                  </a:lnTo>
                  <a:lnTo>
                    <a:pt x="2747" y="4150"/>
                  </a:lnTo>
                  <a:lnTo>
                    <a:pt x="2723" y="4222"/>
                  </a:lnTo>
                  <a:lnTo>
                    <a:pt x="2699" y="4282"/>
                  </a:lnTo>
                  <a:lnTo>
                    <a:pt x="2675" y="4342"/>
                  </a:lnTo>
                  <a:lnTo>
                    <a:pt x="2591" y="4450"/>
                  </a:lnTo>
                  <a:lnTo>
                    <a:pt x="2495" y="4545"/>
                  </a:lnTo>
                  <a:lnTo>
                    <a:pt x="2375" y="4605"/>
                  </a:lnTo>
                  <a:lnTo>
                    <a:pt x="2255" y="4665"/>
                  </a:lnTo>
                  <a:lnTo>
                    <a:pt x="2123" y="4701"/>
                  </a:lnTo>
                  <a:lnTo>
                    <a:pt x="2003" y="4725"/>
                  </a:lnTo>
                  <a:lnTo>
                    <a:pt x="2063" y="3442"/>
                  </a:lnTo>
                  <a:close/>
                  <a:moveTo>
                    <a:pt x="1836" y="1"/>
                  </a:moveTo>
                  <a:lnTo>
                    <a:pt x="1812" y="516"/>
                  </a:lnTo>
                  <a:lnTo>
                    <a:pt x="1668" y="528"/>
                  </a:lnTo>
                  <a:lnTo>
                    <a:pt x="1512" y="552"/>
                  </a:lnTo>
                  <a:lnTo>
                    <a:pt x="1368" y="588"/>
                  </a:lnTo>
                  <a:lnTo>
                    <a:pt x="1224" y="636"/>
                  </a:lnTo>
                  <a:lnTo>
                    <a:pt x="1092" y="684"/>
                  </a:lnTo>
                  <a:lnTo>
                    <a:pt x="960" y="744"/>
                  </a:lnTo>
                  <a:lnTo>
                    <a:pt x="828" y="816"/>
                  </a:lnTo>
                  <a:lnTo>
                    <a:pt x="720" y="900"/>
                  </a:lnTo>
                  <a:lnTo>
                    <a:pt x="612" y="996"/>
                  </a:lnTo>
                  <a:lnTo>
                    <a:pt x="516" y="1104"/>
                  </a:lnTo>
                  <a:lnTo>
                    <a:pt x="433" y="1212"/>
                  </a:lnTo>
                  <a:lnTo>
                    <a:pt x="349" y="1344"/>
                  </a:lnTo>
                  <a:lnTo>
                    <a:pt x="289" y="1476"/>
                  </a:lnTo>
                  <a:lnTo>
                    <a:pt x="241" y="1620"/>
                  </a:lnTo>
                  <a:lnTo>
                    <a:pt x="217" y="1775"/>
                  </a:lnTo>
                  <a:lnTo>
                    <a:pt x="193" y="1943"/>
                  </a:lnTo>
                  <a:lnTo>
                    <a:pt x="193" y="2099"/>
                  </a:lnTo>
                  <a:lnTo>
                    <a:pt x="205" y="2243"/>
                  </a:lnTo>
                  <a:lnTo>
                    <a:pt x="241" y="2375"/>
                  </a:lnTo>
                  <a:lnTo>
                    <a:pt x="277" y="2495"/>
                  </a:lnTo>
                  <a:lnTo>
                    <a:pt x="337" y="2603"/>
                  </a:lnTo>
                  <a:lnTo>
                    <a:pt x="409" y="2699"/>
                  </a:lnTo>
                  <a:lnTo>
                    <a:pt x="480" y="2795"/>
                  </a:lnTo>
                  <a:lnTo>
                    <a:pt x="564" y="2867"/>
                  </a:lnTo>
                  <a:lnTo>
                    <a:pt x="660" y="2939"/>
                  </a:lnTo>
                  <a:lnTo>
                    <a:pt x="756" y="3011"/>
                  </a:lnTo>
                  <a:lnTo>
                    <a:pt x="864" y="3059"/>
                  </a:lnTo>
                  <a:lnTo>
                    <a:pt x="984" y="3106"/>
                  </a:lnTo>
                  <a:lnTo>
                    <a:pt x="1224" y="3190"/>
                  </a:lnTo>
                  <a:lnTo>
                    <a:pt x="1464" y="3262"/>
                  </a:lnTo>
                  <a:lnTo>
                    <a:pt x="1584" y="3298"/>
                  </a:lnTo>
                  <a:lnTo>
                    <a:pt x="1668" y="3322"/>
                  </a:lnTo>
                  <a:lnTo>
                    <a:pt x="1608" y="4725"/>
                  </a:lnTo>
                  <a:lnTo>
                    <a:pt x="1464" y="4677"/>
                  </a:lnTo>
                  <a:lnTo>
                    <a:pt x="1332" y="4617"/>
                  </a:lnTo>
                  <a:lnTo>
                    <a:pt x="1212" y="4545"/>
                  </a:lnTo>
                  <a:lnTo>
                    <a:pt x="1104" y="4438"/>
                  </a:lnTo>
                  <a:lnTo>
                    <a:pt x="1056" y="4378"/>
                  </a:lnTo>
                  <a:lnTo>
                    <a:pt x="1020" y="4318"/>
                  </a:lnTo>
                  <a:lnTo>
                    <a:pt x="984" y="4258"/>
                  </a:lnTo>
                  <a:lnTo>
                    <a:pt x="960" y="4186"/>
                  </a:lnTo>
                  <a:lnTo>
                    <a:pt x="948" y="4102"/>
                  </a:lnTo>
                  <a:lnTo>
                    <a:pt x="936" y="4018"/>
                  </a:lnTo>
                  <a:lnTo>
                    <a:pt x="936" y="3838"/>
                  </a:lnTo>
                  <a:lnTo>
                    <a:pt x="1" y="3838"/>
                  </a:lnTo>
                  <a:lnTo>
                    <a:pt x="13" y="4030"/>
                  </a:lnTo>
                  <a:lnTo>
                    <a:pt x="37" y="4210"/>
                  </a:lnTo>
                  <a:lnTo>
                    <a:pt x="73" y="4378"/>
                  </a:lnTo>
                  <a:lnTo>
                    <a:pt x="121" y="4533"/>
                  </a:lnTo>
                  <a:lnTo>
                    <a:pt x="181" y="4677"/>
                  </a:lnTo>
                  <a:lnTo>
                    <a:pt x="241" y="4809"/>
                  </a:lnTo>
                  <a:lnTo>
                    <a:pt x="325" y="4929"/>
                  </a:lnTo>
                  <a:lnTo>
                    <a:pt x="421" y="5037"/>
                  </a:lnTo>
                  <a:lnTo>
                    <a:pt x="528" y="5133"/>
                  </a:lnTo>
                  <a:lnTo>
                    <a:pt x="648" y="5217"/>
                  </a:lnTo>
                  <a:lnTo>
                    <a:pt x="768" y="5289"/>
                  </a:lnTo>
                  <a:lnTo>
                    <a:pt x="912" y="5349"/>
                  </a:lnTo>
                  <a:lnTo>
                    <a:pt x="1056" y="5409"/>
                  </a:lnTo>
                  <a:lnTo>
                    <a:pt x="1212" y="5445"/>
                  </a:lnTo>
                  <a:lnTo>
                    <a:pt x="1392" y="5469"/>
                  </a:lnTo>
                  <a:lnTo>
                    <a:pt x="1572" y="5493"/>
                  </a:lnTo>
                  <a:lnTo>
                    <a:pt x="1536" y="6056"/>
                  </a:lnTo>
                  <a:lnTo>
                    <a:pt x="1931" y="6056"/>
                  </a:lnTo>
                  <a:lnTo>
                    <a:pt x="1955" y="5493"/>
                  </a:lnTo>
                  <a:lnTo>
                    <a:pt x="2195" y="5469"/>
                  </a:lnTo>
                  <a:lnTo>
                    <a:pt x="2423" y="5421"/>
                  </a:lnTo>
                  <a:lnTo>
                    <a:pt x="2615" y="5373"/>
                  </a:lnTo>
                  <a:lnTo>
                    <a:pt x="2795" y="5289"/>
                  </a:lnTo>
                  <a:lnTo>
                    <a:pt x="2951" y="5205"/>
                  </a:lnTo>
                  <a:lnTo>
                    <a:pt x="3083" y="5121"/>
                  </a:lnTo>
                  <a:lnTo>
                    <a:pt x="3215" y="5013"/>
                  </a:lnTo>
                  <a:lnTo>
                    <a:pt x="3322" y="4917"/>
                  </a:lnTo>
                  <a:lnTo>
                    <a:pt x="3406" y="4809"/>
                  </a:lnTo>
                  <a:lnTo>
                    <a:pt x="3490" y="4701"/>
                  </a:lnTo>
                  <a:lnTo>
                    <a:pt x="3550" y="4593"/>
                  </a:lnTo>
                  <a:lnTo>
                    <a:pt x="3598" y="4473"/>
                  </a:lnTo>
                  <a:lnTo>
                    <a:pt x="3670" y="4270"/>
                  </a:lnTo>
                  <a:lnTo>
                    <a:pt x="3682" y="4186"/>
                  </a:lnTo>
                  <a:lnTo>
                    <a:pt x="3694" y="4102"/>
                  </a:lnTo>
                  <a:lnTo>
                    <a:pt x="3694" y="3934"/>
                  </a:lnTo>
                  <a:lnTo>
                    <a:pt x="3694" y="3730"/>
                  </a:lnTo>
                  <a:lnTo>
                    <a:pt x="3682" y="3622"/>
                  </a:lnTo>
                  <a:lnTo>
                    <a:pt x="3646" y="3514"/>
                  </a:lnTo>
                  <a:lnTo>
                    <a:pt x="3610" y="3406"/>
                  </a:lnTo>
                  <a:lnTo>
                    <a:pt x="3562" y="3298"/>
                  </a:lnTo>
                  <a:lnTo>
                    <a:pt x="3490" y="3190"/>
                  </a:lnTo>
                  <a:lnTo>
                    <a:pt x="3406" y="3094"/>
                  </a:lnTo>
                  <a:lnTo>
                    <a:pt x="3310" y="2987"/>
                  </a:lnTo>
                  <a:lnTo>
                    <a:pt x="3191" y="2891"/>
                  </a:lnTo>
                  <a:lnTo>
                    <a:pt x="3047" y="2795"/>
                  </a:lnTo>
                  <a:lnTo>
                    <a:pt x="2879" y="2711"/>
                  </a:lnTo>
                  <a:lnTo>
                    <a:pt x="2675" y="2627"/>
                  </a:lnTo>
                  <a:lnTo>
                    <a:pt x="2447" y="2555"/>
                  </a:lnTo>
                  <a:lnTo>
                    <a:pt x="2267" y="2519"/>
                  </a:lnTo>
                  <a:lnTo>
                    <a:pt x="2111" y="2471"/>
                  </a:lnTo>
                  <a:lnTo>
                    <a:pt x="2171" y="1296"/>
                  </a:lnTo>
                  <a:lnTo>
                    <a:pt x="2279" y="1308"/>
                  </a:lnTo>
                  <a:lnTo>
                    <a:pt x="2375" y="1344"/>
                  </a:lnTo>
                  <a:lnTo>
                    <a:pt x="2459" y="1404"/>
                  </a:lnTo>
                  <a:lnTo>
                    <a:pt x="2543" y="1476"/>
                  </a:lnTo>
                  <a:lnTo>
                    <a:pt x="2615" y="1584"/>
                  </a:lnTo>
                  <a:lnTo>
                    <a:pt x="2651" y="1691"/>
                  </a:lnTo>
                  <a:lnTo>
                    <a:pt x="2687" y="1811"/>
                  </a:lnTo>
                  <a:lnTo>
                    <a:pt x="2687" y="1931"/>
                  </a:lnTo>
                  <a:lnTo>
                    <a:pt x="3634" y="1931"/>
                  </a:lnTo>
                  <a:lnTo>
                    <a:pt x="3622" y="1763"/>
                  </a:lnTo>
                  <a:lnTo>
                    <a:pt x="3598" y="1608"/>
                  </a:lnTo>
                  <a:lnTo>
                    <a:pt x="3562" y="1464"/>
                  </a:lnTo>
                  <a:lnTo>
                    <a:pt x="3514" y="1332"/>
                  </a:lnTo>
                  <a:lnTo>
                    <a:pt x="3454" y="1212"/>
                  </a:lnTo>
                  <a:lnTo>
                    <a:pt x="3382" y="1104"/>
                  </a:lnTo>
                  <a:lnTo>
                    <a:pt x="3298" y="996"/>
                  </a:lnTo>
                  <a:lnTo>
                    <a:pt x="3215" y="912"/>
                  </a:lnTo>
                  <a:lnTo>
                    <a:pt x="3107" y="828"/>
                  </a:lnTo>
                  <a:lnTo>
                    <a:pt x="2999" y="756"/>
                  </a:lnTo>
                  <a:lnTo>
                    <a:pt x="2891" y="696"/>
                  </a:lnTo>
                  <a:lnTo>
                    <a:pt x="2759" y="648"/>
                  </a:lnTo>
                  <a:lnTo>
                    <a:pt x="2627" y="600"/>
                  </a:lnTo>
                  <a:lnTo>
                    <a:pt x="2495" y="564"/>
                  </a:lnTo>
                  <a:lnTo>
                    <a:pt x="2351" y="540"/>
                  </a:lnTo>
                  <a:lnTo>
                    <a:pt x="2207" y="516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761500" y="2884025"/>
              <a:ext cx="86650" cy="121125"/>
            </a:xfrm>
            <a:custGeom>
              <a:rect b="b" l="l" r="r" t="t"/>
              <a:pathLst>
                <a:path extrusionOk="0" h="4845" w="3466">
                  <a:moveTo>
                    <a:pt x="1895" y="0"/>
                  </a:moveTo>
                  <a:lnTo>
                    <a:pt x="1715" y="12"/>
                  </a:lnTo>
                  <a:lnTo>
                    <a:pt x="1547" y="36"/>
                  </a:lnTo>
                  <a:lnTo>
                    <a:pt x="1391" y="72"/>
                  </a:lnTo>
                  <a:lnTo>
                    <a:pt x="1235" y="120"/>
                  </a:lnTo>
                  <a:lnTo>
                    <a:pt x="1091" y="180"/>
                  </a:lnTo>
                  <a:lnTo>
                    <a:pt x="947" y="264"/>
                  </a:lnTo>
                  <a:lnTo>
                    <a:pt x="828" y="348"/>
                  </a:lnTo>
                  <a:lnTo>
                    <a:pt x="708" y="456"/>
                  </a:lnTo>
                  <a:lnTo>
                    <a:pt x="612" y="564"/>
                  </a:lnTo>
                  <a:lnTo>
                    <a:pt x="516" y="684"/>
                  </a:lnTo>
                  <a:lnTo>
                    <a:pt x="432" y="816"/>
                  </a:lnTo>
                  <a:lnTo>
                    <a:pt x="360" y="960"/>
                  </a:lnTo>
                  <a:lnTo>
                    <a:pt x="300" y="1115"/>
                  </a:lnTo>
                  <a:lnTo>
                    <a:pt x="252" y="1271"/>
                  </a:lnTo>
                  <a:lnTo>
                    <a:pt x="216" y="1439"/>
                  </a:lnTo>
                  <a:lnTo>
                    <a:pt x="204" y="1619"/>
                  </a:lnTo>
                  <a:lnTo>
                    <a:pt x="1103" y="1619"/>
                  </a:lnTo>
                  <a:lnTo>
                    <a:pt x="1115" y="1439"/>
                  </a:lnTo>
                  <a:lnTo>
                    <a:pt x="1151" y="1283"/>
                  </a:lnTo>
                  <a:lnTo>
                    <a:pt x="1223" y="1151"/>
                  </a:lnTo>
                  <a:lnTo>
                    <a:pt x="1307" y="1020"/>
                  </a:lnTo>
                  <a:lnTo>
                    <a:pt x="1355" y="960"/>
                  </a:lnTo>
                  <a:lnTo>
                    <a:pt x="1415" y="912"/>
                  </a:lnTo>
                  <a:lnTo>
                    <a:pt x="1475" y="876"/>
                  </a:lnTo>
                  <a:lnTo>
                    <a:pt x="1547" y="840"/>
                  </a:lnTo>
                  <a:lnTo>
                    <a:pt x="1607" y="816"/>
                  </a:lnTo>
                  <a:lnTo>
                    <a:pt x="1691" y="804"/>
                  </a:lnTo>
                  <a:lnTo>
                    <a:pt x="1775" y="792"/>
                  </a:lnTo>
                  <a:lnTo>
                    <a:pt x="1859" y="780"/>
                  </a:lnTo>
                  <a:lnTo>
                    <a:pt x="1991" y="792"/>
                  </a:lnTo>
                  <a:lnTo>
                    <a:pt x="2099" y="828"/>
                  </a:lnTo>
                  <a:lnTo>
                    <a:pt x="2207" y="876"/>
                  </a:lnTo>
                  <a:lnTo>
                    <a:pt x="2314" y="948"/>
                  </a:lnTo>
                  <a:lnTo>
                    <a:pt x="2362" y="984"/>
                  </a:lnTo>
                  <a:lnTo>
                    <a:pt x="2398" y="1032"/>
                  </a:lnTo>
                  <a:lnTo>
                    <a:pt x="2422" y="1079"/>
                  </a:lnTo>
                  <a:lnTo>
                    <a:pt x="2446" y="1139"/>
                  </a:lnTo>
                  <a:lnTo>
                    <a:pt x="2470" y="1199"/>
                  </a:lnTo>
                  <a:lnTo>
                    <a:pt x="2482" y="1259"/>
                  </a:lnTo>
                  <a:lnTo>
                    <a:pt x="2494" y="1403"/>
                  </a:lnTo>
                  <a:lnTo>
                    <a:pt x="2482" y="1499"/>
                  </a:lnTo>
                  <a:lnTo>
                    <a:pt x="2458" y="1583"/>
                  </a:lnTo>
                  <a:lnTo>
                    <a:pt x="2422" y="1655"/>
                  </a:lnTo>
                  <a:lnTo>
                    <a:pt x="2374" y="1727"/>
                  </a:lnTo>
                  <a:lnTo>
                    <a:pt x="2326" y="1775"/>
                  </a:lnTo>
                  <a:lnTo>
                    <a:pt x="2266" y="1835"/>
                  </a:lnTo>
                  <a:lnTo>
                    <a:pt x="2195" y="1871"/>
                  </a:lnTo>
                  <a:lnTo>
                    <a:pt x="2123" y="1907"/>
                  </a:lnTo>
                  <a:lnTo>
                    <a:pt x="1967" y="1955"/>
                  </a:lnTo>
                  <a:lnTo>
                    <a:pt x="1799" y="1979"/>
                  </a:lnTo>
                  <a:lnTo>
                    <a:pt x="1631" y="1991"/>
                  </a:lnTo>
                  <a:lnTo>
                    <a:pt x="1463" y="1979"/>
                  </a:lnTo>
                  <a:lnTo>
                    <a:pt x="1439" y="2650"/>
                  </a:lnTo>
                  <a:lnTo>
                    <a:pt x="1799" y="2662"/>
                  </a:lnTo>
                  <a:lnTo>
                    <a:pt x="1979" y="2686"/>
                  </a:lnTo>
                  <a:lnTo>
                    <a:pt x="2063" y="2710"/>
                  </a:lnTo>
                  <a:lnTo>
                    <a:pt x="2147" y="2734"/>
                  </a:lnTo>
                  <a:lnTo>
                    <a:pt x="2219" y="2770"/>
                  </a:lnTo>
                  <a:lnTo>
                    <a:pt x="2290" y="2818"/>
                  </a:lnTo>
                  <a:lnTo>
                    <a:pt x="2350" y="2866"/>
                  </a:lnTo>
                  <a:lnTo>
                    <a:pt x="2398" y="2938"/>
                  </a:lnTo>
                  <a:lnTo>
                    <a:pt x="2434" y="3010"/>
                  </a:lnTo>
                  <a:lnTo>
                    <a:pt x="2470" y="3106"/>
                  </a:lnTo>
                  <a:lnTo>
                    <a:pt x="2482" y="3214"/>
                  </a:lnTo>
                  <a:lnTo>
                    <a:pt x="2482" y="3346"/>
                  </a:lnTo>
                  <a:lnTo>
                    <a:pt x="2470" y="3430"/>
                  </a:lnTo>
                  <a:lnTo>
                    <a:pt x="2458" y="3502"/>
                  </a:lnTo>
                  <a:lnTo>
                    <a:pt x="2434" y="3574"/>
                  </a:lnTo>
                  <a:lnTo>
                    <a:pt x="2410" y="3646"/>
                  </a:lnTo>
                  <a:lnTo>
                    <a:pt x="2374" y="3718"/>
                  </a:lnTo>
                  <a:lnTo>
                    <a:pt x="2338" y="3778"/>
                  </a:lnTo>
                  <a:lnTo>
                    <a:pt x="2290" y="3826"/>
                  </a:lnTo>
                  <a:lnTo>
                    <a:pt x="2230" y="3873"/>
                  </a:lnTo>
                  <a:lnTo>
                    <a:pt x="2111" y="3969"/>
                  </a:lnTo>
                  <a:lnTo>
                    <a:pt x="1979" y="4029"/>
                  </a:lnTo>
                  <a:lnTo>
                    <a:pt x="1835" y="4065"/>
                  </a:lnTo>
                  <a:lnTo>
                    <a:pt x="1691" y="4077"/>
                  </a:lnTo>
                  <a:lnTo>
                    <a:pt x="1583" y="4077"/>
                  </a:lnTo>
                  <a:lnTo>
                    <a:pt x="1499" y="4053"/>
                  </a:lnTo>
                  <a:lnTo>
                    <a:pt x="1403" y="4029"/>
                  </a:lnTo>
                  <a:lnTo>
                    <a:pt x="1331" y="4005"/>
                  </a:lnTo>
                  <a:lnTo>
                    <a:pt x="1259" y="3957"/>
                  </a:lnTo>
                  <a:lnTo>
                    <a:pt x="1199" y="3921"/>
                  </a:lnTo>
                  <a:lnTo>
                    <a:pt x="1139" y="3861"/>
                  </a:lnTo>
                  <a:lnTo>
                    <a:pt x="1091" y="3802"/>
                  </a:lnTo>
                  <a:lnTo>
                    <a:pt x="1043" y="3742"/>
                  </a:lnTo>
                  <a:lnTo>
                    <a:pt x="1007" y="3670"/>
                  </a:lnTo>
                  <a:lnTo>
                    <a:pt x="983" y="3598"/>
                  </a:lnTo>
                  <a:lnTo>
                    <a:pt x="947" y="3514"/>
                  </a:lnTo>
                  <a:lnTo>
                    <a:pt x="923" y="3334"/>
                  </a:lnTo>
                  <a:lnTo>
                    <a:pt x="911" y="3154"/>
                  </a:lnTo>
                  <a:lnTo>
                    <a:pt x="12" y="3154"/>
                  </a:lnTo>
                  <a:lnTo>
                    <a:pt x="0" y="3358"/>
                  </a:lnTo>
                  <a:lnTo>
                    <a:pt x="12" y="3538"/>
                  </a:lnTo>
                  <a:lnTo>
                    <a:pt x="48" y="3718"/>
                  </a:lnTo>
                  <a:lnTo>
                    <a:pt x="96" y="3873"/>
                  </a:lnTo>
                  <a:lnTo>
                    <a:pt x="156" y="4029"/>
                  </a:lnTo>
                  <a:lnTo>
                    <a:pt x="228" y="4161"/>
                  </a:lnTo>
                  <a:lnTo>
                    <a:pt x="312" y="4293"/>
                  </a:lnTo>
                  <a:lnTo>
                    <a:pt x="420" y="4401"/>
                  </a:lnTo>
                  <a:lnTo>
                    <a:pt x="528" y="4509"/>
                  </a:lnTo>
                  <a:lnTo>
                    <a:pt x="660" y="4593"/>
                  </a:lnTo>
                  <a:lnTo>
                    <a:pt x="792" y="4677"/>
                  </a:lnTo>
                  <a:lnTo>
                    <a:pt x="947" y="4737"/>
                  </a:lnTo>
                  <a:lnTo>
                    <a:pt x="1115" y="4785"/>
                  </a:lnTo>
                  <a:lnTo>
                    <a:pt x="1283" y="4821"/>
                  </a:lnTo>
                  <a:lnTo>
                    <a:pt x="1463" y="4845"/>
                  </a:lnTo>
                  <a:lnTo>
                    <a:pt x="1835" y="4845"/>
                  </a:lnTo>
                  <a:lnTo>
                    <a:pt x="1991" y="4821"/>
                  </a:lnTo>
                  <a:lnTo>
                    <a:pt x="2159" y="4797"/>
                  </a:lnTo>
                  <a:lnTo>
                    <a:pt x="2314" y="4749"/>
                  </a:lnTo>
                  <a:lnTo>
                    <a:pt x="2470" y="4689"/>
                  </a:lnTo>
                  <a:lnTo>
                    <a:pt x="2614" y="4629"/>
                  </a:lnTo>
                  <a:lnTo>
                    <a:pt x="2758" y="4545"/>
                  </a:lnTo>
                  <a:lnTo>
                    <a:pt x="2890" y="4461"/>
                  </a:lnTo>
                  <a:lnTo>
                    <a:pt x="3010" y="4353"/>
                  </a:lnTo>
                  <a:lnTo>
                    <a:pt x="3118" y="4245"/>
                  </a:lnTo>
                  <a:lnTo>
                    <a:pt x="3214" y="4113"/>
                  </a:lnTo>
                  <a:lnTo>
                    <a:pt x="3298" y="3981"/>
                  </a:lnTo>
                  <a:lnTo>
                    <a:pt x="3358" y="3826"/>
                  </a:lnTo>
                  <a:lnTo>
                    <a:pt x="3418" y="3670"/>
                  </a:lnTo>
                  <a:lnTo>
                    <a:pt x="3454" y="3502"/>
                  </a:lnTo>
                  <a:lnTo>
                    <a:pt x="3466" y="3322"/>
                  </a:lnTo>
                  <a:lnTo>
                    <a:pt x="3466" y="3130"/>
                  </a:lnTo>
                  <a:lnTo>
                    <a:pt x="3454" y="3034"/>
                  </a:lnTo>
                  <a:lnTo>
                    <a:pt x="3430" y="2950"/>
                  </a:lnTo>
                  <a:lnTo>
                    <a:pt x="3406" y="2866"/>
                  </a:lnTo>
                  <a:lnTo>
                    <a:pt x="3370" y="2782"/>
                  </a:lnTo>
                  <a:lnTo>
                    <a:pt x="3334" y="2710"/>
                  </a:lnTo>
                  <a:lnTo>
                    <a:pt x="3286" y="2638"/>
                  </a:lnTo>
                  <a:lnTo>
                    <a:pt x="3226" y="2566"/>
                  </a:lnTo>
                  <a:lnTo>
                    <a:pt x="3166" y="2506"/>
                  </a:lnTo>
                  <a:lnTo>
                    <a:pt x="3106" y="2446"/>
                  </a:lnTo>
                  <a:lnTo>
                    <a:pt x="3034" y="2399"/>
                  </a:lnTo>
                  <a:lnTo>
                    <a:pt x="2950" y="2351"/>
                  </a:lnTo>
                  <a:lnTo>
                    <a:pt x="2878" y="2315"/>
                  </a:lnTo>
                  <a:lnTo>
                    <a:pt x="2782" y="2291"/>
                  </a:lnTo>
                  <a:lnTo>
                    <a:pt x="2698" y="2267"/>
                  </a:lnTo>
                  <a:lnTo>
                    <a:pt x="2698" y="2255"/>
                  </a:lnTo>
                  <a:lnTo>
                    <a:pt x="2854" y="2195"/>
                  </a:lnTo>
                  <a:lnTo>
                    <a:pt x="2986" y="2111"/>
                  </a:lnTo>
                  <a:lnTo>
                    <a:pt x="3106" y="2015"/>
                  </a:lnTo>
                  <a:lnTo>
                    <a:pt x="3202" y="1895"/>
                  </a:lnTo>
                  <a:lnTo>
                    <a:pt x="3286" y="1763"/>
                  </a:lnTo>
                  <a:lnTo>
                    <a:pt x="3334" y="1619"/>
                  </a:lnTo>
                  <a:lnTo>
                    <a:pt x="3382" y="1463"/>
                  </a:lnTo>
                  <a:lnTo>
                    <a:pt x="3394" y="1295"/>
                  </a:lnTo>
                  <a:lnTo>
                    <a:pt x="3394" y="1139"/>
                  </a:lnTo>
                  <a:lnTo>
                    <a:pt x="3370" y="1008"/>
                  </a:lnTo>
                  <a:lnTo>
                    <a:pt x="3334" y="864"/>
                  </a:lnTo>
                  <a:lnTo>
                    <a:pt x="3286" y="744"/>
                  </a:lnTo>
                  <a:lnTo>
                    <a:pt x="3214" y="624"/>
                  </a:lnTo>
                  <a:lnTo>
                    <a:pt x="3130" y="516"/>
                  </a:lnTo>
                  <a:lnTo>
                    <a:pt x="3046" y="420"/>
                  </a:lnTo>
                  <a:lnTo>
                    <a:pt x="2938" y="336"/>
                  </a:lnTo>
                  <a:lnTo>
                    <a:pt x="2830" y="264"/>
                  </a:lnTo>
                  <a:lnTo>
                    <a:pt x="2710" y="192"/>
                  </a:lnTo>
                  <a:lnTo>
                    <a:pt x="2578" y="132"/>
                  </a:lnTo>
                  <a:lnTo>
                    <a:pt x="2446" y="84"/>
                  </a:lnTo>
                  <a:lnTo>
                    <a:pt x="2314" y="48"/>
                  </a:lnTo>
                  <a:lnTo>
                    <a:pt x="2171" y="24"/>
                  </a:lnTo>
                  <a:lnTo>
                    <a:pt x="2027" y="12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52925" y="2884025"/>
              <a:ext cx="89050" cy="119025"/>
            </a:xfrm>
            <a:custGeom>
              <a:rect b="b" l="l" r="r" t="t"/>
              <a:pathLst>
                <a:path extrusionOk="0" h="4761" w="3562">
                  <a:moveTo>
                    <a:pt x="2039" y="0"/>
                  </a:moveTo>
                  <a:lnTo>
                    <a:pt x="1823" y="12"/>
                  </a:lnTo>
                  <a:lnTo>
                    <a:pt x="1631" y="36"/>
                  </a:lnTo>
                  <a:lnTo>
                    <a:pt x="1451" y="84"/>
                  </a:lnTo>
                  <a:lnTo>
                    <a:pt x="1284" y="144"/>
                  </a:lnTo>
                  <a:lnTo>
                    <a:pt x="1128" y="228"/>
                  </a:lnTo>
                  <a:lnTo>
                    <a:pt x="984" y="324"/>
                  </a:lnTo>
                  <a:lnTo>
                    <a:pt x="852" y="420"/>
                  </a:lnTo>
                  <a:lnTo>
                    <a:pt x="732" y="552"/>
                  </a:lnTo>
                  <a:lnTo>
                    <a:pt x="624" y="684"/>
                  </a:lnTo>
                  <a:lnTo>
                    <a:pt x="528" y="828"/>
                  </a:lnTo>
                  <a:lnTo>
                    <a:pt x="444" y="984"/>
                  </a:lnTo>
                  <a:lnTo>
                    <a:pt x="372" y="1151"/>
                  </a:lnTo>
                  <a:lnTo>
                    <a:pt x="324" y="1319"/>
                  </a:lnTo>
                  <a:lnTo>
                    <a:pt x="288" y="1499"/>
                  </a:lnTo>
                  <a:lnTo>
                    <a:pt x="264" y="1691"/>
                  </a:lnTo>
                  <a:lnTo>
                    <a:pt x="252" y="1895"/>
                  </a:lnTo>
                  <a:lnTo>
                    <a:pt x="1152" y="1895"/>
                  </a:lnTo>
                  <a:lnTo>
                    <a:pt x="1176" y="1703"/>
                  </a:lnTo>
                  <a:lnTo>
                    <a:pt x="1212" y="1511"/>
                  </a:lnTo>
                  <a:lnTo>
                    <a:pt x="1272" y="1331"/>
                  </a:lnTo>
                  <a:lnTo>
                    <a:pt x="1308" y="1247"/>
                  </a:lnTo>
                  <a:lnTo>
                    <a:pt x="1356" y="1163"/>
                  </a:lnTo>
                  <a:lnTo>
                    <a:pt x="1403" y="1091"/>
                  </a:lnTo>
                  <a:lnTo>
                    <a:pt x="1463" y="1020"/>
                  </a:lnTo>
                  <a:lnTo>
                    <a:pt x="1523" y="972"/>
                  </a:lnTo>
                  <a:lnTo>
                    <a:pt x="1595" y="912"/>
                  </a:lnTo>
                  <a:lnTo>
                    <a:pt x="1667" y="876"/>
                  </a:lnTo>
                  <a:lnTo>
                    <a:pt x="1751" y="840"/>
                  </a:lnTo>
                  <a:lnTo>
                    <a:pt x="1847" y="828"/>
                  </a:lnTo>
                  <a:lnTo>
                    <a:pt x="1943" y="816"/>
                  </a:lnTo>
                  <a:lnTo>
                    <a:pt x="2087" y="828"/>
                  </a:lnTo>
                  <a:lnTo>
                    <a:pt x="2219" y="864"/>
                  </a:lnTo>
                  <a:lnTo>
                    <a:pt x="2339" y="924"/>
                  </a:lnTo>
                  <a:lnTo>
                    <a:pt x="2447" y="1008"/>
                  </a:lnTo>
                  <a:lnTo>
                    <a:pt x="2483" y="1055"/>
                  </a:lnTo>
                  <a:lnTo>
                    <a:pt x="2519" y="1115"/>
                  </a:lnTo>
                  <a:lnTo>
                    <a:pt x="2555" y="1175"/>
                  </a:lnTo>
                  <a:lnTo>
                    <a:pt x="2579" y="1235"/>
                  </a:lnTo>
                  <a:lnTo>
                    <a:pt x="2591" y="1307"/>
                  </a:lnTo>
                  <a:lnTo>
                    <a:pt x="2603" y="1379"/>
                  </a:lnTo>
                  <a:lnTo>
                    <a:pt x="2615" y="1535"/>
                  </a:lnTo>
                  <a:lnTo>
                    <a:pt x="2603" y="1643"/>
                  </a:lnTo>
                  <a:lnTo>
                    <a:pt x="2579" y="1739"/>
                  </a:lnTo>
                  <a:lnTo>
                    <a:pt x="2543" y="1835"/>
                  </a:lnTo>
                  <a:lnTo>
                    <a:pt x="2495" y="1919"/>
                  </a:lnTo>
                  <a:lnTo>
                    <a:pt x="2375" y="2075"/>
                  </a:lnTo>
                  <a:lnTo>
                    <a:pt x="2243" y="2219"/>
                  </a:lnTo>
                  <a:lnTo>
                    <a:pt x="2087" y="2339"/>
                  </a:lnTo>
                  <a:lnTo>
                    <a:pt x="1907" y="2458"/>
                  </a:lnTo>
                  <a:lnTo>
                    <a:pt x="1571" y="2674"/>
                  </a:lnTo>
                  <a:lnTo>
                    <a:pt x="984" y="3082"/>
                  </a:lnTo>
                  <a:lnTo>
                    <a:pt x="852" y="3190"/>
                  </a:lnTo>
                  <a:lnTo>
                    <a:pt x="720" y="3298"/>
                  </a:lnTo>
                  <a:lnTo>
                    <a:pt x="600" y="3406"/>
                  </a:lnTo>
                  <a:lnTo>
                    <a:pt x="492" y="3526"/>
                  </a:lnTo>
                  <a:lnTo>
                    <a:pt x="396" y="3646"/>
                  </a:lnTo>
                  <a:lnTo>
                    <a:pt x="300" y="3778"/>
                  </a:lnTo>
                  <a:lnTo>
                    <a:pt x="228" y="3909"/>
                  </a:lnTo>
                  <a:lnTo>
                    <a:pt x="156" y="4053"/>
                  </a:lnTo>
                  <a:lnTo>
                    <a:pt x="96" y="4209"/>
                  </a:lnTo>
                  <a:lnTo>
                    <a:pt x="48" y="4377"/>
                  </a:lnTo>
                  <a:lnTo>
                    <a:pt x="12" y="4569"/>
                  </a:lnTo>
                  <a:lnTo>
                    <a:pt x="0" y="4761"/>
                  </a:lnTo>
                  <a:lnTo>
                    <a:pt x="3430" y="4761"/>
                  </a:lnTo>
                  <a:lnTo>
                    <a:pt x="3466" y="3945"/>
                  </a:lnTo>
                  <a:lnTo>
                    <a:pt x="1260" y="3945"/>
                  </a:lnTo>
                  <a:lnTo>
                    <a:pt x="1356" y="3837"/>
                  </a:lnTo>
                  <a:lnTo>
                    <a:pt x="1463" y="3730"/>
                  </a:lnTo>
                  <a:lnTo>
                    <a:pt x="1571" y="3622"/>
                  </a:lnTo>
                  <a:lnTo>
                    <a:pt x="1679" y="3526"/>
                  </a:lnTo>
                  <a:lnTo>
                    <a:pt x="1919" y="3358"/>
                  </a:lnTo>
                  <a:lnTo>
                    <a:pt x="2159" y="3190"/>
                  </a:lnTo>
                  <a:lnTo>
                    <a:pt x="2651" y="2878"/>
                  </a:lnTo>
                  <a:lnTo>
                    <a:pt x="2770" y="2794"/>
                  </a:lnTo>
                  <a:lnTo>
                    <a:pt x="2890" y="2710"/>
                  </a:lnTo>
                  <a:lnTo>
                    <a:pt x="2998" y="2614"/>
                  </a:lnTo>
                  <a:lnTo>
                    <a:pt x="3094" y="2518"/>
                  </a:lnTo>
                  <a:lnTo>
                    <a:pt x="3190" y="2423"/>
                  </a:lnTo>
                  <a:lnTo>
                    <a:pt x="3274" y="2315"/>
                  </a:lnTo>
                  <a:lnTo>
                    <a:pt x="3346" y="2195"/>
                  </a:lnTo>
                  <a:lnTo>
                    <a:pt x="3418" y="2075"/>
                  </a:lnTo>
                  <a:lnTo>
                    <a:pt x="3478" y="1943"/>
                  </a:lnTo>
                  <a:lnTo>
                    <a:pt x="3514" y="1787"/>
                  </a:lnTo>
                  <a:lnTo>
                    <a:pt x="3550" y="1631"/>
                  </a:lnTo>
                  <a:lnTo>
                    <a:pt x="3562" y="1463"/>
                  </a:lnTo>
                  <a:lnTo>
                    <a:pt x="3562" y="1295"/>
                  </a:lnTo>
                  <a:lnTo>
                    <a:pt x="3550" y="1139"/>
                  </a:lnTo>
                  <a:lnTo>
                    <a:pt x="3514" y="996"/>
                  </a:lnTo>
                  <a:lnTo>
                    <a:pt x="3466" y="852"/>
                  </a:lnTo>
                  <a:lnTo>
                    <a:pt x="3394" y="720"/>
                  </a:lnTo>
                  <a:lnTo>
                    <a:pt x="3322" y="600"/>
                  </a:lnTo>
                  <a:lnTo>
                    <a:pt x="3238" y="492"/>
                  </a:lnTo>
                  <a:lnTo>
                    <a:pt x="3130" y="396"/>
                  </a:lnTo>
                  <a:lnTo>
                    <a:pt x="3022" y="300"/>
                  </a:lnTo>
                  <a:lnTo>
                    <a:pt x="2902" y="228"/>
                  </a:lnTo>
                  <a:lnTo>
                    <a:pt x="2770" y="156"/>
                  </a:lnTo>
                  <a:lnTo>
                    <a:pt x="2639" y="108"/>
                  </a:lnTo>
                  <a:lnTo>
                    <a:pt x="2495" y="60"/>
                  </a:lnTo>
                  <a:lnTo>
                    <a:pt x="2339" y="24"/>
                  </a:lnTo>
                  <a:lnTo>
                    <a:pt x="2195" y="12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947050" y="2884025"/>
              <a:ext cx="86375" cy="121125"/>
            </a:xfrm>
            <a:custGeom>
              <a:rect b="b" l="l" r="r" t="t"/>
              <a:pathLst>
                <a:path extrusionOk="0" h="4845" w="3455">
                  <a:moveTo>
                    <a:pt x="1883" y="0"/>
                  </a:moveTo>
                  <a:lnTo>
                    <a:pt x="1704" y="12"/>
                  </a:lnTo>
                  <a:lnTo>
                    <a:pt x="1536" y="36"/>
                  </a:lnTo>
                  <a:lnTo>
                    <a:pt x="1380" y="72"/>
                  </a:lnTo>
                  <a:lnTo>
                    <a:pt x="1224" y="120"/>
                  </a:lnTo>
                  <a:lnTo>
                    <a:pt x="1080" y="180"/>
                  </a:lnTo>
                  <a:lnTo>
                    <a:pt x="948" y="264"/>
                  </a:lnTo>
                  <a:lnTo>
                    <a:pt x="816" y="348"/>
                  </a:lnTo>
                  <a:lnTo>
                    <a:pt x="708" y="456"/>
                  </a:lnTo>
                  <a:lnTo>
                    <a:pt x="600" y="564"/>
                  </a:lnTo>
                  <a:lnTo>
                    <a:pt x="504" y="684"/>
                  </a:lnTo>
                  <a:lnTo>
                    <a:pt x="420" y="816"/>
                  </a:lnTo>
                  <a:lnTo>
                    <a:pt x="349" y="960"/>
                  </a:lnTo>
                  <a:lnTo>
                    <a:pt x="289" y="1115"/>
                  </a:lnTo>
                  <a:lnTo>
                    <a:pt x="241" y="1271"/>
                  </a:lnTo>
                  <a:lnTo>
                    <a:pt x="217" y="1439"/>
                  </a:lnTo>
                  <a:lnTo>
                    <a:pt x="193" y="1619"/>
                  </a:lnTo>
                  <a:lnTo>
                    <a:pt x="1092" y="1619"/>
                  </a:lnTo>
                  <a:lnTo>
                    <a:pt x="1104" y="1439"/>
                  </a:lnTo>
                  <a:lnTo>
                    <a:pt x="1152" y="1283"/>
                  </a:lnTo>
                  <a:lnTo>
                    <a:pt x="1212" y="1151"/>
                  </a:lnTo>
                  <a:lnTo>
                    <a:pt x="1296" y="1020"/>
                  </a:lnTo>
                  <a:lnTo>
                    <a:pt x="1344" y="960"/>
                  </a:lnTo>
                  <a:lnTo>
                    <a:pt x="1404" y="912"/>
                  </a:lnTo>
                  <a:lnTo>
                    <a:pt x="1464" y="876"/>
                  </a:lnTo>
                  <a:lnTo>
                    <a:pt x="1536" y="840"/>
                  </a:lnTo>
                  <a:lnTo>
                    <a:pt x="1608" y="816"/>
                  </a:lnTo>
                  <a:lnTo>
                    <a:pt x="1680" y="804"/>
                  </a:lnTo>
                  <a:lnTo>
                    <a:pt x="1764" y="792"/>
                  </a:lnTo>
                  <a:lnTo>
                    <a:pt x="1847" y="780"/>
                  </a:lnTo>
                  <a:lnTo>
                    <a:pt x="1979" y="792"/>
                  </a:lnTo>
                  <a:lnTo>
                    <a:pt x="2087" y="828"/>
                  </a:lnTo>
                  <a:lnTo>
                    <a:pt x="2207" y="876"/>
                  </a:lnTo>
                  <a:lnTo>
                    <a:pt x="2303" y="948"/>
                  </a:lnTo>
                  <a:lnTo>
                    <a:pt x="2351" y="984"/>
                  </a:lnTo>
                  <a:lnTo>
                    <a:pt x="2387" y="1032"/>
                  </a:lnTo>
                  <a:lnTo>
                    <a:pt x="2411" y="1079"/>
                  </a:lnTo>
                  <a:lnTo>
                    <a:pt x="2447" y="1139"/>
                  </a:lnTo>
                  <a:lnTo>
                    <a:pt x="2459" y="1199"/>
                  </a:lnTo>
                  <a:lnTo>
                    <a:pt x="2471" y="1259"/>
                  </a:lnTo>
                  <a:lnTo>
                    <a:pt x="2483" y="1403"/>
                  </a:lnTo>
                  <a:lnTo>
                    <a:pt x="2471" y="1499"/>
                  </a:lnTo>
                  <a:lnTo>
                    <a:pt x="2447" y="1583"/>
                  </a:lnTo>
                  <a:lnTo>
                    <a:pt x="2411" y="1655"/>
                  </a:lnTo>
                  <a:lnTo>
                    <a:pt x="2363" y="1727"/>
                  </a:lnTo>
                  <a:lnTo>
                    <a:pt x="2315" y="1775"/>
                  </a:lnTo>
                  <a:lnTo>
                    <a:pt x="2255" y="1835"/>
                  </a:lnTo>
                  <a:lnTo>
                    <a:pt x="2183" y="1871"/>
                  </a:lnTo>
                  <a:lnTo>
                    <a:pt x="2111" y="1907"/>
                  </a:lnTo>
                  <a:lnTo>
                    <a:pt x="1955" y="1955"/>
                  </a:lnTo>
                  <a:lnTo>
                    <a:pt x="1787" y="1979"/>
                  </a:lnTo>
                  <a:lnTo>
                    <a:pt x="1620" y="1991"/>
                  </a:lnTo>
                  <a:lnTo>
                    <a:pt x="1464" y="1979"/>
                  </a:lnTo>
                  <a:lnTo>
                    <a:pt x="1428" y="2650"/>
                  </a:lnTo>
                  <a:lnTo>
                    <a:pt x="1787" y="2662"/>
                  </a:lnTo>
                  <a:lnTo>
                    <a:pt x="1967" y="2686"/>
                  </a:lnTo>
                  <a:lnTo>
                    <a:pt x="2051" y="2710"/>
                  </a:lnTo>
                  <a:lnTo>
                    <a:pt x="2135" y="2734"/>
                  </a:lnTo>
                  <a:lnTo>
                    <a:pt x="2207" y="2770"/>
                  </a:lnTo>
                  <a:lnTo>
                    <a:pt x="2279" y="2818"/>
                  </a:lnTo>
                  <a:lnTo>
                    <a:pt x="2339" y="2866"/>
                  </a:lnTo>
                  <a:lnTo>
                    <a:pt x="2387" y="2938"/>
                  </a:lnTo>
                  <a:lnTo>
                    <a:pt x="2435" y="3010"/>
                  </a:lnTo>
                  <a:lnTo>
                    <a:pt x="2459" y="3106"/>
                  </a:lnTo>
                  <a:lnTo>
                    <a:pt x="2471" y="3214"/>
                  </a:lnTo>
                  <a:lnTo>
                    <a:pt x="2471" y="3346"/>
                  </a:lnTo>
                  <a:lnTo>
                    <a:pt x="2459" y="3430"/>
                  </a:lnTo>
                  <a:lnTo>
                    <a:pt x="2447" y="3502"/>
                  </a:lnTo>
                  <a:lnTo>
                    <a:pt x="2423" y="3574"/>
                  </a:lnTo>
                  <a:lnTo>
                    <a:pt x="2399" y="3646"/>
                  </a:lnTo>
                  <a:lnTo>
                    <a:pt x="2363" y="3718"/>
                  </a:lnTo>
                  <a:lnTo>
                    <a:pt x="2327" y="3778"/>
                  </a:lnTo>
                  <a:lnTo>
                    <a:pt x="2279" y="3826"/>
                  </a:lnTo>
                  <a:lnTo>
                    <a:pt x="2219" y="3873"/>
                  </a:lnTo>
                  <a:lnTo>
                    <a:pt x="2099" y="3969"/>
                  </a:lnTo>
                  <a:lnTo>
                    <a:pt x="1967" y="4029"/>
                  </a:lnTo>
                  <a:lnTo>
                    <a:pt x="1835" y="4065"/>
                  </a:lnTo>
                  <a:lnTo>
                    <a:pt x="1680" y="4077"/>
                  </a:lnTo>
                  <a:lnTo>
                    <a:pt x="1572" y="4077"/>
                  </a:lnTo>
                  <a:lnTo>
                    <a:pt x="1488" y="4053"/>
                  </a:lnTo>
                  <a:lnTo>
                    <a:pt x="1404" y="4029"/>
                  </a:lnTo>
                  <a:lnTo>
                    <a:pt x="1320" y="4005"/>
                  </a:lnTo>
                  <a:lnTo>
                    <a:pt x="1248" y="3957"/>
                  </a:lnTo>
                  <a:lnTo>
                    <a:pt x="1188" y="3921"/>
                  </a:lnTo>
                  <a:lnTo>
                    <a:pt x="1128" y="3861"/>
                  </a:lnTo>
                  <a:lnTo>
                    <a:pt x="1080" y="3802"/>
                  </a:lnTo>
                  <a:lnTo>
                    <a:pt x="1044" y="3742"/>
                  </a:lnTo>
                  <a:lnTo>
                    <a:pt x="996" y="3670"/>
                  </a:lnTo>
                  <a:lnTo>
                    <a:pt x="972" y="3598"/>
                  </a:lnTo>
                  <a:lnTo>
                    <a:pt x="948" y="3514"/>
                  </a:lnTo>
                  <a:lnTo>
                    <a:pt x="912" y="3334"/>
                  </a:lnTo>
                  <a:lnTo>
                    <a:pt x="900" y="3154"/>
                  </a:lnTo>
                  <a:lnTo>
                    <a:pt x="1" y="3154"/>
                  </a:lnTo>
                  <a:lnTo>
                    <a:pt x="1" y="3358"/>
                  </a:lnTo>
                  <a:lnTo>
                    <a:pt x="13" y="3538"/>
                  </a:lnTo>
                  <a:lnTo>
                    <a:pt x="37" y="3718"/>
                  </a:lnTo>
                  <a:lnTo>
                    <a:pt x="85" y="3873"/>
                  </a:lnTo>
                  <a:lnTo>
                    <a:pt x="145" y="4029"/>
                  </a:lnTo>
                  <a:lnTo>
                    <a:pt x="217" y="4161"/>
                  </a:lnTo>
                  <a:lnTo>
                    <a:pt x="301" y="4293"/>
                  </a:lnTo>
                  <a:lnTo>
                    <a:pt x="408" y="4401"/>
                  </a:lnTo>
                  <a:lnTo>
                    <a:pt x="516" y="4509"/>
                  </a:lnTo>
                  <a:lnTo>
                    <a:pt x="648" y="4593"/>
                  </a:lnTo>
                  <a:lnTo>
                    <a:pt x="792" y="4677"/>
                  </a:lnTo>
                  <a:lnTo>
                    <a:pt x="936" y="4737"/>
                  </a:lnTo>
                  <a:lnTo>
                    <a:pt x="1104" y="4785"/>
                  </a:lnTo>
                  <a:lnTo>
                    <a:pt x="1272" y="4821"/>
                  </a:lnTo>
                  <a:lnTo>
                    <a:pt x="1464" y="4845"/>
                  </a:lnTo>
                  <a:lnTo>
                    <a:pt x="1823" y="4845"/>
                  </a:lnTo>
                  <a:lnTo>
                    <a:pt x="1979" y="4821"/>
                  </a:lnTo>
                  <a:lnTo>
                    <a:pt x="2147" y="4797"/>
                  </a:lnTo>
                  <a:lnTo>
                    <a:pt x="2303" y="4749"/>
                  </a:lnTo>
                  <a:lnTo>
                    <a:pt x="2459" y="4689"/>
                  </a:lnTo>
                  <a:lnTo>
                    <a:pt x="2615" y="4629"/>
                  </a:lnTo>
                  <a:lnTo>
                    <a:pt x="2747" y="4545"/>
                  </a:lnTo>
                  <a:lnTo>
                    <a:pt x="2879" y="4461"/>
                  </a:lnTo>
                  <a:lnTo>
                    <a:pt x="2999" y="4353"/>
                  </a:lnTo>
                  <a:lnTo>
                    <a:pt x="3107" y="4245"/>
                  </a:lnTo>
                  <a:lnTo>
                    <a:pt x="3202" y="4113"/>
                  </a:lnTo>
                  <a:lnTo>
                    <a:pt x="3286" y="3981"/>
                  </a:lnTo>
                  <a:lnTo>
                    <a:pt x="3358" y="3826"/>
                  </a:lnTo>
                  <a:lnTo>
                    <a:pt x="3406" y="3670"/>
                  </a:lnTo>
                  <a:lnTo>
                    <a:pt x="3442" y="3502"/>
                  </a:lnTo>
                  <a:lnTo>
                    <a:pt x="3454" y="3322"/>
                  </a:lnTo>
                  <a:lnTo>
                    <a:pt x="3454" y="3130"/>
                  </a:lnTo>
                  <a:lnTo>
                    <a:pt x="3442" y="3034"/>
                  </a:lnTo>
                  <a:lnTo>
                    <a:pt x="3418" y="2950"/>
                  </a:lnTo>
                  <a:lnTo>
                    <a:pt x="3394" y="2866"/>
                  </a:lnTo>
                  <a:lnTo>
                    <a:pt x="3358" y="2782"/>
                  </a:lnTo>
                  <a:lnTo>
                    <a:pt x="3322" y="2710"/>
                  </a:lnTo>
                  <a:lnTo>
                    <a:pt x="3274" y="2638"/>
                  </a:lnTo>
                  <a:lnTo>
                    <a:pt x="3214" y="2566"/>
                  </a:lnTo>
                  <a:lnTo>
                    <a:pt x="3155" y="2506"/>
                  </a:lnTo>
                  <a:lnTo>
                    <a:pt x="3095" y="2446"/>
                  </a:lnTo>
                  <a:lnTo>
                    <a:pt x="3023" y="2399"/>
                  </a:lnTo>
                  <a:lnTo>
                    <a:pt x="2951" y="2351"/>
                  </a:lnTo>
                  <a:lnTo>
                    <a:pt x="2867" y="2315"/>
                  </a:lnTo>
                  <a:lnTo>
                    <a:pt x="2783" y="2291"/>
                  </a:lnTo>
                  <a:lnTo>
                    <a:pt x="2687" y="2267"/>
                  </a:lnTo>
                  <a:lnTo>
                    <a:pt x="2687" y="2255"/>
                  </a:lnTo>
                  <a:lnTo>
                    <a:pt x="2843" y="2195"/>
                  </a:lnTo>
                  <a:lnTo>
                    <a:pt x="2975" y="2111"/>
                  </a:lnTo>
                  <a:lnTo>
                    <a:pt x="3095" y="2015"/>
                  </a:lnTo>
                  <a:lnTo>
                    <a:pt x="3190" y="1895"/>
                  </a:lnTo>
                  <a:lnTo>
                    <a:pt x="3274" y="1763"/>
                  </a:lnTo>
                  <a:lnTo>
                    <a:pt x="3322" y="1619"/>
                  </a:lnTo>
                  <a:lnTo>
                    <a:pt x="3370" y="1463"/>
                  </a:lnTo>
                  <a:lnTo>
                    <a:pt x="3382" y="1295"/>
                  </a:lnTo>
                  <a:lnTo>
                    <a:pt x="3382" y="1139"/>
                  </a:lnTo>
                  <a:lnTo>
                    <a:pt x="3358" y="1008"/>
                  </a:lnTo>
                  <a:lnTo>
                    <a:pt x="3322" y="864"/>
                  </a:lnTo>
                  <a:lnTo>
                    <a:pt x="3274" y="744"/>
                  </a:lnTo>
                  <a:lnTo>
                    <a:pt x="3202" y="624"/>
                  </a:lnTo>
                  <a:lnTo>
                    <a:pt x="3119" y="516"/>
                  </a:lnTo>
                  <a:lnTo>
                    <a:pt x="3035" y="420"/>
                  </a:lnTo>
                  <a:lnTo>
                    <a:pt x="2927" y="336"/>
                  </a:lnTo>
                  <a:lnTo>
                    <a:pt x="2819" y="264"/>
                  </a:lnTo>
                  <a:lnTo>
                    <a:pt x="2699" y="192"/>
                  </a:lnTo>
                  <a:lnTo>
                    <a:pt x="2567" y="132"/>
                  </a:lnTo>
                  <a:lnTo>
                    <a:pt x="2435" y="84"/>
                  </a:lnTo>
                  <a:lnTo>
                    <a:pt x="2303" y="48"/>
                  </a:lnTo>
                  <a:lnTo>
                    <a:pt x="2159" y="24"/>
                  </a:lnTo>
                  <a:lnTo>
                    <a:pt x="2015" y="12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043600" y="2977550"/>
              <a:ext cx="28800" cy="53100"/>
            </a:xfrm>
            <a:custGeom>
              <a:rect b="b" l="l" r="r" t="t"/>
              <a:pathLst>
                <a:path extrusionOk="0" h="2124" w="1152">
                  <a:moveTo>
                    <a:pt x="108" y="1"/>
                  </a:moveTo>
                  <a:lnTo>
                    <a:pt x="48" y="1020"/>
                  </a:lnTo>
                  <a:lnTo>
                    <a:pt x="528" y="1020"/>
                  </a:lnTo>
                  <a:lnTo>
                    <a:pt x="528" y="1128"/>
                  </a:lnTo>
                  <a:lnTo>
                    <a:pt x="492" y="1236"/>
                  </a:lnTo>
                  <a:lnTo>
                    <a:pt x="444" y="1332"/>
                  </a:lnTo>
                  <a:lnTo>
                    <a:pt x="384" y="1416"/>
                  </a:lnTo>
                  <a:lnTo>
                    <a:pt x="312" y="1499"/>
                  </a:lnTo>
                  <a:lnTo>
                    <a:pt x="228" y="1559"/>
                  </a:lnTo>
                  <a:lnTo>
                    <a:pt x="132" y="1607"/>
                  </a:lnTo>
                  <a:lnTo>
                    <a:pt x="24" y="1643"/>
                  </a:lnTo>
                  <a:lnTo>
                    <a:pt x="0" y="2123"/>
                  </a:lnTo>
                  <a:lnTo>
                    <a:pt x="0" y="2123"/>
                  </a:lnTo>
                  <a:lnTo>
                    <a:pt x="108" y="2099"/>
                  </a:lnTo>
                  <a:lnTo>
                    <a:pt x="216" y="2075"/>
                  </a:lnTo>
                  <a:lnTo>
                    <a:pt x="312" y="2039"/>
                  </a:lnTo>
                  <a:lnTo>
                    <a:pt x="420" y="2003"/>
                  </a:lnTo>
                  <a:lnTo>
                    <a:pt x="504" y="1955"/>
                  </a:lnTo>
                  <a:lnTo>
                    <a:pt x="600" y="1895"/>
                  </a:lnTo>
                  <a:lnTo>
                    <a:pt x="684" y="1835"/>
                  </a:lnTo>
                  <a:lnTo>
                    <a:pt x="755" y="1763"/>
                  </a:lnTo>
                  <a:lnTo>
                    <a:pt x="827" y="1691"/>
                  </a:lnTo>
                  <a:lnTo>
                    <a:pt x="887" y="1619"/>
                  </a:lnTo>
                  <a:lnTo>
                    <a:pt x="947" y="1535"/>
                  </a:lnTo>
                  <a:lnTo>
                    <a:pt x="995" y="1440"/>
                  </a:lnTo>
                  <a:lnTo>
                    <a:pt x="1031" y="1344"/>
                  </a:lnTo>
                  <a:lnTo>
                    <a:pt x="1067" y="1236"/>
                  </a:lnTo>
                  <a:lnTo>
                    <a:pt x="1091" y="1128"/>
                  </a:lnTo>
                  <a:lnTo>
                    <a:pt x="1103" y="1020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087350" y="2884025"/>
              <a:ext cx="86075" cy="121125"/>
            </a:xfrm>
            <a:custGeom>
              <a:rect b="b" l="l" r="r" t="t"/>
              <a:pathLst>
                <a:path extrusionOk="0" h="4845" w="3443">
                  <a:moveTo>
                    <a:pt x="1787" y="780"/>
                  </a:moveTo>
                  <a:lnTo>
                    <a:pt x="1883" y="792"/>
                  </a:lnTo>
                  <a:lnTo>
                    <a:pt x="1967" y="804"/>
                  </a:lnTo>
                  <a:lnTo>
                    <a:pt x="2039" y="828"/>
                  </a:lnTo>
                  <a:lnTo>
                    <a:pt x="2111" y="876"/>
                  </a:lnTo>
                  <a:lnTo>
                    <a:pt x="2171" y="912"/>
                  </a:lnTo>
                  <a:lnTo>
                    <a:pt x="2231" y="972"/>
                  </a:lnTo>
                  <a:lnTo>
                    <a:pt x="2279" y="1032"/>
                  </a:lnTo>
                  <a:lnTo>
                    <a:pt x="2315" y="1091"/>
                  </a:lnTo>
                  <a:lnTo>
                    <a:pt x="2387" y="1247"/>
                  </a:lnTo>
                  <a:lnTo>
                    <a:pt x="2435" y="1415"/>
                  </a:lnTo>
                  <a:lnTo>
                    <a:pt x="2471" y="1595"/>
                  </a:lnTo>
                  <a:lnTo>
                    <a:pt x="2483" y="1775"/>
                  </a:lnTo>
                  <a:lnTo>
                    <a:pt x="2495" y="1943"/>
                  </a:lnTo>
                  <a:lnTo>
                    <a:pt x="2495" y="2123"/>
                  </a:lnTo>
                  <a:lnTo>
                    <a:pt x="2483" y="2411"/>
                  </a:lnTo>
                  <a:lnTo>
                    <a:pt x="2447" y="2890"/>
                  </a:lnTo>
                  <a:lnTo>
                    <a:pt x="2435" y="3034"/>
                  </a:lnTo>
                  <a:lnTo>
                    <a:pt x="2411" y="3166"/>
                  </a:lnTo>
                  <a:lnTo>
                    <a:pt x="2375" y="3310"/>
                  </a:lnTo>
                  <a:lnTo>
                    <a:pt x="2339" y="3442"/>
                  </a:lnTo>
                  <a:lnTo>
                    <a:pt x="2291" y="3562"/>
                  </a:lnTo>
                  <a:lnTo>
                    <a:pt x="2231" y="3682"/>
                  </a:lnTo>
                  <a:lnTo>
                    <a:pt x="2171" y="3790"/>
                  </a:lnTo>
                  <a:lnTo>
                    <a:pt x="2087" y="3885"/>
                  </a:lnTo>
                  <a:lnTo>
                    <a:pt x="1991" y="3969"/>
                  </a:lnTo>
                  <a:lnTo>
                    <a:pt x="1895" y="4029"/>
                  </a:lnTo>
                  <a:lnTo>
                    <a:pt x="1763" y="4065"/>
                  </a:lnTo>
                  <a:lnTo>
                    <a:pt x="1632" y="4077"/>
                  </a:lnTo>
                  <a:lnTo>
                    <a:pt x="1500" y="4065"/>
                  </a:lnTo>
                  <a:lnTo>
                    <a:pt x="1380" y="4029"/>
                  </a:lnTo>
                  <a:lnTo>
                    <a:pt x="1332" y="4005"/>
                  </a:lnTo>
                  <a:lnTo>
                    <a:pt x="1284" y="3969"/>
                  </a:lnTo>
                  <a:lnTo>
                    <a:pt x="1236" y="3933"/>
                  </a:lnTo>
                  <a:lnTo>
                    <a:pt x="1200" y="3885"/>
                  </a:lnTo>
                  <a:lnTo>
                    <a:pt x="1128" y="3790"/>
                  </a:lnTo>
                  <a:lnTo>
                    <a:pt x="1080" y="3682"/>
                  </a:lnTo>
                  <a:lnTo>
                    <a:pt x="1032" y="3562"/>
                  </a:lnTo>
                  <a:lnTo>
                    <a:pt x="996" y="3442"/>
                  </a:lnTo>
                  <a:lnTo>
                    <a:pt x="972" y="3310"/>
                  </a:lnTo>
                  <a:lnTo>
                    <a:pt x="960" y="3166"/>
                  </a:lnTo>
                  <a:lnTo>
                    <a:pt x="948" y="3034"/>
                  </a:lnTo>
                  <a:lnTo>
                    <a:pt x="936" y="2890"/>
                  </a:lnTo>
                  <a:lnTo>
                    <a:pt x="948" y="2411"/>
                  </a:lnTo>
                  <a:lnTo>
                    <a:pt x="972" y="2123"/>
                  </a:lnTo>
                  <a:lnTo>
                    <a:pt x="984" y="1943"/>
                  </a:lnTo>
                  <a:lnTo>
                    <a:pt x="1008" y="1775"/>
                  </a:lnTo>
                  <a:lnTo>
                    <a:pt x="1044" y="1595"/>
                  </a:lnTo>
                  <a:lnTo>
                    <a:pt x="1092" y="1415"/>
                  </a:lnTo>
                  <a:lnTo>
                    <a:pt x="1152" y="1247"/>
                  </a:lnTo>
                  <a:lnTo>
                    <a:pt x="1236" y="1091"/>
                  </a:lnTo>
                  <a:lnTo>
                    <a:pt x="1284" y="1032"/>
                  </a:lnTo>
                  <a:lnTo>
                    <a:pt x="1344" y="972"/>
                  </a:lnTo>
                  <a:lnTo>
                    <a:pt x="1404" y="912"/>
                  </a:lnTo>
                  <a:lnTo>
                    <a:pt x="1464" y="876"/>
                  </a:lnTo>
                  <a:lnTo>
                    <a:pt x="1536" y="828"/>
                  </a:lnTo>
                  <a:lnTo>
                    <a:pt x="1608" y="804"/>
                  </a:lnTo>
                  <a:lnTo>
                    <a:pt x="1692" y="792"/>
                  </a:lnTo>
                  <a:lnTo>
                    <a:pt x="1787" y="780"/>
                  </a:lnTo>
                  <a:close/>
                  <a:moveTo>
                    <a:pt x="1823" y="0"/>
                  </a:moveTo>
                  <a:lnTo>
                    <a:pt x="1656" y="12"/>
                  </a:lnTo>
                  <a:lnTo>
                    <a:pt x="1488" y="36"/>
                  </a:lnTo>
                  <a:lnTo>
                    <a:pt x="1320" y="72"/>
                  </a:lnTo>
                  <a:lnTo>
                    <a:pt x="1164" y="120"/>
                  </a:lnTo>
                  <a:lnTo>
                    <a:pt x="1008" y="192"/>
                  </a:lnTo>
                  <a:lnTo>
                    <a:pt x="864" y="288"/>
                  </a:lnTo>
                  <a:lnTo>
                    <a:pt x="732" y="396"/>
                  </a:lnTo>
                  <a:lnTo>
                    <a:pt x="600" y="528"/>
                  </a:lnTo>
                  <a:lnTo>
                    <a:pt x="480" y="672"/>
                  </a:lnTo>
                  <a:lnTo>
                    <a:pt x="372" y="852"/>
                  </a:lnTo>
                  <a:lnTo>
                    <a:pt x="277" y="1043"/>
                  </a:lnTo>
                  <a:lnTo>
                    <a:pt x="193" y="1271"/>
                  </a:lnTo>
                  <a:lnTo>
                    <a:pt x="121" y="1511"/>
                  </a:lnTo>
                  <a:lnTo>
                    <a:pt x="73" y="1787"/>
                  </a:lnTo>
                  <a:lnTo>
                    <a:pt x="25" y="2087"/>
                  </a:lnTo>
                  <a:lnTo>
                    <a:pt x="1" y="2411"/>
                  </a:lnTo>
                  <a:lnTo>
                    <a:pt x="1" y="2746"/>
                  </a:lnTo>
                  <a:lnTo>
                    <a:pt x="1" y="3058"/>
                  </a:lnTo>
                  <a:lnTo>
                    <a:pt x="37" y="3334"/>
                  </a:lnTo>
                  <a:lnTo>
                    <a:pt x="85" y="3586"/>
                  </a:lnTo>
                  <a:lnTo>
                    <a:pt x="145" y="3802"/>
                  </a:lnTo>
                  <a:lnTo>
                    <a:pt x="229" y="4005"/>
                  </a:lnTo>
                  <a:lnTo>
                    <a:pt x="313" y="4173"/>
                  </a:lnTo>
                  <a:lnTo>
                    <a:pt x="420" y="4329"/>
                  </a:lnTo>
                  <a:lnTo>
                    <a:pt x="528" y="4461"/>
                  </a:lnTo>
                  <a:lnTo>
                    <a:pt x="660" y="4569"/>
                  </a:lnTo>
                  <a:lnTo>
                    <a:pt x="792" y="4665"/>
                  </a:lnTo>
                  <a:lnTo>
                    <a:pt x="936" y="4725"/>
                  </a:lnTo>
                  <a:lnTo>
                    <a:pt x="1092" y="4785"/>
                  </a:lnTo>
                  <a:lnTo>
                    <a:pt x="1260" y="4821"/>
                  </a:lnTo>
                  <a:lnTo>
                    <a:pt x="1416" y="4845"/>
                  </a:lnTo>
                  <a:lnTo>
                    <a:pt x="1763" y="4845"/>
                  </a:lnTo>
                  <a:lnTo>
                    <a:pt x="1931" y="4821"/>
                  </a:lnTo>
                  <a:lnTo>
                    <a:pt x="2099" y="4785"/>
                  </a:lnTo>
                  <a:lnTo>
                    <a:pt x="2255" y="4725"/>
                  </a:lnTo>
                  <a:lnTo>
                    <a:pt x="2411" y="4665"/>
                  </a:lnTo>
                  <a:lnTo>
                    <a:pt x="2555" y="4569"/>
                  </a:lnTo>
                  <a:lnTo>
                    <a:pt x="2699" y="4461"/>
                  </a:lnTo>
                  <a:lnTo>
                    <a:pt x="2831" y="4329"/>
                  </a:lnTo>
                  <a:lnTo>
                    <a:pt x="2951" y="4173"/>
                  </a:lnTo>
                  <a:lnTo>
                    <a:pt x="3059" y="4005"/>
                  </a:lnTo>
                  <a:lnTo>
                    <a:pt x="3154" y="3802"/>
                  </a:lnTo>
                  <a:lnTo>
                    <a:pt x="3238" y="3586"/>
                  </a:lnTo>
                  <a:lnTo>
                    <a:pt x="3310" y="3334"/>
                  </a:lnTo>
                  <a:lnTo>
                    <a:pt x="3358" y="3058"/>
                  </a:lnTo>
                  <a:lnTo>
                    <a:pt x="3406" y="2746"/>
                  </a:lnTo>
                  <a:lnTo>
                    <a:pt x="3430" y="2411"/>
                  </a:lnTo>
                  <a:lnTo>
                    <a:pt x="3442" y="2087"/>
                  </a:lnTo>
                  <a:lnTo>
                    <a:pt x="3430" y="1787"/>
                  </a:lnTo>
                  <a:lnTo>
                    <a:pt x="3394" y="1511"/>
                  </a:lnTo>
                  <a:lnTo>
                    <a:pt x="3346" y="1271"/>
                  </a:lnTo>
                  <a:lnTo>
                    <a:pt x="3286" y="1043"/>
                  </a:lnTo>
                  <a:lnTo>
                    <a:pt x="3202" y="852"/>
                  </a:lnTo>
                  <a:lnTo>
                    <a:pt x="3119" y="672"/>
                  </a:lnTo>
                  <a:lnTo>
                    <a:pt x="3011" y="528"/>
                  </a:lnTo>
                  <a:lnTo>
                    <a:pt x="2891" y="396"/>
                  </a:lnTo>
                  <a:lnTo>
                    <a:pt x="2771" y="288"/>
                  </a:lnTo>
                  <a:lnTo>
                    <a:pt x="2627" y="192"/>
                  </a:lnTo>
                  <a:lnTo>
                    <a:pt x="2483" y="120"/>
                  </a:lnTo>
                  <a:lnTo>
                    <a:pt x="2327" y="72"/>
                  </a:lnTo>
                  <a:lnTo>
                    <a:pt x="2171" y="36"/>
                  </a:lnTo>
                  <a:lnTo>
                    <a:pt x="2003" y="12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184775" y="2886425"/>
              <a:ext cx="80675" cy="116625"/>
            </a:xfrm>
            <a:custGeom>
              <a:rect b="b" l="l" r="r" t="t"/>
              <a:pathLst>
                <a:path extrusionOk="0" h="4665" w="3227">
                  <a:moveTo>
                    <a:pt x="49" y="0"/>
                  </a:moveTo>
                  <a:lnTo>
                    <a:pt x="1" y="876"/>
                  </a:lnTo>
                  <a:lnTo>
                    <a:pt x="2219" y="876"/>
                  </a:lnTo>
                  <a:lnTo>
                    <a:pt x="2039" y="1079"/>
                  </a:lnTo>
                  <a:lnTo>
                    <a:pt x="1884" y="1295"/>
                  </a:lnTo>
                  <a:lnTo>
                    <a:pt x="1716" y="1511"/>
                  </a:lnTo>
                  <a:lnTo>
                    <a:pt x="1572" y="1727"/>
                  </a:lnTo>
                  <a:lnTo>
                    <a:pt x="1428" y="1955"/>
                  </a:lnTo>
                  <a:lnTo>
                    <a:pt x="1296" y="2183"/>
                  </a:lnTo>
                  <a:lnTo>
                    <a:pt x="1176" y="2410"/>
                  </a:lnTo>
                  <a:lnTo>
                    <a:pt x="1056" y="2650"/>
                  </a:lnTo>
                  <a:lnTo>
                    <a:pt x="948" y="2902"/>
                  </a:lnTo>
                  <a:lnTo>
                    <a:pt x="840" y="3142"/>
                  </a:lnTo>
                  <a:lnTo>
                    <a:pt x="756" y="3394"/>
                  </a:lnTo>
                  <a:lnTo>
                    <a:pt x="672" y="3646"/>
                  </a:lnTo>
                  <a:lnTo>
                    <a:pt x="613" y="3897"/>
                  </a:lnTo>
                  <a:lnTo>
                    <a:pt x="553" y="4149"/>
                  </a:lnTo>
                  <a:lnTo>
                    <a:pt x="505" y="4401"/>
                  </a:lnTo>
                  <a:lnTo>
                    <a:pt x="469" y="4665"/>
                  </a:lnTo>
                  <a:lnTo>
                    <a:pt x="1476" y="4665"/>
                  </a:lnTo>
                  <a:lnTo>
                    <a:pt x="1500" y="4425"/>
                  </a:lnTo>
                  <a:lnTo>
                    <a:pt x="1536" y="4185"/>
                  </a:lnTo>
                  <a:lnTo>
                    <a:pt x="1584" y="3921"/>
                  </a:lnTo>
                  <a:lnTo>
                    <a:pt x="1632" y="3658"/>
                  </a:lnTo>
                  <a:lnTo>
                    <a:pt x="1704" y="3394"/>
                  </a:lnTo>
                  <a:lnTo>
                    <a:pt x="1788" y="3118"/>
                  </a:lnTo>
                  <a:lnTo>
                    <a:pt x="1884" y="2854"/>
                  </a:lnTo>
                  <a:lnTo>
                    <a:pt x="1980" y="2590"/>
                  </a:lnTo>
                  <a:lnTo>
                    <a:pt x="2099" y="2339"/>
                  </a:lnTo>
                  <a:lnTo>
                    <a:pt x="2219" y="2087"/>
                  </a:lnTo>
                  <a:lnTo>
                    <a:pt x="2351" y="1835"/>
                  </a:lnTo>
                  <a:lnTo>
                    <a:pt x="2507" y="1607"/>
                  </a:lnTo>
                  <a:lnTo>
                    <a:pt x="2663" y="1379"/>
                  </a:lnTo>
                  <a:lnTo>
                    <a:pt x="2831" y="1175"/>
                  </a:lnTo>
                  <a:lnTo>
                    <a:pt x="3011" y="983"/>
                  </a:lnTo>
                  <a:lnTo>
                    <a:pt x="3191" y="81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270525" y="2884025"/>
              <a:ext cx="87850" cy="121125"/>
            </a:xfrm>
            <a:custGeom>
              <a:rect b="b" l="l" r="r" t="t"/>
              <a:pathLst>
                <a:path extrusionOk="0" h="4845" w="3514">
                  <a:moveTo>
                    <a:pt x="1991" y="720"/>
                  </a:moveTo>
                  <a:lnTo>
                    <a:pt x="2087" y="732"/>
                  </a:lnTo>
                  <a:lnTo>
                    <a:pt x="2171" y="756"/>
                  </a:lnTo>
                  <a:lnTo>
                    <a:pt x="2243" y="780"/>
                  </a:lnTo>
                  <a:lnTo>
                    <a:pt x="2303" y="816"/>
                  </a:lnTo>
                  <a:lnTo>
                    <a:pt x="2363" y="864"/>
                  </a:lnTo>
                  <a:lnTo>
                    <a:pt x="2411" y="900"/>
                  </a:lnTo>
                  <a:lnTo>
                    <a:pt x="2447" y="948"/>
                  </a:lnTo>
                  <a:lnTo>
                    <a:pt x="2507" y="1055"/>
                  </a:lnTo>
                  <a:lnTo>
                    <a:pt x="2543" y="1163"/>
                  </a:lnTo>
                  <a:lnTo>
                    <a:pt x="2555" y="1271"/>
                  </a:lnTo>
                  <a:lnTo>
                    <a:pt x="2567" y="1367"/>
                  </a:lnTo>
                  <a:lnTo>
                    <a:pt x="2543" y="1499"/>
                  </a:lnTo>
                  <a:lnTo>
                    <a:pt x="2495" y="1631"/>
                  </a:lnTo>
                  <a:lnTo>
                    <a:pt x="2471" y="1679"/>
                  </a:lnTo>
                  <a:lnTo>
                    <a:pt x="2435" y="1727"/>
                  </a:lnTo>
                  <a:lnTo>
                    <a:pt x="2387" y="1775"/>
                  </a:lnTo>
                  <a:lnTo>
                    <a:pt x="2339" y="1823"/>
                  </a:lnTo>
                  <a:lnTo>
                    <a:pt x="2231" y="1883"/>
                  </a:lnTo>
                  <a:lnTo>
                    <a:pt x="2111" y="1943"/>
                  </a:lnTo>
                  <a:lnTo>
                    <a:pt x="1979" y="1967"/>
                  </a:lnTo>
                  <a:lnTo>
                    <a:pt x="1835" y="1979"/>
                  </a:lnTo>
                  <a:lnTo>
                    <a:pt x="1691" y="1967"/>
                  </a:lnTo>
                  <a:lnTo>
                    <a:pt x="1559" y="1943"/>
                  </a:lnTo>
                  <a:lnTo>
                    <a:pt x="1451" y="1883"/>
                  </a:lnTo>
                  <a:lnTo>
                    <a:pt x="1344" y="1823"/>
                  </a:lnTo>
                  <a:lnTo>
                    <a:pt x="1296" y="1775"/>
                  </a:lnTo>
                  <a:lnTo>
                    <a:pt x="1248" y="1727"/>
                  </a:lnTo>
                  <a:lnTo>
                    <a:pt x="1212" y="1679"/>
                  </a:lnTo>
                  <a:lnTo>
                    <a:pt x="1188" y="1631"/>
                  </a:lnTo>
                  <a:lnTo>
                    <a:pt x="1164" y="1571"/>
                  </a:lnTo>
                  <a:lnTo>
                    <a:pt x="1152" y="1499"/>
                  </a:lnTo>
                  <a:lnTo>
                    <a:pt x="1152" y="1367"/>
                  </a:lnTo>
                  <a:lnTo>
                    <a:pt x="1152" y="1283"/>
                  </a:lnTo>
                  <a:lnTo>
                    <a:pt x="1164" y="1211"/>
                  </a:lnTo>
                  <a:lnTo>
                    <a:pt x="1188" y="1151"/>
                  </a:lnTo>
                  <a:lnTo>
                    <a:pt x="1224" y="1079"/>
                  </a:lnTo>
                  <a:lnTo>
                    <a:pt x="1296" y="972"/>
                  </a:lnTo>
                  <a:lnTo>
                    <a:pt x="1380" y="888"/>
                  </a:lnTo>
                  <a:lnTo>
                    <a:pt x="1499" y="816"/>
                  </a:lnTo>
                  <a:lnTo>
                    <a:pt x="1619" y="756"/>
                  </a:lnTo>
                  <a:lnTo>
                    <a:pt x="1751" y="732"/>
                  </a:lnTo>
                  <a:lnTo>
                    <a:pt x="1895" y="720"/>
                  </a:lnTo>
                  <a:close/>
                  <a:moveTo>
                    <a:pt x="1811" y="2614"/>
                  </a:moveTo>
                  <a:lnTo>
                    <a:pt x="1967" y="2626"/>
                  </a:lnTo>
                  <a:lnTo>
                    <a:pt x="2039" y="2638"/>
                  </a:lnTo>
                  <a:lnTo>
                    <a:pt x="2111" y="2662"/>
                  </a:lnTo>
                  <a:lnTo>
                    <a:pt x="2243" y="2722"/>
                  </a:lnTo>
                  <a:lnTo>
                    <a:pt x="2303" y="2770"/>
                  </a:lnTo>
                  <a:lnTo>
                    <a:pt x="2363" y="2818"/>
                  </a:lnTo>
                  <a:lnTo>
                    <a:pt x="2411" y="2866"/>
                  </a:lnTo>
                  <a:lnTo>
                    <a:pt x="2447" y="2926"/>
                  </a:lnTo>
                  <a:lnTo>
                    <a:pt x="2495" y="2986"/>
                  </a:lnTo>
                  <a:lnTo>
                    <a:pt x="2519" y="3058"/>
                  </a:lnTo>
                  <a:lnTo>
                    <a:pt x="2543" y="3118"/>
                  </a:lnTo>
                  <a:lnTo>
                    <a:pt x="2567" y="3202"/>
                  </a:lnTo>
                  <a:lnTo>
                    <a:pt x="2567" y="3274"/>
                  </a:lnTo>
                  <a:lnTo>
                    <a:pt x="2567" y="3358"/>
                  </a:lnTo>
                  <a:lnTo>
                    <a:pt x="2567" y="3442"/>
                  </a:lnTo>
                  <a:lnTo>
                    <a:pt x="2543" y="3526"/>
                  </a:lnTo>
                  <a:lnTo>
                    <a:pt x="2519" y="3598"/>
                  </a:lnTo>
                  <a:lnTo>
                    <a:pt x="2495" y="3682"/>
                  </a:lnTo>
                  <a:lnTo>
                    <a:pt x="2459" y="3742"/>
                  </a:lnTo>
                  <a:lnTo>
                    <a:pt x="2411" y="3814"/>
                  </a:lnTo>
                  <a:lnTo>
                    <a:pt x="2363" y="3873"/>
                  </a:lnTo>
                  <a:lnTo>
                    <a:pt x="2315" y="3921"/>
                  </a:lnTo>
                  <a:lnTo>
                    <a:pt x="2183" y="4017"/>
                  </a:lnTo>
                  <a:lnTo>
                    <a:pt x="2051" y="4089"/>
                  </a:lnTo>
                  <a:lnTo>
                    <a:pt x="1979" y="4113"/>
                  </a:lnTo>
                  <a:lnTo>
                    <a:pt x="1895" y="4125"/>
                  </a:lnTo>
                  <a:lnTo>
                    <a:pt x="1811" y="4137"/>
                  </a:lnTo>
                  <a:lnTo>
                    <a:pt x="1727" y="4149"/>
                  </a:lnTo>
                  <a:lnTo>
                    <a:pt x="1643" y="4137"/>
                  </a:lnTo>
                  <a:lnTo>
                    <a:pt x="1571" y="4125"/>
                  </a:lnTo>
                  <a:lnTo>
                    <a:pt x="1487" y="4113"/>
                  </a:lnTo>
                  <a:lnTo>
                    <a:pt x="1415" y="4089"/>
                  </a:lnTo>
                  <a:lnTo>
                    <a:pt x="1344" y="4053"/>
                  </a:lnTo>
                  <a:lnTo>
                    <a:pt x="1272" y="4017"/>
                  </a:lnTo>
                  <a:lnTo>
                    <a:pt x="1212" y="3969"/>
                  </a:lnTo>
                  <a:lnTo>
                    <a:pt x="1164" y="3921"/>
                  </a:lnTo>
                  <a:lnTo>
                    <a:pt x="1104" y="3873"/>
                  </a:lnTo>
                  <a:lnTo>
                    <a:pt x="1068" y="3814"/>
                  </a:lnTo>
                  <a:lnTo>
                    <a:pt x="1032" y="3742"/>
                  </a:lnTo>
                  <a:lnTo>
                    <a:pt x="996" y="3682"/>
                  </a:lnTo>
                  <a:lnTo>
                    <a:pt x="972" y="3598"/>
                  </a:lnTo>
                  <a:lnTo>
                    <a:pt x="948" y="3526"/>
                  </a:lnTo>
                  <a:lnTo>
                    <a:pt x="948" y="3442"/>
                  </a:lnTo>
                  <a:lnTo>
                    <a:pt x="948" y="3346"/>
                  </a:lnTo>
                  <a:lnTo>
                    <a:pt x="948" y="3262"/>
                  </a:lnTo>
                  <a:lnTo>
                    <a:pt x="972" y="3178"/>
                  </a:lnTo>
                  <a:lnTo>
                    <a:pt x="984" y="3106"/>
                  </a:lnTo>
                  <a:lnTo>
                    <a:pt x="1020" y="3034"/>
                  </a:lnTo>
                  <a:lnTo>
                    <a:pt x="1056" y="2962"/>
                  </a:lnTo>
                  <a:lnTo>
                    <a:pt x="1104" y="2902"/>
                  </a:lnTo>
                  <a:lnTo>
                    <a:pt x="1152" y="2854"/>
                  </a:lnTo>
                  <a:lnTo>
                    <a:pt x="1212" y="2794"/>
                  </a:lnTo>
                  <a:lnTo>
                    <a:pt x="1344" y="2722"/>
                  </a:lnTo>
                  <a:lnTo>
                    <a:pt x="1487" y="2662"/>
                  </a:lnTo>
                  <a:lnTo>
                    <a:pt x="1643" y="2626"/>
                  </a:lnTo>
                  <a:lnTo>
                    <a:pt x="1811" y="2614"/>
                  </a:lnTo>
                  <a:close/>
                  <a:moveTo>
                    <a:pt x="1931" y="0"/>
                  </a:moveTo>
                  <a:lnTo>
                    <a:pt x="1787" y="12"/>
                  </a:lnTo>
                  <a:lnTo>
                    <a:pt x="1643" y="24"/>
                  </a:lnTo>
                  <a:lnTo>
                    <a:pt x="1499" y="48"/>
                  </a:lnTo>
                  <a:lnTo>
                    <a:pt x="1356" y="84"/>
                  </a:lnTo>
                  <a:lnTo>
                    <a:pt x="1224" y="132"/>
                  </a:lnTo>
                  <a:lnTo>
                    <a:pt x="1092" y="180"/>
                  </a:lnTo>
                  <a:lnTo>
                    <a:pt x="960" y="252"/>
                  </a:lnTo>
                  <a:lnTo>
                    <a:pt x="840" y="324"/>
                  </a:lnTo>
                  <a:lnTo>
                    <a:pt x="732" y="408"/>
                  </a:lnTo>
                  <a:lnTo>
                    <a:pt x="636" y="504"/>
                  </a:lnTo>
                  <a:lnTo>
                    <a:pt x="540" y="612"/>
                  </a:lnTo>
                  <a:lnTo>
                    <a:pt x="456" y="720"/>
                  </a:lnTo>
                  <a:lnTo>
                    <a:pt x="396" y="852"/>
                  </a:lnTo>
                  <a:lnTo>
                    <a:pt x="336" y="984"/>
                  </a:lnTo>
                  <a:lnTo>
                    <a:pt x="312" y="1127"/>
                  </a:lnTo>
                  <a:lnTo>
                    <a:pt x="288" y="1271"/>
                  </a:lnTo>
                  <a:lnTo>
                    <a:pt x="300" y="1439"/>
                  </a:lnTo>
                  <a:lnTo>
                    <a:pt x="324" y="1607"/>
                  </a:lnTo>
                  <a:lnTo>
                    <a:pt x="372" y="1751"/>
                  </a:lnTo>
                  <a:lnTo>
                    <a:pt x="432" y="1883"/>
                  </a:lnTo>
                  <a:lnTo>
                    <a:pt x="480" y="1943"/>
                  </a:lnTo>
                  <a:lnTo>
                    <a:pt x="528" y="2003"/>
                  </a:lnTo>
                  <a:lnTo>
                    <a:pt x="576" y="2051"/>
                  </a:lnTo>
                  <a:lnTo>
                    <a:pt x="636" y="2099"/>
                  </a:lnTo>
                  <a:lnTo>
                    <a:pt x="708" y="2147"/>
                  </a:lnTo>
                  <a:lnTo>
                    <a:pt x="780" y="2183"/>
                  </a:lnTo>
                  <a:lnTo>
                    <a:pt x="936" y="2231"/>
                  </a:lnTo>
                  <a:lnTo>
                    <a:pt x="936" y="2255"/>
                  </a:lnTo>
                  <a:lnTo>
                    <a:pt x="828" y="2279"/>
                  </a:lnTo>
                  <a:lnTo>
                    <a:pt x="732" y="2315"/>
                  </a:lnTo>
                  <a:lnTo>
                    <a:pt x="636" y="2351"/>
                  </a:lnTo>
                  <a:lnTo>
                    <a:pt x="552" y="2399"/>
                  </a:lnTo>
                  <a:lnTo>
                    <a:pt x="468" y="2458"/>
                  </a:lnTo>
                  <a:lnTo>
                    <a:pt x="396" y="2506"/>
                  </a:lnTo>
                  <a:lnTo>
                    <a:pt x="324" y="2578"/>
                  </a:lnTo>
                  <a:lnTo>
                    <a:pt x="264" y="2650"/>
                  </a:lnTo>
                  <a:lnTo>
                    <a:pt x="204" y="2722"/>
                  </a:lnTo>
                  <a:lnTo>
                    <a:pt x="156" y="2806"/>
                  </a:lnTo>
                  <a:lnTo>
                    <a:pt x="108" y="2890"/>
                  </a:lnTo>
                  <a:lnTo>
                    <a:pt x="72" y="2986"/>
                  </a:lnTo>
                  <a:lnTo>
                    <a:pt x="36" y="3082"/>
                  </a:lnTo>
                  <a:lnTo>
                    <a:pt x="24" y="3178"/>
                  </a:lnTo>
                  <a:lnTo>
                    <a:pt x="0" y="3286"/>
                  </a:lnTo>
                  <a:lnTo>
                    <a:pt x="0" y="3394"/>
                  </a:lnTo>
                  <a:lnTo>
                    <a:pt x="0" y="3586"/>
                  </a:lnTo>
                  <a:lnTo>
                    <a:pt x="12" y="3754"/>
                  </a:lnTo>
                  <a:lnTo>
                    <a:pt x="48" y="3909"/>
                  </a:lnTo>
                  <a:lnTo>
                    <a:pt x="108" y="4053"/>
                  </a:lnTo>
                  <a:lnTo>
                    <a:pt x="192" y="4185"/>
                  </a:lnTo>
                  <a:lnTo>
                    <a:pt x="276" y="4305"/>
                  </a:lnTo>
                  <a:lnTo>
                    <a:pt x="372" y="4413"/>
                  </a:lnTo>
                  <a:lnTo>
                    <a:pt x="492" y="4497"/>
                  </a:lnTo>
                  <a:lnTo>
                    <a:pt x="612" y="4581"/>
                  </a:lnTo>
                  <a:lnTo>
                    <a:pt x="744" y="4653"/>
                  </a:lnTo>
                  <a:lnTo>
                    <a:pt x="888" y="4713"/>
                  </a:lnTo>
                  <a:lnTo>
                    <a:pt x="1044" y="4761"/>
                  </a:lnTo>
                  <a:lnTo>
                    <a:pt x="1200" y="4797"/>
                  </a:lnTo>
                  <a:lnTo>
                    <a:pt x="1368" y="4833"/>
                  </a:lnTo>
                  <a:lnTo>
                    <a:pt x="1523" y="4845"/>
                  </a:lnTo>
                  <a:lnTo>
                    <a:pt x="1859" y="4845"/>
                  </a:lnTo>
                  <a:lnTo>
                    <a:pt x="2015" y="4833"/>
                  </a:lnTo>
                  <a:lnTo>
                    <a:pt x="2183" y="4797"/>
                  </a:lnTo>
                  <a:lnTo>
                    <a:pt x="2339" y="4761"/>
                  </a:lnTo>
                  <a:lnTo>
                    <a:pt x="2495" y="4713"/>
                  </a:lnTo>
                  <a:lnTo>
                    <a:pt x="2639" y="4653"/>
                  </a:lnTo>
                  <a:lnTo>
                    <a:pt x="2782" y="4569"/>
                  </a:lnTo>
                  <a:lnTo>
                    <a:pt x="2914" y="4485"/>
                  </a:lnTo>
                  <a:lnTo>
                    <a:pt x="3034" y="4389"/>
                  </a:lnTo>
                  <a:lnTo>
                    <a:pt x="3142" y="4281"/>
                  </a:lnTo>
                  <a:lnTo>
                    <a:pt x="3250" y="4173"/>
                  </a:lnTo>
                  <a:lnTo>
                    <a:pt x="3334" y="4041"/>
                  </a:lnTo>
                  <a:lnTo>
                    <a:pt x="3406" y="3897"/>
                  </a:lnTo>
                  <a:lnTo>
                    <a:pt x="3454" y="3742"/>
                  </a:lnTo>
                  <a:lnTo>
                    <a:pt x="3502" y="3574"/>
                  </a:lnTo>
                  <a:lnTo>
                    <a:pt x="3514" y="3394"/>
                  </a:lnTo>
                  <a:lnTo>
                    <a:pt x="3514" y="3286"/>
                  </a:lnTo>
                  <a:lnTo>
                    <a:pt x="3514" y="3178"/>
                  </a:lnTo>
                  <a:lnTo>
                    <a:pt x="3502" y="3082"/>
                  </a:lnTo>
                  <a:lnTo>
                    <a:pt x="3478" y="2986"/>
                  </a:lnTo>
                  <a:lnTo>
                    <a:pt x="3454" y="2890"/>
                  </a:lnTo>
                  <a:lnTo>
                    <a:pt x="3418" y="2806"/>
                  </a:lnTo>
                  <a:lnTo>
                    <a:pt x="3370" y="2722"/>
                  </a:lnTo>
                  <a:lnTo>
                    <a:pt x="3322" y="2650"/>
                  </a:lnTo>
                  <a:lnTo>
                    <a:pt x="3262" y="2578"/>
                  </a:lnTo>
                  <a:lnTo>
                    <a:pt x="3202" y="2506"/>
                  </a:lnTo>
                  <a:lnTo>
                    <a:pt x="3142" y="2446"/>
                  </a:lnTo>
                  <a:lnTo>
                    <a:pt x="3058" y="2399"/>
                  </a:lnTo>
                  <a:lnTo>
                    <a:pt x="2974" y="2351"/>
                  </a:lnTo>
                  <a:lnTo>
                    <a:pt x="2890" y="2315"/>
                  </a:lnTo>
                  <a:lnTo>
                    <a:pt x="2794" y="2279"/>
                  </a:lnTo>
                  <a:lnTo>
                    <a:pt x="2699" y="2255"/>
                  </a:lnTo>
                  <a:lnTo>
                    <a:pt x="2699" y="2231"/>
                  </a:lnTo>
                  <a:lnTo>
                    <a:pt x="2854" y="2171"/>
                  </a:lnTo>
                  <a:lnTo>
                    <a:pt x="2998" y="2087"/>
                  </a:lnTo>
                  <a:lnTo>
                    <a:pt x="3118" y="1979"/>
                  </a:lnTo>
                  <a:lnTo>
                    <a:pt x="3226" y="1859"/>
                  </a:lnTo>
                  <a:lnTo>
                    <a:pt x="3310" y="1727"/>
                  </a:lnTo>
                  <a:lnTo>
                    <a:pt x="3370" y="1583"/>
                  </a:lnTo>
                  <a:lnTo>
                    <a:pt x="3406" y="1427"/>
                  </a:lnTo>
                  <a:lnTo>
                    <a:pt x="3430" y="1259"/>
                  </a:lnTo>
                  <a:lnTo>
                    <a:pt x="3430" y="1163"/>
                  </a:lnTo>
                  <a:lnTo>
                    <a:pt x="3418" y="1067"/>
                  </a:lnTo>
                  <a:lnTo>
                    <a:pt x="3394" y="972"/>
                  </a:lnTo>
                  <a:lnTo>
                    <a:pt x="3370" y="864"/>
                  </a:lnTo>
                  <a:lnTo>
                    <a:pt x="3322" y="756"/>
                  </a:lnTo>
                  <a:lnTo>
                    <a:pt x="3274" y="660"/>
                  </a:lnTo>
                  <a:lnTo>
                    <a:pt x="3202" y="552"/>
                  </a:lnTo>
                  <a:lnTo>
                    <a:pt x="3118" y="456"/>
                  </a:lnTo>
                  <a:lnTo>
                    <a:pt x="3022" y="372"/>
                  </a:lnTo>
                  <a:lnTo>
                    <a:pt x="2914" y="288"/>
                  </a:lnTo>
                  <a:lnTo>
                    <a:pt x="2794" y="204"/>
                  </a:lnTo>
                  <a:lnTo>
                    <a:pt x="2651" y="132"/>
                  </a:lnTo>
                  <a:lnTo>
                    <a:pt x="2495" y="84"/>
                  </a:lnTo>
                  <a:lnTo>
                    <a:pt x="2327" y="36"/>
                  </a:lnTo>
                  <a:lnTo>
                    <a:pt x="2135" y="12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69150" y="2977550"/>
              <a:ext cx="27300" cy="25500"/>
            </a:xfrm>
            <a:custGeom>
              <a:rect b="b" l="l" r="r" t="t"/>
              <a:pathLst>
                <a:path extrusionOk="0" h="1020" w="1092">
                  <a:moveTo>
                    <a:pt x="49" y="1"/>
                  </a:moveTo>
                  <a:lnTo>
                    <a:pt x="1" y="1020"/>
                  </a:lnTo>
                  <a:lnTo>
                    <a:pt x="1044" y="1020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411425" y="2884025"/>
              <a:ext cx="86050" cy="121125"/>
            </a:xfrm>
            <a:custGeom>
              <a:rect b="b" l="l" r="r" t="t"/>
              <a:pathLst>
                <a:path extrusionOk="0" h="4845" w="3442">
                  <a:moveTo>
                    <a:pt x="1799" y="780"/>
                  </a:moveTo>
                  <a:lnTo>
                    <a:pt x="1895" y="792"/>
                  </a:lnTo>
                  <a:lnTo>
                    <a:pt x="1979" y="804"/>
                  </a:lnTo>
                  <a:lnTo>
                    <a:pt x="2051" y="828"/>
                  </a:lnTo>
                  <a:lnTo>
                    <a:pt x="2123" y="876"/>
                  </a:lnTo>
                  <a:lnTo>
                    <a:pt x="2183" y="912"/>
                  </a:lnTo>
                  <a:lnTo>
                    <a:pt x="2243" y="972"/>
                  </a:lnTo>
                  <a:lnTo>
                    <a:pt x="2291" y="1032"/>
                  </a:lnTo>
                  <a:lnTo>
                    <a:pt x="2327" y="1091"/>
                  </a:lnTo>
                  <a:lnTo>
                    <a:pt x="2399" y="1247"/>
                  </a:lnTo>
                  <a:lnTo>
                    <a:pt x="2447" y="1415"/>
                  </a:lnTo>
                  <a:lnTo>
                    <a:pt x="2471" y="1595"/>
                  </a:lnTo>
                  <a:lnTo>
                    <a:pt x="2495" y="1775"/>
                  </a:lnTo>
                  <a:lnTo>
                    <a:pt x="2507" y="1943"/>
                  </a:lnTo>
                  <a:lnTo>
                    <a:pt x="2507" y="2123"/>
                  </a:lnTo>
                  <a:lnTo>
                    <a:pt x="2495" y="2411"/>
                  </a:lnTo>
                  <a:lnTo>
                    <a:pt x="2459" y="2890"/>
                  </a:lnTo>
                  <a:lnTo>
                    <a:pt x="2435" y="3034"/>
                  </a:lnTo>
                  <a:lnTo>
                    <a:pt x="2411" y="3166"/>
                  </a:lnTo>
                  <a:lnTo>
                    <a:pt x="2387" y="3310"/>
                  </a:lnTo>
                  <a:lnTo>
                    <a:pt x="2351" y="3442"/>
                  </a:lnTo>
                  <a:lnTo>
                    <a:pt x="2303" y="3562"/>
                  </a:lnTo>
                  <a:lnTo>
                    <a:pt x="2243" y="3682"/>
                  </a:lnTo>
                  <a:lnTo>
                    <a:pt x="2171" y="3790"/>
                  </a:lnTo>
                  <a:lnTo>
                    <a:pt x="2099" y="3885"/>
                  </a:lnTo>
                  <a:lnTo>
                    <a:pt x="2003" y="3969"/>
                  </a:lnTo>
                  <a:lnTo>
                    <a:pt x="1895" y="4029"/>
                  </a:lnTo>
                  <a:lnTo>
                    <a:pt x="1775" y="4065"/>
                  </a:lnTo>
                  <a:lnTo>
                    <a:pt x="1631" y="4077"/>
                  </a:lnTo>
                  <a:lnTo>
                    <a:pt x="1499" y="4065"/>
                  </a:lnTo>
                  <a:lnTo>
                    <a:pt x="1391" y="4029"/>
                  </a:lnTo>
                  <a:lnTo>
                    <a:pt x="1331" y="4005"/>
                  </a:lnTo>
                  <a:lnTo>
                    <a:pt x="1284" y="3969"/>
                  </a:lnTo>
                  <a:lnTo>
                    <a:pt x="1248" y="3933"/>
                  </a:lnTo>
                  <a:lnTo>
                    <a:pt x="1212" y="3885"/>
                  </a:lnTo>
                  <a:lnTo>
                    <a:pt x="1140" y="3790"/>
                  </a:lnTo>
                  <a:lnTo>
                    <a:pt x="1080" y="3682"/>
                  </a:lnTo>
                  <a:lnTo>
                    <a:pt x="1044" y="3562"/>
                  </a:lnTo>
                  <a:lnTo>
                    <a:pt x="1008" y="3442"/>
                  </a:lnTo>
                  <a:lnTo>
                    <a:pt x="984" y="3310"/>
                  </a:lnTo>
                  <a:lnTo>
                    <a:pt x="960" y="3166"/>
                  </a:lnTo>
                  <a:lnTo>
                    <a:pt x="948" y="3034"/>
                  </a:lnTo>
                  <a:lnTo>
                    <a:pt x="948" y="2890"/>
                  </a:lnTo>
                  <a:lnTo>
                    <a:pt x="960" y="2411"/>
                  </a:lnTo>
                  <a:lnTo>
                    <a:pt x="972" y="2123"/>
                  </a:lnTo>
                  <a:lnTo>
                    <a:pt x="996" y="1943"/>
                  </a:lnTo>
                  <a:lnTo>
                    <a:pt x="1020" y="1775"/>
                  </a:lnTo>
                  <a:lnTo>
                    <a:pt x="1056" y="1595"/>
                  </a:lnTo>
                  <a:lnTo>
                    <a:pt x="1104" y="1415"/>
                  </a:lnTo>
                  <a:lnTo>
                    <a:pt x="1164" y="1247"/>
                  </a:lnTo>
                  <a:lnTo>
                    <a:pt x="1248" y="1091"/>
                  </a:lnTo>
                  <a:lnTo>
                    <a:pt x="1296" y="1032"/>
                  </a:lnTo>
                  <a:lnTo>
                    <a:pt x="1343" y="972"/>
                  </a:lnTo>
                  <a:lnTo>
                    <a:pt x="1403" y="912"/>
                  </a:lnTo>
                  <a:lnTo>
                    <a:pt x="1475" y="876"/>
                  </a:lnTo>
                  <a:lnTo>
                    <a:pt x="1547" y="828"/>
                  </a:lnTo>
                  <a:lnTo>
                    <a:pt x="1619" y="804"/>
                  </a:lnTo>
                  <a:lnTo>
                    <a:pt x="1703" y="792"/>
                  </a:lnTo>
                  <a:lnTo>
                    <a:pt x="1799" y="780"/>
                  </a:lnTo>
                  <a:close/>
                  <a:moveTo>
                    <a:pt x="1835" y="0"/>
                  </a:moveTo>
                  <a:lnTo>
                    <a:pt x="1667" y="12"/>
                  </a:lnTo>
                  <a:lnTo>
                    <a:pt x="1499" y="36"/>
                  </a:lnTo>
                  <a:lnTo>
                    <a:pt x="1331" y="72"/>
                  </a:lnTo>
                  <a:lnTo>
                    <a:pt x="1176" y="120"/>
                  </a:lnTo>
                  <a:lnTo>
                    <a:pt x="1020" y="192"/>
                  </a:lnTo>
                  <a:lnTo>
                    <a:pt x="876" y="288"/>
                  </a:lnTo>
                  <a:lnTo>
                    <a:pt x="744" y="396"/>
                  </a:lnTo>
                  <a:lnTo>
                    <a:pt x="612" y="528"/>
                  </a:lnTo>
                  <a:lnTo>
                    <a:pt x="492" y="672"/>
                  </a:lnTo>
                  <a:lnTo>
                    <a:pt x="384" y="852"/>
                  </a:lnTo>
                  <a:lnTo>
                    <a:pt x="288" y="1043"/>
                  </a:lnTo>
                  <a:lnTo>
                    <a:pt x="204" y="1271"/>
                  </a:lnTo>
                  <a:lnTo>
                    <a:pt x="132" y="1511"/>
                  </a:lnTo>
                  <a:lnTo>
                    <a:pt x="72" y="1787"/>
                  </a:lnTo>
                  <a:lnTo>
                    <a:pt x="36" y="2087"/>
                  </a:lnTo>
                  <a:lnTo>
                    <a:pt x="12" y="2411"/>
                  </a:lnTo>
                  <a:lnTo>
                    <a:pt x="0" y="2746"/>
                  </a:lnTo>
                  <a:lnTo>
                    <a:pt x="12" y="3058"/>
                  </a:lnTo>
                  <a:lnTo>
                    <a:pt x="48" y="3334"/>
                  </a:lnTo>
                  <a:lnTo>
                    <a:pt x="96" y="3586"/>
                  </a:lnTo>
                  <a:lnTo>
                    <a:pt x="156" y="3802"/>
                  </a:lnTo>
                  <a:lnTo>
                    <a:pt x="228" y="4005"/>
                  </a:lnTo>
                  <a:lnTo>
                    <a:pt x="324" y="4173"/>
                  </a:lnTo>
                  <a:lnTo>
                    <a:pt x="420" y="4329"/>
                  </a:lnTo>
                  <a:lnTo>
                    <a:pt x="540" y="4461"/>
                  </a:lnTo>
                  <a:lnTo>
                    <a:pt x="660" y="4569"/>
                  </a:lnTo>
                  <a:lnTo>
                    <a:pt x="804" y="4665"/>
                  </a:lnTo>
                  <a:lnTo>
                    <a:pt x="948" y="4725"/>
                  </a:lnTo>
                  <a:lnTo>
                    <a:pt x="1104" y="4785"/>
                  </a:lnTo>
                  <a:lnTo>
                    <a:pt x="1260" y="4821"/>
                  </a:lnTo>
                  <a:lnTo>
                    <a:pt x="1427" y="4845"/>
                  </a:lnTo>
                  <a:lnTo>
                    <a:pt x="1775" y="4845"/>
                  </a:lnTo>
                  <a:lnTo>
                    <a:pt x="1943" y="4821"/>
                  </a:lnTo>
                  <a:lnTo>
                    <a:pt x="2111" y="4785"/>
                  </a:lnTo>
                  <a:lnTo>
                    <a:pt x="2267" y="4725"/>
                  </a:lnTo>
                  <a:lnTo>
                    <a:pt x="2423" y="4665"/>
                  </a:lnTo>
                  <a:lnTo>
                    <a:pt x="2567" y="4569"/>
                  </a:lnTo>
                  <a:lnTo>
                    <a:pt x="2711" y="4461"/>
                  </a:lnTo>
                  <a:lnTo>
                    <a:pt x="2830" y="4329"/>
                  </a:lnTo>
                  <a:lnTo>
                    <a:pt x="2950" y="4173"/>
                  </a:lnTo>
                  <a:lnTo>
                    <a:pt x="3058" y="4005"/>
                  </a:lnTo>
                  <a:lnTo>
                    <a:pt x="3154" y="3802"/>
                  </a:lnTo>
                  <a:lnTo>
                    <a:pt x="3250" y="3586"/>
                  </a:lnTo>
                  <a:lnTo>
                    <a:pt x="3322" y="3334"/>
                  </a:lnTo>
                  <a:lnTo>
                    <a:pt x="3370" y="3058"/>
                  </a:lnTo>
                  <a:lnTo>
                    <a:pt x="3418" y="2746"/>
                  </a:lnTo>
                  <a:lnTo>
                    <a:pt x="3442" y="2411"/>
                  </a:lnTo>
                  <a:lnTo>
                    <a:pt x="3442" y="2087"/>
                  </a:lnTo>
                  <a:lnTo>
                    <a:pt x="3430" y="1787"/>
                  </a:lnTo>
                  <a:lnTo>
                    <a:pt x="3406" y="1511"/>
                  </a:lnTo>
                  <a:lnTo>
                    <a:pt x="3358" y="1271"/>
                  </a:lnTo>
                  <a:lnTo>
                    <a:pt x="3298" y="1043"/>
                  </a:lnTo>
                  <a:lnTo>
                    <a:pt x="3214" y="852"/>
                  </a:lnTo>
                  <a:lnTo>
                    <a:pt x="3130" y="672"/>
                  </a:lnTo>
                  <a:lnTo>
                    <a:pt x="3022" y="528"/>
                  </a:lnTo>
                  <a:lnTo>
                    <a:pt x="2902" y="396"/>
                  </a:lnTo>
                  <a:lnTo>
                    <a:pt x="2782" y="288"/>
                  </a:lnTo>
                  <a:lnTo>
                    <a:pt x="2639" y="192"/>
                  </a:lnTo>
                  <a:lnTo>
                    <a:pt x="2495" y="120"/>
                  </a:lnTo>
                  <a:lnTo>
                    <a:pt x="2339" y="72"/>
                  </a:lnTo>
                  <a:lnTo>
                    <a:pt x="2183" y="36"/>
                  </a:lnTo>
                  <a:lnTo>
                    <a:pt x="2015" y="12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04050" y="2884025"/>
              <a:ext cx="86075" cy="121125"/>
            </a:xfrm>
            <a:custGeom>
              <a:rect b="b" l="l" r="r" t="t"/>
              <a:pathLst>
                <a:path extrusionOk="0" h="4845" w="3443">
                  <a:moveTo>
                    <a:pt x="1799" y="780"/>
                  </a:moveTo>
                  <a:lnTo>
                    <a:pt x="1895" y="792"/>
                  </a:lnTo>
                  <a:lnTo>
                    <a:pt x="1979" y="804"/>
                  </a:lnTo>
                  <a:lnTo>
                    <a:pt x="2051" y="828"/>
                  </a:lnTo>
                  <a:lnTo>
                    <a:pt x="2123" y="876"/>
                  </a:lnTo>
                  <a:lnTo>
                    <a:pt x="2183" y="912"/>
                  </a:lnTo>
                  <a:lnTo>
                    <a:pt x="2243" y="972"/>
                  </a:lnTo>
                  <a:lnTo>
                    <a:pt x="2291" y="1032"/>
                  </a:lnTo>
                  <a:lnTo>
                    <a:pt x="2327" y="1091"/>
                  </a:lnTo>
                  <a:lnTo>
                    <a:pt x="2399" y="1247"/>
                  </a:lnTo>
                  <a:lnTo>
                    <a:pt x="2447" y="1415"/>
                  </a:lnTo>
                  <a:lnTo>
                    <a:pt x="2471" y="1595"/>
                  </a:lnTo>
                  <a:lnTo>
                    <a:pt x="2495" y="1775"/>
                  </a:lnTo>
                  <a:lnTo>
                    <a:pt x="2507" y="1943"/>
                  </a:lnTo>
                  <a:lnTo>
                    <a:pt x="2507" y="2123"/>
                  </a:lnTo>
                  <a:lnTo>
                    <a:pt x="2495" y="2411"/>
                  </a:lnTo>
                  <a:lnTo>
                    <a:pt x="2459" y="2890"/>
                  </a:lnTo>
                  <a:lnTo>
                    <a:pt x="2435" y="3034"/>
                  </a:lnTo>
                  <a:lnTo>
                    <a:pt x="2411" y="3166"/>
                  </a:lnTo>
                  <a:lnTo>
                    <a:pt x="2387" y="3310"/>
                  </a:lnTo>
                  <a:lnTo>
                    <a:pt x="2351" y="3442"/>
                  </a:lnTo>
                  <a:lnTo>
                    <a:pt x="2303" y="3562"/>
                  </a:lnTo>
                  <a:lnTo>
                    <a:pt x="2243" y="3682"/>
                  </a:lnTo>
                  <a:lnTo>
                    <a:pt x="2171" y="3790"/>
                  </a:lnTo>
                  <a:lnTo>
                    <a:pt x="2099" y="3885"/>
                  </a:lnTo>
                  <a:lnTo>
                    <a:pt x="2003" y="3969"/>
                  </a:lnTo>
                  <a:lnTo>
                    <a:pt x="1895" y="4029"/>
                  </a:lnTo>
                  <a:lnTo>
                    <a:pt x="1776" y="4065"/>
                  </a:lnTo>
                  <a:lnTo>
                    <a:pt x="1644" y="4077"/>
                  </a:lnTo>
                  <a:lnTo>
                    <a:pt x="1500" y="4065"/>
                  </a:lnTo>
                  <a:lnTo>
                    <a:pt x="1392" y="4029"/>
                  </a:lnTo>
                  <a:lnTo>
                    <a:pt x="1332" y="4005"/>
                  </a:lnTo>
                  <a:lnTo>
                    <a:pt x="1284" y="3969"/>
                  </a:lnTo>
                  <a:lnTo>
                    <a:pt x="1248" y="3933"/>
                  </a:lnTo>
                  <a:lnTo>
                    <a:pt x="1212" y="3885"/>
                  </a:lnTo>
                  <a:lnTo>
                    <a:pt x="1140" y="3790"/>
                  </a:lnTo>
                  <a:lnTo>
                    <a:pt x="1080" y="3682"/>
                  </a:lnTo>
                  <a:lnTo>
                    <a:pt x="1044" y="3562"/>
                  </a:lnTo>
                  <a:lnTo>
                    <a:pt x="1008" y="3442"/>
                  </a:lnTo>
                  <a:lnTo>
                    <a:pt x="984" y="3310"/>
                  </a:lnTo>
                  <a:lnTo>
                    <a:pt x="960" y="3166"/>
                  </a:lnTo>
                  <a:lnTo>
                    <a:pt x="948" y="3034"/>
                  </a:lnTo>
                  <a:lnTo>
                    <a:pt x="948" y="2890"/>
                  </a:lnTo>
                  <a:lnTo>
                    <a:pt x="960" y="2411"/>
                  </a:lnTo>
                  <a:lnTo>
                    <a:pt x="972" y="2123"/>
                  </a:lnTo>
                  <a:lnTo>
                    <a:pt x="996" y="1943"/>
                  </a:lnTo>
                  <a:lnTo>
                    <a:pt x="1020" y="1775"/>
                  </a:lnTo>
                  <a:lnTo>
                    <a:pt x="1056" y="1595"/>
                  </a:lnTo>
                  <a:lnTo>
                    <a:pt x="1104" y="1415"/>
                  </a:lnTo>
                  <a:lnTo>
                    <a:pt x="1164" y="1247"/>
                  </a:lnTo>
                  <a:lnTo>
                    <a:pt x="1248" y="1091"/>
                  </a:lnTo>
                  <a:lnTo>
                    <a:pt x="1296" y="1032"/>
                  </a:lnTo>
                  <a:lnTo>
                    <a:pt x="1344" y="972"/>
                  </a:lnTo>
                  <a:lnTo>
                    <a:pt x="1404" y="912"/>
                  </a:lnTo>
                  <a:lnTo>
                    <a:pt x="1476" y="876"/>
                  </a:lnTo>
                  <a:lnTo>
                    <a:pt x="1548" y="828"/>
                  </a:lnTo>
                  <a:lnTo>
                    <a:pt x="1620" y="804"/>
                  </a:lnTo>
                  <a:lnTo>
                    <a:pt x="1704" y="792"/>
                  </a:lnTo>
                  <a:lnTo>
                    <a:pt x="1799" y="780"/>
                  </a:lnTo>
                  <a:close/>
                  <a:moveTo>
                    <a:pt x="1835" y="0"/>
                  </a:moveTo>
                  <a:lnTo>
                    <a:pt x="1668" y="12"/>
                  </a:lnTo>
                  <a:lnTo>
                    <a:pt x="1500" y="36"/>
                  </a:lnTo>
                  <a:lnTo>
                    <a:pt x="1332" y="72"/>
                  </a:lnTo>
                  <a:lnTo>
                    <a:pt x="1176" y="120"/>
                  </a:lnTo>
                  <a:lnTo>
                    <a:pt x="1020" y="192"/>
                  </a:lnTo>
                  <a:lnTo>
                    <a:pt x="876" y="288"/>
                  </a:lnTo>
                  <a:lnTo>
                    <a:pt x="744" y="396"/>
                  </a:lnTo>
                  <a:lnTo>
                    <a:pt x="612" y="528"/>
                  </a:lnTo>
                  <a:lnTo>
                    <a:pt x="492" y="672"/>
                  </a:lnTo>
                  <a:lnTo>
                    <a:pt x="385" y="852"/>
                  </a:lnTo>
                  <a:lnTo>
                    <a:pt x="289" y="1043"/>
                  </a:lnTo>
                  <a:lnTo>
                    <a:pt x="205" y="1271"/>
                  </a:lnTo>
                  <a:lnTo>
                    <a:pt x="133" y="1511"/>
                  </a:lnTo>
                  <a:lnTo>
                    <a:pt x="73" y="1787"/>
                  </a:lnTo>
                  <a:lnTo>
                    <a:pt x="37" y="2087"/>
                  </a:lnTo>
                  <a:lnTo>
                    <a:pt x="13" y="2411"/>
                  </a:lnTo>
                  <a:lnTo>
                    <a:pt x="1" y="2746"/>
                  </a:lnTo>
                  <a:lnTo>
                    <a:pt x="13" y="3058"/>
                  </a:lnTo>
                  <a:lnTo>
                    <a:pt x="49" y="3334"/>
                  </a:lnTo>
                  <a:lnTo>
                    <a:pt x="97" y="3586"/>
                  </a:lnTo>
                  <a:lnTo>
                    <a:pt x="157" y="3802"/>
                  </a:lnTo>
                  <a:lnTo>
                    <a:pt x="229" y="4005"/>
                  </a:lnTo>
                  <a:lnTo>
                    <a:pt x="325" y="4173"/>
                  </a:lnTo>
                  <a:lnTo>
                    <a:pt x="420" y="4329"/>
                  </a:lnTo>
                  <a:lnTo>
                    <a:pt x="540" y="4461"/>
                  </a:lnTo>
                  <a:lnTo>
                    <a:pt x="672" y="4569"/>
                  </a:lnTo>
                  <a:lnTo>
                    <a:pt x="804" y="4665"/>
                  </a:lnTo>
                  <a:lnTo>
                    <a:pt x="948" y="4725"/>
                  </a:lnTo>
                  <a:lnTo>
                    <a:pt x="1104" y="4785"/>
                  </a:lnTo>
                  <a:lnTo>
                    <a:pt x="1260" y="4821"/>
                  </a:lnTo>
                  <a:lnTo>
                    <a:pt x="1428" y="4845"/>
                  </a:lnTo>
                  <a:lnTo>
                    <a:pt x="1776" y="4845"/>
                  </a:lnTo>
                  <a:lnTo>
                    <a:pt x="1943" y="4821"/>
                  </a:lnTo>
                  <a:lnTo>
                    <a:pt x="2111" y="4785"/>
                  </a:lnTo>
                  <a:lnTo>
                    <a:pt x="2267" y="4725"/>
                  </a:lnTo>
                  <a:lnTo>
                    <a:pt x="2423" y="4665"/>
                  </a:lnTo>
                  <a:lnTo>
                    <a:pt x="2567" y="4569"/>
                  </a:lnTo>
                  <a:lnTo>
                    <a:pt x="2711" y="4461"/>
                  </a:lnTo>
                  <a:lnTo>
                    <a:pt x="2831" y="4329"/>
                  </a:lnTo>
                  <a:lnTo>
                    <a:pt x="2951" y="4173"/>
                  </a:lnTo>
                  <a:lnTo>
                    <a:pt x="3059" y="4005"/>
                  </a:lnTo>
                  <a:lnTo>
                    <a:pt x="3155" y="3802"/>
                  </a:lnTo>
                  <a:lnTo>
                    <a:pt x="3250" y="3586"/>
                  </a:lnTo>
                  <a:lnTo>
                    <a:pt x="3322" y="3334"/>
                  </a:lnTo>
                  <a:lnTo>
                    <a:pt x="3370" y="3058"/>
                  </a:lnTo>
                  <a:lnTo>
                    <a:pt x="3418" y="2746"/>
                  </a:lnTo>
                  <a:lnTo>
                    <a:pt x="3442" y="2411"/>
                  </a:lnTo>
                  <a:lnTo>
                    <a:pt x="3442" y="2087"/>
                  </a:lnTo>
                  <a:lnTo>
                    <a:pt x="3430" y="1787"/>
                  </a:lnTo>
                  <a:lnTo>
                    <a:pt x="3406" y="1511"/>
                  </a:lnTo>
                  <a:lnTo>
                    <a:pt x="3358" y="1271"/>
                  </a:lnTo>
                  <a:lnTo>
                    <a:pt x="3298" y="1043"/>
                  </a:lnTo>
                  <a:lnTo>
                    <a:pt x="3214" y="852"/>
                  </a:lnTo>
                  <a:lnTo>
                    <a:pt x="3131" y="672"/>
                  </a:lnTo>
                  <a:lnTo>
                    <a:pt x="3023" y="528"/>
                  </a:lnTo>
                  <a:lnTo>
                    <a:pt x="2903" y="396"/>
                  </a:lnTo>
                  <a:lnTo>
                    <a:pt x="2783" y="288"/>
                  </a:lnTo>
                  <a:lnTo>
                    <a:pt x="2639" y="192"/>
                  </a:lnTo>
                  <a:lnTo>
                    <a:pt x="2495" y="120"/>
                  </a:lnTo>
                  <a:lnTo>
                    <a:pt x="2339" y="72"/>
                  </a:lnTo>
                  <a:lnTo>
                    <a:pt x="2183" y="36"/>
                  </a:lnTo>
                  <a:lnTo>
                    <a:pt x="2015" y="12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691125" y="3188300"/>
              <a:ext cx="276125" cy="268025"/>
            </a:xfrm>
            <a:custGeom>
              <a:rect b="b" l="l" r="r" t="t"/>
              <a:pathLst>
                <a:path extrusionOk="0" h="10721" w="11045">
                  <a:moveTo>
                    <a:pt x="2579" y="1"/>
                  </a:moveTo>
                  <a:lnTo>
                    <a:pt x="2351" y="13"/>
                  </a:lnTo>
                  <a:lnTo>
                    <a:pt x="2135" y="48"/>
                  </a:lnTo>
                  <a:lnTo>
                    <a:pt x="1931" y="96"/>
                  </a:lnTo>
                  <a:lnTo>
                    <a:pt x="1727" y="168"/>
                  </a:lnTo>
                  <a:lnTo>
                    <a:pt x="1535" y="264"/>
                  </a:lnTo>
                  <a:lnTo>
                    <a:pt x="1355" y="372"/>
                  </a:lnTo>
                  <a:lnTo>
                    <a:pt x="1188" y="492"/>
                  </a:lnTo>
                  <a:lnTo>
                    <a:pt x="1020" y="636"/>
                  </a:lnTo>
                  <a:lnTo>
                    <a:pt x="876" y="780"/>
                  </a:lnTo>
                  <a:lnTo>
                    <a:pt x="744" y="948"/>
                  </a:lnTo>
                  <a:lnTo>
                    <a:pt x="624" y="1128"/>
                  </a:lnTo>
                  <a:lnTo>
                    <a:pt x="528" y="1320"/>
                  </a:lnTo>
                  <a:lnTo>
                    <a:pt x="444" y="1511"/>
                  </a:lnTo>
                  <a:lnTo>
                    <a:pt x="384" y="1715"/>
                  </a:lnTo>
                  <a:lnTo>
                    <a:pt x="336" y="1931"/>
                  </a:lnTo>
                  <a:lnTo>
                    <a:pt x="324" y="2147"/>
                  </a:lnTo>
                  <a:lnTo>
                    <a:pt x="0" y="8574"/>
                  </a:lnTo>
                  <a:lnTo>
                    <a:pt x="0" y="8790"/>
                  </a:lnTo>
                  <a:lnTo>
                    <a:pt x="24" y="9006"/>
                  </a:lnTo>
                  <a:lnTo>
                    <a:pt x="72" y="9210"/>
                  </a:lnTo>
                  <a:lnTo>
                    <a:pt x="132" y="9402"/>
                  </a:lnTo>
                  <a:lnTo>
                    <a:pt x="216" y="9594"/>
                  </a:lnTo>
                  <a:lnTo>
                    <a:pt x="312" y="9774"/>
                  </a:lnTo>
                  <a:lnTo>
                    <a:pt x="432" y="9941"/>
                  </a:lnTo>
                  <a:lnTo>
                    <a:pt x="564" y="10085"/>
                  </a:lnTo>
                  <a:lnTo>
                    <a:pt x="708" y="10229"/>
                  </a:lnTo>
                  <a:lnTo>
                    <a:pt x="864" y="10349"/>
                  </a:lnTo>
                  <a:lnTo>
                    <a:pt x="1044" y="10457"/>
                  </a:lnTo>
                  <a:lnTo>
                    <a:pt x="1224" y="10553"/>
                  </a:lnTo>
                  <a:lnTo>
                    <a:pt x="1415" y="10625"/>
                  </a:lnTo>
                  <a:lnTo>
                    <a:pt x="1619" y="10673"/>
                  </a:lnTo>
                  <a:lnTo>
                    <a:pt x="1835" y="10709"/>
                  </a:lnTo>
                  <a:lnTo>
                    <a:pt x="2051" y="10721"/>
                  </a:lnTo>
                  <a:lnTo>
                    <a:pt x="8478" y="10721"/>
                  </a:lnTo>
                  <a:lnTo>
                    <a:pt x="8694" y="10709"/>
                  </a:lnTo>
                  <a:lnTo>
                    <a:pt x="8910" y="10673"/>
                  </a:lnTo>
                  <a:lnTo>
                    <a:pt x="9114" y="10625"/>
                  </a:lnTo>
                  <a:lnTo>
                    <a:pt x="9318" y="10553"/>
                  </a:lnTo>
                  <a:lnTo>
                    <a:pt x="9510" y="10457"/>
                  </a:lnTo>
                  <a:lnTo>
                    <a:pt x="9689" y="10349"/>
                  </a:lnTo>
                  <a:lnTo>
                    <a:pt x="9857" y="10229"/>
                  </a:lnTo>
                  <a:lnTo>
                    <a:pt x="10025" y="10085"/>
                  </a:lnTo>
                  <a:lnTo>
                    <a:pt x="10169" y="9941"/>
                  </a:lnTo>
                  <a:lnTo>
                    <a:pt x="10301" y="9774"/>
                  </a:lnTo>
                  <a:lnTo>
                    <a:pt x="10421" y="9594"/>
                  </a:lnTo>
                  <a:lnTo>
                    <a:pt x="10517" y="9402"/>
                  </a:lnTo>
                  <a:lnTo>
                    <a:pt x="10601" y="9210"/>
                  </a:lnTo>
                  <a:lnTo>
                    <a:pt x="10661" y="9006"/>
                  </a:lnTo>
                  <a:lnTo>
                    <a:pt x="10709" y="8790"/>
                  </a:lnTo>
                  <a:lnTo>
                    <a:pt x="10733" y="8574"/>
                  </a:lnTo>
                  <a:lnTo>
                    <a:pt x="11044" y="2147"/>
                  </a:lnTo>
                  <a:lnTo>
                    <a:pt x="11044" y="1931"/>
                  </a:lnTo>
                  <a:lnTo>
                    <a:pt x="11021" y="1715"/>
                  </a:lnTo>
                  <a:lnTo>
                    <a:pt x="10973" y="1511"/>
                  </a:lnTo>
                  <a:lnTo>
                    <a:pt x="10913" y="1320"/>
                  </a:lnTo>
                  <a:lnTo>
                    <a:pt x="10829" y="1128"/>
                  </a:lnTo>
                  <a:lnTo>
                    <a:pt x="10733" y="948"/>
                  </a:lnTo>
                  <a:lnTo>
                    <a:pt x="10613" y="780"/>
                  </a:lnTo>
                  <a:lnTo>
                    <a:pt x="10481" y="636"/>
                  </a:lnTo>
                  <a:lnTo>
                    <a:pt x="10337" y="492"/>
                  </a:lnTo>
                  <a:lnTo>
                    <a:pt x="10181" y="372"/>
                  </a:lnTo>
                  <a:lnTo>
                    <a:pt x="10013" y="264"/>
                  </a:lnTo>
                  <a:lnTo>
                    <a:pt x="9821" y="168"/>
                  </a:lnTo>
                  <a:lnTo>
                    <a:pt x="9630" y="96"/>
                  </a:lnTo>
                  <a:lnTo>
                    <a:pt x="9426" y="48"/>
                  </a:lnTo>
                  <a:lnTo>
                    <a:pt x="9222" y="13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691125" y="3188300"/>
              <a:ext cx="276125" cy="268025"/>
            </a:xfrm>
            <a:custGeom>
              <a:rect b="b" l="l" r="r" t="t"/>
              <a:pathLst>
                <a:path extrusionOk="0" fill="none" h="10721" w="11045">
                  <a:moveTo>
                    <a:pt x="8994" y="1"/>
                  </a:moveTo>
                  <a:lnTo>
                    <a:pt x="2579" y="1"/>
                  </a:lnTo>
                  <a:lnTo>
                    <a:pt x="2579" y="1"/>
                  </a:lnTo>
                  <a:lnTo>
                    <a:pt x="2351" y="13"/>
                  </a:lnTo>
                  <a:lnTo>
                    <a:pt x="2135" y="48"/>
                  </a:lnTo>
                  <a:lnTo>
                    <a:pt x="1931" y="96"/>
                  </a:lnTo>
                  <a:lnTo>
                    <a:pt x="1727" y="168"/>
                  </a:lnTo>
                  <a:lnTo>
                    <a:pt x="1535" y="264"/>
                  </a:lnTo>
                  <a:lnTo>
                    <a:pt x="1355" y="372"/>
                  </a:lnTo>
                  <a:lnTo>
                    <a:pt x="1188" y="492"/>
                  </a:lnTo>
                  <a:lnTo>
                    <a:pt x="1020" y="636"/>
                  </a:lnTo>
                  <a:lnTo>
                    <a:pt x="876" y="780"/>
                  </a:lnTo>
                  <a:lnTo>
                    <a:pt x="744" y="948"/>
                  </a:lnTo>
                  <a:lnTo>
                    <a:pt x="624" y="1128"/>
                  </a:lnTo>
                  <a:lnTo>
                    <a:pt x="528" y="1320"/>
                  </a:lnTo>
                  <a:lnTo>
                    <a:pt x="444" y="1511"/>
                  </a:lnTo>
                  <a:lnTo>
                    <a:pt x="384" y="1715"/>
                  </a:lnTo>
                  <a:lnTo>
                    <a:pt x="336" y="1931"/>
                  </a:lnTo>
                  <a:lnTo>
                    <a:pt x="324" y="2147"/>
                  </a:lnTo>
                  <a:lnTo>
                    <a:pt x="0" y="8574"/>
                  </a:lnTo>
                  <a:lnTo>
                    <a:pt x="0" y="8574"/>
                  </a:lnTo>
                  <a:lnTo>
                    <a:pt x="0" y="8790"/>
                  </a:lnTo>
                  <a:lnTo>
                    <a:pt x="24" y="9006"/>
                  </a:lnTo>
                  <a:lnTo>
                    <a:pt x="72" y="9210"/>
                  </a:lnTo>
                  <a:lnTo>
                    <a:pt x="132" y="9402"/>
                  </a:lnTo>
                  <a:lnTo>
                    <a:pt x="216" y="9594"/>
                  </a:lnTo>
                  <a:lnTo>
                    <a:pt x="312" y="9774"/>
                  </a:lnTo>
                  <a:lnTo>
                    <a:pt x="432" y="9941"/>
                  </a:lnTo>
                  <a:lnTo>
                    <a:pt x="564" y="10085"/>
                  </a:lnTo>
                  <a:lnTo>
                    <a:pt x="708" y="10229"/>
                  </a:lnTo>
                  <a:lnTo>
                    <a:pt x="864" y="10349"/>
                  </a:lnTo>
                  <a:lnTo>
                    <a:pt x="1044" y="10457"/>
                  </a:lnTo>
                  <a:lnTo>
                    <a:pt x="1224" y="10553"/>
                  </a:lnTo>
                  <a:lnTo>
                    <a:pt x="1415" y="10625"/>
                  </a:lnTo>
                  <a:lnTo>
                    <a:pt x="1619" y="10673"/>
                  </a:lnTo>
                  <a:lnTo>
                    <a:pt x="1835" y="10709"/>
                  </a:lnTo>
                  <a:lnTo>
                    <a:pt x="2051" y="10721"/>
                  </a:lnTo>
                  <a:lnTo>
                    <a:pt x="8478" y="10721"/>
                  </a:lnTo>
                  <a:lnTo>
                    <a:pt x="8478" y="10721"/>
                  </a:lnTo>
                  <a:lnTo>
                    <a:pt x="8694" y="10709"/>
                  </a:lnTo>
                  <a:lnTo>
                    <a:pt x="8910" y="10673"/>
                  </a:lnTo>
                  <a:lnTo>
                    <a:pt x="9114" y="10625"/>
                  </a:lnTo>
                  <a:lnTo>
                    <a:pt x="9318" y="10553"/>
                  </a:lnTo>
                  <a:lnTo>
                    <a:pt x="9510" y="10457"/>
                  </a:lnTo>
                  <a:lnTo>
                    <a:pt x="9689" y="10349"/>
                  </a:lnTo>
                  <a:lnTo>
                    <a:pt x="9857" y="10229"/>
                  </a:lnTo>
                  <a:lnTo>
                    <a:pt x="10025" y="10085"/>
                  </a:lnTo>
                  <a:lnTo>
                    <a:pt x="10169" y="9941"/>
                  </a:lnTo>
                  <a:lnTo>
                    <a:pt x="10301" y="9774"/>
                  </a:lnTo>
                  <a:lnTo>
                    <a:pt x="10421" y="9594"/>
                  </a:lnTo>
                  <a:lnTo>
                    <a:pt x="10517" y="9402"/>
                  </a:lnTo>
                  <a:lnTo>
                    <a:pt x="10601" y="9210"/>
                  </a:lnTo>
                  <a:lnTo>
                    <a:pt x="10661" y="9006"/>
                  </a:lnTo>
                  <a:lnTo>
                    <a:pt x="10709" y="8790"/>
                  </a:lnTo>
                  <a:lnTo>
                    <a:pt x="10733" y="8574"/>
                  </a:lnTo>
                  <a:lnTo>
                    <a:pt x="11044" y="2147"/>
                  </a:lnTo>
                  <a:lnTo>
                    <a:pt x="11044" y="2147"/>
                  </a:lnTo>
                  <a:lnTo>
                    <a:pt x="11044" y="1931"/>
                  </a:lnTo>
                  <a:lnTo>
                    <a:pt x="11021" y="1715"/>
                  </a:lnTo>
                  <a:lnTo>
                    <a:pt x="10973" y="1511"/>
                  </a:lnTo>
                  <a:lnTo>
                    <a:pt x="10913" y="1320"/>
                  </a:lnTo>
                  <a:lnTo>
                    <a:pt x="10829" y="1128"/>
                  </a:lnTo>
                  <a:lnTo>
                    <a:pt x="10733" y="948"/>
                  </a:lnTo>
                  <a:lnTo>
                    <a:pt x="10613" y="780"/>
                  </a:lnTo>
                  <a:lnTo>
                    <a:pt x="10481" y="636"/>
                  </a:lnTo>
                  <a:lnTo>
                    <a:pt x="10337" y="492"/>
                  </a:lnTo>
                  <a:lnTo>
                    <a:pt x="10181" y="372"/>
                  </a:lnTo>
                  <a:lnTo>
                    <a:pt x="10013" y="264"/>
                  </a:lnTo>
                  <a:lnTo>
                    <a:pt x="9821" y="168"/>
                  </a:lnTo>
                  <a:lnTo>
                    <a:pt x="9630" y="96"/>
                  </a:lnTo>
                  <a:lnTo>
                    <a:pt x="9426" y="48"/>
                  </a:lnTo>
                  <a:lnTo>
                    <a:pt x="9222" y="13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060450" y="3275850"/>
              <a:ext cx="506675" cy="92950"/>
            </a:xfrm>
            <a:custGeom>
              <a:rect b="b" l="l" r="r" t="t"/>
              <a:pathLst>
                <a:path extrusionOk="0" h="3718" w="20267">
                  <a:moveTo>
                    <a:pt x="18492" y="624"/>
                  </a:moveTo>
                  <a:lnTo>
                    <a:pt x="18611" y="636"/>
                  </a:lnTo>
                  <a:lnTo>
                    <a:pt x="18731" y="648"/>
                  </a:lnTo>
                  <a:lnTo>
                    <a:pt x="18839" y="672"/>
                  </a:lnTo>
                  <a:lnTo>
                    <a:pt x="18947" y="720"/>
                  </a:lnTo>
                  <a:lnTo>
                    <a:pt x="19055" y="767"/>
                  </a:lnTo>
                  <a:lnTo>
                    <a:pt x="19151" y="827"/>
                  </a:lnTo>
                  <a:lnTo>
                    <a:pt x="19247" y="899"/>
                  </a:lnTo>
                  <a:lnTo>
                    <a:pt x="19331" y="983"/>
                  </a:lnTo>
                  <a:lnTo>
                    <a:pt x="19403" y="1067"/>
                  </a:lnTo>
                  <a:lnTo>
                    <a:pt x="19475" y="1163"/>
                  </a:lnTo>
                  <a:lnTo>
                    <a:pt x="19535" y="1271"/>
                  </a:lnTo>
                  <a:lnTo>
                    <a:pt x="19583" y="1379"/>
                  </a:lnTo>
                  <a:lnTo>
                    <a:pt x="19607" y="1487"/>
                  </a:lnTo>
                  <a:lnTo>
                    <a:pt x="19631" y="1607"/>
                  </a:lnTo>
                  <a:lnTo>
                    <a:pt x="19643" y="1727"/>
                  </a:lnTo>
                  <a:lnTo>
                    <a:pt x="19643" y="1847"/>
                  </a:lnTo>
                  <a:lnTo>
                    <a:pt x="19631" y="1967"/>
                  </a:lnTo>
                  <a:lnTo>
                    <a:pt x="19607" y="2099"/>
                  </a:lnTo>
                  <a:lnTo>
                    <a:pt x="19571" y="2218"/>
                  </a:lnTo>
                  <a:lnTo>
                    <a:pt x="19523" y="2326"/>
                  </a:lnTo>
                  <a:lnTo>
                    <a:pt x="19463" y="2434"/>
                  </a:lnTo>
                  <a:lnTo>
                    <a:pt x="19403" y="2542"/>
                  </a:lnTo>
                  <a:lnTo>
                    <a:pt x="19319" y="2638"/>
                  </a:lnTo>
                  <a:lnTo>
                    <a:pt x="19235" y="2722"/>
                  </a:lnTo>
                  <a:lnTo>
                    <a:pt x="19151" y="2806"/>
                  </a:lnTo>
                  <a:lnTo>
                    <a:pt x="19043" y="2878"/>
                  </a:lnTo>
                  <a:lnTo>
                    <a:pt x="18935" y="2938"/>
                  </a:lnTo>
                  <a:lnTo>
                    <a:pt x="18827" y="2998"/>
                  </a:lnTo>
                  <a:lnTo>
                    <a:pt x="18707" y="3034"/>
                  </a:lnTo>
                  <a:lnTo>
                    <a:pt x="18587" y="3070"/>
                  </a:lnTo>
                  <a:lnTo>
                    <a:pt x="18468" y="3082"/>
                  </a:lnTo>
                  <a:lnTo>
                    <a:pt x="18336" y="3094"/>
                  </a:lnTo>
                  <a:lnTo>
                    <a:pt x="1776" y="3094"/>
                  </a:lnTo>
                  <a:lnTo>
                    <a:pt x="1656" y="3082"/>
                  </a:lnTo>
                  <a:lnTo>
                    <a:pt x="1536" y="3070"/>
                  </a:lnTo>
                  <a:lnTo>
                    <a:pt x="1416" y="3046"/>
                  </a:lnTo>
                  <a:lnTo>
                    <a:pt x="1308" y="2998"/>
                  </a:lnTo>
                  <a:lnTo>
                    <a:pt x="1212" y="2950"/>
                  </a:lnTo>
                  <a:lnTo>
                    <a:pt x="1104" y="2890"/>
                  </a:lnTo>
                  <a:lnTo>
                    <a:pt x="1020" y="2818"/>
                  </a:lnTo>
                  <a:lnTo>
                    <a:pt x="924" y="2734"/>
                  </a:lnTo>
                  <a:lnTo>
                    <a:pt x="852" y="2650"/>
                  </a:lnTo>
                  <a:lnTo>
                    <a:pt x="780" y="2554"/>
                  </a:lnTo>
                  <a:lnTo>
                    <a:pt x="732" y="2446"/>
                  </a:lnTo>
                  <a:lnTo>
                    <a:pt x="684" y="2338"/>
                  </a:lnTo>
                  <a:lnTo>
                    <a:pt x="648" y="2230"/>
                  </a:lnTo>
                  <a:lnTo>
                    <a:pt x="624" y="2111"/>
                  </a:lnTo>
                  <a:lnTo>
                    <a:pt x="612" y="1991"/>
                  </a:lnTo>
                  <a:lnTo>
                    <a:pt x="612" y="1871"/>
                  </a:lnTo>
                  <a:lnTo>
                    <a:pt x="624" y="1751"/>
                  </a:lnTo>
                  <a:lnTo>
                    <a:pt x="648" y="1619"/>
                  </a:lnTo>
                  <a:lnTo>
                    <a:pt x="684" y="1499"/>
                  </a:lnTo>
                  <a:lnTo>
                    <a:pt x="732" y="1391"/>
                  </a:lnTo>
                  <a:lnTo>
                    <a:pt x="792" y="1283"/>
                  </a:lnTo>
                  <a:lnTo>
                    <a:pt x="864" y="1175"/>
                  </a:lnTo>
                  <a:lnTo>
                    <a:pt x="936" y="1079"/>
                  </a:lnTo>
                  <a:lnTo>
                    <a:pt x="1020" y="995"/>
                  </a:lnTo>
                  <a:lnTo>
                    <a:pt x="1116" y="911"/>
                  </a:lnTo>
                  <a:lnTo>
                    <a:pt x="1212" y="839"/>
                  </a:lnTo>
                  <a:lnTo>
                    <a:pt x="1320" y="779"/>
                  </a:lnTo>
                  <a:lnTo>
                    <a:pt x="1428" y="720"/>
                  </a:lnTo>
                  <a:lnTo>
                    <a:pt x="1548" y="684"/>
                  </a:lnTo>
                  <a:lnTo>
                    <a:pt x="1668" y="648"/>
                  </a:lnTo>
                  <a:lnTo>
                    <a:pt x="1800" y="636"/>
                  </a:lnTo>
                  <a:lnTo>
                    <a:pt x="1919" y="624"/>
                  </a:lnTo>
                  <a:close/>
                  <a:moveTo>
                    <a:pt x="1919" y="0"/>
                  </a:moveTo>
                  <a:lnTo>
                    <a:pt x="1740" y="12"/>
                  </a:lnTo>
                  <a:lnTo>
                    <a:pt x="1548" y="48"/>
                  </a:lnTo>
                  <a:lnTo>
                    <a:pt x="1368" y="84"/>
                  </a:lnTo>
                  <a:lnTo>
                    <a:pt x="1200" y="144"/>
                  </a:lnTo>
                  <a:lnTo>
                    <a:pt x="1032" y="228"/>
                  </a:lnTo>
                  <a:lnTo>
                    <a:pt x="876" y="324"/>
                  </a:lnTo>
                  <a:lnTo>
                    <a:pt x="732" y="420"/>
                  </a:lnTo>
                  <a:lnTo>
                    <a:pt x="600" y="540"/>
                  </a:lnTo>
                  <a:lnTo>
                    <a:pt x="468" y="672"/>
                  </a:lnTo>
                  <a:lnTo>
                    <a:pt x="361" y="815"/>
                  </a:lnTo>
                  <a:lnTo>
                    <a:pt x="265" y="971"/>
                  </a:lnTo>
                  <a:lnTo>
                    <a:pt x="181" y="1127"/>
                  </a:lnTo>
                  <a:lnTo>
                    <a:pt x="109" y="1295"/>
                  </a:lnTo>
                  <a:lnTo>
                    <a:pt x="49" y="1475"/>
                  </a:lnTo>
                  <a:lnTo>
                    <a:pt x="13" y="1655"/>
                  </a:lnTo>
                  <a:lnTo>
                    <a:pt x="1" y="1847"/>
                  </a:lnTo>
                  <a:lnTo>
                    <a:pt x="1" y="2027"/>
                  </a:lnTo>
                  <a:lnTo>
                    <a:pt x="13" y="2206"/>
                  </a:lnTo>
                  <a:lnTo>
                    <a:pt x="49" y="2386"/>
                  </a:lnTo>
                  <a:lnTo>
                    <a:pt x="97" y="2554"/>
                  </a:lnTo>
                  <a:lnTo>
                    <a:pt x="169" y="2722"/>
                  </a:lnTo>
                  <a:lnTo>
                    <a:pt x="265" y="2878"/>
                  </a:lnTo>
                  <a:lnTo>
                    <a:pt x="361" y="3022"/>
                  </a:lnTo>
                  <a:lnTo>
                    <a:pt x="480" y="3166"/>
                  </a:lnTo>
                  <a:lnTo>
                    <a:pt x="612" y="3286"/>
                  </a:lnTo>
                  <a:lnTo>
                    <a:pt x="756" y="3394"/>
                  </a:lnTo>
                  <a:lnTo>
                    <a:pt x="912" y="3490"/>
                  </a:lnTo>
                  <a:lnTo>
                    <a:pt x="1068" y="3573"/>
                  </a:lnTo>
                  <a:lnTo>
                    <a:pt x="1236" y="3633"/>
                  </a:lnTo>
                  <a:lnTo>
                    <a:pt x="1404" y="3681"/>
                  </a:lnTo>
                  <a:lnTo>
                    <a:pt x="1584" y="3705"/>
                  </a:lnTo>
                  <a:lnTo>
                    <a:pt x="1776" y="3717"/>
                  </a:lnTo>
                  <a:lnTo>
                    <a:pt x="18336" y="3717"/>
                  </a:lnTo>
                  <a:lnTo>
                    <a:pt x="18528" y="3705"/>
                  </a:lnTo>
                  <a:lnTo>
                    <a:pt x="18707" y="3669"/>
                  </a:lnTo>
                  <a:lnTo>
                    <a:pt x="18887" y="3633"/>
                  </a:lnTo>
                  <a:lnTo>
                    <a:pt x="19055" y="3573"/>
                  </a:lnTo>
                  <a:lnTo>
                    <a:pt x="19223" y="3490"/>
                  </a:lnTo>
                  <a:lnTo>
                    <a:pt x="19379" y="3394"/>
                  </a:lnTo>
                  <a:lnTo>
                    <a:pt x="19523" y="3298"/>
                  </a:lnTo>
                  <a:lnTo>
                    <a:pt x="19667" y="3178"/>
                  </a:lnTo>
                  <a:lnTo>
                    <a:pt x="19787" y="3046"/>
                  </a:lnTo>
                  <a:lnTo>
                    <a:pt x="19907" y="2902"/>
                  </a:lnTo>
                  <a:lnTo>
                    <a:pt x="20002" y="2746"/>
                  </a:lnTo>
                  <a:lnTo>
                    <a:pt x="20086" y="2590"/>
                  </a:lnTo>
                  <a:lnTo>
                    <a:pt x="20158" y="2422"/>
                  </a:lnTo>
                  <a:lnTo>
                    <a:pt x="20206" y="2242"/>
                  </a:lnTo>
                  <a:lnTo>
                    <a:pt x="20242" y="2063"/>
                  </a:lnTo>
                  <a:lnTo>
                    <a:pt x="20266" y="1871"/>
                  </a:lnTo>
                  <a:lnTo>
                    <a:pt x="20266" y="1691"/>
                  </a:lnTo>
                  <a:lnTo>
                    <a:pt x="20242" y="1511"/>
                  </a:lnTo>
                  <a:lnTo>
                    <a:pt x="20218" y="1331"/>
                  </a:lnTo>
                  <a:lnTo>
                    <a:pt x="20158" y="1163"/>
                  </a:lnTo>
                  <a:lnTo>
                    <a:pt x="20086" y="995"/>
                  </a:lnTo>
                  <a:lnTo>
                    <a:pt x="20002" y="839"/>
                  </a:lnTo>
                  <a:lnTo>
                    <a:pt x="19895" y="696"/>
                  </a:lnTo>
                  <a:lnTo>
                    <a:pt x="19787" y="552"/>
                  </a:lnTo>
                  <a:lnTo>
                    <a:pt x="19643" y="432"/>
                  </a:lnTo>
                  <a:lnTo>
                    <a:pt x="19511" y="324"/>
                  </a:lnTo>
                  <a:lnTo>
                    <a:pt x="19355" y="228"/>
                  </a:lnTo>
                  <a:lnTo>
                    <a:pt x="19199" y="144"/>
                  </a:lnTo>
                  <a:lnTo>
                    <a:pt x="19031" y="84"/>
                  </a:lnTo>
                  <a:lnTo>
                    <a:pt x="18851" y="36"/>
                  </a:lnTo>
                  <a:lnTo>
                    <a:pt x="18671" y="12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rgbClr val="E9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075750" y="3291425"/>
              <a:ext cx="475775" cy="61775"/>
            </a:xfrm>
            <a:custGeom>
              <a:rect b="b" l="l" r="r" t="t"/>
              <a:pathLst>
                <a:path extrusionOk="0" fill="none" h="2471" w="19031">
                  <a:moveTo>
                    <a:pt x="1164" y="2471"/>
                  </a:moveTo>
                  <a:lnTo>
                    <a:pt x="1164" y="2471"/>
                  </a:lnTo>
                  <a:lnTo>
                    <a:pt x="1044" y="2459"/>
                  </a:lnTo>
                  <a:lnTo>
                    <a:pt x="924" y="2447"/>
                  </a:lnTo>
                  <a:lnTo>
                    <a:pt x="804" y="2423"/>
                  </a:lnTo>
                  <a:lnTo>
                    <a:pt x="696" y="2375"/>
                  </a:lnTo>
                  <a:lnTo>
                    <a:pt x="600" y="2327"/>
                  </a:lnTo>
                  <a:lnTo>
                    <a:pt x="492" y="2267"/>
                  </a:lnTo>
                  <a:lnTo>
                    <a:pt x="408" y="2195"/>
                  </a:lnTo>
                  <a:lnTo>
                    <a:pt x="312" y="2111"/>
                  </a:lnTo>
                  <a:lnTo>
                    <a:pt x="312" y="2111"/>
                  </a:lnTo>
                  <a:lnTo>
                    <a:pt x="240" y="2027"/>
                  </a:lnTo>
                  <a:lnTo>
                    <a:pt x="168" y="1931"/>
                  </a:lnTo>
                  <a:lnTo>
                    <a:pt x="120" y="1823"/>
                  </a:lnTo>
                  <a:lnTo>
                    <a:pt x="72" y="1715"/>
                  </a:lnTo>
                  <a:lnTo>
                    <a:pt x="36" y="1607"/>
                  </a:lnTo>
                  <a:lnTo>
                    <a:pt x="12" y="1488"/>
                  </a:lnTo>
                  <a:lnTo>
                    <a:pt x="0" y="1368"/>
                  </a:lnTo>
                  <a:lnTo>
                    <a:pt x="0" y="1248"/>
                  </a:lnTo>
                  <a:lnTo>
                    <a:pt x="0" y="1248"/>
                  </a:lnTo>
                  <a:lnTo>
                    <a:pt x="12" y="1128"/>
                  </a:lnTo>
                  <a:lnTo>
                    <a:pt x="36" y="996"/>
                  </a:lnTo>
                  <a:lnTo>
                    <a:pt x="72" y="876"/>
                  </a:lnTo>
                  <a:lnTo>
                    <a:pt x="120" y="768"/>
                  </a:lnTo>
                  <a:lnTo>
                    <a:pt x="180" y="660"/>
                  </a:lnTo>
                  <a:lnTo>
                    <a:pt x="252" y="552"/>
                  </a:lnTo>
                  <a:lnTo>
                    <a:pt x="324" y="456"/>
                  </a:lnTo>
                  <a:lnTo>
                    <a:pt x="408" y="372"/>
                  </a:lnTo>
                  <a:lnTo>
                    <a:pt x="504" y="288"/>
                  </a:lnTo>
                  <a:lnTo>
                    <a:pt x="600" y="216"/>
                  </a:lnTo>
                  <a:lnTo>
                    <a:pt x="708" y="156"/>
                  </a:lnTo>
                  <a:lnTo>
                    <a:pt x="816" y="97"/>
                  </a:lnTo>
                  <a:lnTo>
                    <a:pt x="936" y="61"/>
                  </a:lnTo>
                  <a:lnTo>
                    <a:pt x="1056" y="25"/>
                  </a:lnTo>
                  <a:lnTo>
                    <a:pt x="1188" y="13"/>
                  </a:lnTo>
                  <a:lnTo>
                    <a:pt x="1307" y="1"/>
                  </a:lnTo>
                  <a:lnTo>
                    <a:pt x="17880" y="1"/>
                  </a:lnTo>
                  <a:lnTo>
                    <a:pt x="17880" y="1"/>
                  </a:lnTo>
                  <a:lnTo>
                    <a:pt x="17999" y="13"/>
                  </a:lnTo>
                  <a:lnTo>
                    <a:pt x="18119" y="25"/>
                  </a:lnTo>
                  <a:lnTo>
                    <a:pt x="18227" y="49"/>
                  </a:lnTo>
                  <a:lnTo>
                    <a:pt x="18335" y="97"/>
                  </a:lnTo>
                  <a:lnTo>
                    <a:pt x="18443" y="144"/>
                  </a:lnTo>
                  <a:lnTo>
                    <a:pt x="18539" y="204"/>
                  </a:lnTo>
                  <a:lnTo>
                    <a:pt x="18635" y="276"/>
                  </a:lnTo>
                  <a:lnTo>
                    <a:pt x="18719" y="360"/>
                  </a:lnTo>
                  <a:lnTo>
                    <a:pt x="18719" y="360"/>
                  </a:lnTo>
                  <a:lnTo>
                    <a:pt x="18791" y="444"/>
                  </a:lnTo>
                  <a:lnTo>
                    <a:pt x="18863" y="540"/>
                  </a:lnTo>
                  <a:lnTo>
                    <a:pt x="18923" y="648"/>
                  </a:lnTo>
                  <a:lnTo>
                    <a:pt x="18971" y="756"/>
                  </a:lnTo>
                  <a:lnTo>
                    <a:pt x="18995" y="864"/>
                  </a:lnTo>
                  <a:lnTo>
                    <a:pt x="19019" y="984"/>
                  </a:lnTo>
                  <a:lnTo>
                    <a:pt x="19031" y="1104"/>
                  </a:lnTo>
                  <a:lnTo>
                    <a:pt x="19031" y="1224"/>
                  </a:lnTo>
                  <a:lnTo>
                    <a:pt x="19031" y="1224"/>
                  </a:lnTo>
                  <a:lnTo>
                    <a:pt x="19019" y="1344"/>
                  </a:lnTo>
                  <a:lnTo>
                    <a:pt x="18995" y="1476"/>
                  </a:lnTo>
                  <a:lnTo>
                    <a:pt x="18959" y="1595"/>
                  </a:lnTo>
                  <a:lnTo>
                    <a:pt x="18911" y="1703"/>
                  </a:lnTo>
                  <a:lnTo>
                    <a:pt x="18851" y="1811"/>
                  </a:lnTo>
                  <a:lnTo>
                    <a:pt x="18791" y="1919"/>
                  </a:lnTo>
                  <a:lnTo>
                    <a:pt x="18707" y="2015"/>
                  </a:lnTo>
                  <a:lnTo>
                    <a:pt x="18623" y="2099"/>
                  </a:lnTo>
                  <a:lnTo>
                    <a:pt x="18539" y="2183"/>
                  </a:lnTo>
                  <a:lnTo>
                    <a:pt x="18431" y="2255"/>
                  </a:lnTo>
                  <a:lnTo>
                    <a:pt x="18323" y="2315"/>
                  </a:lnTo>
                  <a:lnTo>
                    <a:pt x="18215" y="2375"/>
                  </a:lnTo>
                  <a:lnTo>
                    <a:pt x="18095" y="2411"/>
                  </a:lnTo>
                  <a:lnTo>
                    <a:pt x="17975" y="2447"/>
                  </a:lnTo>
                  <a:lnTo>
                    <a:pt x="17856" y="2459"/>
                  </a:lnTo>
                  <a:lnTo>
                    <a:pt x="17724" y="2471"/>
                  </a:lnTo>
                  <a:lnTo>
                    <a:pt x="1164" y="24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060450" y="3275850"/>
              <a:ext cx="506675" cy="92950"/>
            </a:xfrm>
            <a:custGeom>
              <a:rect b="b" l="l" r="r" t="t"/>
              <a:pathLst>
                <a:path extrusionOk="0" fill="none" h="3718" w="20267">
                  <a:moveTo>
                    <a:pt x="18492" y="0"/>
                  </a:moveTo>
                  <a:lnTo>
                    <a:pt x="1919" y="0"/>
                  </a:lnTo>
                  <a:lnTo>
                    <a:pt x="1919" y="0"/>
                  </a:lnTo>
                  <a:lnTo>
                    <a:pt x="1740" y="12"/>
                  </a:lnTo>
                  <a:lnTo>
                    <a:pt x="1548" y="48"/>
                  </a:lnTo>
                  <a:lnTo>
                    <a:pt x="1368" y="84"/>
                  </a:lnTo>
                  <a:lnTo>
                    <a:pt x="1200" y="144"/>
                  </a:lnTo>
                  <a:lnTo>
                    <a:pt x="1032" y="228"/>
                  </a:lnTo>
                  <a:lnTo>
                    <a:pt x="876" y="324"/>
                  </a:lnTo>
                  <a:lnTo>
                    <a:pt x="732" y="420"/>
                  </a:lnTo>
                  <a:lnTo>
                    <a:pt x="600" y="540"/>
                  </a:lnTo>
                  <a:lnTo>
                    <a:pt x="468" y="672"/>
                  </a:lnTo>
                  <a:lnTo>
                    <a:pt x="361" y="815"/>
                  </a:lnTo>
                  <a:lnTo>
                    <a:pt x="265" y="971"/>
                  </a:lnTo>
                  <a:lnTo>
                    <a:pt x="181" y="1127"/>
                  </a:lnTo>
                  <a:lnTo>
                    <a:pt x="109" y="1295"/>
                  </a:lnTo>
                  <a:lnTo>
                    <a:pt x="49" y="1475"/>
                  </a:lnTo>
                  <a:lnTo>
                    <a:pt x="13" y="1655"/>
                  </a:lnTo>
                  <a:lnTo>
                    <a:pt x="1" y="1847"/>
                  </a:lnTo>
                  <a:lnTo>
                    <a:pt x="1" y="1847"/>
                  </a:lnTo>
                  <a:lnTo>
                    <a:pt x="1" y="2027"/>
                  </a:lnTo>
                  <a:lnTo>
                    <a:pt x="13" y="2206"/>
                  </a:lnTo>
                  <a:lnTo>
                    <a:pt x="49" y="2386"/>
                  </a:lnTo>
                  <a:lnTo>
                    <a:pt x="97" y="2554"/>
                  </a:lnTo>
                  <a:lnTo>
                    <a:pt x="169" y="2722"/>
                  </a:lnTo>
                  <a:lnTo>
                    <a:pt x="265" y="2878"/>
                  </a:lnTo>
                  <a:lnTo>
                    <a:pt x="361" y="3022"/>
                  </a:lnTo>
                  <a:lnTo>
                    <a:pt x="480" y="3166"/>
                  </a:lnTo>
                  <a:lnTo>
                    <a:pt x="480" y="3166"/>
                  </a:lnTo>
                  <a:lnTo>
                    <a:pt x="612" y="3286"/>
                  </a:lnTo>
                  <a:lnTo>
                    <a:pt x="756" y="3394"/>
                  </a:lnTo>
                  <a:lnTo>
                    <a:pt x="912" y="3490"/>
                  </a:lnTo>
                  <a:lnTo>
                    <a:pt x="1068" y="3573"/>
                  </a:lnTo>
                  <a:lnTo>
                    <a:pt x="1236" y="3633"/>
                  </a:lnTo>
                  <a:lnTo>
                    <a:pt x="1404" y="3681"/>
                  </a:lnTo>
                  <a:lnTo>
                    <a:pt x="1584" y="3705"/>
                  </a:lnTo>
                  <a:lnTo>
                    <a:pt x="1776" y="3717"/>
                  </a:lnTo>
                  <a:lnTo>
                    <a:pt x="18336" y="3717"/>
                  </a:lnTo>
                  <a:lnTo>
                    <a:pt x="18336" y="3717"/>
                  </a:lnTo>
                  <a:lnTo>
                    <a:pt x="18528" y="3705"/>
                  </a:lnTo>
                  <a:lnTo>
                    <a:pt x="18707" y="3669"/>
                  </a:lnTo>
                  <a:lnTo>
                    <a:pt x="18887" y="3633"/>
                  </a:lnTo>
                  <a:lnTo>
                    <a:pt x="19055" y="3573"/>
                  </a:lnTo>
                  <a:lnTo>
                    <a:pt x="19223" y="3490"/>
                  </a:lnTo>
                  <a:lnTo>
                    <a:pt x="19379" y="3394"/>
                  </a:lnTo>
                  <a:lnTo>
                    <a:pt x="19523" y="3298"/>
                  </a:lnTo>
                  <a:lnTo>
                    <a:pt x="19667" y="3178"/>
                  </a:lnTo>
                  <a:lnTo>
                    <a:pt x="19787" y="3046"/>
                  </a:lnTo>
                  <a:lnTo>
                    <a:pt x="19907" y="2902"/>
                  </a:lnTo>
                  <a:lnTo>
                    <a:pt x="20002" y="2746"/>
                  </a:lnTo>
                  <a:lnTo>
                    <a:pt x="20086" y="2590"/>
                  </a:lnTo>
                  <a:lnTo>
                    <a:pt x="20158" y="2422"/>
                  </a:lnTo>
                  <a:lnTo>
                    <a:pt x="20206" y="2242"/>
                  </a:lnTo>
                  <a:lnTo>
                    <a:pt x="20242" y="2063"/>
                  </a:lnTo>
                  <a:lnTo>
                    <a:pt x="20266" y="1871"/>
                  </a:lnTo>
                  <a:lnTo>
                    <a:pt x="20266" y="1871"/>
                  </a:lnTo>
                  <a:lnTo>
                    <a:pt x="20266" y="1691"/>
                  </a:lnTo>
                  <a:lnTo>
                    <a:pt x="20242" y="1511"/>
                  </a:lnTo>
                  <a:lnTo>
                    <a:pt x="20218" y="1331"/>
                  </a:lnTo>
                  <a:lnTo>
                    <a:pt x="20158" y="1163"/>
                  </a:lnTo>
                  <a:lnTo>
                    <a:pt x="20086" y="995"/>
                  </a:lnTo>
                  <a:lnTo>
                    <a:pt x="20002" y="839"/>
                  </a:lnTo>
                  <a:lnTo>
                    <a:pt x="19895" y="696"/>
                  </a:lnTo>
                  <a:lnTo>
                    <a:pt x="19787" y="552"/>
                  </a:lnTo>
                  <a:lnTo>
                    <a:pt x="19787" y="552"/>
                  </a:lnTo>
                  <a:lnTo>
                    <a:pt x="19643" y="432"/>
                  </a:lnTo>
                  <a:lnTo>
                    <a:pt x="19511" y="324"/>
                  </a:lnTo>
                  <a:lnTo>
                    <a:pt x="19355" y="228"/>
                  </a:lnTo>
                  <a:lnTo>
                    <a:pt x="19199" y="144"/>
                  </a:lnTo>
                  <a:lnTo>
                    <a:pt x="19031" y="84"/>
                  </a:lnTo>
                  <a:lnTo>
                    <a:pt x="18851" y="36"/>
                  </a:lnTo>
                  <a:lnTo>
                    <a:pt x="18671" y="12"/>
                  </a:lnTo>
                  <a:lnTo>
                    <a:pt x="184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820025" y="3275850"/>
              <a:ext cx="18925" cy="84250"/>
            </a:xfrm>
            <a:custGeom>
              <a:rect b="b" l="l" r="r" t="t"/>
              <a:pathLst>
                <a:path extrusionOk="0" h="3370" w="757">
                  <a:moveTo>
                    <a:pt x="396" y="0"/>
                  </a:moveTo>
                  <a:lnTo>
                    <a:pt x="336" y="24"/>
                  </a:lnTo>
                  <a:lnTo>
                    <a:pt x="277" y="48"/>
                  </a:lnTo>
                  <a:lnTo>
                    <a:pt x="229" y="84"/>
                  </a:lnTo>
                  <a:lnTo>
                    <a:pt x="193" y="120"/>
                  </a:lnTo>
                  <a:lnTo>
                    <a:pt x="169" y="180"/>
                  </a:lnTo>
                  <a:lnTo>
                    <a:pt x="145" y="240"/>
                  </a:lnTo>
                  <a:lnTo>
                    <a:pt x="133" y="300"/>
                  </a:lnTo>
                  <a:lnTo>
                    <a:pt x="1" y="3046"/>
                  </a:lnTo>
                  <a:lnTo>
                    <a:pt x="1" y="3106"/>
                  </a:lnTo>
                  <a:lnTo>
                    <a:pt x="13" y="3166"/>
                  </a:lnTo>
                  <a:lnTo>
                    <a:pt x="49" y="3214"/>
                  </a:lnTo>
                  <a:lnTo>
                    <a:pt x="85" y="3262"/>
                  </a:lnTo>
                  <a:lnTo>
                    <a:pt x="121" y="3310"/>
                  </a:lnTo>
                  <a:lnTo>
                    <a:pt x="169" y="3334"/>
                  </a:lnTo>
                  <a:lnTo>
                    <a:pt x="229" y="3358"/>
                  </a:lnTo>
                  <a:lnTo>
                    <a:pt x="289" y="3370"/>
                  </a:lnTo>
                  <a:lnTo>
                    <a:pt x="312" y="3370"/>
                  </a:lnTo>
                  <a:lnTo>
                    <a:pt x="372" y="3358"/>
                  </a:lnTo>
                  <a:lnTo>
                    <a:pt x="420" y="3346"/>
                  </a:lnTo>
                  <a:lnTo>
                    <a:pt x="480" y="3322"/>
                  </a:lnTo>
                  <a:lnTo>
                    <a:pt x="516" y="3286"/>
                  </a:lnTo>
                  <a:lnTo>
                    <a:pt x="564" y="3238"/>
                  </a:lnTo>
                  <a:lnTo>
                    <a:pt x="588" y="3190"/>
                  </a:lnTo>
                  <a:lnTo>
                    <a:pt x="612" y="3130"/>
                  </a:lnTo>
                  <a:lnTo>
                    <a:pt x="624" y="3070"/>
                  </a:lnTo>
                  <a:lnTo>
                    <a:pt x="756" y="324"/>
                  </a:lnTo>
                  <a:lnTo>
                    <a:pt x="744" y="264"/>
                  </a:lnTo>
                  <a:lnTo>
                    <a:pt x="732" y="204"/>
                  </a:lnTo>
                  <a:lnTo>
                    <a:pt x="708" y="156"/>
                  </a:lnTo>
                  <a:lnTo>
                    <a:pt x="672" y="108"/>
                  </a:lnTo>
                  <a:lnTo>
                    <a:pt x="624" y="72"/>
                  </a:lnTo>
                  <a:lnTo>
                    <a:pt x="576" y="36"/>
                  </a:lnTo>
                  <a:lnTo>
                    <a:pt x="516" y="1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789450" y="3321400"/>
              <a:ext cx="78875" cy="47400"/>
            </a:xfrm>
            <a:custGeom>
              <a:rect b="b" l="l" r="r" t="t"/>
              <a:pathLst>
                <a:path extrusionOk="0" h="1896" w="3155">
                  <a:moveTo>
                    <a:pt x="312" y="1"/>
                  </a:moveTo>
                  <a:lnTo>
                    <a:pt x="264" y="13"/>
                  </a:lnTo>
                  <a:lnTo>
                    <a:pt x="204" y="25"/>
                  </a:lnTo>
                  <a:lnTo>
                    <a:pt x="144" y="49"/>
                  </a:lnTo>
                  <a:lnTo>
                    <a:pt x="97" y="85"/>
                  </a:lnTo>
                  <a:lnTo>
                    <a:pt x="61" y="133"/>
                  </a:lnTo>
                  <a:lnTo>
                    <a:pt x="25" y="193"/>
                  </a:lnTo>
                  <a:lnTo>
                    <a:pt x="13" y="253"/>
                  </a:lnTo>
                  <a:lnTo>
                    <a:pt x="1" y="301"/>
                  </a:lnTo>
                  <a:lnTo>
                    <a:pt x="1" y="360"/>
                  </a:lnTo>
                  <a:lnTo>
                    <a:pt x="25" y="420"/>
                  </a:lnTo>
                  <a:lnTo>
                    <a:pt x="49" y="480"/>
                  </a:lnTo>
                  <a:lnTo>
                    <a:pt x="85" y="528"/>
                  </a:lnTo>
                  <a:lnTo>
                    <a:pt x="1296" y="1799"/>
                  </a:lnTo>
                  <a:lnTo>
                    <a:pt x="1332" y="1835"/>
                  </a:lnTo>
                  <a:lnTo>
                    <a:pt x="1392" y="1859"/>
                  </a:lnTo>
                  <a:lnTo>
                    <a:pt x="1452" y="1883"/>
                  </a:lnTo>
                  <a:lnTo>
                    <a:pt x="1512" y="1895"/>
                  </a:lnTo>
                  <a:lnTo>
                    <a:pt x="1571" y="1883"/>
                  </a:lnTo>
                  <a:lnTo>
                    <a:pt x="1631" y="1871"/>
                  </a:lnTo>
                  <a:lnTo>
                    <a:pt x="1679" y="1835"/>
                  </a:lnTo>
                  <a:lnTo>
                    <a:pt x="1727" y="1799"/>
                  </a:lnTo>
                  <a:lnTo>
                    <a:pt x="3058" y="540"/>
                  </a:lnTo>
                  <a:lnTo>
                    <a:pt x="3094" y="492"/>
                  </a:lnTo>
                  <a:lnTo>
                    <a:pt x="3130" y="432"/>
                  </a:lnTo>
                  <a:lnTo>
                    <a:pt x="3142" y="384"/>
                  </a:lnTo>
                  <a:lnTo>
                    <a:pt x="3154" y="324"/>
                  </a:lnTo>
                  <a:lnTo>
                    <a:pt x="3154" y="265"/>
                  </a:lnTo>
                  <a:lnTo>
                    <a:pt x="3130" y="205"/>
                  </a:lnTo>
                  <a:lnTo>
                    <a:pt x="3106" y="145"/>
                  </a:lnTo>
                  <a:lnTo>
                    <a:pt x="3070" y="97"/>
                  </a:lnTo>
                  <a:lnTo>
                    <a:pt x="3022" y="61"/>
                  </a:lnTo>
                  <a:lnTo>
                    <a:pt x="2962" y="25"/>
                  </a:lnTo>
                  <a:lnTo>
                    <a:pt x="2915" y="13"/>
                  </a:lnTo>
                  <a:lnTo>
                    <a:pt x="2855" y="1"/>
                  </a:lnTo>
                  <a:lnTo>
                    <a:pt x="2795" y="13"/>
                  </a:lnTo>
                  <a:lnTo>
                    <a:pt x="2735" y="25"/>
                  </a:lnTo>
                  <a:lnTo>
                    <a:pt x="2675" y="49"/>
                  </a:lnTo>
                  <a:lnTo>
                    <a:pt x="2627" y="85"/>
                  </a:lnTo>
                  <a:lnTo>
                    <a:pt x="1524" y="1140"/>
                  </a:lnTo>
                  <a:lnTo>
                    <a:pt x="540" y="97"/>
                  </a:lnTo>
                  <a:lnTo>
                    <a:pt x="492" y="61"/>
                  </a:lnTo>
                  <a:lnTo>
                    <a:pt x="432" y="25"/>
                  </a:lnTo>
                  <a:lnTo>
                    <a:pt x="372" y="13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117025" y="917125"/>
              <a:ext cx="116050" cy="120850"/>
            </a:xfrm>
            <a:custGeom>
              <a:rect b="b" l="l" r="r" t="t"/>
              <a:pathLst>
                <a:path extrusionOk="0" h="4834" w="4642">
                  <a:moveTo>
                    <a:pt x="2735" y="1"/>
                  </a:moveTo>
                  <a:lnTo>
                    <a:pt x="2027" y="468"/>
                  </a:lnTo>
                  <a:lnTo>
                    <a:pt x="1344" y="948"/>
                  </a:lnTo>
                  <a:lnTo>
                    <a:pt x="660" y="1452"/>
                  </a:lnTo>
                  <a:lnTo>
                    <a:pt x="1" y="1967"/>
                  </a:lnTo>
                  <a:lnTo>
                    <a:pt x="2219" y="4833"/>
                  </a:lnTo>
                  <a:lnTo>
                    <a:pt x="2807" y="4377"/>
                  </a:lnTo>
                  <a:lnTo>
                    <a:pt x="3418" y="3934"/>
                  </a:lnTo>
                  <a:lnTo>
                    <a:pt x="4030" y="3502"/>
                  </a:lnTo>
                  <a:lnTo>
                    <a:pt x="4642" y="3082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272625" y="833475"/>
              <a:ext cx="106150" cy="116350"/>
            </a:xfrm>
            <a:custGeom>
              <a:rect b="b" l="l" r="r" t="t"/>
              <a:pathLst>
                <a:path extrusionOk="0" h="4654" w="4246">
                  <a:moveTo>
                    <a:pt x="3070" y="1"/>
                  </a:moveTo>
                  <a:lnTo>
                    <a:pt x="2303" y="313"/>
                  </a:lnTo>
                  <a:lnTo>
                    <a:pt x="1523" y="636"/>
                  </a:lnTo>
                  <a:lnTo>
                    <a:pt x="756" y="984"/>
                  </a:lnTo>
                  <a:lnTo>
                    <a:pt x="0" y="1344"/>
                  </a:lnTo>
                  <a:lnTo>
                    <a:pt x="1523" y="4654"/>
                  </a:lnTo>
                  <a:lnTo>
                    <a:pt x="2195" y="4342"/>
                  </a:lnTo>
                  <a:lnTo>
                    <a:pt x="2866" y="4030"/>
                  </a:lnTo>
                  <a:lnTo>
                    <a:pt x="3550" y="3742"/>
                  </a:lnTo>
                  <a:lnTo>
                    <a:pt x="4245" y="346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785775" y="1517300"/>
              <a:ext cx="100450" cy="81875"/>
            </a:xfrm>
            <a:custGeom>
              <a:rect b="b" l="l" r="r" t="t"/>
              <a:pathLst>
                <a:path extrusionOk="0" h="3275" w="4018">
                  <a:moveTo>
                    <a:pt x="336" y="0"/>
                  </a:moveTo>
                  <a:lnTo>
                    <a:pt x="228" y="816"/>
                  </a:lnTo>
                  <a:lnTo>
                    <a:pt x="132" y="1631"/>
                  </a:lnTo>
                  <a:lnTo>
                    <a:pt x="60" y="2447"/>
                  </a:lnTo>
                  <a:lnTo>
                    <a:pt x="0" y="3274"/>
                  </a:lnTo>
                  <a:lnTo>
                    <a:pt x="3718" y="3274"/>
                  </a:lnTo>
                  <a:lnTo>
                    <a:pt x="3766" y="2543"/>
                  </a:lnTo>
                  <a:lnTo>
                    <a:pt x="3838" y="1811"/>
                  </a:lnTo>
                  <a:lnTo>
                    <a:pt x="3922" y="1080"/>
                  </a:lnTo>
                  <a:lnTo>
                    <a:pt x="4018" y="36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444700" y="787025"/>
              <a:ext cx="90550" cy="106450"/>
            </a:xfrm>
            <a:custGeom>
              <a:rect b="b" l="l" r="r" t="t"/>
              <a:pathLst>
                <a:path extrusionOk="0" h="4258" w="3622">
                  <a:moveTo>
                    <a:pt x="3262" y="0"/>
                  </a:moveTo>
                  <a:lnTo>
                    <a:pt x="2435" y="132"/>
                  </a:lnTo>
                  <a:lnTo>
                    <a:pt x="1619" y="288"/>
                  </a:lnTo>
                  <a:lnTo>
                    <a:pt x="816" y="468"/>
                  </a:lnTo>
                  <a:lnTo>
                    <a:pt x="0" y="660"/>
                  </a:lnTo>
                  <a:lnTo>
                    <a:pt x="732" y="4257"/>
                  </a:lnTo>
                  <a:lnTo>
                    <a:pt x="1451" y="4089"/>
                  </a:lnTo>
                  <a:lnTo>
                    <a:pt x="2171" y="3933"/>
                  </a:lnTo>
                  <a:lnTo>
                    <a:pt x="2890" y="3802"/>
                  </a:lnTo>
                  <a:lnTo>
                    <a:pt x="3622" y="3682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814850" y="1340725"/>
              <a:ext cx="112750" cy="99550"/>
            </a:xfrm>
            <a:custGeom>
              <a:rect b="b" l="l" r="r" t="t"/>
              <a:pathLst>
                <a:path extrusionOk="0" h="3982" w="4510">
                  <a:moveTo>
                    <a:pt x="1044" y="0"/>
                  </a:moveTo>
                  <a:lnTo>
                    <a:pt x="756" y="780"/>
                  </a:lnTo>
                  <a:lnTo>
                    <a:pt x="480" y="1571"/>
                  </a:lnTo>
                  <a:lnTo>
                    <a:pt x="228" y="2375"/>
                  </a:lnTo>
                  <a:lnTo>
                    <a:pt x="1" y="3166"/>
                  </a:lnTo>
                  <a:lnTo>
                    <a:pt x="3586" y="3982"/>
                  </a:lnTo>
                  <a:lnTo>
                    <a:pt x="3790" y="3274"/>
                  </a:lnTo>
                  <a:lnTo>
                    <a:pt x="4018" y="2567"/>
                  </a:lnTo>
                  <a:lnTo>
                    <a:pt x="4258" y="1859"/>
                  </a:lnTo>
                  <a:lnTo>
                    <a:pt x="4509" y="1176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622475" y="777725"/>
              <a:ext cx="83950" cy="94750"/>
            </a:xfrm>
            <a:custGeom>
              <a:rect b="b" l="l" r="r" t="t"/>
              <a:pathLst>
                <a:path extrusionOk="0" h="3790" w="3358">
                  <a:moveTo>
                    <a:pt x="1116" y="1"/>
                  </a:moveTo>
                  <a:lnTo>
                    <a:pt x="600" y="13"/>
                  </a:lnTo>
                  <a:lnTo>
                    <a:pt x="84" y="13"/>
                  </a:lnTo>
                  <a:lnTo>
                    <a:pt x="0" y="3730"/>
                  </a:lnTo>
                  <a:lnTo>
                    <a:pt x="900" y="3718"/>
                  </a:lnTo>
                  <a:lnTo>
                    <a:pt x="1403" y="3718"/>
                  </a:lnTo>
                  <a:lnTo>
                    <a:pt x="1907" y="3730"/>
                  </a:lnTo>
                  <a:lnTo>
                    <a:pt x="2411" y="3754"/>
                  </a:lnTo>
                  <a:lnTo>
                    <a:pt x="2914" y="3790"/>
                  </a:lnTo>
                  <a:lnTo>
                    <a:pt x="3358" y="72"/>
                  </a:lnTo>
                  <a:lnTo>
                    <a:pt x="2806" y="49"/>
                  </a:lnTo>
                  <a:lnTo>
                    <a:pt x="2243" y="25"/>
                  </a:lnTo>
                  <a:lnTo>
                    <a:pt x="1679" y="13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984825" y="1033450"/>
              <a:ext cx="120850" cy="119325"/>
            </a:xfrm>
            <a:custGeom>
              <a:rect b="b" l="l" r="r" t="t"/>
              <a:pathLst>
                <a:path extrusionOk="0" h="4773" w="4834">
                  <a:moveTo>
                    <a:pt x="2267" y="0"/>
                  </a:moveTo>
                  <a:lnTo>
                    <a:pt x="1679" y="600"/>
                  </a:lnTo>
                  <a:lnTo>
                    <a:pt x="1104" y="1211"/>
                  </a:lnTo>
                  <a:lnTo>
                    <a:pt x="540" y="1847"/>
                  </a:lnTo>
                  <a:lnTo>
                    <a:pt x="1" y="2482"/>
                  </a:lnTo>
                  <a:lnTo>
                    <a:pt x="2819" y="4773"/>
                  </a:lnTo>
                  <a:lnTo>
                    <a:pt x="3298" y="4197"/>
                  </a:lnTo>
                  <a:lnTo>
                    <a:pt x="3790" y="3646"/>
                  </a:lnTo>
                  <a:lnTo>
                    <a:pt x="4306" y="3094"/>
                  </a:lnTo>
                  <a:lnTo>
                    <a:pt x="4833" y="2566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882300" y="1176750"/>
              <a:ext cx="119650" cy="112125"/>
            </a:xfrm>
            <a:custGeom>
              <a:rect b="b" l="l" r="r" t="t"/>
              <a:pathLst>
                <a:path extrusionOk="0" h="4485" w="4786">
                  <a:moveTo>
                    <a:pt x="1703" y="0"/>
                  </a:moveTo>
                  <a:lnTo>
                    <a:pt x="1248" y="720"/>
                  </a:lnTo>
                  <a:lnTo>
                    <a:pt x="816" y="1439"/>
                  </a:lnTo>
                  <a:lnTo>
                    <a:pt x="396" y="2159"/>
                  </a:lnTo>
                  <a:lnTo>
                    <a:pt x="1" y="2902"/>
                  </a:lnTo>
                  <a:lnTo>
                    <a:pt x="3286" y="4485"/>
                  </a:lnTo>
                  <a:lnTo>
                    <a:pt x="3634" y="3837"/>
                  </a:lnTo>
                  <a:lnTo>
                    <a:pt x="4006" y="3190"/>
                  </a:lnTo>
                  <a:lnTo>
                    <a:pt x="4389" y="2542"/>
                  </a:lnTo>
                  <a:lnTo>
                    <a:pt x="4785" y="1919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4317375" y="1370100"/>
              <a:ext cx="105550" cy="96550"/>
            </a:xfrm>
            <a:custGeom>
              <a:rect b="b" l="l" r="r" t="t"/>
              <a:pathLst>
                <a:path extrusionOk="0" h="3862" w="4222">
                  <a:moveTo>
                    <a:pt x="3634" y="1"/>
                  </a:moveTo>
                  <a:lnTo>
                    <a:pt x="0" y="1032"/>
                  </a:lnTo>
                  <a:lnTo>
                    <a:pt x="156" y="1727"/>
                  </a:lnTo>
                  <a:lnTo>
                    <a:pt x="300" y="2435"/>
                  </a:lnTo>
                  <a:lnTo>
                    <a:pt x="420" y="3154"/>
                  </a:lnTo>
                  <a:lnTo>
                    <a:pt x="528" y="3862"/>
                  </a:lnTo>
                  <a:lnTo>
                    <a:pt x="4221" y="3190"/>
                  </a:lnTo>
                  <a:lnTo>
                    <a:pt x="4102" y="2387"/>
                  </a:lnTo>
                  <a:lnTo>
                    <a:pt x="3970" y="1583"/>
                  </a:lnTo>
                  <a:lnTo>
                    <a:pt x="3814" y="78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64000" y="1203425"/>
              <a:ext cx="116050" cy="110350"/>
            </a:xfrm>
            <a:custGeom>
              <a:rect b="b" l="l" r="r" t="t"/>
              <a:pathLst>
                <a:path extrusionOk="0" h="4414" w="4642">
                  <a:moveTo>
                    <a:pt x="3359" y="0"/>
                  </a:moveTo>
                  <a:lnTo>
                    <a:pt x="1" y="1799"/>
                  </a:lnTo>
                  <a:lnTo>
                    <a:pt x="313" y="2435"/>
                  </a:lnTo>
                  <a:lnTo>
                    <a:pt x="601" y="3082"/>
                  </a:lnTo>
                  <a:lnTo>
                    <a:pt x="876" y="3742"/>
                  </a:lnTo>
                  <a:lnTo>
                    <a:pt x="1140" y="4413"/>
                  </a:lnTo>
                  <a:lnTo>
                    <a:pt x="4642" y="2950"/>
                  </a:lnTo>
                  <a:lnTo>
                    <a:pt x="4342" y="2207"/>
                  </a:lnTo>
                  <a:lnTo>
                    <a:pt x="4030" y="1463"/>
                  </a:lnTo>
                  <a:lnTo>
                    <a:pt x="3706" y="720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35350" y="1547575"/>
              <a:ext cx="94175" cy="51600"/>
            </a:xfrm>
            <a:custGeom>
              <a:rect b="b" l="l" r="r" t="t"/>
              <a:pathLst>
                <a:path extrusionOk="0" h="2064" w="3767">
                  <a:moveTo>
                    <a:pt x="3766" y="1"/>
                  </a:moveTo>
                  <a:lnTo>
                    <a:pt x="49" y="228"/>
                  </a:lnTo>
                  <a:lnTo>
                    <a:pt x="37" y="1140"/>
                  </a:lnTo>
                  <a:lnTo>
                    <a:pt x="1" y="2063"/>
                  </a:lnTo>
                  <a:lnTo>
                    <a:pt x="3730" y="2063"/>
                  </a:lnTo>
                  <a:lnTo>
                    <a:pt x="3754" y="1547"/>
                  </a:lnTo>
                  <a:lnTo>
                    <a:pt x="3766" y="1032"/>
                  </a:lnTo>
                  <a:lnTo>
                    <a:pt x="3766" y="51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781350" y="792125"/>
              <a:ext cx="101050" cy="108550"/>
            </a:xfrm>
            <a:custGeom>
              <a:rect b="b" l="l" r="r" t="t"/>
              <a:pathLst>
                <a:path extrusionOk="0" h="4342" w="4042">
                  <a:moveTo>
                    <a:pt x="888" y="0"/>
                  </a:moveTo>
                  <a:lnTo>
                    <a:pt x="1" y="3658"/>
                  </a:lnTo>
                  <a:lnTo>
                    <a:pt x="708" y="3801"/>
                  </a:lnTo>
                  <a:lnTo>
                    <a:pt x="1404" y="3969"/>
                  </a:lnTo>
                  <a:lnTo>
                    <a:pt x="2111" y="4149"/>
                  </a:lnTo>
                  <a:lnTo>
                    <a:pt x="2795" y="4341"/>
                  </a:lnTo>
                  <a:lnTo>
                    <a:pt x="4042" y="780"/>
                  </a:lnTo>
                  <a:lnTo>
                    <a:pt x="3262" y="552"/>
                  </a:lnTo>
                  <a:lnTo>
                    <a:pt x="2471" y="348"/>
                  </a:lnTo>
                  <a:lnTo>
                    <a:pt x="1680" y="16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931850" y="845175"/>
              <a:ext cx="113050" cy="117550"/>
            </a:xfrm>
            <a:custGeom>
              <a:rect b="b" l="l" r="r" t="t"/>
              <a:pathLst>
                <a:path extrusionOk="0" h="4702" w="4522">
                  <a:moveTo>
                    <a:pt x="1655" y="1"/>
                  </a:moveTo>
                  <a:lnTo>
                    <a:pt x="1" y="3418"/>
                  </a:lnTo>
                  <a:lnTo>
                    <a:pt x="648" y="3706"/>
                  </a:lnTo>
                  <a:lnTo>
                    <a:pt x="1284" y="4030"/>
                  </a:lnTo>
                  <a:lnTo>
                    <a:pt x="1919" y="4354"/>
                  </a:lnTo>
                  <a:lnTo>
                    <a:pt x="2531" y="4701"/>
                  </a:lnTo>
                  <a:lnTo>
                    <a:pt x="4521" y="1452"/>
                  </a:lnTo>
                  <a:lnTo>
                    <a:pt x="3826" y="1068"/>
                  </a:lnTo>
                  <a:lnTo>
                    <a:pt x="3106" y="696"/>
                  </a:lnTo>
                  <a:lnTo>
                    <a:pt x="2387" y="336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178875" y="1055925"/>
              <a:ext cx="120825" cy="118450"/>
            </a:xfrm>
            <a:custGeom>
              <a:rect b="b" l="l" r="r" t="t"/>
              <a:pathLst>
                <a:path extrusionOk="0" h="4738" w="4833">
                  <a:moveTo>
                    <a:pt x="2926" y="1"/>
                  </a:moveTo>
                  <a:lnTo>
                    <a:pt x="0" y="2459"/>
                  </a:lnTo>
                  <a:lnTo>
                    <a:pt x="444" y="3010"/>
                  </a:lnTo>
                  <a:lnTo>
                    <a:pt x="876" y="3586"/>
                  </a:lnTo>
                  <a:lnTo>
                    <a:pt x="1295" y="4162"/>
                  </a:lnTo>
                  <a:lnTo>
                    <a:pt x="1703" y="4737"/>
                  </a:lnTo>
                  <a:lnTo>
                    <a:pt x="4833" y="2567"/>
                  </a:lnTo>
                  <a:lnTo>
                    <a:pt x="4377" y="1907"/>
                  </a:lnTo>
                  <a:lnTo>
                    <a:pt x="3910" y="1260"/>
                  </a:lnTo>
                  <a:lnTo>
                    <a:pt x="3418" y="624"/>
                  </a:lnTo>
                  <a:lnTo>
                    <a:pt x="29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066450" y="934525"/>
              <a:ext cx="119650" cy="121125"/>
            </a:xfrm>
            <a:custGeom>
              <a:rect b="b" l="l" r="r" t="t"/>
              <a:pathLst>
                <a:path extrusionOk="0" h="4845" w="4786">
                  <a:moveTo>
                    <a:pt x="2339" y="0"/>
                  </a:moveTo>
                  <a:lnTo>
                    <a:pt x="1" y="3010"/>
                  </a:lnTo>
                  <a:lnTo>
                    <a:pt x="552" y="3442"/>
                  </a:lnTo>
                  <a:lnTo>
                    <a:pt x="1104" y="3897"/>
                  </a:lnTo>
                  <a:lnTo>
                    <a:pt x="1643" y="4365"/>
                  </a:lnTo>
                  <a:lnTo>
                    <a:pt x="2171" y="4845"/>
                  </a:lnTo>
                  <a:lnTo>
                    <a:pt x="4785" y="2063"/>
                  </a:lnTo>
                  <a:lnTo>
                    <a:pt x="4198" y="1523"/>
                  </a:lnTo>
                  <a:lnTo>
                    <a:pt x="3598" y="1007"/>
                  </a:lnTo>
                  <a:lnTo>
                    <a:pt x="2975" y="492"/>
                  </a:lnTo>
                  <a:lnTo>
                    <a:pt x="2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512150" y="1468425"/>
              <a:ext cx="173000" cy="168200"/>
            </a:xfrm>
            <a:custGeom>
              <a:rect b="b" l="l" r="r" t="t"/>
              <a:pathLst>
                <a:path extrusionOk="0" h="6728" w="6920">
                  <a:moveTo>
                    <a:pt x="3502" y="1"/>
                  </a:moveTo>
                  <a:lnTo>
                    <a:pt x="3334" y="13"/>
                  </a:lnTo>
                  <a:lnTo>
                    <a:pt x="3166" y="37"/>
                  </a:lnTo>
                  <a:lnTo>
                    <a:pt x="2998" y="61"/>
                  </a:lnTo>
                  <a:lnTo>
                    <a:pt x="2831" y="85"/>
                  </a:lnTo>
                  <a:lnTo>
                    <a:pt x="2675" y="133"/>
                  </a:lnTo>
                  <a:lnTo>
                    <a:pt x="2507" y="181"/>
                  </a:lnTo>
                  <a:lnTo>
                    <a:pt x="2351" y="229"/>
                  </a:lnTo>
                  <a:lnTo>
                    <a:pt x="2195" y="289"/>
                  </a:lnTo>
                  <a:lnTo>
                    <a:pt x="2039" y="361"/>
                  </a:lnTo>
                  <a:lnTo>
                    <a:pt x="1895" y="444"/>
                  </a:lnTo>
                  <a:lnTo>
                    <a:pt x="1751" y="516"/>
                  </a:lnTo>
                  <a:lnTo>
                    <a:pt x="1607" y="612"/>
                  </a:lnTo>
                  <a:lnTo>
                    <a:pt x="1464" y="708"/>
                  </a:lnTo>
                  <a:lnTo>
                    <a:pt x="1332" y="804"/>
                  </a:lnTo>
                  <a:lnTo>
                    <a:pt x="1200" y="912"/>
                  </a:lnTo>
                  <a:lnTo>
                    <a:pt x="1080" y="1032"/>
                  </a:lnTo>
                  <a:lnTo>
                    <a:pt x="960" y="1152"/>
                  </a:lnTo>
                  <a:lnTo>
                    <a:pt x="840" y="1272"/>
                  </a:lnTo>
                  <a:lnTo>
                    <a:pt x="744" y="1404"/>
                  </a:lnTo>
                  <a:lnTo>
                    <a:pt x="636" y="1548"/>
                  </a:lnTo>
                  <a:lnTo>
                    <a:pt x="540" y="1680"/>
                  </a:lnTo>
                  <a:lnTo>
                    <a:pt x="456" y="1835"/>
                  </a:lnTo>
                  <a:lnTo>
                    <a:pt x="372" y="1979"/>
                  </a:lnTo>
                  <a:lnTo>
                    <a:pt x="300" y="2135"/>
                  </a:lnTo>
                  <a:lnTo>
                    <a:pt x="228" y="2303"/>
                  </a:lnTo>
                  <a:lnTo>
                    <a:pt x="168" y="2471"/>
                  </a:lnTo>
                  <a:lnTo>
                    <a:pt x="120" y="2639"/>
                  </a:lnTo>
                  <a:lnTo>
                    <a:pt x="73" y="2807"/>
                  </a:lnTo>
                  <a:lnTo>
                    <a:pt x="49" y="2975"/>
                  </a:lnTo>
                  <a:lnTo>
                    <a:pt x="25" y="3143"/>
                  </a:lnTo>
                  <a:lnTo>
                    <a:pt x="1" y="3298"/>
                  </a:lnTo>
                  <a:lnTo>
                    <a:pt x="1" y="3466"/>
                  </a:lnTo>
                  <a:lnTo>
                    <a:pt x="1" y="3634"/>
                  </a:lnTo>
                  <a:lnTo>
                    <a:pt x="13" y="3802"/>
                  </a:lnTo>
                  <a:lnTo>
                    <a:pt x="25" y="3958"/>
                  </a:lnTo>
                  <a:lnTo>
                    <a:pt x="49" y="4114"/>
                  </a:lnTo>
                  <a:lnTo>
                    <a:pt x="84" y="4282"/>
                  </a:lnTo>
                  <a:lnTo>
                    <a:pt x="132" y="4438"/>
                  </a:lnTo>
                  <a:lnTo>
                    <a:pt x="180" y="4581"/>
                  </a:lnTo>
                  <a:lnTo>
                    <a:pt x="240" y="4737"/>
                  </a:lnTo>
                  <a:lnTo>
                    <a:pt x="300" y="4881"/>
                  </a:lnTo>
                  <a:lnTo>
                    <a:pt x="372" y="5025"/>
                  </a:lnTo>
                  <a:lnTo>
                    <a:pt x="444" y="5157"/>
                  </a:lnTo>
                  <a:lnTo>
                    <a:pt x="540" y="5289"/>
                  </a:lnTo>
                  <a:lnTo>
                    <a:pt x="624" y="5421"/>
                  </a:lnTo>
                  <a:lnTo>
                    <a:pt x="720" y="5553"/>
                  </a:lnTo>
                  <a:lnTo>
                    <a:pt x="828" y="5673"/>
                  </a:lnTo>
                  <a:lnTo>
                    <a:pt x="948" y="5793"/>
                  </a:lnTo>
                  <a:lnTo>
                    <a:pt x="1056" y="5901"/>
                  </a:lnTo>
                  <a:lnTo>
                    <a:pt x="1188" y="6008"/>
                  </a:lnTo>
                  <a:lnTo>
                    <a:pt x="1320" y="6104"/>
                  </a:lnTo>
                  <a:lnTo>
                    <a:pt x="1452" y="6200"/>
                  </a:lnTo>
                  <a:lnTo>
                    <a:pt x="1595" y="6284"/>
                  </a:lnTo>
                  <a:lnTo>
                    <a:pt x="1739" y="6356"/>
                  </a:lnTo>
                  <a:lnTo>
                    <a:pt x="1895" y="6428"/>
                  </a:lnTo>
                  <a:lnTo>
                    <a:pt x="2051" y="6500"/>
                  </a:lnTo>
                  <a:lnTo>
                    <a:pt x="2207" y="6560"/>
                  </a:lnTo>
                  <a:lnTo>
                    <a:pt x="2375" y="6608"/>
                  </a:lnTo>
                  <a:lnTo>
                    <a:pt x="2555" y="6656"/>
                  </a:lnTo>
                  <a:lnTo>
                    <a:pt x="2723" y="6680"/>
                  </a:lnTo>
                  <a:lnTo>
                    <a:pt x="2890" y="6704"/>
                  </a:lnTo>
                  <a:lnTo>
                    <a:pt x="3070" y="6728"/>
                  </a:lnTo>
                  <a:lnTo>
                    <a:pt x="3574" y="6728"/>
                  </a:lnTo>
                  <a:lnTo>
                    <a:pt x="3742" y="6704"/>
                  </a:lnTo>
                  <a:lnTo>
                    <a:pt x="3910" y="6680"/>
                  </a:lnTo>
                  <a:lnTo>
                    <a:pt x="4078" y="6644"/>
                  </a:lnTo>
                  <a:lnTo>
                    <a:pt x="4246" y="6608"/>
                  </a:lnTo>
                  <a:lnTo>
                    <a:pt x="4401" y="6560"/>
                  </a:lnTo>
                  <a:lnTo>
                    <a:pt x="4557" y="6500"/>
                  </a:lnTo>
                  <a:lnTo>
                    <a:pt x="4713" y="6440"/>
                  </a:lnTo>
                  <a:lnTo>
                    <a:pt x="4869" y="6368"/>
                  </a:lnTo>
                  <a:lnTo>
                    <a:pt x="5025" y="6296"/>
                  </a:lnTo>
                  <a:lnTo>
                    <a:pt x="5169" y="6212"/>
                  </a:lnTo>
                  <a:lnTo>
                    <a:pt x="5313" y="6128"/>
                  </a:lnTo>
                  <a:lnTo>
                    <a:pt x="5445" y="6032"/>
                  </a:lnTo>
                  <a:lnTo>
                    <a:pt x="5577" y="5925"/>
                  </a:lnTo>
                  <a:lnTo>
                    <a:pt x="5708" y="5817"/>
                  </a:lnTo>
                  <a:lnTo>
                    <a:pt x="5828" y="5709"/>
                  </a:lnTo>
                  <a:lnTo>
                    <a:pt x="5948" y="5589"/>
                  </a:lnTo>
                  <a:lnTo>
                    <a:pt x="6068" y="5457"/>
                  </a:lnTo>
                  <a:lnTo>
                    <a:pt x="6176" y="5325"/>
                  </a:lnTo>
                  <a:lnTo>
                    <a:pt x="6272" y="5193"/>
                  </a:lnTo>
                  <a:lnTo>
                    <a:pt x="6368" y="5049"/>
                  </a:lnTo>
                  <a:lnTo>
                    <a:pt x="6464" y="4905"/>
                  </a:lnTo>
                  <a:lnTo>
                    <a:pt x="6548" y="4749"/>
                  </a:lnTo>
                  <a:lnTo>
                    <a:pt x="6620" y="4593"/>
                  </a:lnTo>
                  <a:lnTo>
                    <a:pt x="6680" y="4438"/>
                  </a:lnTo>
                  <a:lnTo>
                    <a:pt x="6740" y="4270"/>
                  </a:lnTo>
                  <a:lnTo>
                    <a:pt x="6800" y="4102"/>
                  </a:lnTo>
                  <a:lnTo>
                    <a:pt x="6836" y="3934"/>
                  </a:lnTo>
                  <a:lnTo>
                    <a:pt x="6872" y="3766"/>
                  </a:lnTo>
                  <a:lnTo>
                    <a:pt x="6896" y="3598"/>
                  </a:lnTo>
                  <a:lnTo>
                    <a:pt x="6908" y="3430"/>
                  </a:lnTo>
                  <a:lnTo>
                    <a:pt x="6920" y="3262"/>
                  </a:lnTo>
                  <a:lnTo>
                    <a:pt x="6920" y="3107"/>
                  </a:lnTo>
                  <a:lnTo>
                    <a:pt x="6908" y="2939"/>
                  </a:lnTo>
                  <a:lnTo>
                    <a:pt x="6884" y="2783"/>
                  </a:lnTo>
                  <a:lnTo>
                    <a:pt x="6860" y="2615"/>
                  </a:lnTo>
                  <a:lnTo>
                    <a:pt x="6824" y="2459"/>
                  </a:lnTo>
                  <a:lnTo>
                    <a:pt x="6788" y="2303"/>
                  </a:lnTo>
                  <a:lnTo>
                    <a:pt x="6740" y="2159"/>
                  </a:lnTo>
                  <a:lnTo>
                    <a:pt x="6680" y="2003"/>
                  </a:lnTo>
                  <a:lnTo>
                    <a:pt x="6608" y="1859"/>
                  </a:lnTo>
                  <a:lnTo>
                    <a:pt x="6536" y="1716"/>
                  </a:lnTo>
                  <a:lnTo>
                    <a:pt x="6464" y="1572"/>
                  </a:lnTo>
                  <a:lnTo>
                    <a:pt x="6380" y="1440"/>
                  </a:lnTo>
                  <a:lnTo>
                    <a:pt x="6284" y="1308"/>
                  </a:lnTo>
                  <a:lnTo>
                    <a:pt x="6188" y="1188"/>
                  </a:lnTo>
                  <a:lnTo>
                    <a:pt x="6080" y="1068"/>
                  </a:lnTo>
                  <a:lnTo>
                    <a:pt x="5972" y="948"/>
                  </a:lnTo>
                  <a:lnTo>
                    <a:pt x="5852" y="840"/>
                  </a:lnTo>
                  <a:lnTo>
                    <a:pt x="5732" y="732"/>
                  </a:lnTo>
                  <a:lnTo>
                    <a:pt x="5601" y="636"/>
                  </a:lnTo>
                  <a:lnTo>
                    <a:pt x="5457" y="540"/>
                  </a:lnTo>
                  <a:lnTo>
                    <a:pt x="5325" y="456"/>
                  </a:lnTo>
                  <a:lnTo>
                    <a:pt x="5169" y="373"/>
                  </a:lnTo>
                  <a:lnTo>
                    <a:pt x="5025" y="301"/>
                  </a:lnTo>
                  <a:lnTo>
                    <a:pt x="4857" y="241"/>
                  </a:lnTo>
                  <a:lnTo>
                    <a:pt x="4701" y="181"/>
                  </a:lnTo>
                  <a:lnTo>
                    <a:pt x="4533" y="133"/>
                  </a:lnTo>
                  <a:lnTo>
                    <a:pt x="4365" y="85"/>
                  </a:lnTo>
                  <a:lnTo>
                    <a:pt x="4186" y="49"/>
                  </a:lnTo>
                  <a:lnTo>
                    <a:pt x="4018" y="25"/>
                  </a:lnTo>
                  <a:lnTo>
                    <a:pt x="3850" y="13"/>
                  </a:lnTo>
                  <a:lnTo>
                    <a:pt x="36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575100" y="1061325"/>
              <a:ext cx="186500" cy="479975"/>
            </a:xfrm>
            <a:custGeom>
              <a:rect b="b" l="l" r="r" t="t"/>
              <a:pathLst>
                <a:path extrusionOk="0" h="19199" w="7460">
                  <a:moveTo>
                    <a:pt x="7459" y="0"/>
                  </a:moveTo>
                  <a:lnTo>
                    <a:pt x="1" y="18551"/>
                  </a:lnTo>
                  <a:lnTo>
                    <a:pt x="2387" y="19199"/>
                  </a:lnTo>
                  <a:lnTo>
                    <a:pt x="7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602525" y="535800"/>
              <a:ext cx="690425" cy="1010600"/>
            </a:xfrm>
            <a:custGeom>
              <a:rect b="b" l="l" r="r" t="t"/>
              <a:pathLst>
                <a:path extrusionOk="0" h="40424" w="27617">
                  <a:moveTo>
                    <a:pt x="17352" y="0"/>
                  </a:moveTo>
                  <a:lnTo>
                    <a:pt x="17004" y="12"/>
                  </a:lnTo>
                  <a:lnTo>
                    <a:pt x="16668" y="24"/>
                  </a:lnTo>
                  <a:lnTo>
                    <a:pt x="16309" y="60"/>
                  </a:lnTo>
                  <a:lnTo>
                    <a:pt x="15961" y="96"/>
                  </a:lnTo>
                  <a:lnTo>
                    <a:pt x="15613" y="156"/>
                  </a:lnTo>
                  <a:lnTo>
                    <a:pt x="15253" y="216"/>
                  </a:lnTo>
                  <a:lnTo>
                    <a:pt x="14894" y="288"/>
                  </a:lnTo>
                  <a:lnTo>
                    <a:pt x="14534" y="372"/>
                  </a:lnTo>
                  <a:lnTo>
                    <a:pt x="14186" y="456"/>
                  </a:lnTo>
                  <a:lnTo>
                    <a:pt x="13826" y="564"/>
                  </a:lnTo>
                  <a:lnTo>
                    <a:pt x="13467" y="672"/>
                  </a:lnTo>
                  <a:lnTo>
                    <a:pt x="13107" y="804"/>
                  </a:lnTo>
                  <a:lnTo>
                    <a:pt x="12759" y="924"/>
                  </a:lnTo>
                  <a:lnTo>
                    <a:pt x="12399" y="1068"/>
                  </a:lnTo>
                  <a:lnTo>
                    <a:pt x="12052" y="1224"/>
                  </a:lnTo>
                  <a:lnTo>
                    <a:pt x="11704" y="1379"/>
                  </a:lnTo>
                  <a:lnTo>
                    <a:pt x="11368" y="1547"/>
                  </a:lnTo>
                  <a:lnTo>
                    <a:pt x="11020" y="1727"/>
                  </a:lnTo>
                  <a:lnTo>
                    <a:pt x="10685" y="1919"/>
                  </a:lnTo>
                  <a:lnTo>
                    <a:pt x="10361" y="2111"/>
                  </a:lnTo>
                  <a:lnTo>
                    <a:pt x="10037" y="2315"/>
                  </a:lnTo>
                  <a:lnTo>
                    <a:pt x="9713" y="2531"/>
                  </a:lnTo>
                  <a:lnTo>
                    <a:pt x="9402" y="2759"/>
                  </a:lnTo>
                  <a:lnTo>
                    <a:pt x="9090" y="2986"/>
                  </a:lnTo>
                  <a:lnTo>
                    <a:pt x="8790" y="3226"/>
                  </a:lnTo>
                  <a:lnTo>
                    <a:pt x="8502" y="3478"/>
                  </a:lnTo>
                  <a:lnTo>
                    <a:pt x="8214" y="3730"/>
                  </a:lnTo>
                  <a:lnTo>
                    <a:pt x="7939" y="3994"/>
                  </a:lnTo>
                  <a:lnTo>
                    <a:pt x="7675" y="4269"/>
                  </a:lnTo>
                  <a:lnTo>
                    <a:pt x="7411" y="4557"/>
                  </a:lnTo>
                  <a:lnTo>
                    <a:pt x="7159" y="4845"/>
                  </a:lnTo>
                  <a:lnTo>
                    <a:pt x="6919" y="5145"/>
                  </a:lnTo>
                  <a:lnTo>
                    <a:pt x="6692" y="5445"/>
                  </a:lnTo>
                  <a:lnTo>
                    <a:pt x="6476" y="5756"/>
                  </a:lnTo>
                  <a:lnTo>
                    <a:pt x="6272" y="6080"/>
                  </a:lnTo>
                  <a:lnTo>
                    <a:pt x="6080" y="6404"/>
                  </a:lnTo>
                  <a:lnTo>
                    <a:pt x="5900" y="6728"/>
                  </a:lnTo>
                  <a:lnTo>
                    <a:pt x="5732" y="7063"/>
                  </a:lnTo>
                  <a:lnTo>
                    <a:pt x="5564" y="7399"/>
                  </a:lnTo>
                  <a:lnTo>
                    <a:pt x="5420" y="7735"/>
                  </a:lnTo>
                  <a:lnTo>
                    <a:pt x="5277" y="8083"/>
                  </a:lnTo>
                  <a:lnTo>
                    <a:pt x="5145" y="8418"/>
                  </a:lnTo>
                  <a:lnTo>
                    <a:pt x="5025" y="8766"/>
                  </a:lnTo>
                  <a:lnTo>
                    <a:pt x="4905" y="9114"/>
                  </a:lnTo>
                  <a:lnTo>
                    <a:pt x="4797" y="9450"/>
                  </a:lnTo>
                  <a:lnTo>
                    <a:pt x="4701" y="9797"/>
                  </a:lnTo>
                  <a:lnTo>
                    <a:pt x="4617" y="10133"/>
                  </a:lnTo>
                  <a:lnTo>
                    <a:pt x="4533" y="10481"/>
                  </a:lnTo>
                  <a:lnTo>
                    <a:pt x="4401" y="11141"/>
                  </a:lnTo>
                  <a:lnTo>
                    <a:pt x="4293" y="11800"/>
                  </a:lnTo>
                  <a:lnTo>
                    <a:pt x="4209" y="12424"/>
                  </a:lnTo>
                  <a:lnTo>
                    <a:pt x="4161" y="13035"/>
                  </a:lnTo>
                  <a:lnTo>
                    <a:pt x="4125" y="13611"/>
                  </a:lnTo>
                  <a:lnTo>
                    <a:pt x="4101" y="14150"/>
                  </a:lnTo>
                  <a:lnTo>
                    <a:pt x="4113" y="14642"/>
                  </a:lnTo>
                  <a:lnTo>
                    <a:pt x="4125" y="15098"/>
                  </a:lnTo>
                  <a:lnTo>
                    <a:pt x="4137" y="15349"/>
                  </a:lnTo>
                  <a:lnTo>
                    <a:pt x="4113" y="15589"/>
                  </a:lnTo>
                  <a:lnTo>
                    <a:pt x="4077" y="15829"/>
                  </a:lnTo>
                  <a:lnTo>
                    <a:pt x="4029" y="16045"/>
                  </a:lnTo>
                  <a:lnTo>
                    <a:pt x="3958" y="16249"/>
                  </a:lnTo>
                  <a:lnTo>
                    <a:pt x="3874" y="16453"/>
                  </a:lnTo>
                  <a:lnTo>
                    <a:pt x="3778" y="16645"/>
                  </a:lnTo>
                  <a:lnTo>
                    <a:pt x="3670" y="16824"/>
                  </a:lnTo>
                  <a:lnTo>
                    <a:pt x="3550" y="17004"/>
                  </a:lnTo>
                  <a:lnTo>
                    <a:pt x="3418" y="17184"/>
                  </a:lnTo>
                  <a:lnTo>
                    <a:pt x="3142" y="17532"/>
                  </a:lnTo>
                  <a:lnTo>
                    <a:pt x="2854" y="17880"/>
                  </a:lnTo>
                  <a:lnTo>
                    <a:pt x="2567" y="18239"/>
                  </a:lnTo>
                  <a:lnTo>
                    <a:pt x="2423" y="18431"/>
                  </a:lnTo>
                  <a:lnTo>
                    <a:pt x="2279" y="18635"/>
                  </a:lnTo>
                  <a:lnTo>
                    <a:pt x="2147" y="18839"/>
                  </a:lnTo>
                  <a:lnTo>
                    <a:pt x="2027" y="19055"/>
                  </a:lnTo>
                  <a:lnTo>
                    <a:pt x="1907" y="19283"/>
                  </a:lnTo>
                  <a:lnTo>
                    <a:pt x="1799" y="19523"/>
                  </a:lnTo>
                  <a:lnTo>
                    <a:pt x="1703" y="19786"/>
                  </a:lnTo>
                  <a:lnTo>
                    <a:pt x="1619" y="20050"/>
                  </a:lnTo>
                  <a:lnTo>
                    <a:pt x="1547" y="20350"/>
                  </a:lnTo>
                  <a:lnTo>
                    <a:pt x="1499" y="20650"/>
                  </a:lnTo>
                  <a:lnTo>
                    <a:pt x="1463" y="20973"/>
                  </a:lnTo>
                  <a:lnTo>
                    <a:pt x="1451" y="21321"/>
                  </a:lnTo>
                  <a:lnTo>
                    <a:pt x="1463" y="21693"/>
                  </a:lnTo>
                  <a:lnTo>
                    <a:pt x="1499" y="22089"/>
                  </a:lnTo>
                  <a:lnTo>
                    <a:pt x="1547" y="22508"/>
                  </a:lnTo>
                  <a:lnTo>
                    <a:pt x="1631" y="22952"/>
                  </a:lnTo>
                  <a:lnTo>
                    <a:pt x="1703" y="23348"/>
                  </a:lnTo>
                  <a:lnTo>
                    <a:pt x="1763" y="23719"/>
                  </a:lnTo>
                  <a:lnTo>
                    <a:pt x="1799" y="24079"/>
                  </a:lnTo>
                  <a:lnTo>
                    <a:pt x="1811" y="24427"/>
                  </a:lnTo>
                  <a:lnTo>
                    <a:pt x="1823" y="24751"/>
                  </a:lnTo>
                  <a:lnTo>
                    <a:pt x="1811" y="25075"/>
                  </a:lnTo>
                  <a:lnTo>
                    <a:pt x="1787" y="25386"/>
                  </a:lnTo>
                  <a:lnTo>
                    <a:pt x="1739" y="25674"/>
                  </a:lnTo>
                  <a:lnTo>
                    <a:pt x="1691" y="25962"/>
                  </a:lnTo>
                  <a:lnTo>
                    <a:pt x="1631" y="26238"/>
                  </a:lnTo>
                  <a:lnTo>
                    <a:pt x="1571" y="26513"/>
                  </a:lnTo>
                  <a:lnTo>
                    <a:pt x="1487" y="26777"/>
                  </a:lnTo>
                  <a:lnTo>
                    <a:pt x="1403" y="27029"/>
                  </a:lnTo>
                  <a:lnTo>
                    <a:pt x="1319" y="27281"/>
                  </a:lnTo>
                  <a:lnTo>
                    <a:pt x="1128" y="27761"/>
                  </a:lnTo>
                  <a:lnTo>
                    <a:pt x="720" y="28720"/>
                  </a:lnTo>
                  <a:lnTo>
                    <a:pt x="528" y="29188"/>
                  </a:lnTo>
                  <a:lnTo>
                    <a:pt x="348" y="29679"/>
                  </a:lnTo>
                  <a:lnTo>
                    <a:pt x="276" y="29931"/>
                  </a:lnTo>
                  <a:lnTo>
                    <a:pt x="204" y="30183"/>
                  </a:lnTo>
                  <a:lnTo>
                    <a:pt x="144" y="30435"/>
                  </a:lnTo>
                  <a:lnTo>
                    <a:pt x="84" y="30710"/>
                  </a:lnTo>
                  <a:lnTo>
                    <a:pt x="48" y="30986"/>
                  </a:lnTo>
                  <a:lnTo>
                    <a:pt x="12" y="31262"/>
                  </a:lnTo>
                  <a:lnTo>
                    <a:pt x="0" y="31562"/>
                  </a:lnTo>
                  <a:lnTo>
                    <a:pt x="0" y="31862"/>
                  </a:lnTo>
                  <a:lnTo>
                    <a:pt x="12" y="32221"/>
                  </a:lnTo>
                  <a:lnTo>
                    <a:pt x="24" y="32569"/>
                  </a:lnTo>
                  <a:lnTo>
                    <a:pt x="60" y="32917"/>
                  </a:lnTo>
                  <a:lnTo>
                    <a:pt x="96" y="33253"/>
                  </a:lnTo>
                  <a:lnTo>
                    <a:pt x="156" y="33576"/>
                  </a:lnTo>
                  <a:lnTo>
                    <a:pt x="216" y="33888"/>
                  </a:lnTo>
                  <a:lnTo>
                    <a:pt x="288" y="34200"/>
                  </a:lnTo>
                  <a:lnTo>
                    <a:pt x="360" y="34500"/>
                  </a:lnTo>
                  <a:lnTo>
                    <a:pt x="456" y="34800"/>
                  </a:lnTo>
                  <a:lnTo>
                    <a:pt x="552" y="35087"/>
                  </a:lnTo>
                  <a:lnTo>
                    <a:pt x="660" y="35363"/>
                  </a:lnTo>
                  <a:lnTo>
                    <a:pt x="780" y="35639"/>
                  </a:lnTo>
                  <a:lnTo>
                    <a:pt x="912" y="35903"/>
                  </a:lnTo>
                  <a:lnTo>
                    <a:pt x="1056" y="36155"/>
                  </a:lnTo>
                  <a:lnTo>
                    <a:pt x="1199" y="36406"/>
                  </a:lnTo>
                  <a:lnTo>
                    <a:pt x="1355" y="36646"/>
                  </a:lnTo>
                  <a:lnTo>
                    <a:pt x="1523" y="36886"/>
                  </a:lnTo>
                  <a:lnTo>
                    <a:pt x="1703" y="37102"/>
                  </a:lnTo>
                  <a:lnTo>
                    <a:pt x="1895" y="37318"/>
                  </a:lnTo>
                  <a:lnTo>
                    <a:pt x="2087" y="37534"/>
                  </a:lnTo>
                  <a:lnTo>
                    <a:pt x="2291" y="37737"/>
                  </a:lnTo>
                  <a:lnTo>
                    <a:pt x="2507" y="37929"/>
                  </a:lnTo>
                  <a:lnTo>
                    <a:pt x="2734" y="38121"/>
                  </a:lnTo>
                  <a:lnTo>
                    <a:pt x="2974" y="38301"/>
                  </a:lnTo>
                  <a:lnTo>
                    <a:pt x="3214" y="38469"/>
                  </a:lnTo>
                  <a:lnTo>
                    <a:pt x="3466" y="38637"/>
                  </a:lnTo>
                  <a:lnTo>
                    <a:pt x="3730" y="38793"/>
                  </a:lnTo>
                  <a:lnTo>
                    <a:pt x="4005" y="38949"/>
                  </a:lnTo>
                  <a:lnTo>
                    <a:pt x="4293" y="39092"/>
                  </a:lnTo>
                  <a:lnTo>
                    <a:pt x="4581" y="39224"/>
                  </a:lnTo>
                  <a:lnTo>
                    <a:pt x="4881" y="39356"/>
                  </a:lnTo>
                  <a:lnTo>
                    <a:pt x="5193" y="39476"/>
                  </a:lnTo>
                  <a:lnTo>
                    <a:pt x="5516" y="39584"/>
                  </a:lnTo>
                  <a:lnTo>
                    <a:pt x="5840" y="39692"/>
                  </a:lnTo>
                  <a:lnTo>
                    <a:pt x="6176" y="39788"/>
                  </a:lnTo>
                  <a:lnTo>
                    <a:pt x="6524" y="39884"/>
                  </a:lnTo>
                  <a:lnTo>
                    <a:pt x="6883" y="39968"/>
                  </a:lnTo>
                  <a:lnTo>
                    <a:pt x="7255" y="40040"/>
                  </a:lnTo>
                  <a:lnTo>
                    <a:pt x="7627" y="40112"/>
                  </a:lnTo>
                  <a:lnTo>
                    <a:pt x="8011" y="40184"/>
                  </a:lnTo>
                  <a:lnTo>
                    <a:pt x="8406" y="40232"/>
                  </a:lnTo>
                  <a:lnTo>
                    <a:pt x="8802" y="40280"/>
                  </a:lnTo>
                  <a:lnTo>
                    <a:pt x="9222" y="40328"/>
                  </a:lnTo>
                  <a:lnTo>
                    <a:pt x="9641" y="40364"/>
                  </a:lnTo>
                  <a:lnTo>
                    <a:pt x="10073" y="40388"/>
                  </a:lnTo>
                  <a:lnTo>
                    <a:pt x="10517" y="40400"/>
                  </a:lnTo>
                  <a:lnTo>
                    <a:pt x="10960" y="40424"/>
                  </a:lnTo>
                  <a:lnTo>
                    <a:pt x="11416" y="40424"/>
                  </a:lnTo>
                  <a:lnTo>
                    <a:pt x="12363" y="40412"/>
                  </a:lnTo>
                  <a:lnTo>
                    <a:pt x="13347" y="40376"/>
                  </a:lnTo>
                  <a:lnTo>
                    <a:pt x="14354" y="40316"/>
                  </a:lnTo>
                  <a:lnTo>
                    <a:pt x="15409" y="40220"/>
                  </a:lnTo>
                  <a:lnTo>
                    <a:pt x="16501" y="40100"/>
                  </a:lnTo>
                  <a:lnTo>
                    <a:pt x="17616" y="39956"/>
                  </a:lnTo>
                  <a:lnTo>
                    <a:pt x="18779" y="39788"/>
                  </a:lnTo>
                  <a:lnTo>
                    <a:pt x="19966" y="39584"/>
                  </a:lnTo>
                  <a:lnTo>
                    <a:pt x="20554" y="39464"/>
                  </a:lnTo>
                  <a:lnTo>
                    <a:pt x="21117" y="39344"/>
                  </a:lnTo>
                  <a:lnTo>
                    <a:pt x="21657" y="39200"/>
                  </a:lnTo>
                  <a:lnTo>
                    <a:pt x="22160" y="39045"/>
                  </a:lnTo>
                  <a:lnTo>
                    <a:pt x="22628" y="38877"/>
                  </a:lnTo>
                  <a:lnTo>
                    <a:pt x="23084" y="38697"/>
                  </a:lnTo>
                  <a:lnTo>
                    <a:pt x="23503" y="38517"/>
                  </a:lnTo>
                  <a:lnTo>
                    <a:pt x="23899" y="38313"/>
                  </a:lnTo>
                  <a:lnTo>
                    <a:pt x="24271" y="38097"/>
                  </a:lnTo>
                  <a:lnTo>
                    <a:pt x="24619" y="37881"/>
                  </a:lnTo>
                  <a:lnTo>
                    <a:pt x="24954" y="37642"/>
                  </a:lnTo>
                  <a:lnTo>
                    <a:pt x="25254" y="37402"/>
                  </a:lnTo>
                  <a:lnTo>
                    <a:pt x="25530" y="37150"/>
                  </a:lnTo>
                  <a:lnTo>
                    <a:pt x="25794" y="36898"/>
                  </a:lnTo>
                  <a:lnTo>
                    <a:pt x="26034" y="36622"/>
                  </a:lnTo>
                  <a:lnTo>
                    <a:pt x="26250" y="36346"/>
                  </a:lnTo>
                  <a:lnTo>
                    <a:pt x="26453" y="36059"/>
                  </a:lnTo>
                  <a:lnTo>
                    <a:pt x="26633" y="35771"/>
                  </a:lnTo>
                  <a:lnTo>
                    <a:pt x="26789" y="35471"/>
                  </a:lnTo>
                  <a:lnTo>
                    <a:pt x="26945" y="35159"/>
                  </a:lnTo>
                  <a:lnTo>
                    <a:pt x="27065" y="34848"/>
                  </a:lnTo>
                  <a:lnTo>
                    <a:pt x="27185" y="34536"/>
                  </a:lnTo>
                  <a:lnTo>
                    <a:pt x="27281" y="34212"/>
                  </a:lnTo>
                  <a:lnTo>
                    <a:pt x="27365" y="33876"/>
                  </a:lnTo>
                  <a:lnTo>
                    <a:pt x="27437" y="33552"/>
                  </a:lnTo>
                  <a:lnTo>
                    <a:pt x="27497" y="33205"/>
                  </a:lnTo>
                  <a:lnTo>
                    <a:pt x="27545" y="32869"/>
                  </a:lnTo>
                  <a:lnTo>
                    <a:pt x="27569" y="32521"/>
                  </a:lnTo>
                  <a:lnTo>
                    <a:pt x="27593" y="32173"/>
                  </a:lnTo>
                  <a:lnTo>
                    <a:pt x="27605" y="31826"/>
                  </a:lnTo>
                  <a:lnTo>
                    <a:pt x="27617" y="31466"/>
                  </a:lnTo>
                  <a:lnTo>
                    <a:pt x="27605" y="31106"/>
                  </a:lnTo>
                  <a:lnTo>
                    <a:pt x="27593" y="30746"/>
                  </a:lnTo>
                  <a:lnTo>
                    <a:pt x="27569" y="30387"/>
                  </a:lnTo>
                  <a:lnTo>
                    <a:pt x="27509" y="29667"/>
                  </a:lnTo>
                  <a:lnTo>
                    <a:pt x="27425" y="28948"/>
                  </a:lnTo>
                  <a:lnTo>
                    <a:pt x="27317" y="28228"/>
                  </a:lnTo>
                  <a:lnTo>
                    <a:pt x="27209" y="27509"/>
                  </a:lnTo>
                  <a:lnTo>
                    <a:pt x="27089" y="26801"/>
                  </a:lnTo>
                  <a:lnTo>
                    <a:pt x="26861" y="25434"/>
                  </a:lnTo>
                  <a:lnTo>
                    <a:pt x="26765" y="24763"/>
                  </a:lnTo>
                  <a:lnTo>
                    <a:pt x="26681" y="24127"/>
                  </a:lnTo>
                  <a:lnTo>
                    <a:pt x="26621" y="23504"/>
                  </a:lnTo>
                  <a:lnTo>
                    <a:pt x="26597" y="23204"/>
                  </a:lnTo>
                  <a:lnTo>
                    <a:pt x="26585" y="22916"/>
                  </a:lnTo>
                  <a:lnTo>
                    <a:pt x="26585" y="22628"/>
                  </a:lnTo>
                  <a:lnTo>
                    <a:pt x="26585" y="22352"/>
                  </a:lnTo>
                  <a:lnTo>
                    <a:pt x="26609" y="22077"/>
                  </a:lnTo>
                  <a:lnTo>
                    <a:pt x="26633" y="21825"/>
                  </a:lnTo>
                  <a:lnTo>
                    <a:pt x="26669" y="21573"/>
                  </a:lnTo>
                  <a:lnTo>
                    <a:pt x="26717" y="21321"/>
                  </a:lnTo>
                  <a:lnTo>
                    <a:pt x="26777" y="21093"/>
                  </a:lnTo>
                  <a:lnTo>
                    <a:pt x="26849" y="20866"/>
                  </a:lnTo>
                  <a:lnTo>
                    <a:pt x="27005" y="20422"/>
                  </a:lnTo>
                  <a:lnTo>
                    <a:pt x="27137" y="19930"/>
                  </a:lnTo>
                  <a:lnTo>
                    <a:pt x="27257" y="19415"/>
                  </a:lnTo>
                  <a:lnTo>
                    <a:pt x="27353" y="18875"/>
                  </a:lnTo>
                  <a:lnTo>
                    <a:pt x="27437" y="18299"/>
                  </a:lnTo>
                  <a:lnTo>
                    <a:pt x="27497" y="17712"/>
                  </a:lnTo>
                  <a:lnTo>
                    <a:pt x="27545" y="17112"/>
                  </a:lnTo>
                  <a:lnTo>
                    <a:pt x="27581" y="16489"/>
                  </a:lnTo>
                  <a:lnTo>
                    <a:pt x="27593" y="15865"/>
                  </a:lnTo>
                  <a:lnTo>
                    <a:pt x="27593" y="15230"/>
                  </a:lnTo>
                  <a:lnTo>
                    <a:pt x="27569" y="14582"/>
                  </a:lnTo>
                  <a:lnTo>
                    <a:pt x="27545" y="13946"/>
                  </a:lnTo>
                  <a:lnTo>
                    <a:pt x="27485" y="13299"/>
                  </a:lnTo>
                  <a:lnTo>
                    <a:pt x="27425" y="12663"/>
                  </a:lnTo>
                  <a:lnTo>
                    <a:pt x="27341" y="12040"/>
                  </a:lnTo>
                  <a:lnTo>
                    <a:pt x="27245" y="11428"/>
                  </a:lnTo>
                  <a:lnTo>
                    <a:pt x="27137" y="10829"/>
                  </a:lnTo>
                  <a:lnTo>
                    <a:pt x="27005" y="10241"/>
                  </a:lnTo>
                  <a:lnTo>
                    <a:pt x="26861" y="9690"/>
                  </a:lnTo>
                  <a:lnTo>
                    <a:pt x="26705" y="9150"/>
                  </a:lnTo>
                  <a:lnTo>
                    <a:pt x="26537" y="8646"/>
                  </a:lnTo>
                  <a:lnTo>
                    <a:pt x="26345" y="8167"/>
                  </a:lnTo>
                  <a:lnTo>
                    <a:pt x="26154" y="7723"/>
                  </a:lnTo>
                  <a:lnTo>
                    <a:pt x="26046" y="7519"/>
                  </a:lnTo>
                  <a:lnTo>
                    <a:pt x="25938" y="7327"/>
                  </a:lnTo>
                  <a:lnTo>
                    <a:pt x="25830" y="7135"/>
                  </a:lnTo>
                  <a:lnTo>
                    <a:pt x="25710" y="6955"/>
                  </a:lnTo>
                  <a:lnTo>
                    <a:pt x="25590" y="6800"/>
                  </a:lnTo>
                  <a:lnTo>
                    <a:pt x="25470" y="6644"/>
                  </a:lnTo>
                  <a:lnTo>
                    <a:pt x="25350" y="6500"/>
                  </a:lnTo>
                  <a:lnTo>
                    <a:pt x="25218" y="6368"/>
                  </a:lnTo>
                  <a:lnTo>
                    <a:pt x="25086" y="6248"/>
                  </a:lnTo>
                  <a:lnTo>
                    <a:pt x="24954" y="6152"/>
                  </a:lnTo>
                  <a:lnTo>
                    <a:pt x="24811" y="6056"/>
                  </a:lnTo>
                  <a:lnTo>
                    <a:pt x="24667" y="5984"/>
                  </a:lnTo>
                  <a:lnTo>
                    <a:pt x="24523" y="5912"/>
                  </a:lnTo>
                  <a:lnTo>
                    <a:pt x="24379" y="5864"/>
                  </a:lnTo>
                  <a:lnTo>
                    <a:pt x="24223" y="5840"/>
                  </a:lnTo>
                  <a:lnTo>
                    <a:pt x="24079" y="5816"/>
                  </a:lnTo>
                  <a:lnTo>
                    <a:pt x="23911" y="5816"/>
                  </a:lnTo>
                  <a:lnTo>
                    <a:pt x="23755" y="5828"/>
                  </a:lnTo>
                  <a:lnTo>
                    <a:pt x="23767" y="5457"/>
                  </a:lnTo>
                  <a:lnTo>
                    <a:pt x="23755" y="5085"/>
                  </a:lnTo>
                  <a:lnTo>
                    <a:pt x="23731" y="4737"/>
                  </a:lnTo>
                  <a:lnTo>
                    <a:pt x="23683" y="4401"/>
                  </a:lnTo>
                  <a:lnTo>
                    <a:pt x="23623" y="4078"/>
                  </a:lnTo>
                  <a:lnTo>
                    <a:pt x="23551" y="3766"/>
                  </a:lnTo>
                  <a:lnTo>
                    <a:pt x="23456" y="3466"/>
                  </a:lnTo>
                  <a:lnTo>
                    <a:pt x="23348" y="3190"/>
                  </a:lnTo>
                  <a:lnTo>
                    <a:pt x="23228" y="2914"/>
                  </a:lnTo>
                  <a:lnTo>
                    <a:pt x="23084" y="2651"/>
                  </a:lnTo>
                  <a:lnTo>
                    <a:pt x="22940" y="2411"/>
                  </a:lnTo>
                  <a:lnTo>
                    <a:pt x="22772" y="2171"/>
                  </a:lnTo>
                  <a:lnTo>
                    <a:pt x="22592" y="1955"/>
                  </a:lnTo>
                  <a:lnTo>
                    <a:pt x="22412" y="1739"/>
                  </a:lnTo>
                  <a:lnTo>
                    <a:pt x="22208" y="1547"/>
                  </a:lnTo>
                  <a:lnTo>
                    <a:pt x="21993" y="1356"/>
                  </a:lnTo>
                  <a:lnTo>
                    <a:pt x="21765" y="1188"/>
                  </a:lnTo>
                  <a:lnTo>
                    <a:pt x="21525" y="1032"/>
                  </a:lnTo>
                  <a:lnTo>
                    <a:pt x="21285" y="876"/>
                  </a:lnTo>
                  <a:lnTo>
                    <a:pt x="21021" y="744"/>
                  </a:lnTo>
                  <a:lnTo>
                    <a:pt x="20757" y="612"/>
                  </a:lnTo>
                  <a:lnTo>
                    <a:pt x="20482" y="504"/>
                  </a:lnTo>
                  <a:lnTo>
                    <a:pt x="20206" y="408"/>
                  </a:lnTo>
                  <a:lnTo>
                    <a:pt x="19918" y="312"/>
                  </a:lnTo>
                  <a:lnTo>
                    <a:pt x="19618" y="240"/>
                  </a:lnTo>
                  <a:lnTo>
                    <a:pt x="19307" y="168"/>
                  </a:lnTo>
                  <a:lnTo>
                    <a:pt x="18995" y="108"/>
                  </a:lnTo>
                  <a:lnTo>
                    <a:pt x="18683" y="72"/>
                  </a:lnTo>
                  <a:lnTo>
                    <a:pt x="18359" y="36"/>
                  </a:lnTo>
                  <a:lnTo>
                    <a:pt x="18023" y="12"/>
                  </a:lnTo>
                  <a:lnTo>
                    <a:pt x="176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602525" y="535800"/>
              <a:ext cx="690425" cy="1010600"/>
            </a:xfrm>
            <a:custGeom>
              <a:rect b="b" l="l" r="r" t="t"/>
              <a:pathLst>
                <a:path extrusionOk="0" fill="none" h="40424" w="27617">
                  <a:moveTo>
                    <a:pt x="6919" y="5145"/>
                  </a:moveTo>
                  <a:lnTo>
                    <a:pt x="6919" y="5145"/>
                  </a:lnTo>
                  <a:lnTo>
                    <a:pt x="6692" y="5445"/>
                  </a:lnTo>
                  <a:lnTo>
                    <a:pt x="6476" y="5756"/>
                  </a:lnTo>
                  <a:lnTo>
                    <a:pt x="6272" y="6080"/>
                  </a:lnTo>
                  <a:lnTo>
                    <a:pt x="6080" y="6404"/>
                  </a:lnTo>
                  <a:lnTo>
                    <a:pt x="5900" y="6728"/>
                  </a:lnTo>
                  <a:lnTo>
                    <a:pt x="5732" y="7063"/>
                  </a:lnTo>
                  <a:lnTo>
                    <a:pt x="5564" y="7399"/>
                  </a:lnTo>
                  <a:lnTo>
                    <a:pt x="5420" y="7735"/>
                  </a:lnTo>
                  <a:lnTo>
                    <a:pt x="5277" y="8083"/>
                  </a:lnTo>
                  <a:lnTo>
                    <a:pt x="5145" y="8418"/>
                  </a:lnTo>
                  <a:lnTo>
                    <a:pt x="5025" y="8766"/>
                  </a:lnTo>
                  <a:lnTo>
                    <a:pt x="4905" y="9114"/>
                  </a:lnTo>
                  <a:lnTo>
                    <a:pt x="4797" y="9450"/>
                  </a:lnTo>
                  <a:lnTo>
                    <a:pt x="4701" y="9797"/>
                  </a:lnTo>
                  <a:lnTo>
                    <a:pt x="4617" y="10133"/>
                  </a:lnTo>
                  <a:lnTo>
                    <a:pt x="4533" y="10481"/>
                  </a:lnTo>
                  <a:lnTo>
                    <a:pt x="4401" y="11141"/>
                  </a:lnTo>
                  <a:lnTo>
                    <a:pt x="4293" y="11800"/>
                  </a:lnTo>
                  <a:lnTo>
                    <a:pt x="4209" y="12424"/>
                  </a:lnTo>
                  <a:lnTo>
                    <a:pt x="4161" y="13035"/>
                  </a:lnTo>
                  <a:lnTo>
                    <a:pt x="4125" y="13611"/>
                  </a:lnTo>
                  <a:lnTo>
                    <a:pt x="4101" y="14150"/>
                  </a:lnTo>
                  <a:lnTo>
                    <a:pt x="4113" y="14642"/>
                  </a:lnTo>
                  <a:lnTo>
                    <a:pt x="4125" y="15098"/>
                  </a:lnTo>
                  <a:lnTo>
                    <a:pt x="4125" y="15098"/>
                  </a:lnTo>
                  <a:lnTo>
                    <a:pt x="4137" y="15349"/>
                  </a:lnTo>
                  <a:lnTo>
                    <a:pt x="4113" y="15589"/>
                  </a:lnTo>
                  <a:lnTo>
                    <a:pt x="4077" y="15829"/>
                  </a:lnTo>
                  <a:lnTo>
                    <a:pt x="4029" y="16045"/>
                  </a:lnTo>
                  <a:lnTo>
                    <a:pt x="3958" y="16249"/>
                  </a:lnTo>
                  <a:lnTo>
                    <a:pt x="3874" y="16453"/>
                  </a:lnTo>
                  <a:lnTo>
                    <a:pt x="3778" y="16645"/>
                  </a:lnTo>
                  <a:lnTo>
                    <a:pt x="3670" y="16824"/>
                  </a:lnTo>
                  <a:lnTo>
                    <a:pt x="3550" y="17004"/>
                  </a:lnTo>
                  <a:lnTo>
                    <a:pt x="3418" y="17184"/>
                  </a:lnTo>
                  <a:lnTo>
                    <a:pt x="3142" y="17532"/>
                  </a:lnTo>
                  <a:lnTo>
                    <a:pt x="2854" y="17880"/>
                  </a:lnTo>
                  <a:lnTo>
                    <a:pt x="2567" y="18239"/>
                  </a:lnTo>
                  <a:lnTo>
                    <a:pt x="2423" y="18431"/>
                  </a:lnTo>
                  <a:lnTo>
                    <a:pt x="2279" y="18635"/>
                  </a:lnTo>
                  <a:lnTo>
                    <a:pt x="2147" y="18839"/>
                  </a:lnTo>
                  <a:lnTo>
                    <a:pt x="2027" y="19055"/>
                  </a:lnTo>
                  <a:lnTo>
                    <a:pt x="1907" y="19283"/>
                  </a:lnTo>
                  <a:lnTo>
                    <a:pt x="1799" y="19523"/>
                  </a:lnTo>
                  <a:lnTo>
                    <a:pt x="1703" y="19786"/>
                  </a:lnTo>
                  <a:lnTo>
                    <a:pt x="1619" y="20050"/>
                  </a:lnTo>
                  <a:lnTo>
                    <a:pt x="1547" y="20350"/>
                  </a:lnTo>
                  <a:lnTo>
                    <a:pt x="1499" y="20650"/>
                  </a:lnTo>
                  <a:lnTo>
                    <a:pt x="1463" y="20973"/>
                  </a:lnTo>
                  <a:lnTo>
                    <a:pt x="1451" y="21321"/>
                  </a:lnTo>
                  <a:lnTo>
                    <a:pt x="1463" y="21693"/>
                  </a:lnTo>
                  <a:lnTo>
                    <a:pt x="1499" y="22089"/>
                  </a:lnTo>
                  <a:lnTo>
                    <a:pt x="1547" y="22508"/>
                  </a:lnTo>
                  <a:lnTo>
                    <a:pt x="1631" y="22952"/>
                  </a:lnTo>
                  <a:lnTo>
                    <a:pt x="1631" y="22952"/>
                  </a:lnTo>
                  <a:lnTo>
                    <a:pt x="1703" y="23348"/>
                  </a:lnTo>
                  <a:lnTo>
                    <a:pt x="1763" y="23719"/>
                  </a:lnTo>
                  <a:lnTo>
                    <a:pt x="1799" y="24079"/>
                  </a:lnTo>
                  <a:lnTo>
                    <a:pt x="1811" y="24427"/>
                  </a:lnTo>
                  <a:lnTo>
                    <a:pt x="1823" y="24751"/>
                  </a:lnTo>
                  <a:lnTo>
                    <a:pt x="1811" y="25075"/>
                  </a:lnTo>
                  <a:lnTo>
                    <a:pt x="1787" y="25386"/>
                  </a:lnTo>
                  <a:lnTo>
                    <a:pt x="1739" y="25674"/>
                  </a:lnTo>
                  <a:lnTo>
                    <a:pt x="1691" y="25962"/>
                  </a:lnTo>
                  <a:lnTo>
                    <a:pt x="1631" y="26238"/>
                  </a:lnTo>
                  <a:lnTo>
                    <a:pt x="1571" y="26513"/>
                  </a:lnTo>
                  <a:lnTo>
                    <a:pt x="1487" y="26777"/>
                  </a:lnTo>
                  <a:lnTo>
                    <a:pt x="1403" y="27029"/>
                  </a:lnTo>
                  <a:lnTo>
                    <a:pt x="1319" y="27281"/>
                  </a:lnTo>
                  <a:lnTo>
                    <a:pt x="1128" y="27761"/>
                  </a:lnTo>
                  <a:lnTo>
                    <a:pt x="720" y="28720"/>
                  </a:lnTo>
                  <a:lnTo>
                    <a:pt x="528" y="29188"/>
                  </a:lnTo>
                  <a:lnTo>
                    <a:pt x="348" y="29679"/>
                  </a:lnTo>
                  <a:lnTo>
                    <a:pt x="276" y="29931"/>
                  </a:lnTo>
                  <a:lnTo>
                    <a:pt x="204" y="30183"/>
                  </a:lnTo>
                  <a:lnTo>
                    <a:pt x="144" y="30435"/>
                  </a:lnTo>
                  <a:lnTo>
                    <a:pt x="84" y="30710"/>
                  </a:lnTo>
                  <a:lnTo>
                    <a:pt x="48" y="30986"/>
                  </a:lnTo>
                  <a:lnTo>
                    <a:pt x="12" y="31262"/>
                  </a:lnTo>
                  <a:lnTo>
                    <a:pt x="0" y="31562"/>
                  </a:lnTo>
                  <a:lnTo>
                    <a:pt x="0" y="31862"/>
                  </a:lnTo>
                  <a:lnTo>
                    <a:pt x="0" y="31862"/>
                  </a:lnTo>
                  <a:lnTo>
                    <a:pt x="12" y="32221"/>
                  </a:lnTo>
                  <a:lnTo>
                    <a:pt x="24" y="32569"/>
                  </a:lnTo>
                  <a:lnTo>
                    <a:pt x="60" y="32917"/>
                  </a:lnTo>
                  <a:lnTo>
                    <a:pt x="96" y="33253"/>
                  </a:lnTo>
                  <a:lnTo>
                    <a:pt x="156" y="33576"/>
                  </a:lnTo>
                  <a:lnTo>
                    <a:pt x="216" y="33888"/>
                  </a:lnTo>
                  <a:lnTo>
                    <a:pt x="288" y="34200"/>
                  </a:lnTo>
                  <a:lnTo>
                    <a:pt x="360" y="34500"/>
                  </a:lnTo>
                  <a:lnTo>
                    <a:pt x="456" y="34800"/>
                  </a:lnTo>
                  <a:lnTo>
                    <a:pt x="552" y="35087"/>
                  </a:lnTo>
                  <a:lnTo>
                    <a:pt x="660" y="35363"/>
                  </a:lnTo>
                  <a:lnTo>
                    <a:pt x="780" y="35639"/>
                  </a:lnTo>
                  <a:lnTo>
                    <a:pt x="912" y="35903"/>
                  </a:lnTo>
                  <a:lnTo>
                    <a:pt x="1056" y="36155"/>
                  </a:lnTo>
                  <a:lnTo>
                    <a:pt x="1199" y="36406"/>
                  </a:lnTo>
                  <a:lnTo>
                    <a:pt x="1355" y="36646"/>
                  </a:lnTo>
                  <a:lnTo>
                    <a:pt x="1523" y="36886"/>
                  </a:lnTo>
                  <a:lnTo>
                    <a:pt x="1703" y="37102"/>
                  </a:lnTo>
                  <a:lnTo>
                    <a:pt x="1895" y="37318"/>
                  </a:lnTo>
                  <a:lnTo>
                    <a:pt x="2087" y="37534"/>
                  </a:lnTo>
                  <a:lnTo>
                    <a:pt x="2291" y="37737"/>
                  </a:lnTo>
                  <a:lnTo>
                    <a:pt x="2507" y="37929"/>
                  </a:lnTo>
                  <a:lnTo>
                    <a:pt x="2734" y="38121"/>
                  </a:lnTo>
                  <a:lnTo>
                    <a:pt x="2974" y="38301"/>
                  </a:lnTo>
                  <a:lnTo>
                    <a:pt x="3214" y="38469"/>
                  </a:lnTo>
                  <a:lnTo>
                    <a:pt x="3466" y="38637"/>
                  </a:lnTo>
                  <a:lnTo>
                    <a:pt x="3730" y="38793"/>
                  </a:lnTo>
                  <a:lnTo>
                    <a:pt x="4005" y="38949"/>
                  </a:lnTo>
                  <a:lnTo>
                    <a:pt x="4293" y="39092"/>
                  </a:lnTo>
                  <a:lnTo>
                    <a:pt x="4581" y="39224"/>
                  </a:lnTo>
                  <a:lnTo>
                    <a:pt x="4881" y="39356"/>
                  </a:lnTo>
                  <a:lnTo>
                    <a:pt x="5193" y="39476"/>
                  </a:lnTo>
                  <a:lnTo>
                    <a:pt x="5516" y="39584"/>
                  </a:lnTo>
                  <a:lnTo>
                    <a:pt x="5840" y="39692"/>
                  </a:lnTo>
                  <a:lnTo>
                    <a:pt x="6176" y="39788"/>
                  </a:lnTo>
                  <a:lnTo>
                    <a:pt x="6524" y="39884"/>
                  </a:lnTo>
                  <a:lnTo>
                    <a:pt x="6883" y="39968"/>
                  </a:lnTo>
                  <a:lnTo>
                    <a:pt x="7255" y="40040"/>
                  </a:lnTo>
                  <a:lnTo>
                    <a:pt x="7627" y="40112"/>
                  </a:lnTo>
                  <a:lnTo>
                    <a:pt x="8011" y="40184"/>
                  </a:lnTo>
                  <a:lnTo>
                    <a:pt x="8406" y="40232"/>
                  </a:lnTo>
                  <a:lnTo>
                    <a:pt x="8802" y="40280"/>
                  </a:lnTo>
                  <a:lnTo>
                    <a:pt x="9222" y="40328"/>
                  </a:lnTo>
                  <a:lnTo>
                    <a:pt x="9641" y="40364"/>
                  </a:lnTo>
                  <a:lnTo>
                    <a:pt x="10073" y="40388"/>
                  </a:lnTo>
                  <a:lnTo>
                    <a:pt x="10517" y="40400"/>
                  </a:lnTo>
                  <a:lnTo>
                    <a:pt x="10960" y="40424"/>
                  </a:lnTo>
                  <a:lnTo>
                    <a:pt x="11416" y="40424"/>
                  </a:lnTo>
                  <a:lnTo>
                    <a:pt x="12363" y="40412"/>
                  </a:lnTo>
                  <a:lnTo>
                    <a:pt x="13347" y="40376"/>
                  </a:lnTo>
                  <a:lnTo>
                    <a:pt x="14354" y="40316"/>
                  </a:lnTo>
                  <a:lnTo>
                    <a:pt x="15409" y="40220"/>
                  </a:lnTo>
                  <a:lnTo>
                    <a:pt x="16501" y="40100"/>
                  </a:lnTo>
                  <a:lnTo>
                    <a:pt x="17616" y="39956"/>
                  </a:lnTo>
                  <a:lnTo>
                    <a:pt x="18779" y="39788"/>
                  </a:lnTo>
                  <a:lnTo>
                    <a:pt x="19966" y="39584"/>
                  </a:lnTo>
                  <a:lnTo>
                    <a:pt x="19966" y="39584"/>
                  </a:lnTo>
                  <a:lnTo>
                    <a:pt x="20554" y="39464"/>
                  </a:lnTo>
                  <a:lnTo>
                    <a:pt x="21117" y="39344"/>
                  </a:lnTo>
                  <a:lnTo>
                    <a:pt x="21657" y="39200"/>
                  </a:lnTo>
                  <a:lnTo>
                    <a:pt x="22160" y="39045"/>
                  </a:lnTo>
                  <a:lnTo>
                    <a:pt x="22628" y="38877"/>
                  </a:lnTo>
                  <a:lnTo>
                    <a:pt x="23084" y="38697"/>
                  </a:lnTo>
                  <a:lnTo>
                    <a:pt x="23503" y="38517"/>
                  </a:lnTo>
                  <a:lnTo>
                    <a:pt x="23899" y="38313"/>
                  </a:lnTo>
                  <a:lnTo>
                    <a:pt x="24271" y="38097"/>
                  </a:lnTo>
                  <a:lnTo>
                    <a:pt x="24619" y="37881"/>
                  </a:lnTo>
                  <a:lnTo>
                    <a:pt x="24954" y="37642"/>
                  </a:lnTo>
                  <a:lnTo>
                    <a:pt x="25254" y="37402"/>
                  </a:lnTo>
                  <a:lnTo>
                    <a:pt x="25530" y="37150"/>
                  </a:lnTo>
                  <a:lnTo>
                    <a:pt x="25794" y="36898"/>
                  </a:lnTo>
                  <a:lnTo>
                    <a:pt x="26034" y="36622"/>
                  </a:lnTo>
                  <a:lnTo>
                    <a:pt x="26250" y="36346"/>
                  </a:lnTo>
                  <a:lnTo>
                    <a:pt x="26453" y="36059"/>
                  </a:lnTo>
                  <a:lnTo>
                    <a:pt x="26633" y="35771"/>
                  </a:lnTo>
                  <a:lnTo>
                    <a:pt x="26789" y="35471"/>
                  </a:lnTo>
                  <a:lnTo>
                    <a:pt x="26945" y="35159"/>
                  </a:lnTo>
                  <a:lnTo>
                    <a:pt x="27065" y="34848"/>
                  </a:lnTo>
                  <a:lnTo>
                    <a:pt x="27185" y="34536"/>
                  </a:lnTo>
                  <a:lnTo>
                    <a:pt x="27281" y="34212"/>
                  </a:lnTo>
                  <a:lnTo>
                    <a:pt x="27365" y="33876"/>
                  </a:lnTo>
                  <a:lnTo>
                    <a:pt x="27437" y="33552"/>
                  </a:lnTo>
                  <a:lnTo>
                    <a:pt x="27497" y="33205"/>
                  </a:lnTo>
                  <a:lnTo>
                    <a:pt x="27545" y="32869"/>
                  </a:lnTo>
                  <a:lnTo>
                    <a:pt x="27569" y="32521"/>
                  </a:lnTo>
                  <a:lnTo>
                    <a:pt x="27593" y="32173"/>
                  </a:lnTo>
                  <a:lnTo>
                    <a:pt x="27605" y="31826"/>
                  </a:lnTo>
                  <a:lnTo>
                    <a:pt x="27617" y="31466"/>
                  </a:lnTo>
                  <a:lnTo>
                    <a:pt x="27605" y="31106"/>
                  </a:lnTo>
                  <a:lnTo>
                    <a:pt x="27593" y="30746"/>
                  </a:lnTo>
                  <a:lnTo>
                    <a:pt x="27569" y="30387"/>
                  </a:lnTo>
                  <a:lnTo>
                    <a:pt x="27509" y="29667"/>
                  </a:lnTo>
                  <a:lnTo>
                    <a:pt x="27425" y="28948"/>
                  </a:lnTo>
                  <a:lnTo>
                    <a:pt x="27317" y="28228"/>
                  </a:lnTo>
                  <a:lnTo>
                    <a:pt x="27209" y="27509"/>
                  </a:lnTo>
                  <a:lnTo>
                    <a:pt x="27089" y="26801"/>
                  </a:lnTo>
                  <a:lnTo>
                    <a:pt x="26861" y="25434"/>
                  </a:lnTo>
                  <a:lnTo>
                    <a:pt x="26765" y="24763"/>
                  </a:lnTo>
                  <a:lnTo>
                    <a:pt x="26681" y="24127"/>
                  </a:lnTo>
                  <a:lnTo>
                    <a:pt x="26621" y="23504"/>
                  </a:lnTo>
                  <a:lnTo>
                    <a:pt x="26597" y="23204"/>
                  </a:lnTo>
                  <a:lnTo>
                    <a:pt x="26585" y="22916"/>
                  </a:lnTo>
                  <a:lnTo>
                    <a:pt x="26585" y="22628"/>
                  </a:lnTo>
                  <a:lnTo>
                    <a:pt x="26585" y="22352"/>
                  </a:lnTo>
                  <a:lnTo>
                    <a:pt x="26609" y="22077"/>
                  </a:lnTo>
                  <a:lnTo>
                    <a:pt x="26633" y="21825"/>
                  </a:lnTo>
                  <a:lnTo>
                    <a:pt x="26669" y="21573"/>
                  </a:lnTo>
                  <a:lnTo>
                    <a:pt x="26717" y="21321"/>
                  </a:lnTo>
                  <a:lnTo>
                    <a:pt x="26777" y="21093"/>
                  </a:lnTo>
                  <a:lnTo>
                    <a:pt x="26849" y="20866"/>
                  </a:lnTo>
                  <a:lnTo>
                    <a:pt x="26849" y="20866"/>
                  </a:lnTo>
                  <a:lnTo>
                    <a:pt x="27005" y="20422"/>
                  </a:lnTo>
                  <a:lnTo>
                    <a:pt x="27137" y="19930"/>
                  </a:lnTo>
                  <a:lnTo>
                    <a:pt x="27257" y="19415"/>
                  </a:lnTo>
                  <a:lnTo>
                    <a:pt x="27353" y="18875"/>
                  </a:lnTo>
                  <a:lnTo>
                    <a:pt x="27437" y="18299"/>
                  </a:lnTo>
                  <a:lnTo>
                    <a:pt x="27497" y="17712"/>
                  </a:lnTo>
                  <a:lnTo>
                    <a:pt x="27545" y="17112"/>
                  </a:lnTo>
                  <a:lnTo>
                    <a:pt x="27581" y="16489"/>
                  </a:lnTo>
                  <a:lnTo>
                    <a:pt x="27593" y="15865"/>
                  </a:lnTo>
                  <a:lnTo>
                    <a:pt x="27593" y="15230"/>
                  </a:lnTo>
                  <a:lnTo>
                    <a:pt x="27569" y="14582"/>
                  </a:lnTo>
                  <a:lnTo>
                    <a:pt x="27545" y="13946"/>
                  </a:lnTo>
                  <a:lnTo>
                    <a:pt x="27485" y="13299"/>
                  </a:lnTo>
                  <a:lnTo>
                    <a:pt x="27425" y="12663"/>
                  </a:lnTo>
                  <a:lnTo>
                    <a:pt x="27341" y="12040"/>
                  </a:lnTo>
                  <a:lnTo>
                    <a:pt x="27245" y="11428"/>
                  </a:lnTo>
                  <a:lnTo>
                    <a:pt x="27137" y="10829"/>
                  </a:lnTo>
                  <a:lnTo>
                    <a:pt x="27005" y="10241"/>
                  </a:lnTo>
                  <a:lnTo>
                    <a:pt x="26861" y="9690"/>
                  </a:lnTo>
                  <a:lnTo>
                    <a:pt x="26705" y="9150"/>
                  </a:lnTo>
                  <a:lnTo>
                    <a:pt x="26537" y="8646"/>
                  </a:lnTo>
                  <a:lnTo>
                    <a:pt x="26345" y="8167"/>
                  </a:lnTo>
                  <a:lnTo>
                    <a:pt x="26154" y="7723"/>
                  </a:lnTo>
                  <a:lnTo>
                    <a:pt x="26046" y="7519"/>
                  </a:lnTo>
                  <a:lnTo>
                    <a:pt x="25938" y="7327"/>
                  </a:lnTo>
                  <a:lnTo>
                    <a:pt x="25830" y="7135"/>
                  </a:lnTo>
                  <a:lnTo>
                    <a:pt x="25710" y="6955"/>
                  </a:lnTo>
                  <a:lnTo>
                    <a:pt x="25590" y="6800"/>
                  </a:lnTo>
                  <a:lnTo>
                    <a:pt x="25470" y="6644"/>
                  </a:lnTo>
                  <a:lnTo>
                    <a:pt x="25350" y="6500"/>
                  </a:lnTo>
                  <a:lnTo>
                    <a:pt x="25218" y="6368"/>
                  </a:lnTo>
                  <a:lnTo>
                    <a:pt x="25086" y="6248"/>
                  </a:lnTo>
                  <a:lnTo>
                    <a:pt x="24954" y="6152"/>
                  </a:lnTo>
                  <a:lnTo>
                    <a:pt x="24811" y="6056"/>
                  </a:lnTo>
                  <a:lnTo>
                    <a:pt x="24667" y="5984"/>
                  </a:lnTo>
                  <a:lnTo>
                    <a:pt x="24523" y="5912"/>
                  </a:lnTo>
                  <a:lnTo>
                    <a:pt x="24379" y="5864"/>
                  </a:lnTo>
                  <a:lnTo>
                    <a:pt x="24223" y="5840"/>
                  </a:lnTo>
                  <a:lnTo>
                    <a:pt x="24079" y="5816"/>
                  </a:lnTo>
                  <a:lnTo>
                    <a:pt x="23911" y="5816"/>
                  </a:lnTo>
                  <a:lnTo>
                    <a:pt x="23755" y="5828"/>
                  </a:lnTo>
                  <a:lnTo>
                    <a:pt x="23755" y="5828"/>
                  </a:lnTo>
                  <a:lnTo>
                    <a:pt x="23767" y="5457"/>
                  </a:lnTo>
                  <a:lnTo>
                    <a:pt x="23755" y="5085"/>
                  </a:lnTo>
                  <a:lnTo>
                    <a:pt x="23731" y="4737"/>
                  </a:lnTo>
                  <a:lnTo>
                    <a:pt x="23683" y="4401"/>
                  </a:lnTo>
                  <a:lnTo>
                    <a:pt x="23623" y="4078"/>
                  </a:lnTo>
                  <a:lnTo>
                    <a:pt x="23551" y="3766"/>
                  </a:lnTo>
                  <a:lnTo>
                    <a:pt x="23456" y="3466"/>
                  </a:lnTo>
                  <a:lnTo>
                    <a:pt x="23348" y="3190"/>
                  </a:lnTo>
                  <a:lnTo>
                    <a:pt x="23228" y="2914"/>
                  </a:lnTo>
                  <a:lnTo>
                    <a:pt x="23084" y="2651"/>
                  </a:lnTo>
                  <a:lnTo>
                    <a:pt x="22940" y="2411"/>
                  </a:lnTo>
                  <a:lnTo>
                    <a:pt x="22772" y="2171"/>
                  </a:lnTo>
                  <a:lnTo>
                    <a:pt x="22592" y="1955"/>
                  </a:lnTo>
                  <a:lnTo>
                    <a:pt x="22412" y="1739"/>
                  </a:lnTo>
                  <a:lnTo>
                    <a:pt x="22208" y="1547"/>
                  </a:lnTo>
                  <a:lnTo>
                    <a:pt x="21993" y="1356"/>
                  </a:lnTo>
                  <a:lnTo>
                    <a:pt x="21765" y="1188"/>
                  </a:lnTo>
                  <a:lnTo>
                    <a:pt x="21525" y="1032"/>
                  </a:lnTo>
                  <a:lnTo>
                    <a:pt x="21285" y="876"/>
                  </a:lnTo>
                  <a:lnTo>
                    <a:pt x="21021" y="744"/>
                  </a:lnTo>
                  <a:lnTo>
                    <a:pt x="20757" y="612"/>
                  </a:lnTo>
                  <a:lnTo>
                    <a:pt x="20482" y="504"/>
                  </a:lnTo>
                  <a:lnTo>
                    <a:pt x="20206" y="408"/>
                  </a:lnTo>
                  <a:lnTo>
                    <a:pt x="19918" y="312"/>
                  </a:lnTo>
                  <a:lnTo>
                    <a:pt x="19618" y="240"/>
                  </a:lnTo>
                  <a:lnTo>
                    <a:pt x="19307" y="168"/>
                  </a:lnTo>
                  <a:lnTo>
                    <a:pt x="18995" y="108"/>
                  </a:lnTo>
                  <a:lnTo>
                    <a:pt x="18683" y="72"/>
                  </a:lnTo>
                  <a:lnTo>
                    <a:pt x="18359" y="36"/>
                  </a:lnTo>
                  <a:lnTo>
                    <a:pt x="18023" y="12"/>
                  </a:lnTo>
                  <a:lnTo>
                    <a:pt x="17688" y="0"/>
                  </a:lnTo>
                  <a:lnTo>
                    <a:pt x="17352" y="0"/>
                  </a:lnTo>
                  <a:lnTo>
                    <a:pt x="17004" y="12"/>
                  </a:lnTo>
                  <a:lnTo>
                    <a:pt x="16668" y="24"/>
                  </a:lnTo>
                  <a:lnTo>
                    <a:pt x="16309" y="60"/>
                  </a:lnTo>
                  <a:lnTo>
                    <a:pt x="15961" y="96"/>
                  </a:lnTo>
                  <a:lnTo>
                    <a:pt x="15613" y="156"/>
                  </a:lnTo>
                  <a:lnTo>
                    <a:pt x="15253" y="216"/>
                  </a:lnTo>
                  <a:lnTo>
                    <a:pt x="14894" y="288"/>
                  </a:lnTo>
                  <a:lnTo>
                    <a:pt x="14534" y="372"/>
                  </a:lnTo>
                  <a:lnTo>
                    <a:pt x="14186" y="456"/>
                  </a:lnTo>
                  <a:lnTo>
                    <a:pt x="13826" y="564"/>
                  </a:lnTo>
                  <a:lnTo>
                    <a:pt x="13467" y="672"/>
                  </a:lnTo>
                  <a:lnTo>
                    <a:pt x="13107" y="804"/>
                  </a:lnTo>
                  <a:lnTo>
                    <a:pt x="12759" y="924"/>
                  </a:lnTo>
                  <a:lnTo>
                    <a:pt x="12399" y="1068"/>
                  </a:lnTo>
                  <a:lnTo>
                    <a:pt x="12052" y="1224"/>
                  </a:lnTo>
                  <a:lnTo>
                    <a:pt x="11704" y="1379"/>
                  </a:lnTo>
                  <a:lnTo>
                    <a:pt x="11368" y="1547"/>
                  </a:lnTo>
                  <a:lnTo>
                    <a:pt x="11020" y="1727"/>
                  </a:lnTo>
                  <a:lnTo>
                    <a:pt x="10685" y="1919"/>
                  </a:lnTo>
                  <a:lnTo>
                    <a:pt x="10361" y="2111"/>
                  </a:lnTo>
                  <a:lnTo>
                    <a:pt x="10037" y="2315"/>
                  </a:lnTo>
                  <a:lnTo>
                    <a:pt x="9713" y="2531"/>
                  </a:lnTo>
                  <a:lnTo>
                    <a:pt x="9402" y="2759"/>
                  </a:lnTo>
                  <a:lnTo>
                    <a:pt x="9090" y="2986"/>
                  </a:lnTo>
                  <a:lnTo>
                    <a:pt x="8790" y="3226"/>
                  </a:lnTo>
                  <a:lnTo>
                    <a:pt x="8502" y="3478"/>
                  </a:lnTo>
                  <a:lnTo>
                    <a:pt x="8214" y="3730"/>
                  </a:lnTo>
                  <a:lnTo>
                    <a:pt x="7939" y="3994"/>
                  </a:lnTo>
                  <a:lnTo>
                    <a:pt x="7675" y="4269"/>
                  </a:lnTo>
                  <a:lnTo>
                    <a:pt x="7411" y="4557"/>
                  </a:lnTo>
                  <a:lnTo>
                    <a:pt x="7159" y="4845"/>
                  </a:lnTo>
                  <a:lnTo>
                    <a:pt x="6919" y="51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443625" y="1433950"/>
              <a:ext cx="441325" cy="590000"/>
            </a:xfrm>
            <a:custGeom>
              <a:rect b="b" l="l" r="r" t="t"/>
              <a:pathLst>
                <a:path extrusionOk="0" h="23600" w="17653">
                  <a:moveTo>
                    <a:pt x="13779" y="1"/>
                  </a:moveTo>
                  <a:lnTo>
                    <a:pt x="13587" y="13"/>
                  </a:lnTo>
                  <a:lnTo>
                    <a:pt x="13407" y="37"/>
                  </a:lnTo>
                  <a:lnTo>
                    <a:pt x="13227" y="61"/>
                  </a:lnTo>
                  <a:lnTo>
                    <a:pt x="13048" y="97"/>
                  </a:lnTo>
                  <a:lnTo>
                    <a:pt x="12868" y="145"/>
                  </a:lnTo>
                  <a:lnTo>
                    <a:pt x="12700" y="205"/>
                  </a:lnTo>
                  <a:lnTo>
                    <a:pt x="12532" y="265"/>
                  </a:lnTo>
                  <a:lnTo>
                    <a:pt x="12364" y="337"/>
                  </a:lnTo>
                  <a:lnTo>
                    <a:pt x="12208" y="420"/>
                  </a:lnTo>
                  <a:lnTo>
                    <a:pt x="12052" y="504"/>
                  </a:lnTo>
                  <a:lnTo>
                    <a:pt x="11896" y="600"/>
                  </a:lnTo>
                  <a:lnTo>
                    <a:pt x="11752" y="708"/>
                  </a:lnTo>
                  <a:lnTo>
                    <a:pt x="11609" y="816"/>
                  </a:lnTo>
                  <a:lnTo>
                    <a:pt x="11477" y="924"/>
                  </a:lnTo>
                  <a:lnTo>
                    <a:pt x="11345" y="1044"/>
                  </a:lnTo>
                  <a:lnTo>
                    <a:pt x="11213" y="1176"/>
                  </a:lnTo>
                  <a:lnTo>
                    <a:pt x="11105" y="1308"/>
                  </a:lnTo>
                  <a:lnTo>
                    <a:pt x="10985" y="1452"/>
                  </a:lnTo>
                  <a:lnTo>
                    <a:pt x="10877" y="1596"/>
                  </a:lnTo>
                  <a:lnTo>
                    <a:pt x="10781" y="1740"/>
                  </a:lnTo>
                  <a:lnTo>
                    <a:pt x="10685" y="1895"/>
                  </a:lnTo>
                  <a:lnTo>
                    <a:pt x="10601" y="2063"/>
                  </a:lnTo>
                  <a:lnTo>
                    <a:pt x="10529" y="2219"/>
                  </a:lnTo>
                  <a:lnTo>
                    <a:pt x="10457" y="2399"/>
                  </a:lnTo>
                  <a:lnTo>
                    <a:pt x="10397" y="2567"/>
                  </a:lnTo>
                  <a:lnTo>
                    <a:pt x="10349" y="2747"/>
                  </a:lnTo>
                  <a:lnTo>
                    <a:pt x="10302" y="2927"/>
                  </a:lnTo>
                  <a:lnTo>
                    <a:pt x="10266" y="3119"/>
                  </a:lnTo>
                  <a:lnTo>
                    <a:pt x="10242" y="3310"/>
                  </a:lnTo>
                  <a:lnTo>
                    <a:pt x="10230" y="3394"/>
                  </a:lnTo>
                  <a:lnTo>
                    <a:pt x="10002" y="5337"/>
                  </a:lnTo>
                  <a:lnTo>
                    <a:pt x="9882" y="6356"/>
                  </a:lnTo>
                  <a:lnTo>
                    <a:pt x="9750" y="7351"/>
                  </a:lnTo>
                  <a:lnTo>
                    <a:pt x="9618" y="8359"/>
                  </a:lnTo>
                  <a:lnTo>
                    <a:pt x="9474" y="9354"/>
                  </a:lnTo>
                  <a:lnTo>
                    <a:pt x="9162" y="11333"/>
                  </a:lnTo>
                  <a:lnTo>
                    <a:pt x="8982" y="12316"/>
                  </a:lnTo>
                  <a:lnTo>
                    <a:pt x="8803" y="13299"/>
                  </a:lnTo>
                  <a:lnTo>
                    <a:pt x="8599" y="14259"/>
                  </a:lnTo>
                  <a:lnTo>
                    <a:pt x="8395" y="15218"/>
                  </a:lnTo>
                  <a:lnTo>
                    <a:pt x="8171" y="16100"/>
                  </a:lnTo>
                  <a:lnTo>
                    <a:pt x="8171" y="16100"/>
                  </a:lnTo>
                  <a:lnTo>
                    <a:pt x="7076" y="15781"/>
                  </a:lnTo>
                  <a:lnTo>
                    <a:pt x="4750" y="15098"/>
                  </a:lnTo>
                  <a:lnTo>
                    <a:pt x="3574" y="14762"/>
                  </a:lnTo>
                  <a:lnTo>
                    <a:pt x="2975" y="14606"/>
                  </a:lnTo>
                  <a:lnTo>
                    <a:pt x="2375" y="14462"/>
                  </a:lnTo>
                  <a:lnTo>
                    <a:pt x="2315" y="14450"/>
                  </a:lnTo>
                  <a:lnTo>
                    <a:pt x="2195" y="14426"/>
                  </a:lnTo>
                  <a:lnTo>
                    <a:pt x="2075" y="14414"/>
                  </a:lnTo>
                  <a:lnTo>
                    <a:pt x="1956" y="14402"/>
                  </a:lnTo>
                  <a:lnTo>
                    <a:pt x="1836" y="14402"/>
                  </a:lnTo>
                  <a:lnTo>
                    <a:pt x="1716" y="14414"/>
                  </a:lnTo>
                  <a:lnTo>
                    <a:pt x="1596" y="14426"/>
                  </a:lnTo>
                  <a:lnTo>
                    <a:pt x="1476" y="14450"/>
                  </a:lnTo>
                  <a:lnTo>
                    <a:pt x="1356" y="14486"/>
                  </a:lnTo>
                  <a:lnTo>
                    <a:pt x="1236" y="14522"/>
                  </a:lnTo>
                  <a:lnTo>
                    <a:pt x="1128" y="14570"/>
                  </a:lnTo>
                  <a:lnTo>
                    <a:pt x="1008" y="14618"/>
                  </a:lnTo>
                  <a:lnTo>
                    <a:pt x="900" y="14678"/>
                  </a:lnTo>
                  <a:lnTo>
                    <a:pt x="804" y="14750"/>
                  </a:lnTo>
                  <a:lnTo>
                    <a:pt x="696" y="14834"/>
                  </a:lnTo>
                  <a:lnTo>
                    <a:pt x="600" y="14918"/>
                  </a:lnTo>
                  <a:lnTo>
                    <a:pt x="505" y="15002"/>
                  </a:lnTo>
                  <a:lnTo>
                    <a:pt x="385" y="15158"/>
                  </a:lnTo>
                  <a:lnTo>
                    <a:pt x="277" y="15314"/>
                  </a:lnTo>
                  <a:lnTo>
                    <a:pt x="181" y="15482"/>
                  </a:lnTo>
                  <a:lnTo>
                    <a:pt x="109" y="15650"/>
                  </a:lnTo>
                  <a:lnTo>
                    <a:pt x="61" y="15829"/>
                  </a:lnTo>
                  <a:lnTo>
                    <a:pt x="25" y="16009"/>
                  </a:lnTo>
                  <a:lnTo>
                    <a:pt x="1" y="16189"/>
                  </a:lnTo>
                  <a:lnTo>
                    <a:pt x="1" y="16369"/>
                  </a:lnTo>
                  <a:lnTo>
                    <a:pt x="13" y="16549"/>
                  </a:lnTo>
                  <a:lnTo>
                    <a:pt x="49" y="16729"/>
                  </a:lnTo>
                  <a:lnTo>
                    <a:pt x="97" y="16909"/>
                  </a:lnTo>
                  <a:lnTo>
                    <a:pt x="157" y="17077"/>
                  </a:lnTo>
                  <a:lnTo>
                    <a:pt x="241" y="17244"/>
                  </a:lnTo>
                  <a:lnTo>
                    <a:pt x="349" y="17400"/>
                  </a:lnTo>
                  <a:lnTo>
                    <a:pt x="469" y="17556"/>
                  </a:lnTo>
                  <a:lnTo>
                    <a:pt x="600" y="17688"/>
                  </a:lnTo>
                  <a:lnTo>
                    <a:pt x="1092" y="18132"/>
                  </a:lnTo>
                  <a:lnTo>
                    <a:pt x="1584" y="18551"/>
                  </a:lnTo>
                  <a:lnTo>
                    <a:pt x="2087" y="18959"/>
                  </a:lnTo>
                  <a:lnTo>
                    <a:pt x="2591" y="19355"/>
                  </a:lnTo>
                  <a:lnTo>
                    <a:pt x="3107" y="19739"/>
                  </a:lnTo>
                  <a:lnTo>
                    <a:pt x="3622" y="20110"/>
                  </a:lnTo>
                  <a:lnTo>
                    <a:pt x="4150" y="20482"/>
                  </a:lnTo>
                  <a:lnTo>
                    <a:pt x="4690" y="20842"/>
                  </a:lnTo>
                  <a:lnTo>
                    <a:pt x="5241" y="21190"/>
                  </a:lnTo>
                  <a:lnTo>
                    <a:pt x="5793" y="21537"/>
                  </a:lnTo>
                  <a:lnTo>
                    <a:pt x="6356" y="21873"/>
                  </a:lnTo>
                  <a:lnTo>
                    <a:pt x="6932" y="22197"/>
                  </a:lnTo>
                  <a:lnTo>
                    <a:pt x="7532" y="22509"/>
                  </a:lnTo>
                  <a:lnTo>
                    <a:pt x="8143" y="22808"/>
                  </a:lnTo>
                  <a:lnTo>
                    <a:pt x="8779" y="23108"/>
                  </a:lnTo>
                  <a:lnTo>
                    <a:pt x="9102" y="23252"/>
                  </a:lnTo>
                  <a:lnTo>
                    <a:pt x="9438" y="23384"/>
                  </a:lnTo>
                  <a:lnTo>
                    <a:pt x="9582" y="23432"/>
                  </a:lnTo>
                  <a:lnTo>
                    <a:pt x="9726" y="23480"/>
                  </a:lnTo>
                  <a:lnTo>
                    <a:pt x="10014" y="23552"/>
                  </a:lnTo>
                  <a:lnTo>
                    <a:pt x="10314" y="23588"/>
                  </a:lnTo>
                  <a:lnTo>
                    <a:pt x="10601" y="23600"/>
                  </a:lnTo>
                  <a:lnTo>
                    <a:pt x="10889" y="23576"/>
                  </a:lnTo>
                  <a:lnTo>
                    <a:pt x="11177" y="23540"/>
                  </a:lnTo>
                  <a:lnTo>
                    <a:pt x="11453" y="23468"/>
                  </a:lnTo>
                  <a:lnTo>
                    <a:pt x="11729" y="23372"/>
                  </a:lnTo>
                  <a:lnTo>
                    <a:pt x="11992" y="23252"/>
                  </a:lnTo>
                  <a:lnTo>
                    <a:pt x="12232" y="23108"/>
                  </a:lnTo>
                  <a:lnTo>
                    <a:pt x="12472" y="22952"/>
                  </a:lnTo>
                  <a:lnTo>
                    <a:pt x="12700" y="22760"/>
                  </a:lnTo>
                  <a:lnTo>
                    <a:pt x="12904" y="22545"/>
                  </a:lnTo>
                  <a:lnTo>
                    <a:pt x="13084" y="22317"/>
                  </a:lnTo>
                  <a:lnTo>
                    <a:pt x="13167" y="22197"/>
                  </a:lnTo>
                  <a:lnTo>
                    <a:pt x="13251" y="22065"/>
                  </a:lnTo>
                  <a:lnTo>
                    <a:pt x="13323" y="21933"/>
                  </a:lnTo>
                  <a:lnTo>
                    <a:pt x="13395" y="21801"/>
                  </a:lnTo>
                  <a:lnTo>
                    <a:pt x="13539" y="21489"/>
                  </a:lnTo>
                  <a:lnTo>
                    <a:pt x="13791" y="20938"/>
                  </a:lnTo>
                  <a:lnTo>
                    <a:pt x="14019" y="20398"/>
                  </a:lnTo>
                  <a:lnTo>
                    <a:pt x="14247" y="19847"/>
                  </a:lnTo>
                  <a:lnTo>
                    <a:pt x="14463" y="19307"/>
                  </a:lnTo>
                  <a:lnTo>
                    <a:pt x="14666" y="18755"/>
                  </a:lnTo>
                  <a:lnTo>
                    <a:pt x="14870" y="18216"/>
                  </a:lnTo>
                  <a:lnTo>
                    <a:pt x="15050" y="17664"/>
                  </a:lnTo>
                  <a:lnTo>
                    <a:pt x="15230" y="17125"/>
                  </a:lnTo>
                  <a:lnTo>
                    <a:pt x="15554" y="16033"/>
                  </a:lnTo>
                  <a:lnTo>
                    <a:pt x="15866" y="14942"/>
                  </a:lnTo>
                  <a:lnTo>
                    <a:pt x="16141" y="13851"/>
                  </a:lnTo>
                  <a:lnTo>
                    <a:pt x="16393" y="12760"/>
                  </a:lnTo>
                  <a:lnTo>
                    <a:pt x="16621" y="11668"/>
                  </a:lnTo>
                  <a:lnTo>
                    <a:pt x="16825" y="10577"/>
                  </a:lnTo>
                  <a:lnTo>
                    <a:pt x="17017" y="9474"/>
                  </a:lnTo>
                  <a:lnTo>
                    <a:pt x="17185" y="8383"/>
                  </a:lnTo>
                  <a:lnTo>
                    <a:pt x="17328" y="7280"/>
                  </a:lnTo>
                  <a:lnTo>
                    <a:pt x="17460" y="6188"/>
                  </a:lnTo>
                  <a:lnTo>
                    <a:pt x="17568" y="5073"/>
                  </a:lnTo>
                  <a:lnTo>
                    <a:pt x="17616" y="4498"/>
                  </a:lnTo>
                  <a:lnTo>
                    <a:pt x="17652" y="3922"/>
                  </a:lnTo>
                  <a:lnTo>
                    <a:pt x="17652" y="3742"/>
                  </a:lnTo>
                  <a:lnTo>
                    <a:pt x="17652" y="3562"/>
                  </a:lnTo>
                  <a:lnTo>
                    <a:pt x="17640" y="3382"/>
                  </a:lnTo>
                  <a:lnTo>
                    <a:pt x="17616" y="3202"/>
                  </a:lnTo>
                  <a:lnTo>
                    <a:pt x="17592" y="3023"/>
                  </a:lnTo>
                  <a:lnTo>
                    <a:pt x="17556" y="2855"/>
                  </a:lnTo>
                  <a:lnTo>
                    <a:pt x="17508" y="2687"/>
                  </a:lnTo>
                  <a:lnTo>
                    <a:pt x="17448" y="2519"/>
                  </a:lnTo>
                  <a:lnTo>
                    <a:pt x="17388" y="2351"/>
                  </a:lnTo>
                  <a:lnTo>
                    <a:pt x="17328" y="2195"/>
                  </a:lnTo>
                  <a:lnTo>
                    <a:pt x="17257" y="2039"/>
                  </a:lnTo>
                  <a:lnTo>
                    <a:pt x="17173" y="1883"/>
                  </a:lnTo>
                  <a:lnTo>
                    <a:pt x="17077" y="1740"/>
                  </a:lnTo>
                  <a:lnTo>
                    <a:pt x="16981" y="1596"/>
                  </a:lnTo>
                  <a:lnTo>
                    <a:pt x="16885" y="1452"/>
                  </a:lnTo>
                  <a:lnTo>
                    <a:pt x="16777" y="1320"/>
                  </a:lnTo>
                  <a:lnTo>
                    <a:pt x="16657" y="1188"/>
                  </a:lnTo>
                  <a:lnTo>
                    <a:pt x="16537" y="1068"/>
                  </a:lnTo>
                  <a:lnTo>
                    <a:pt x="16417" y="948"/>
                  </a:lnTo>
                  <a:lnTo>
                    <a:pt x="16285" y="828"/>
                  </a:lnTo>
                  <a:lnTo>
                    <a:pt x="16141" y="720"/>
                  </a:lnTo>
                  <a:lnTo>
                    <a:pt x="16009" y="624"/>
                  </a:lnTo>
                  <a:lnTo>
                    <a:pt x="15854" y="528"/>
                  </a:lnTo>
                  <a:lnTo>
                    <a:pt x="15710" y="444"/>
                  </a:lnTo>
                  <a:lnTo>
                    <a:pt x="15554" y="361"/>
                  </a:lnTo>
                  <a:lnTo>
                    <a:pt x="15386" y="289"/>
                  </a:lnTo>
                  <a:lnTo>
                    <a:pt x="15230" y="229"/>
                  </a:lnTo>
                  <a:lnTo>
                    <a:pt x="15062" y="169"/>
                  </a:lnTo>
                  <a:lnTo>
                    <a:pt x="14882" y="121"/>
                  </a:lnTo>
                  <a:lnTo>
                    <a:pt x="14702" y="73"/>
                  </a:lnTo>
                  <a:lnTo>
                    <a:pt x="14523" y="37"/>
                  </a:lnTo>
                  <a:lnTo>
                    <a:pt x="14343" y="13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344700" y="1726550"/>
              <a:ext cx="205075" cy="173600"/>
            </a:xfrm>
            <a:custGeom>
              <a:rect b="b" l="l" r="r" t="t"/>
              <a:pathLst>
                <a:path extrusionOk="0" h="6944" w="8203">
                  <a:moveTo>
                    <a:pt x="1967" y="0"/>
                  </a:moveTo>
                  <a:lnTo>
                    <a:pt x="1823" y="12"/>
                  </a:lnTo>
                  <a:lnTo>
                    <a:pt x="1680" y="48"/>
                  </a:lnTo>
                  <a:lnTo>
                    <a:pt x="1548" y="84"/>
                  </a:lnTo>
                  <a:lnTo>
                    <a:pt x="1416" y="144"/>
                  </a:lnTo>
                  <a:lnTo>
                    <a:pt x="1284" y="216"/>
                  </a:lnTo>
                  <a:lnTo>
                    <a:pt x="1164" y="300"/>
                  </a:lnTo>
                  <a:lnTo>
                    <a:pt x="1056" y="396"/>
                  </a:lnTo>
                  <a:lnTo>
                    <a:pt x="948" y="492"/>
                  </a:lnTo>
                  <a:lnTo>
                    <a:pt x="852" y="612"/>
                  </a:lnTo>
                  <a:lnTo>
                    <a:pt x="780" y="732"/>
                  </a:lnTo>
                  <a:lnTo>
                    <a:pt x="708" y="876"/>
                  </a:lnTo>
                  <a:lnTo>
                    <a:pt x="648" y="1020"/>
                  </a:lnTo>
                  <a:lnTo>
                    <a:pt x="73" y="2758"/>
                  </a:lnTo>
                  <a:lnTo>
                    <a:pt x="37" y="2890"/>
                  </a:lnTo>
                  <a:lnTo>
                    <a:pt x="13" y="3022"/>
                  </a:lnTo>
                  <a:lnTo>
                    <a:pt x="1" y="3154"/>
                  </a:lnTo>
                  <a:lnTo>
                    <a:pt x="1" y="3286"/>
                  </a:lnTo>
                  <a:lnTo>
                    <a:pt x="1" y="3418"/>
                  </a:lnTo>
                  <a:lnTo>
                    <a:pt x="25" y="3538"/>
                  </a:lnTo>
                  <a:lnTo>
                    <a:pt x="61" y="3670"/>
                  </a:lnTo>
                  <a:lnTo>
                    <a:pt x="109" y="3790"/>
                  </a:lnTo>
                  <a:lnTo>
                    <a:pt x="157" y="3910"/>
                  </a:lnTo>
                  <a:lnTo>
                    <a:pt x="217" y="4018"/>
                  </a:lnTo>
                  <a:lnTo>
                    <a:pt x="289" y="4125"/>
                  </a:lnTo>
                  <a:lnTo>
                    <a:pt x="372" y="4221"/>
                  </a:lnTo>
                  <a:lnTo>
                    <a:pt x="468" y="4317"/>
                  </a:lnTo>
                  <a:lnTo>
                    <a:pt x="564" y="4401"/>
                  </a:lnTo>
                  <a:lnTo>
                    <a:pt x="672" y="4485"/>
                  </a:lnTo>
                  <a:lnTo>
                    <a:pt x="792" y="4545"/>
                  </a:lnTo>
                  <a:lnTo>
                    <a:pt x="2699" y="5552"/>
                  </a:lnTo>
                  <a:lnTo>
                    <a:pt x="2843" y="5648"/>
                  </a:lnTo>
                  <a:lnTo>
                    <a:pt x="3214" y="5900"/>
                  </a:lnTo>
                  <a:lnTo>
                    <a:pt x="3478" y="6056"/>
                  </a:lnTo>
                  <a:lnTo>
                    <a:pt x="3766" y="6236"/>
                  </a:lnTo>
                  <a:lnTo>
                    <a:pt x="4102" y="6404"/>
                  </a:lnTo>
                  <a:lnTo>
                    <a:pt x="4450" y="6560"/>
                  </a:lnTo>
                  <a:lnTo>
                    <a:pt x="4833" y="6704"/>
                  </a:lnTo>
                  <a:lnTo>
                    <a:pt x="5013" y="6776"/>
                  </a:lnTo>
                  <a:lnTo>
                    <a:pt x="5217" y="6824"/>
                  </a:lnTo>
                  <a:lnTo>
                    <a:pt x="5409" y="6871"/>
                  </a:lnTo>
                  <a:lnTo>
                    <a:pt x="5601" y="6907"/>
                  </a:lnTo>
                  <a:lnTo>
                    <a:pt x="5793" y="6931"/>
                  </a:lnTo>
                  <a:lnTo>
                    <a:pt x="5984" y="6943"/>
                  </a:lnTo>
                  <a:lnTo>
                    <a:pt x="6176" y="6943"/>
                  </a:lnTo>
                  <a:lnTo>
                    <a:pt x="6356" y="6931"/>
                  </a:lnTo>
                  <a:lnTo>
                    <a:pt x="6536" y="6907"/>
                  </a:lnTo>
                  <a:lnTo>
                    <a:pt x="6716" y="6859"/>
                  </a:lnTo>
                  <a:lnTo>
                    <a:pt x="6884" y="6788"/>
                  </a:lnTo>
                  <a:lnTo>
                    <a:pt x="7052" y="6704"/>
                  </a:lnTo>
                  <a:lnTo>
                    <a:pt x="7208" y="6608"/>
                  </a:lnTo>
                  <a:lnTo>
                    <a:pt x="7363" y="6476"/>
                  </a:lnTo>
                  <a:lnTo>
                    <a:pt x="8203" y="3994"/>
                  </a:lnTo>
                  <a:lnTo>
                    <a:pt x="5913" y="1751"/>
                  </a:lnTo>
                  <a:lnTo>
                    <a:pt x="5709" y="1571"/>
                  </a:lnTo>
                  <a:lnTo>
                    <a:pt x="5505" y="1403"/>
                  </a:lnTo>
                  <a:lnTo>
                    <a:pt x="5289" y="1236"/>
                  </a:lnTo>
                  <a:lnTo>
                    <a:pt x="5061" y="1092"/>
                  </a:lnTo>
                  <a:lnTo>
                    <a:pt x="4833" y="960"/>
                  </a:lnTo>
                  <a:lnTo>
                    <a:pt x="4593" y="828"/>
                  </a:lnTo>
                  <a:lnTo>
                    <a:pt x="4342" y="720"/>
                  </a:lnTo>
                  <a:lnTo>
                    <a:pt x="4090" y="624"/>
                  </a:lnTo>
                  <a:lnTo>
                    <a:pt x="2567" y="84"/>
                  </a:lnTo>
                  <a:lnTo>
                    <a:pt x="2423" y="36"/>
                  </a:lnTo>
                  <a:lnTo>
                    <a:pt x="2267" y="12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643300" y="1318850"/>
              <a:ext cx="311800" cy="455975"/>
            </a:xfrm>
            <a:custGeom>
              <a:rect b="b" l="l" r="r" t="t"/>
              <a:pathLst>
                <a:path extrusionOk="0" h="18239" w="12472">
                  <a:moveTo>
                    <a:pt x="8898" y="0"/>
                  </a:moveTo>
                  <a:lnTo>
                    <a:pt x="8490" y="84"/>
                  </a:lnTo>
                  <a:lnTo>
                    <a:pt x="8082" y="180"/>
                  </a:lnTo>
                  <a:lnTo>
                    <a:pt x="7711" y="276"/>
                  </a:lnTo>
                  <a:lnTo>
                    <a:pt x="7351" y="384"/>
                  </a:lnTo>
                  <a:lnTo>
                    <a:pt x="7003" y="492"/>
                  </a:lnTo>
                  <a:lnTo>
                    <a:pt x="6667" y="624"/>
                  </a:lnTo>
                  <a:lnTo>
                    <a:pt x="6356" y="756"/>
                  </a:lnTo>
                  <a:lnTo>
                    <a:pt x="6056" y="899"/>
                  </a:lnTo>
                  <a:lnTo>
                    <a:pt x="5768" y="1055"/>
                  </a:lnTo>
                  <a:lnTo>
                    <a:pt x="5492" y="1223"/>
                  </a:lnTo>
                  <a:lnTo>
                    <a:pt x="5228" y="1415"/>
                  </a:lnTo>
                  <a:lnTo>
                    <a:pt x="4965" y="1607"/>
                  </a:lnTo>
                  <a:lnTo>
                    <a:pt x="4713" y="1823"/>
                  </a:lnTo>
                  <a:lnTo>
                    <a:pt x="4473" y="2051"/>
                  </a:lnTo>
                  <a:lnTo>
                    <a:pt x="4233" y="2290"/>
                  </a:lnTo>
                  <a:lnTo>
                    <a:pt x="4005" y="2554"/>
                  </a:lnTo>
                  <a:lnTo>
                    <a:pt x="3777" y="2830"/>
                  </a:lnTo>
                  <a:lnTo>
                    <a:pt x="3550" y="3130"/>
                  </a:lnTo>
                  <a:lnTo>
                    <a:pt x="3322" y="3454"/>
                  </a:lnTo>
                  <a:lnTo>
                    <a:pt x="3094" y="3789"/>
                  </a:lnTo>
                  <a:lnTo>
                    <a:pt x="2866" y="4149"/>
                  </a:lnTo>
                  <a:lnTo>
                    <a:pt x="2638" y="4521"/>
                  </a:lnTo>
                  <a:lnTo>
                    <a:pt x="2410" y="4929"/>
                  </a:lnTo>
                  <a:lnTo>
                    <a:pt x="2171" y="5348"/>
                  </a:lnTo>
                  <a:lnTo>
                    <a:pt x="1679" y="6272"/>
                  </a:lnTo>
                  <a:lnTo>
                    <a:pt x="1163" y="7291"/>
                  </a:lnTo>
                  <a:lnTo>
                    <a:pt x="612" y="8418"/>
                  </a:lnTo>
                  <a:lnTo>
                    <a:pt x="0" y="9665"/>
                  </a:lnTo>
                  <a:lnTo>
                    <a:pt x="60" y="9881"/>
                  </a:lnTo>
                  <a:lnTo>
                    <a:pt x="120" y="10097"/>
                  </a:lnTo>
                  <a:lnTo>
                    <a:pt x="192" y="10301"/>
                  </a:lnTo>
                  <a:lnTo>
                    <a:pt x="276" y="10517"/>
                  </a:lnTo>
                  <a:lnTo>
                    <a:pt x="372" y="10720"/>
                  </a:lnTo>
                  <a:lnTo>
                    <a:pt x="480" y="10936"/>
                  </a:lnTo>
                  <a:lnTo>
                    <a:pt x="588" y="11140"/>
                  </a:lnTo>
                  <a:lnTo>
                    <a:pt x="708" y="11344"/>
                  </a:lnTo>
                  <a:lnTo>
                    <a:pt x="840" y="11548"/>
                  </a:lnTo>
                  <a:lnTo>
                    <a:pt x="983" y="11752"/>
                  </a:lnTo>
                  <a:lnTo>
                    <a:pt x="1271" y="12147"/>
                  </a:lnTo>
                  <a:lnTo>
                    <a:pt x="1595" y="12543"/>
                  </a:lnTo>
                  <a:lnTo>
                    <a:pt x="1943" y="12927"/>
                  </a:lnTo>
                  <a:lnTo>
                    <a:pt x="2315" y="13311"/>
                  </a:lnTo>
                  <a:lnTo>
                    <a:pt x="2698" y="13682"/>
                  </a:lnTo>
                  <a:lnTo>
                    <a:pt x="3106" y="14030"/>
                  </a:lnTo>
                  <a:lnTo>
                    <a:pt x="3514" y="14390"/>
                  </a:lnTo>
                  <a:lnTo>
                    <a:pt x="3933" y="14726"/>
                  </a:lnTo>
                  <a:lnTo>
                    <a:pt x="4365" y="15049"/>
                  </a:lnTo>
                  <a:lnTo>
                    <a:pt x="4797" y="15361"/>
                  </a:lnTo>
                  <a:lnTo>
                    <a:pt x="5228" y="15661"/>
                  </a:lnTo>
                  <a:lnTo>
                    <a:pt x="5660" y="15949"/>
                  </a:lnTo>
                  <a:lnTo>
                    <a:pt x="6080" y="16224"/>
                  </a:lnTo>
                  <a:lnTo>
                    <a:pt x="6895" y="16728"/>
                  </a:lnTo>
                  <a:lnTo>
                    <a:pt x="7651" y="17172"/>
                  </a:lnTo>
                  <a:lnTo>
                    <a:pt x="8322" y="17544"/>
                  </a:lnTo>
                  <a:lnTo>
                    <a:pt x="8886" y="17843"/>
                  </a:lnTo>
                  <a:lnTo>
                    <a:pt x="9318" y="18059"/>
                  </a:lnTo>
                  <a:lnTo>
                    <a:pt x="9689" y="18239"/>
                  </a:lnTo>
                  <a:lnTo>
                    <a:pt x="9761" y="18107"/>
                  </a:lnTo>
                  <a:lnTo>
                    <a:pt x="9965" y="17699"/>
                  </a:lnTo>
                  <a:lnTo>
                    <a:pt x="10265" y="17064"/>
                  </a:lnTo>
                  <a:lnTo>
                    <a:pt x="10433" y="16668"/>
                  </a:lnTo>
                  <a:lnTo>
                    <a:pt x="10625" y="16224"/>
                  </a:lnTo>
                  <a:lnTo>
                    <a:pt x="10828" y="15733"/>
                  </a:lnTo>
                  <a:lnTo>
                    <a:pt x="11020" y="15205"/>
                  </a:lnTo>
                  <a:lnTo>
                    <a:pt x="11224" y="14630"/>
                  </a:lnTo>
                  <a:lnTo>
                    <a:pt x="11428" y="14030"/>
                  </a:lnTo>
                  <a:lnTo>
                    <a:pt x="11620" y="13394"/>
                  </a:lnTo>
                  <a:lnTo>
                    <a:pt x="11800" y="12723"/>
                  </a:lnTo>
                  <a:lnTo>
                    <a:pt x="11968" y="12039"/>
                  </a:lnTo>
                  <a:lnTo>
                    <a:pt x="12123" y="11332"/>
                  </a:lnTo>
                  <a:lnTo>
                    <a:pt x="12243" y="10612"/>
                  </a:lnTo>
                  <a:lnTo>
                    <a:pt x="12303" y="10241"/>
                  </a:lnTo>
                  <a:lnTo>
                    <a:pt x="12351" y="9869"/>
                  </a:lnTo>
                  <a:lnTo>
                    <a:pt x="12387" y="9497"/>
                  </a:lnTo>
                  <a:lnTo>
                    <a:pt x="12423" y="9126"/>
                  </a:lnTo>
                  <a:lnTo>
                    <a:pt x="12447" y="8742"/>
                  </a:lnTo>
                  <a:lnTo>
                    <a:pt x="12459" y="8370"/>
                  </a:lnTo>
                  <a:lnTo>
                    <a:pt x="12471" y="7986"/>
                  </a:lnTo>
                  <a:lnTo>
                    <a:pt x="12459" y="7603"/>
                  </a:lnTo>
                  <a:lnTo>
                    <a:pt x="12447" y="7231"/>
                  </a:lnTo>
                  <a:lnTo>
                    <a:pt x="12423" y="6847"/>
                  </a:lnTo>
                  <a:lnTo>
                    <a:pt x="12387" y="6463"/>
                  </a:lnTo>
                  <a:lnTo>
                    <a:pt x="12339" y="6092"/>
                  </a:lnTo>
                  <a:lnTo>
                    <a:pt x="12279" y="5708"/>
                  </a:lnTo>
                  <a:lnTo>
                    <a:pt x="12207" y="5336"/>
                  </a:lnTo>
                  <a:lnTo>
                    <a:pt x="12112" y="4965"/>
                  </a:lnTo>
                  <a:lnTo>
                    <a:pt x="12016" y="4605"/>
                  </a:lnTo>
                  <a:lnTo>
                    <a:pt x="11896" y="4233"/>
                  </a:lnTo>
                  <a:lnTo>
                    <a:pt x="11776" y="3873"/>
                  </a:lnTo>
                  <a:lnTo>
                    <a:pt x="11632" y="3514"/>
                  </a:lnTo>
                  <a:lnTo>
                    <a:pt x="11464" y="3166"/>
                  </a:lnTo>
                  <a:lnTo>
                    <a:pt x="11296" y="2818"/>
                  </a:lnTo>
                  <a:lnTo>
                    <a:pt x="11104" y="2482"/>
                  </a:lnTo>
                  <a:lnTo>
                    <a:pt x="10888" y="2147"/>
                  </a:lnTo>
                  <a:lnTo>
                    <a:pt x="10661" y="1811"/>
                  </a:lnTo>
                  <a:lnTo>
                    <a:pt x="10421" y="1487"/>
                  </a:lnTo>
                  <a:lnTo>
                    <a:pt x="10157" y="1175"/>
                  </a:lnTo>
                  <a:lnTo>
                    <a:pt x="9869" y="875"/>
                  </a:lnTo>
                  <a:lnTo>
                    <a:pt x="9569" y="576"/>
                  </a:lnTo>
                  <a:lnTo>
                    <a:pt x="9246" y="288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990750" y="4871300"/>
              <a:ext cx="292900" cy="385550"/>
            </a:xfrm>
            <a:custGeom>
              <a:rect b="b" l="l" r="r" t="t"/>
              <a:pathLst>
                <a:path extrusionOk="0" h="15422" w="11716">
                  <a:moveTo>
                    <a:pt x="7615" y="0"/>
                  </a:moveTo>
                  <a:lnTo>
                    <a:pt x="2890" y="3850"/>
                  </a:lnTo>
                  <a:lnTo>
                    <a:pt x="2938" y="4065"/>
                  </a:lnTo>
                  <a:lnTo>
                    <a:pt x="2962" y="4293"/>
                  </a:lnTo>
                  <a:lnTo>
                    <a:pt x="2986" y="4533"/>
                  </a:lnTo>
                  <a:lnTo>
                    <a:pt x="2998" y="4773"/>
                  </a:lnTo>
                  <a:lnTo>
                    <a:pt x="3010" y="5037"/>
                  </a:lnTo>
                  <a:lnTo>
                    <a:pt x="3010" y="5313"/>
                  </a:lnTo>
                  <a:lnTo>
                    <a:pt x="2998" y="5588"/>
                  </a:lnTo>
                  <a:lnTo>
                    <a:pt x="2986" y="5876"/>
                  </a:lnTo>
                  <a:lnTo>
                    <a:pt x="2926" y="6488"/>
                  </a:lnTo>
                  <a:lnTo>
                    <a:pt x="2830" y="7111"/>
                  </a:lnTo>
                  <a:lnTo>
                    <a:pt x="2722" y="7759"/>
                  </a:lnTo>
                  <a:lnTo>
                    <a:pt x="2566" y="8430"/>
                  </a:lnTo>
                  <a:lnTo>
                    <a:pt x="2387" y="9102"/>
                  </a:lnTo>
                  <a:lnTo>
                    <a:pt x="2183" y="9785"/>
                  </a:lnTo>
                  <a:lnTo>
                    <a:pt x="1955" y="10469"/>
                  </a:lnTo>
                  <a:lnTo>
                    <a:pt x="1823" y="10805"/>
                  </a:lnTo>
                  <a:lnTo>
                    <a:pt x="1691" y="11140"/>
                  </a:lnTo>
                  <a:lnTo>
                    <a:pt x="1559" y="11476"/>
                  </a:lnTo>
                  <a:lnTo>
                    <a:pt x="1403" y="11800"/>
                  </a:lnTo>
                  <a:lnTo>
                    <a:pt x="1259" y="12124"/>
                  </a:lnTo>
                  <a:lnTo>
                    <a:pt x="1091" y="12435"/>
                  </a:lnTo>
                  <a:lnTo>
                    <a:pt x="936" y="12747"/>
                  </a:lnTo>
                  <a:lnTo>
                    <a:pt x="756" y="13059"/>
                  </a:lnTo>
                  <a:lnTo>
                    <a:pt x="588" y="13347"/>
                  </a:lnTo>
                  <a:lnTo>
                    <a:pt x="396" y="13635"/>
                  </a:lnTo>
                  <a:lnTo>
                    <a:pt x="276" y="13838"/>
                  </a:lnTo>
                  <a:lnTo>
                    <a:pt x="180" y="14018"/>
                  </a:lnTo>
                  <a:lnTo>
                    <a:pt x="108" y="14198"/>
                  </a:lnTo>
                  <a:lnTo>
                    <a:pt x="48" y="14354"/>
                  </a:lnTo>
                  <a:lnTo>
                    <a:pt x="12" y="14510"/>
                  </a:lnTo>
                  <a:lnTo>
                    <a:pt x="0" y="14642"/>
                  </a:lnTo>
                  <a:lnTo>
                    <a:pt x="0" y="14774"/>
                  </a:lnTo>
                  <a:lnTo>
                    <a:pt x="24" y="14894"/>
                  </a:lnTo>
                  <a:lnTo>
                    <a:pt x="60" y="14990"/>
                  </a:lnTo>
                  <a:lnTo>
                    <a:pt x="108" y="15086"/>
                  </a:lnTo>
                  <a:lnTo>
                    <a:pt x="168" y="15169"/>
                  </a:lnTo>
                  <a:lnTo>
                    <a:pt x="252" y="15241"/>
                  </a:lnTo>
                  <a:lnTo>
                    <a:pt x="336" y="15289"/>
                  </a:lnTo>
                  <a:lnTo>
                    <a:pt x="432" y="15337"/>
                  </a:lnTo>
                  <a:lnTo>
                    <a:pt x="540" y="15385"/>
                  </a:lnTo>
                  <a:lnTo>
                    <a:pt x="660" y="15409"/>
                  </a:lnTo>
                  <a:lnTo>
                    <a:pt x="780" y="15421"/>
                  </a:lnTo>
                  <a:lnTo>
                    <a:pt x="1055" y="15421"/>
                  </a:lnTo>
                  <a:lnTo>
                    <a:pt x="1187" y="15397"/>
                  </a:lnTo>
                  <a:lnTo>
                    <a:pt x="1331" y="15373"/>
                  </a:lnTo>
                  <a:lnTo>
                    <a:pt x="1487" y="15337"/>
                  </a:lnTo>
                  <a:lnTo>
                    <a:pt x="1631" y="15289"/>
                  </a:lnTo>
                  <a:lnTo>
                    <a:pt x="1775" y="15229"/>
                  </a:lnTo>
                  <a:lnTo>
                    <a:pt x="1931" y="15157"/>
                  </a:lnTo>
                  <a:lnTo>
                    <a:pt x="2075" y="15086"/>
                  </a:lnTo>
                  <a:lnTo>
                    <a:pt x="2219" y="14990"/>
                  </a:lnTo>
                  <a:lnTo>
                    <a:pt x="2351" y="14894"/>
                  </a:lnTo>
                  <a:lnTo>
                    <a:pt x="2482" y="14786"/>
                  </a:lnTo>
                  <a:lnTo>
                    <a:pt x="2614" y="14666"/>
                  </a:lnTo>
                  <a:lnTo>
                    <a:pt x="2734" y="14534"/>
                  </a:lnTo>
                  <a:lnTo>
                    <a:pt x="2842" y="14402"/>
                  </a:lnTo>
                  <a:lnTo>
                    <a:pt x="3346" y="13707"/>
                  </a:lnTo>
                  <a:lnTo>
                    <a:pt x="3801" y="13083"/>
                  </a:lnTo>
                  <a:lnTo>
                    <a:pt x="4209" y="12519"/>
                  </a:lnTo>
                  <a:lnTo>
                    <a:pt x="4569" y="11992"/>
                  </a:lnTo>
                  <a:lnTo>
                    <a:pt x="5181" y="11068"/>
                  </a:lnTo>
                  <a:lnTo>
                    <a:pt x="5696" y="10277"/>
                  </a:lnTo>
                  <a:lnTo>
                    <a:pt x="6164" y="9569"/>
                  </a:lnTo>
                  <a:lnTo>
                    <a:pt x="6392" y="9234"/>
                  </a:lnTo>
                  <a:lnTo>
                    <a:pt x="6631" y="8898"/>
                  </a:lnTo>
                  <a:lnTo>
                    <a:pt x="6871" y="8574"/>
                  </a:lnTo>
                  <a:lnTo>
                    <a:pt x="7135" y="8226"/>
                  </a:lnTo>
                  <a:lnTo>
                    <a:pt x="7435" y="7879"/>
                  </a:lnTo>
                  <a:lnTo>
                    <a:pt x="7747" y="7519"/>
                  </a:lnTo>
                  <a:lnTo>
                    <a:pt x="8262" y="6955"/>
                  </a:lnTo>
                  <a:lnTo>
                    <a:pt x="8670" y="6524"/>
                  </a:lnTo>
                  <a:lnTo>
                    <a:pt x="9006" y="6176"/>
                  </a:lnTo>
                  <a:lnTo>
                    <a:pt x="9318" y="5888"/>
                  </a:lnTo>
                  <a:lnTo>
                    <a:pt x="9653" y="5612"/>
                  </a:lnTo>
                  <a:lnTo>
                    <a:pt x="10025" y="5313"/>
                  </a:lnTo>
                  <a:lnTo>
                    <a:pt x="11104" y="4449"/>
                  </a:lnTo>
                  <a:lnTo>
                    <a:pt x="11200" y="4353"/>
                  </a:lnTo>
                  <a:lnTo>
                    <a:pt x="11296" y="4257"/>
                  </a:lnTo>
                  <a:lnTo>
                    <a:pt x="11392" y="4161"/>
                  </a:lnTo>
                  <a:lnTo>
                    <a:pt x="11464" y="4065"/>
                  </a:lnTo>
                  <a:lnTo>
                    <a:pt x="11524" y="3970"/>
                  </a:lnTo>
                  <a:lnTo>
                    <a:pt x="11584" y="3862"/>
                  </a:lnTo>
                  <a:lnTo>
                    <a:pt x="11632" y="3766"/>
                  </a:lnTo>
                  <a:lnTo>
                    <a:pt x="11668" y="3658"/>
                  </a:lnTo>
                  <a:lnTo>
                    <a:pt x="11692" y="3550"/>
                  </a:lnTo>
                  <a:lnTo>
                    <a:pt x="11704" y="3442"/>
                  </a:lnTo>
                  <a:lnTo>
                    <a:pt x="11716" y="3346"/>
                  </a:lnTo>
                  <a:lnTo>
                    <a:pt x="11716" y="3238"/>
                  </a:lnTo>
                  <a:lnTo>
                    <a:pt x="11716" y="3130"/>
                  </a:lnTo>
                  <a:lnTo>
                    <a:pt x="11704" y="3022"/>
                  </a:lnTo>
                  <a:lnTo>
                    <a:pt x="11656" y="2818"/>
                  </a:lnTo>
                  <a:lnTo>
                    <a:pt x="11572" y="2614"/>
                  </a:lnTo>
                  <a:lnTo>
                    <a:pt x="11476" y="2423"/>
                  </a:lnTo>
                  <a:lnTo>
                    <a:pt x="11344" y="2231"/>
                  </a:lnTo>
                  <a:lnTo>
                    <a:pt x="11200" y="2051"/>
                  </a:lnTo>
                  <a:lnTo>
                    <a:pt x="11044" y="1883"/>
                  </a:lnTo>
                  <a:lnTo>
                    <a:pt x="10864" y="1739"/>
                  </a:lnTo>
                  <a:lnTo>
                    <a:pt x="10673" y="1595"/>
                  </a:lnTo>
                  <a:lnTo>
                    <a:pt x="10469" y="1475"/>
                  </a:lnTo>
                  <a:lnTo>
                    <a:pt x="9809" y="1140"/>
                  </a:lnTo>
                  <a:lnTo>
                    <a:pt x="9114" y="792"/>
                  </a:lnTo>
                  <a:lnTo>
                    <a:pt x="8382" y="420"/>
                  </a:lnTo>
                  <a:lnTo>
                    <a:pt x="7998" y="216"/>
                  </a:lnTo>
                  <a:lnTo>
                    <a:pt x="7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990750" y="4871300"/>
              <a:ext cx="292900" cy="385550"/>
            </a:xfrm>
            <a:custGeom>
              <a:rect b="b" l="l" r="r" t="t"/>
              <a:pathLst>
                <a:path extrusionOk="0" fill="none" h="15422" w="11716">
                  <a:moveTo>
                    <a:pt x="2842" y="14402"/>
                  </a:moveTo>
                  <a:lnTo>
                    <a:pt x="2842" y="14402"/>
                  </a:lnTo>
                  <a:lnTo>
                    <a:pt x="3346" y="13707"/>
                  </a:lnTo>
                  <a:lnTo>
                    <a:pt x="3801" y="13083"/>
                  </a:lnTo>
                  <a:lnTo>
                    <a:pt x="4209" y="12519"/>
                  </a:lnTo>
                  <a:lnTo>
                    <a:pt x="4569" y="11992"/>
                  </a:lnTo>
                  <a:lnTo>
                    <a:pt x="5181" y="11068"/>
                  </a:lnTo>
                  <a:lnTo>
                    <a:pt x="5696" y="10277"/>
                  </a:lnTo>
                  <a:lnTo>
                    <a:pt x="6164" y="9569"/>
                  </a:lnTo>
                  <a:lnTo>
                    <a:pt x="6392" y="9234"/>
                  </a:lnTo>
                  <a:lnTo>
                    <a:pt x="6631" y="8898"/>
                  </a:lnTo>
                  <a:lnTo>
                    <a:pt x="6871" y="8574"/>
                  </a:lnTo>
                  <a:lnTo>
                    <a:pt x="7135" y="8226"/>
                  </a:lnTo>
                  <a:lnTo>
                    <a:pt x="7435" y="7879"/>
                  </a:lnTo>
                  <a:lnTo>
                    <a:pt x="7747" y="7519"/>
                  </a:lnTo>
                  <a:lnTo>
                    <a:pt x="7747" y="7519"/>
                  </a:lnTo>
                  <a:lnTo>
                    <a:pt x="8262" y="6955"/>
                  </a:lnTo>
                  <a:lnTo>
                    <a:pt x="8670" y="6524"/>
                  </a:lnTo>
                  <a:lnTo>
                    <a:pt x="9006" y="6176"/>
                  </a:lnTo>
                  <a:lnTo>
                    <a:pt x="9318" y="5888"/>
                  </a:lnTo>
                  <a:lnTo>
                    <a:pt x="9653" y="5612"/>
                  </a:lnTo>
                  <a:lnTo>
                    <a:pt x="10025" y="5313"/>
                  </a:lnTo>
                  <a:lnTo>
                    <a:pt x="11104" y="4449"/>
                  </a:lnTo>
                  <a:lnTo>
                    <a:pt x="11104" y="4449"/>
                  </a:lnTo>
                  <a:lnTo>
                    <a:pt x="11200" y="4353"/>
                  </a:lnTo>
                  <a:lnTo>
                    <a:pt x="11296" y="4257"/>
                  </a:lnTo>
                  <a:lnTo>
                    <a:pt x="11392" y="4161"/>
                  </a:lnTo>
                  <a:lnTo>
                    <a:pt x="11464" y="4065"/>
                  </a:lnTo>
                  <a:lnTo>
                    <a:pt x="11524" y="3970"/>
                  </a:lnTo>
                  <a:lnTo>
                    <a:pt x="11584" y="3862"/>
                  </a:lnTo>
                  <a:lnTo>
                    <a:pt x="11632" y="3766"/>
                  </a:lnTo>
                  <a:lnTo>
                    <a:pt x="11668" y="3658"/>
                  </a:lnTo>
                  <a:lnTo>
                    <a:pt x="11692" y="3550"/>
                  </a:lnTo>
                  <a:lnTo>
                    <a:pt x="11704" y="3442"/>
                  </a:lnTo>
                  <a:lnTo>
                    <a:pt x="11716" y="3346"/>
                  </a:lnTo>
                  <a:lnTo>
                    <a:pt x="11716" y="3238"/>
                  </a:lnTo>
                  <a:lnTo>
                    <a:pt x="11716" y="3130"/>
                  </a:lnTo>
                  <a:lnTo>
                    <a:pt x="11704" y="3022"/>
                  </a:lnTo>
                  <a:lnTo>
                    <a:pt x="11656" y="2818"/>
                  </a:lnTo>
                  <a:lnTo>
                    <a:pt x="11572" y="2614"/>
                  </a:lnTo>
                  <a:lnTo>
                    <a:pt x="11476" y="2423"/>
                  </a:lnTo>
                  <a:lnTo>
                    <a:pt x="11344" y="2231"/>
                  </a:lnTo>
                  <a:lnTo>
                    <a:pt x="11200" y="2051"/>
                  </a:lnTo>
                  <a:lnTo>
                    <a:pt x="11044" y="1883"/>
                  </a:lnTo>
                  <a:lnTo>
                    <a:pt x="10864" y="1739"/>
                  </a:lnTo>
                  <a:lnTo>
                    <a:pt x="10673" y="1595"/>
                  </a:lnTo>
                  <a:lnTo>
                    <a:pt x="10469" y="1475"/>
                  </a:lnTo>
                  <a:lnTo>
                    <a:pt x="10469" y="1475"/>
                  </a:lnTo>
                  <a:lnTo>
                    <a:pt x="9809" y="1140"/>
                  </a:lnTo>
                  <a:lnTo>
                    <a:pt x="9114" y="792"/>
                  </a:lnTo>
                  <a:lnTo>
                    <a:pt x="8382" y="420"/>
                  </a:lnTo>
                  <a:lnTo>
                    <a:pt x="7998" y="216"/>
                  </a:lnTo>
                  <a:lnTo>
                    <a:pt x="7615" y="0"/>
                  </a:lnTo>
                  <a:lnTo>
                    <a:pt x="2890" y="3850"/>
                  </a:lnTo>
                  <a:lnTo>
                    <a:pt x="2890" y="3850"/>
                  </a:lnTo>
                  <a:lnTo>
                    <a:pt x="2938" y="4065"/>
                  </a:lnTo>
                  <a:lnTo>
                    <a:pt x="2962" y="4293"/>
                  </a:lnTo>
                  <a:lnTo>
                    <a:pt x="2986" y="4533"/>
                  </a:lnTo>
                  <a:lnTo>
                    <a:pt x="2998" y="4773"/>
                  </a:lnTo>
                  <a:lnTo>
                    <a:pt x="3010" y="5037"/>
                  </a:lnTo>
                  <a:lnTo>
                    <a:pt x="3010" y="5313"/>
                  </a:lnTo>
                  <a:lnTo>
                    <a:pt x="2998" y="5588"/>
                  </a:lnTo>
                  <a:lnTo>
                    <a:pt x="2986" y="5876"/>
                  </a:lnTo>
                  <a:lnTo>
                    <a:pt x="2926" y="6488"/>
                  </a:lnTo>
                  <a:lnTo>
                    <a:pt x="2830" y="7111"/>
                  </a:lnTo>
                  <a:lnTo>
                    <a:pt x="2722" y="7759"/>
                  </a:lnTo>
                  <a:lnTo>
                    <a:pt x="2566" y="8430"/>
                  </a:lnTo>
                  <a:lnTo>
                    <a:pt x="2387" y="9102"/>
                  </a:lnTo>
                  <a:lnTo>
                    <a:pt x="2183" y="9785"/>
                  </a:lnTo>
                  <a:lnTo>
                    <a:pt x="1955" y="10469"/>
                  </a:lnTo>
                  <a:lnTo>
                    <a:pt x="1823" y="10805"/>
                  </a:lnTo>
                  <a:lnTo>
                    <a:pt x="1691" y="11140"/>
                  </a:lnTo>
                  <a:lnTo>
                    <a:pt x="1559" y="11476"/>
                  </a:lnTo>
                  <a:lnTo>
                    <a:pt x="1403" y="11800"/>
                  </a:lnTo>
                  <a:lnTo>
                    <a:pt x="1259" y="12124"/>
                  </a:lnTo>
                  <a:lnTo>
                    <a:pt x="1091" y="12435"/>
                  </a:lnTo>
                  <a:lnTo>
                    <a:pt x="936" y="12747"/>
                  </a:lnTo>
                  <a:lnTo>
                    <a:pt x="756" y="13059"/>
                  </a:lnTo>
                  <a:lnTo>
                    <a:pt x="588" y="13347"/>
                  </a:lnTo>
                  <a:lnTo>
                    <a:pt x="396" y="13635"/>
                  </a:lnTo>
                  <a:lnTo>
                    <a:pt x="396" y="13635"/>
                  </a:lnTo>
                  <a:lnTo>
                    <a:pt x="276" y="13838"/>
                  </a:lnTo>
                  <a:lnTo>
                    <a:pt x="180" y="14018"/>
                  </a:lnTo>
                  <a:lnTo>
                    <a:pt x="108" y="14198"/>
                  </a:lnTo>
                  <a:lnTo>
                    <a:pt x="48" y="14354"/>
                  </a:lnTo>
                  <a:lnTo>
                    <a:pt x="12" y="14510"/>
                  </a:lnTo>
                  <a:lnTo>
                    <a:pt x="0" y="14642"/>
                  </a:lnTo>
                  <a:lnTo>
                    <a:pt x="0" y="14774"/>
                  </a:lnTo>
                  <a:lnTo>
                    <a:pt x="24" y="14894"/>
                  </a:lnTo>
                  <a:lnTo>
                    <a:pt x="60" y="14990"/>
                  </a:lnTo>
                  <a:lnTo>
                    <a:pt x="108" y="15086"/>
                  </a:lnTo>
                  <a:lnTo>
                    <a:pt x="168" y="15169"/>
                  </a:lnTo>
                  <a:lnTo>
                    <a:pt x="252" y="15241"/>
                  </a:lnTo>
                  <a:lnTo>
                    <a:pt x="336" y="15289"/>
                  </a:lnTo>
                  <a:lnTo>
                    <a:pt x="432" y="15337"/>
                  </a:lnTo>
                  <a:lnTo>
                    <a:pt x="540" y="15385"/>
                  </a:lnTo>
                  <a:lnTo>
                    <a:pt x="660" y="15409"/>
                  </a:lnTo>
                  <a:lnTo>
                    <a:pt x="780" y="15421"/>
                  </a:lnTo>
                  <a:lnTo>
                    <a:pt x="912" y="15421"/>
                  </a:lnTo>
                  <a:lnTo>
                    <a:pt x="1055" y="15421"/>
                  </a:lnTo>
                  <a:lnTo>
                    <a:pt x="1187" y="15397"/>
                  </a:lnTo>
                  <a:lnTo>
                    <a:pt x="1331" y="15373"/>
                  </a:lnTo>
                  <a:lnTo>
                    <a:pt x="1487" y="15337"/>
                  </a:lnTo>
                  <a:lnTo>
                    <a:pt x="1631" y="15289"/>
                  </a:lnTo>
                  <a:lnTo>
                    <a:pt x="1775" y="15229"/>
                  </a:lnTo>
                  <a:lnTo>
                    <a:pt x="1931" y="15157"/>
                  </a:lnTo>
                  <a:lnTo>
                    <a:pt x="2075" y="15086"/>
                  </a:lnTo>
                  <a:lnTo>
                    <a:pt x="2219" y="14990"/>
                  </a:lnTo>
                  <a:lnTo>
                    <a:pt x="2351" y="14894"/>
                  </a:lnTo>
                  <a:lnTo>
                    <a:pt x="2482" y="14786"/>
                  </a:lnTo>
                  <a:lnTo>
                    <a:pt x="2614" y="14666"/>
                  </a:lnTo>
                  <a:lnTo>
                    <a:pt x="2734" y="14534"/>
                  </a:lnTo>
                  <a:lnTo>
                    <a:pt x="2842" y="144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513475" y="2187025"/>
              <a:ext cx="739000" cy="2791625"/>
            </a:xfrm>
            <a:custGeom>
              <a:rect b="b" l="l" r="r" t="t"/>
              <a:pathLst>
                <a:path extrusionOk="0" h="111665" w="29560">
                  <a:moveTo>
                    <a:pt x="7987" y="0"/>
                  </a:moveTo>
                  <a:lnTo>
                    <a:pt x="7256" y="5157"/>
                  </a:lnTo>
                  <a:lnTo>
                    <a:pt x="6428" y="10888"/>
                  </a:lnTo>
                  <a:lnTo>
                    <a:pt x="5373" y="18083"/>
                  </a:lnTo>
                  <a:lnTo>
                    <a:pt x="4186" y="26261"/>
                  </a:lnTo>
                  <a:lnTo>
                    <a:pt x="2891" y="34943"/>
                  </a:lnTo>
                  <a:lnTo>
                    <a:pt x="1584" y="43673"/>
                  </a:lnTo>
                  <a:lnTo>
                    <a:pt x="936" y="47894"/>
                  </a:lnTo>
                  <a:lnTo>
                    <a:pt x="313" y="51959"/>
                  </a:lnTo>
                  <a:lnTo>
                    <a:pt x="205" y="52750"/>
                  </a:lnTo>
                  <a:lnTo>
                    <a:pt x="109" y="53542"/>
                  </a:lnTo>
                  <a:lnTo>
                    <a:pt x="49" y="54321"/>
                  </a:lnTo>
                  <a:lnTo>
                    <a:pt x="13" y="55113"/>
                  </a:lnTo>
                  <a:lnTo>
                    <a:pt x="1" y="55892"/>
                  </a:lnTo>
                  <a:lnTo>
                    <a:pt x="13" y="56672"/>
                  </a:lnTo>
                  <a:lnTo>
                    <a:pt x="49" y="57451"/>
                  </a:lnTo>
                  <a:lnTo>
                    <a:pt x="109" y="58219"/>
                  </a:lnTo>
                  <a:lnTo>
                    <a:pt x="205" y="58986"/>
                  </a:lnTo>
                  <a:lnTo>
                    <a:pt x="313" y="59741"/>
                  </a:lnTo>
                  <a:lnTo>
                    <a:pt x="445" y="60497"/>
                  </a:lnTo>
                  <a:lnTo>
                    <a:pt x="600" y="61240"/>
                  </a:lnTo>
                  <a:lnTo>
                    <a:pt x="780" y="61984"/>
                  </a:lnTo>
                  <a:lnTo>
                    <a:pt x="996" y="62715"/>
                  </a:lnTo>
                  <a:lnTo>
                    <a:pt x="1224" y="63435"/>
                  </a:lnTo>
                  <a:lnTo>
                    <a:pt x="1476" y="64154"/>
                  </a:lnTo>
                  <a:lnTo>
                    <a:pt x="2027" y="65605"/>
                  </a:lnTo>
                  <a:lnTo>
                    <a:pt x="2627" y="67152"/>
                  </a:lnTo>
                  <a:lnTo>
                    <a:pt x="3275" y="68771"/>
                  </a:lnTo>
                  <a:lnTo>
                    <a:pt x="3958" y="70486"/>
                  </a:lnTo>
                  <a:lnTo>
                    <a:pt x="4666" y="72248"/>
                  </a:lnTo>
                  <a:lnTo>
                    <a:pt x="5421" y="74083"/>
                  </a:lnTo>
                  <a:lnTo>
                    <a:pt x="6992" y="77872"/>
                  </a:lnTo>
                  <a:lnTo>
                    <a:pt x="8635" y="81782"/>
                  </a:lnTo>
                  <a:lnTo>
                    <a:pt x="10314" y="85727"/>
                  </a:lnTo>
                  <a:lnTo>
                    <a:pt x="12004" y="89648"/>
                  </a:lnTo>
                  <a:lnTo>
                    <a:pt x="13659" y="93473"/>
                  </a:lnTo>
                  <a:lnTo>
                    <a:pt x="15242" y="97119"/>
                  </a:lnTo>
                  <a:lnTo>
                    <a:pt x="16729" y="100524"/>
                  </a:lnTo>
                  <a:lnTo>
                    <a:pt x="19271" y="106280"/>
                  </a:lnTo>
                  <a:lnTo>
                    <a:pt x="20998" y="110165"/>
                  </a:lnTo>
                  <a:lnTo>
                    <a:pt x="21633" y="111592"/>
                  </a:lnTo>
                  <a:lnTo>
                    <a:pt x="21657" y="111616"/>
                  </a:lnTo>
                  <a:lnTo>
                    <a:pt x="21705" y="111640"/>
                  </a:lnTo>
                  <a:lnTo>
                    <a:pt x="21789" y="111664"/>
                  </a:lnTo>
                  <a:lnTo>
                    <a:pt x="21897" y="111664"/>
                  </a:lnTo>
                  <a:lnTo>
                    <a:pt x="22017" y="111640"/>
                  </a:lnTo>
                  <a:lnTo>
                    <a:pt x="22161" y="111592"/>
                  </a:lnTo>
                  <a:lnTo>
                    <a:pt x="22317" y="111532"/>
                  </a:lnTo>
                  <a:lnTo>
                    <a:pt x="22473" y="111448"/>
                  </a:lnTo>
                  <a:lnTo>
                    <a:pt x="22653" y="111352"/>
                  </a:lnTo>
                  <a:lnTo>
                    <a:pt x="22833" y="111245"/>
                  </a:lnTo>
                  <a:lnTo>
                    <a:pt x="23024" y="111113"/>
                  </a:lnTo>
                  <a:lnTo>
                    <a:pt x="23432" y="110825"/>
                  </a:lnTo>
                  <a:lnTo>
                    <a:pt x="23852" y="110489"/>
                  </a:lnTo>
                  <a:lnTo>
                    <a:pt x="24272" y="110117"/>
                  </a:lnTo>
                  <a:lnTo>
                    <a:pt x="24691" y="109734"/>
                  </a:lnTo>
                  <a:lnTo>
                    <a:pt x="25111" y="109338"/>
                  </a:lnTo>
                  <a:lnTo>
                    <a:pt x="25495" y="108942"/>
                  </a:lnTo>
                  <a:lnTo>
                    <a:pt x="25842" y="108558"/>
                  </a:lnTo>
                  <a:lnTo>
                    <a:pt x="26154" y="108211"/>
                  </a:lnTo>
                  <a:lnTo>
                    <a:pt x="26406" y="107875"/>
                  </a:lnTo>
                  <a:lnTo>
                    <a:pt x="26514" y="107731"/>
                  </a:lnTo>
                  <a:lnTo>
                    <a:pt x="26598" y="107599"/>
                  </a:lnTo>
                  <a:lnTo>
                    <a:pt x="26658" y="107479"/>
                  </a:lnTo>
                  <a:lnTo>
                    <a:pt x="26706" y="107371"/>
                  </a:lnTo>
                  <a:lnTo>
                    <a:pt x="26478" y="105585"/>
                  </a:lnTo>
                  <a:lnTo>
                    <a:pt x="26190" y="103522"/>
                  </a:lnTo>
                  <a:lnTo>
                    <a:pt x="25806" y="100812"/>
                  </a:lnTo>
                  <a:lnTo>
                    <a:pt x="25567" y="99241"/>
                  </a:lnTo>
                  <a:lnTo>
                    <a:pt x="25303" y="97562"/>
                  </a:lnTo>
                  <a:lnTo>
                    <a:pt x="25015" y="95776"/>
                  </a:lnTo>
                  <a:lnTo>
                    <a:pt x="24703" y="93893"/>
                  </a:lnTo>
                  <a:lnTo>
                    <a:pt x="24367" y="91926"/>
                  </a:lnTo>
                  <a:lnTo>
                    <a:pt x="24008" y="89900"/>
                  </a:lnTo>
                  <a:lnTo>
                    <a:pt x="23624" y="87813"/>
                  </a:lnTo>
                  <a:lnTo>
                    <a:pt x="23216" y="85691"/>
                  </a:lnTo>
                  <a:lnTo>
                    <a:pt x="22785" y="83532"/>
                  </a:lnTo>
                  <a:lnTo>
                    <a:pt x="22341" y="81374"/>
                  </a:lnTo>
                  <a:lnTo>
                    <a:pt x="21861" y="79204"/>
                  </a:lnTo>
                  <a:lnTo>
                    <a:pt x="21370" y="77045"/>
                  </a:lnTo>
                  <a:lnTo>
                    <a:pt x="20842" y="74923"/>
                  </a:lnTo>
                  <a:lnTo>
                    <a:pt x="20578" y="73879"/>
                  </a:lnTo>
                  <a:lnTo>
                    <a:pt x="20302" y="72836"/>
                  </a:lnTo>
                  <a:lnTo>
                    <a:pt x="20027" y="71817"/>
                  </a:lnTo>
                  <a:lnTo>
                    <a:pt x="19751" y="70810"/>
                  </a:lnTo>
                  <a:lnTo>
                    <a:pt x="19463" y="69814"/>
                  </a:lnTo>
                  <a:lnTo>
                    <a:pt x="19175" y="68843"/>
                  </a:lnTo>
                  <a:lnTo>
                    <a:pt x="18875" y="67884"/>
                  </a:lnTo>
                  <a:lnTo>
                    <a:pt x="18576" y="66948"/>
                  </a:lnTo>
                  <a:lnTo>
                    <a:pt x="18264" y="66037"/>
                  </a:lnTo>
                  <a:lnTo>
                    <a:pt x="17952" y="65162"/>
                  </a:lnTo>
                  <a:lnTo>
                    <a:pt x="17640" y="64298"/>
                  </a:lnTo>
                  <a:lnTo>
                    <a:pt x="17316" y="63471"/>
                  </a:lnTo>
                  <a:lnTo>
                    <a:pt x="16993" y="62667"/>
                  </a:lnTo>
                  <a:lnTo>
                    <a:pt x="16657" y="61900"/>
                  </a:lnTo>
                  <a:lnTo>
                    <a:pt x="16333" y="61168"/>
                  </a:lnTo>
                  <a:lnTo>
                    <a:pt x="15985" y="60473"/>
                  </a:lnTo>
                  <a:lnTo>
                    <a:pt x="15650" y="59801"/>
                  </a:lnTo>
                  <a:lnTo>
                    <a:pt x="15302" y="59178"/>
                  </a:lnTo>
                  <a:lnTo>
                    <a:pt x="14942" y="58602"/>
                  </a:lnTo>
                  <a:lnTo>
                    <a:pt x="14594" y="58051"/>
                  </a:lnTo>
                  <a:lnTo>
                    <a:pt x="14415" y="57799"/>
                  </a:lnTo>
                  <a:lnTo>
                    <a:pt x="14235" y="57559"/>
                  </a:lnTo>
                  <a:lnTo>
                    <a:pt x="14055" y="57319"/>
                  </a:lnTo>
                  <a:lnTo>
                    <a:pt x="13863" y="57103"/>
                  </a:lnTo>
                  <a:lnTo>
                    <a:pt x="14606" y="55568"/>
                  </a:lnTo>
                  <a:lnTo>
                    <a:pt x="15314" y="54046"/>
                  </a:lnTo>
                  <a:lnTo>
                    <a:pt x="16009" y="52535"/>
                  </a:lnTo>
                  <a:lnTo>
                    <a:pt x="16669" y="51036"/>
                  </a:lnTo>
                  <a:lnTo>
                    <a:pt x="17316" y="49561"/>
                  </a:lnTo>
                  <a:lnTo>
                    <a:pt x="17940" y="48086"/>
                  </a:lnTo>
                  <a:lnTo>
                    <a:pt x="18540" y="46635"/>
                  </a:lnTo>
                  <a:lnTo>
                    <a:pt x="19115" y="45196"/>
                  </a:lnTo>
                  <a:lnTo>
                    <a:pt x="19679" y="43781"/>
                  </a:lnTo>
                  <a:lnTo>
                    <a:pt x="20218" y="42378"/>
                  </a:lnTo>
                  <a:lnTo>
                    <a:pt x="20734" y="40987"/>
                  </a:lnTo>
                  <a:lnTo>
                    <a:pt x="21238" y="39608"/>
                  </a:lnTo>
                  <a:lnTo>
                    <a:pt x="21717" y="38253"/>
                  </a:lnTo>
                  <a:lnTo>
                    <a:pt x="22173" y="36922"/>
                  </a:lnTo>
                  <a:lnTo>
                    <a:pt x="22617" y="35603"/>
                  </a:lnTo>
                  <a:lnTo>
                    <a:pt x="23048" y="34296"/>
                  </a:lnTo>
                  <a:lnTo>
                    <a:pt x="23456" y="33013"/>
                  </a:lnTo>
                  <a:lnTo>
                    <a:pt x="23840" y="31753"/>
                  </a:lnTo>
                  <a:lnTo>
                    <a:pt x="24212" y="30506"/>
                  </a:lnTo>
                  <a:lnTo>
                    <a:pt x="24571" y="29283"/>
                  </a:lnTo>
                  <a:lnTo>
                    <a:pt x="24919" y="28072"/>
                  </a:lnTo>
                  <a:lnTo>
                    <a:pt x="25243" y="26885"/>
                  </a:lnTo>
                  <a:lnTo>
                    <a:pt x="25543" y="25722"/>
                  </a:lnTo>
                  <a:lnTo>
                    <a:pt x="25842" y="24571"/>
                  </a:lnTo>
                  <a:lnTo>
                    <a:pt x="26118" y="23455"/>
                  </a:lnTo>
                  <a:lnTo>
                    <a:pt x="26382" y="22352"/>
                  </a:lnTo>
                  <a:lnTo>
                    <a:pt x="26634" y="21273"/>
                  </a:lnTo>
                  <a:lnTo>
                    <a:pt x="26874" y="20218"/>
                  </a:lnTo>
                  <a:lnTo>
                    <a:pt x="27101" y="19174"/>
                  </a:lnTo>
                  <a:lnTo>
                    <a:pt x="27305" y="18167"/>
                  </a:lnTo>
                  <a:lnTo>
                    <a:pt x="27509" y="17184"/>
                  </a:lnTo>
                  <a:lnTo>
                    <a:pt x="27701" y="16213"/>
                  </a:lnTo>
                  <a:lnTo>
                    <a:pt x="28037" y="14354"/>
                  </a:lnTo>
                  <a:lnTo>
                    <a:pt x="28325" y="12603"/>
                  </a:lnTo>
                  <a:lnTo>
                    <a:pt x="28588" y="10948"/>
                  </a:lnTo>
                  <a:lnTo>
                    <a:pt x="28804" y="9389"/>
                  </a:lnTo>
                  <a:lnTo>
                    <a:pt x="28984" y="7951"/>
                  </a:lnTo>
                  <a:lnTo>
                    <a:pt x="29140" y="6619"/>
                  </a:lnTo>
                  <a:lnTo>
                    <a:pt x="29260" y="5396"/>
                  </a:lnTo>
                  <a:lnTo>
                    <a:pt x="29356" y="4305"/>
                  </a:lnTo>
                  <a:lnTo>
                    <a:pt x="29428" y="3322"/>
                  </a:lnTo>
                  <a:lnTo>
                    <a:pt x="29488" y="2458"/>
                  </a:lnTo>
                  <a:lnTo>
                    <a:pt x="29524" y="1715"/>
                  </a:lnTo>
                  <a:lnTo>
                    <a:pt x="29548" y="1115"/>
                  </a:lnTo>
                  <a:lnTo>
                    <a:pt x="29560" y="288"/>
                  </a:lnTo>
                  <a:lnTo>
                    <a:pt x="29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513475" y="2187025"/>
              <a:ext cx="739000" cy="2791625"/>
            </a:xfrm>
            <a:custGeom>
              <a:rect b="b" l="l" r="r" t="t"/>
              <a:pathLst>
                <a:path extrusionOk="0" fill="none" h="111665" w="29560">
                  <a:moveTo>
                    <a:pt x="7987" y="0"/>
                  </a:moveTo>
                  <a:lnTo>
                    <a:pt x="7987" y="0"/>
                  </a:lnTo>
                  <a:lnTo>
                    <a:pt x="7256" y="5157"/>
                  </a:lnTo>
                  <a:lnTo>
                    <a:pt x="6428" y="10888"/>
                  </a:lnTo>
                  <a:lnTo>
                    <a:pt x="5373" y="18083"/>
                  </a:lnTo>
                  <a:lnTo>
                    <a:pt x="4186" y="26261"/>
                  </a:lnTo>
                  <a:lnTo>
                    <a:pt x="2891" y="34943"/>
                  </a:lnTo>
                  <a:lnTo>
                    <a:pt x="1584" y="43673"/>
                  </a:lnTo>
                  <a:lnTo>
                    <a:pt x="936" y="47894"/>
                  </a:lnTo>
                  <a:lnTo>
                    <a:pt x="313" y="51959"/>
                  </a:lnTo>
                  <a:lnTo>
                    <a:pt x="313" y="51959"/>
                  </a:lnTo>
                  <a:lnTo>
                    <a:pt x="205" y="52750"/>
                  </a:lnTo>
                  <a:lnTo>
                    <a:pt x="109" y="53542"/>
                  </a:lnTo>
                  <a:lnTo>
                    <a:pt x="49" y="54321"/>
                  </a:lnTo>
                  <a:lnTo>
                    <a:pt x="13" y="55113"/>
                  </a:lnTo>
                  <a:lnTo>
                    <a:pt x="1" y="55892"/>
                  </a:lnTo>
                  <a:lnTo>
                    <a:pt x="13" y="56672"/>
                  </a:lnTo>
                  <a:lnTo>
                    <a:pt x="49" y="57451"/>
                  </a:lnTo>
                  <a:lnTo>
                    <a:pt x="109" y="58219"/>
                  </a:lnTo>
                  <a:lnTo>
                    <a:pt x="205" y="58986"/>
                  </a:lnTo>
                  <a:lnTo>
                    <a:pt x="313" y="59741"/>
                  </a:lnTo>
                  <a:lnTo>
                    <a:pt x="445" y="60497"/>
                  </a:lnTo>
                  <a:lnTo>
                    <a:pt x="600" y="61240"/>
                  </a:lnTo>
                  <a:lnTo>
                    <a:pt x="780" y="61984"/>
                  </a:lnTo>
                  <a:lnTo>
                    <a:pt x="996" y="62715"/>
                  </a:lnTo>
                  <a:lnTo>
                    <a:pt x="1224" y="63435"/>
                  </a:lnTo>
                  <a:lnTo>
                    <a:pt x="1476" y="64154"/>
                  </a:lnTo>
                  <a:lnTo>
                    <a:pt x="1476" y="64154"/>
                  </a:lnTo>
                  <a:lnTo>
                    <a:pt x="2027" y="65605"/>
                  </a:lnTo>
                  <a:lnTo>
                    <a:pt x="2627" y="67152"/>
                  </a:lnTo>
                  <a:lnTo>
                    <a:pt x="3275" y="68771"/>
                  </a:lnTo>
                  <a:lnTo>
                    <a:pt x="3958" y="70486"/>
                  </a:lnTo>
                  <a:lnTo>
                    <a:pt x="4666" y="72248"/>
                  </a:lnTo>
                  <a:lnTo>
                    <a:pt x="5421" y="74083"/>
                  </a:lnTo>
                  <a:lnTo>
                    <a:pt x="6992" y="77872"/>
                  </a:lnTo>
                  <a:lnTo>
                    <a:pt x="8635" y="81782"/>
                  </a:lnTo>
                  <a:lnTo>
                    <a:pt x="10314" y="85727"/>
                  </a:lnTo>
                  <a:lnTo>
                    <a:pt x="12004" y="89648"/>
                  </a:lnTo>
                  <a:lnTo>
                    <a:pt x="13659" y="93473"/>
                  </a:lnTo>
                  <a:lnTo>
                    <a:pt x="15242" y="97119"/>
                  </a:lnTo>
                  <a:lnTo>
                    <a:pt x="16729" y="100524"/>
                  </a:lnTo>
                  <a:lnTo>
                    <a:pt x="19271" y="106280"/>
                  </a:lnTo>
                  <a:lnTo>
                    <a:pt x="20998" y="110165"/>
                  </a:lnTo>
                  <a:lnTo>
                    <a:pt x="21633" y="111592"/>
                  </a:lnTo>
                  <a:lnTo>
                    <a:pt x="21633" y="111592"/>
                  </a:lnTo>
                  <a:lnTo>
                    <a:pt x="21657" y="111616"/>
                  </a:lnTo>
                  <a:lnTo>
                    <a:pt x="21705" y="111640"/>
                  </a:lnTo>
                  <a:lnTo>
                    <a:pt x="21789" y="111664"/>
                  </a:lnTo>
                  <a:lnTo>
                    <a:pt x="21897" y="111664"/>
                  </a:lnTo>
                  <a:lnTo>
                    <a:pt x="22017" y="111640"/>
                  </a:lnTo>
                  <a:lnTo>
                    <a:pt x="22161" y="111592"/>
                  </a:lnTo>
                  <a:lnTo>
                    <a:pt x="22317" y="111532"/>
                  </a:lnTo>
                  <a:lnTo>
                    <a:pt x="22473" y="111448"/>
                  </a:lnTo>
                  <a:lnTo>
                    <a:pt x="22653" y="111352"/>
                  </a:lnTo>
                  <a:lnTo>
                    <a:pt x="22833" y="111245"/>
                  </a:lnTo>
                  <a:lnTo>
                    <a:pt x="23024" y="111113"/>
                  </a:lnTo>
                  <a:lnTo>
                    <a:pt x="23432" y="110825"/>
                  </a:lnTo>
                  <a:lnTo>
                    <a:pt x="23852" y="110489"/>
                  </a:lnTo>
                  <a:lnTo>
                    <a:pt x="24272" y="110117"/>
                  </a:lnTo>
                  <a:lnTo>
                    <a:pt x="24691" y="109734"/>
                  </a:lnTo>
                  <a:lnTo>
                    <a:pt x="25111" y="109338"/>
                  </a:lnTo>
                  <a:lnTo>
                    <a:pt x="25495" y="108942"/>
                  </a:lnTo>
                  <a:lnTo>
                    <a:pt x="25842" y="108558"/>
                  </a:lnTo>
                  <a:lnTo>
                    <a:pt x="26154" y="108211"/>
                  </a:lnTo>
                  <a:lnTo>
                    <a:pt x="26406" y="107875"/>
                  </a:lnTo>
                  <a:lnTo>
                    <a:pt x="26514" y="107731"/>
                  </a:lnTo>
                  <a:lnTo>
                    <a:pt x="26598" y="107599"/>
                  </a:lnTo>
                  <a:lnTo>
                    <a:pt x="26658" y="107479"/>
                  </a:lnTo>
                  <a:lnTo>
                    <a:pt x="26706" y="107371"/>
                  </a:lnTo>
                  <a:lnTo>
                    <a:pt x="26706" y="107371"/>
                  </a:lnTo>
                  <a:lnTo>
                    <a:pt x="26478" y="105585"/>
                  </a:lnTo>
                  <a:lnTo>
                    <a:pt x="26190" y="103522"/>
                  </a:lnTo>
                  <a:lnTo>
                    <a:pt x="25806" y="100812"/>
                  </a:lnTo>
                  <a:lnTo>
                    <a:pt x="25567" y="99241"/>
                  </a:lnTo>
                  <a:lnTo>
                    <a:pt x="25303" y="97562"/>
                  </a:lnTo>
                  <a:lnTo>
                    <a:pt x="25015" y="95776"/>
                  </a:lnTo>
                  <a:lnTo>
                    <a:pt x="24703" y="93893"/>
                  </a:lnTo>
                  <a:lnTo>
                    <a:pt x="24367" y="91926"/>
                  </a:lnTo>
                  <a:lnTo>
                    <a:pt x="24008" y="89900"/>
                  </a:lnTo>
                  <a:lnTo>
                    <a:pt x="23624" y="87813"/>
                  </a:lnTo>
                  <a:lnTo>
                    <a:pt x="23216" y="85691"/>
                  </a:lnTo>
                  <a:lnTo>
                    <a:pt x="22785" y="83532"/>
                  </a:lnTo>
                  <a:lnTo>
                    <a:pt x="22341" y="81374"/>
                  </a:lnTo>
                  <a:lnTo>
                    <a:pt x="21861" y="79204"/>
                  </a:lnTo>
                  <a:lnTo>
                    <a:pt x="21370" y="77045"/>
                  </a:lnTo>
                  <a:lnTo>
                    <a:pt x="20842" y="74923"/>
                  </a:lnTo>
                  <a:lnTo>
                    <a:pt x="20578" y="73879"/>
                  </a:lnTo>
                  <a:lnTo>
                    <a:pt x="20302" y="72836"/>
                  </a:lnTo>
                  <a:lnTo>
                    <a:pt x="20027" y="71817"/>
                  </a:lnTo>
                  <a:lnTo>
                    <a:pt x="19751" y="70810"/>
                  </a:lnTo>
                  <a:lnTo>
                    <a:pt x="19463" y="69814"/>
                  </a:lnTo>
                  <a:lnTo>
                    <a:pt x="19175" y="68843"/>
                  </a:lnTo>
                  <a:lnTo>
                    <a:pt x="18875" y="67884"/>
                  </a:lnTo>
                  <a:lnTo>
                    <a:pt x="18576" y="66948"/>
                  </a:lnTo>
                  <a:lnTo>
                    <a:pt x="18264" y="66037"/>
                  </a:lnTo>
                  <a:lnTo>
                    <a:pt x="17952" y="65162"/>
                  </a:lnTo>
                  <a:lnTo>
                    <a:pt x="17640" y="64298"/>
                  </a:lnTo>
                  <a:lnTo>
                    <a:pt x="17316" y="63471"/>
                  </a:lnTo>
                  <a:lnTo>
                    <a:pt x="16993" y="62667"/>
                  </a:lnTo>
                  <a:lnTo>
                    <a:pt x="16657" y="61900"/>
                  </a:lnTo>
                  <a:lnTo>
                    <a:pt x="16333" y="61168"/>
                  </a:lnTo>
                  <a:lnTo>
                    <a:pt x="15985" y="60473"/>
                  </a:lnTo>
                  <a:lnTo>
                    <a:pt x="15650" y="59801"/>
                  </a:lnTo>
                  <a:lnTo>
                    <a:pt x="15302" y="59178"/>
                  </a:lnTo>
                  <a:lnTo>
                    <a:pt x="14942" y="58602"/>
                  </a:lnTo>
                  <a:lnTo>
                    <a:pt x="14594" y="58051"/>
                  </a:lnTo>
                  <a:lnTo>
                    <a:pt x="14415" y="57799"/>
                  </a:lnTo>
                  <a:lnTo>
                    <a:pt x="14235" y="57559"/>
                  </a:lnTo>
                  <a:lnTo>
                    <a:pt x="14055" y="57319"/>
                  </a:lnTo>
                  <a:lnTo>
                    <a:pt x="13863" y="57103"/>
                  </a:lnTo>
                  <a:lnTo>
                    <a:pt x="13863" y="57103"/>
                  </a:lnTo>
                  <a:lnTo>
                    <a:pt x="14606" y="55568"/>
                  </a:lnTo>
                  <a:lnTo>
                    <a:pt x="15314" y="54046"/>
                  </a:lnTo>
                  <a:lnTo>
                    <a:pt x="16009" y="52535"/>
                  </a:lnTo>
                  <a:lnTo>
                    <a:pt x="16669" y="51036"/>
                  </a:lnTo>
                  <a:lnTo>
                    <a:pt x="17316" y="49561"/>
                  </a:lnTo>
                  <a:lnTo>
                    <a:pt x="17940" y="48086"/>
                  </a:lnTo>
                  <a:lnTo>
                    <a:pt x="18540" y="46635"/>
                  </a:lnTo>
                  <a:lnTo>
                    <a:pt x="19115" y="45196"/>
                  </a:lnTo>
                  <a:lnTo>
                    <a:pt x="19679" y="43781"/>
                  </a:lnTo>
                  <a:lnTo>
                    <a:pt x="20218" y="42378"/>
                  </a:lnTo>
                  <a:lnTo>
                    <a:pt x="20734" y="40987"/>
                  </a:lnTo>
                  <a:lnTo>
                    <a:pt x="21238" y="39608"/>
                  </a:lnTo>
                  <a:lnTo>
                    <a:pt x="21717" y="38253"/>
                  </a:lnTo>
                  <a:lnTo>
                    <a:pt x="22173" y="36922"/>
                  </a:lnTo>
                  <a:lnTo>
                    <a:pt x="22617" y="35603"/>
                  </a:lnTo>
                  <a:lnTo>
                    <a:pt x="23048" y="34296"/>
                  </a:lnTo>
                  <a:lnTo>
                    <a:pt x="23456" y="33013"/>
                  </a:lnTo>
                  <a:lnTo>
                    <a:pt x="23840" y="31753"/>
                  </a:lnTo>
                  <a:lnTo>
                    <a:pt x="24212" y="30506"/>
                  </a:lnTo>
                  <a:lnTo>
                    <a:pt x="24571" y="29283"/>
                  </a:lnTo>
                  <a:lnTo>
                    <a:pt x="24919" y="28072"/>
                  </a:lnTo>
                  <a:lnTo>
                    <a:pt x="25243" y="26885"/>
                  </a:lnTo>
                  <a:lnTo>
                    <a:pt x="25543" y="25722"/>
                  </a:lnTo>
                  <a:lnTo>
                    <a:pt x="25842" y="24571"/>
                  </a:lnTo>
                  <a:lnTo>
                    <a:pt x="26118" y="23455"/>
                  </a:lnTo>
                  <a:lnTo>
                    <a:pt x="26382" y="22352"/>
                  </a:lnTo>
                  <a:lnTo>
                    <a:pt x="26634" y="21273"/>
                  </a:lnTo>
                  <a:lnTo>
                    <a:pt x="26874" y="20218"/>
                  </a:lnTo>
                  <a:lnTo>
                    <a:pt x="27101" y="19174"/>
                  </a:lnTo>
                  <a:lnTo>
                    <a:pt x="27305" y="18167"/>
                  </a:lnTo>
                  <a:lnTo>
                    <a:pt x="27509" y="17184"/>
                  </a:lnTo>
                  <a:lnTo>
                    <a:pt x="27701" y="16213"/>
                  </a:lnTo>
                  <a:lnTo>
                    <a:pt x="28037" y="14354"/>
                  </a:lnTo>
                  <a:lnTo>
                    <a:pt x="28325" y="12603"/>
                  </a:lnTo>
                  <a:lnTo>
                    <a:pt x="28588" y="10948"/>
                  </a:lnTo>
                  <a:lnTo>
                    <a:pt x="28804" y="9389"/>
                  </a:lnTo>
                  <a:lnTo>
                    <a:pt x="28984" y="7951"/>
                  </a:lnTo>
                  <a:lnTo>
                    <a:pt x="29140" y="6619"/>
                  </a:lnTo>
                  <a:lnTo>
                    <a:pt x="29260" y="5396"/>
                  </a:lnTo>
                  <a:lnTo>
                    <a:pt x="29356" y="4305"/>
                  </a:lnTo>
                  <a:lnTo>
                    <a:pt x="29428" y="3322"/>
                  </a:lnTo>
                  <a:lnTo>
                    <a:pt x="29488" y="2458"/>
                  </a:lnTo>
                  <a:lnTo>
                    <a:pt x="29524" y="1715"/>
                  </a:lnTo>
                  <a:lnTo>
                    <a:pt x="29548" y="1115"/>
                  </a:lnTo>
                  <a:lnTo>
                    <a:pt x="29560" y="288"/>
                  </a:lnTo>
                  <a:lnTo>
                    <a:pt x="29560" y="0"/>
                  </a:lnTo>
                  <a:lnTo>
                    <a:pt x="79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889125" y="3445825"/>
              <a:ext cx="48575" cy="108250"/>
            </a:xfrm>
            <a:custGeom>
              <a:rect b="b" l="l" r="r" t="t"/>
              <a:pathLst>
                <a:path extrusionOk="0" h="4330" w="1943">
                  <a:moveTo>
                    <a:pt x="1943" y="0"/>
                  </a:moveTo>
                  <a:lnTo>
                    <a:pt x="1475" y="1067"/>
                  </a:lnTo>
                  <a:lnTo>
                    <a:pt x="995" y="2147"/>
                  </a:lnTo>
                  <a:lnTo>
                    <a:pt x="504" y="3226"/>
                  </a:lnTo>
                  <a:lnTo>
                    <a:pt x="0" y="4317"/>
                  </a:lnTo>
                  <a:lnTo>
                    <a:pt x="0" y="4329"/>
                  </a:lnTo>
                  <a:lnTo>
                    <a:pt x="504" y="3238"/>
                  </a:lnTo>
                  <a:lnTo>
                    <a:pt x="995" y="2159"/>
                  </a:lnTo>
                  <a:lnTo>
                    <a:pt x="1475" y="1079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889125" y="3445825"/>
              <a:ext cx="48575" cy="108250"/>
            </a:xfrm>
            <a:custGeom>
              <a:rect b="b" l="l" r="r" t="t"/>
              <a:pathLst>
                <a:path extrusionOk="0" fill="none" h="4330" w="1943">
                  <a:moveTo>
                    <a:pt x="1943" y="0"/>
                  </a:moveTo>
                  <a:lnTo>
                    <a:pt x="1943" y="0"/>
                  </a:lnTo>
                  <a:lnTo>
                    <a:pt x="1475" y="1067"/>
                  </a:lnTo>
                  <a:lnTo>
                    <a:pt x="995" y="2147"/>
                  </a:lnTo>
                  <a:lnTo>
                    <a:pt x="504" y="3226"/>
                  </a:lnTo>
                  <a:lnTo>
                    <a:pt x="0" y="4317"/>
                  </a:lnTo>
                  <a:lnTo>
                    <a:pt x="0" y="4317"/>
                  </a:lnTo>
                  <a:lnTo>
                    <a:pt x="0" y="4329"/>
                  </a:lnTo>
                  <a:lnTo>
                    <a:pt x="0" y="4329"/>
                  </a:lnTo>
                  <a:lnTo>
                    <a:pt x="504" y="3238"/>
                  </a:lnTo>
                  <a:lnTo>
                    <a:pt x="995" y="2159"/>
                  </a:lnTo>
                  <a:lnTo>
                    <a:pt x="1475" y="1079"/>
                  </a:lnTo>
                  <a:lnTo>
                    <a:pt x="1943" y="0"/>
                  </a:lnTo>
                  <a:lnTo>
                    <a:pt x="1943" y="0"/>
                  </a:lnTo>
                  <a:lnTo>
                    <a:pt x="194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889125" y="2940975"/>
              <a:ext cx="48575" cy="612800"/>
            </a:xfrm>
            <a:custGeom>
              <a:rect b="b" l="l" r="r" t="t"/>
              <a:pathLst>
                <a:path extrusionOk="0" h="24512" w="1943">
                  <a:moveTo>
                    <a:pt x="1055" y="1"/>
                  </a:moveTo>
                  <a:lnTo>
                    <a:pt x="720" y="6464"/>
                  </a:lnTo>
                  <a:lnTo>
                    <a:pt x="564" y="9678"/>
                  </a:lnTo>
                  <a:lnTo>
                    <a:pt x="420" y="12855"/>
                  </a:lnTo>
                  <a:lnTo>
                    <a:pt x="288" y="15949"/>
                  </a:lnTo>
                  <a:lnTo>
                    <a:pt x="168" y="18947"/>
                  </a:lnTo>
                  <a:lnTo>
                    <a:pt x="72" y="21813"/>
                  </a:lnTo>
                  <a:lnTo>
                    <a:pt x="0" y="24511"/>
                  </a:lnTo>
                  <a:lnTo>
                    <a:pt x="504" y="23420"/>
                  </a:lnTo>
                  <a:lnTo>
                    <a:pt x="995" y="22341"/>
                  </a:lnTo>
                  <a:lnTo>
                    <a:pt x="1475" y="21261"/>
                  </a:lnTo>
                  <a:lnTo>
                    <a:pt x="1943" y="20194"/>
                  </a:lnTo>
                  <a:lnTo>
                    <a:pt x="1763" y="15446"/>
                  </a:lnTo>
                  <a:lnTo>
                    <a:pt x="1547" y="10433"/>
                  </a:lnTo>
                  <a:lnTo>
                    <a:pt x="1307" y="5241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2C9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846850" y="3651475"/>
              <a:ext cx="99250" cy="1032775"/>
            </a:xfrm>
            <a:custGeom>
              <a:rect b="b" l="l" r="r" t="t"/>
              <a:pathLst>
                <a:path extrusionOk="0" h="41311" w="3970">
                  <a:moveTo>
                    <a:pt x="1607" y="0"/>
                  </a:moveTo>
                  <a:lnTo>
                    <a:pt x="1907" y="516"/>
                  </a:lnTo>
                  <a:lnTo>
                    <a:pt x="2219" y="1044"/>
                  </a:lnTo>
                  <a:lnTo>
                    <a:pt x="2219" y="1044"/>
                  </a:lnTo>
                  <a:lnTo>
                    <a:pt x="1907" y="504"/>
                  </a:lnTo>
                  <a:lnTo>
                    <a:pt x="1607" y="0"/>
                  </a:lnTo>
                  <a:close/>
                  <a:moveTo>
                    <a:pt x="2219" y="1044"/>
                  </a:moveTo>
                  <a:lnTo>
                    <a:pt x="2519" y="1619"/>
                  </a:lnTo>
                  <a:lnTo>
                    <a:pt x="2818" y="2219"/>
                  </a:lnTo>
                  <a:lnTo>
                    <a:pt x="3106" y="2830"/>
                  </a:lnTo>
                  <a:lnTo>
                    <a:pt x="3394" y="3490"/>
                  </a:lnTo>
                  <a:lnTo>
                    <a:pt x="3682" y="4161"/>
                  </a:lnTo>
                  <a:lnTo>
                    <a:pt x="3970" y="4857"/>
                  </a:lnTo>
                  <a:lnTo>
                    <a:pt x="3970" y="4845"/>
                  </a:lnTo>
                  <a:lnTo>
                    <a:pt x="3682" y="4149"/>
                  </a:lnTo>
                  <a:lnTo>
                    <a:pt x="3394" y="3466"/>
                  </a:lnTo>
                  <a:lnTo>
                    <a:pt x="3106" y="2818"/>
                  </a:lnTo>
                  <a:lnTo>
                    <a:pt x="2818" y="2195"/>
                  </a:lnTo>
                  <a:lnTo>
                    <a:pt x="2519" y="1607"/>
                  </a:lnTo>
                  <a:lnTo>
                    <a:pt x="2219" y="1044"/>
                  </a:lnTo>
                  <a:close/>
                  <a:moveTo>
                    <a:pt x="0" y="34152"/>
                  </a:moveTo>
                  <a:lnTo>
                    <a:pt x="1607" y="37857"/>
                  </a:lnTo>
                  <a:lnTo>
                    <a:pt x="3118" y="41311"/>
                  </a:lnTo>
                  <a:lnTo>
                    <a:pt x="1607" y="37845"/>
                  </a:lnTo>
                  <a:lnTo>
                    <a:pt x="0" y="3415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846850" y="4505250"/>
              <a:ext cx="77975" cy="179000"/>
            </a:xfrm>
            <a:custGeom>
              <a:rect b="b" l="l" r="r" t="t"/>
              <a:pathLst>
                <a:path extrusionOk="0" fill="none" h="7160" w="3119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07" y="3706"/>
                  </a:lnTo>
                  <a:lnTo>
                    <a:pt x="3118" y="7160"/>
                  </a:lnTo>
                  <a:lnTo>
                    <a:pt x="3118" y="7160"/>
                  </a:lnTo>
                  <a:lnTo>
                    <a:pt x="3118" y="7160"/>
                  </a:lnTo>
                  <a:lnTo>
                    <a:pt x="3118" y="7160"/>
                  </a:lnTo>
                  <a:lnTo>
                    <a:pt x="1607" y="369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887025" y="3651475"/>
              <a:ext cx="59075" cy="121425"/>
            </a:xfrm>
            <a:custGeom>
              <a:rect b="b" l="l" r="r" t="t"/>
              <a:pathLst>
                <a:path extrusionOk="0" fill="none" h="4857" w="236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516"/>
                  </a:lnTo>
                  <a:lnTo>
                    <a:pt x="612" y="1044"/>
                  </a:lnTo>
                  <a:lnTo>
                    <a:pt x="912" y="1619"/>
                  </a:lnTo>
                  <a:lnTo>
                    <a:pt x="1211" y="2219"/>
                  </a:lnTo>
                  <a:lnTo>
                    <a:pt x="1499" y="2830"/>
                  </a:lnTo>
                  <a:lnTo>
                    <a:pt x="1787" y="3490"/>
                  </a:lnTo>
                  <a:lnTo>
                    <a:pt x="2075" y="4161"/>
                  </a:lnTo>
                  <a:lnTo>
                    <a:pt x="2363" y="4857"/>
                  </a:lnTo>
                  <a:lnTo>
                    <a:pt x="2363" y="4857"/>
                  </a:lnTo>
                  <a:lnTo>
                    <a:pt x="2363" y="4845"/>
                  </a:lnTo>
                  <a:lnTo>
                    <a:pt x="2363" y="4845"/>
                  </a:lnTo>
                  <a:lnTo>
                    <a:pt x="2075" y="4149"/>
                  </a:lnTo>
                  <a:lnTo>
                    <a:pt x="1787" y="3466"/>
                  </a:lnTo>
                  <a:lnTo>
                    <a:pt x="1499" y="2818"/>
                  </a:lnTo>
                  <a:lnTo>
                    <a:pt x="1211" y="2195"/>
                  </a:lnTo>
                  <a:lnTo>
                    <a:pt x="912" y="1607"/>
                  </a:lnTo>
                  <a:lnTo>
                    <a:pt x="612" y="1044"/>
                  </a:lnTo>
                  <a:lnTo>
                    <a:pt x="300" y="5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846850" y="3651475"/>
              <a:ext cx="100450" cy="1032775"/>
            </a:xfrm>
            <a:custGeom>
              <a:rect b="b" l="l" r="r" t="t"/>
              <a:pathLst>
                <a:path extrusionOk="0" h="41311" w="4018">
                  <a:moveTo>
                    <a:pt x="1607" y="0"/>
                  </a:moveTo>
                  <a:lnTo>
                    <a:pt x="1523" y="3790"/>
                  </a:lnTo>
                  <a:lnTo>
                    <a:pt x="1415" y="7807"/>
                  </a:lnTo>
                  <a:lnTo>
                    <a:pt x="1355" y="9881"/>
                  </a:lnTo>
                  <a:lnTo>
                    <a:pt x="1271" y="12004"/>
                  </a:lnTo>
                  <a:lnTo>
                    <a:pt x="1187" y="14150"/>
                  </a:lnTo>
                  <a:lnTo>
                    <a:pt x="1092" y="16333"/>
                  </a:lnTo>
                  <a:lnTo>
                    <a:pt x="996" y="18539"/>
                  </a:lnTo>
                  <a:lnTo>
                    <a:pt x="876" y="20769"/>
                  </a:lnTo>
                  <a:lnTo>
                    <a:pt x="756" y="23000"/>
                  </a:lnTo>
                  <a:lnTo>
                    <a:pt x="624" y="25242"/>
                  </a:lnTo>
                  <a:lnTo>
                    <a:pt x="480" y="27485"/>
                  </a:lnTo>
                  <a:lnTo>
                    <a:pt x="336" y="29715"/>
                  </a:lnTo>
                  <a:lnTo>
                    <a:pt x="168" y="31933"/>
                  </a:lnTo>
                  <a:lnTo>
                    <a:pt x="0" y="34152"/>
                  </a:lnTo>
                  <a:lnTo>
                    <a:pt x="1607" y="37845"/>
                  </a:lnTo>
                  <a:lnTo>
                    <a:pt x="3118" y="41311"/>
                  </a:lnTo>
                  <a:lnTo>
                    <a:pt x="3274" y="39128"/>
                  </a:lnTo>
                  <a:lnTo>
                    <a:pt x="3406" y="36898"/>
                  </a:lnTo>
                  <a:lnTo>
                    <a:pt x="3526" y="34631"/>
                  </a:lnTo>
                  <a:lnTo>
                    <a:pt x="3622" y="32341"/>
                  </a:lnTo>
                  <a:lnTo>
                    <a:pt x="3718" y="30027"/>
                  </a:lnTo>
                  <a:lnTo>
                    <a:pt x="3790" y="27688"/>
                  </a:lnTo>
                  <a:lnTo>
                    <a:pt x="3862" y="25350"/>
                  </a:lnTo>
                  <a:lnTo>
                    <a:pt x="3910" y="23000"/>
                  </a:lnTo>
                  <a:lnTo>
                    <a:pt x="3958" y="20649"/>
                  </a:lnTo>
                  <a:lnTo>
                    <a:pt x="3981" y="18311"/>
                  </a:lnTo>
                  <a:lnTo>
                    <a:pt x="4005" y="15997"/>
                  </a:lnTo>
                  <a:lnTo>
                    <a:pt x="4017" y="13694"/>
                  </a:lnTo>
                  <a:lnTo>
                    <a:pt x="4017" y="11428"/>
                  </a:lnTo>
                  <a:lnTo>
                    <a:pt x="4005" y="9198"/>
                  </a:lnTo>
                  <a:lnTo>
                    <a:pt x="3993" y="7003"/>
                  </a:lnTo>
                  <a:lnTo>
                    <a:pt x="3970" y="4857"/>
                  </a:lnTo>
                  <a:lnTo>
                    <a:pt x="3682" y="4161"/>
                  </a:lnTo>
                  <a:lnTo>
                    <a:pt x="3394" y="3490"/>
                  </a:lnTo>
                  <a:lnTo>
                    <a:pt x="3106" y="2830"/>
                  </a:lnTo>
                  <a:lnTo>
                    <a:pt x="2818" y="2219"/>
                  </a:lnTo>
                  <a:lnTo>
                    <a:pt x="2519" y="1619"/>
                  </a:lnTo>
                  <a:lnTo>
                    <a:pt x="2219" y="1044"/>
                  </a:lnTo>
                  <a:lnTo>
                    <a:pt x="1907" y="51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2C9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000025" y="4800250"/>
              <a:ext cx="199400" cy="196675"/>
            </a:xfrm>
            <a:custGeom>
              <a:rect b="b" l="l" r="r" t="t"/>
              <a:pathLst>
                <a:path extrusionOk="0" h="7867" w="7976">
                  <a:moveTo>
                    <a:pt x="6536" y="0"/>
                  </a:moveTo>
                  <a:lnTo>
                    <a:pt x="6416" y="12"/>
                  </a:lnTo>
                  <a:lnTo>
                    <a:pt x="6296" y="60"/>
                  </a:lnTo>
                  <a:lnTo>
                    <a:pt x="6189" y="132"/>
                  </a:lnTo>
                  <a:lnTo>
                    <a:pt x="253" y="4725"/>
                  </a:lnTo>
                  <a:lnTo>
                    <a:pt x="169" y="4797"/>
                  </a:lnTo>
                  <a:lnTo>
                    <a:pt x="97" y="4881"/>
                  </a:lnTo>
                  <a:lnTo>
                    <a:pt x="49" y="4977"/>
                  </a:lnTo>
                  <a:lnTo>
                    <a:pt x="25" y="5073"/>
                  </a:lnTo>
                  <a:lnTo>
                    <a:pt x="1" y="5181"/>
                  </a:lnTo>
                  <a:lnTo>
                    <a:pt x="13" y="5277"/>
                  </a:lnTo>
                  <a:lnTo>
                    <a:pt x="37" y="5373"/>
                  </a:lnTo>
                  <a:lnTo>
                    <a:pt x="85" y="5456"/>
                  </a:lnTo>
                  <a:lnTo>
                    <a:pt x="768" y="6476"/>
                  </a:lnTo>
                  <a:lnTo>
                    <a:pt x="1152" y="7075"/>
                  </a:lnTo>
                  <a:lnTo>
                    <a:pt x="1500" y="7651"/>
                  </a:lnTo>
                  <a:lnTo>
                    <a:pt x="1560" y="7723"/>
                  </a:lnTo>
                  <a:lnTo>
                    <a:pt x="1644" y="7795"/>
                  </a:lnTo>
                  <a:lnTo>
                    <a:pt x="1728" y="7831"/>
                  </a:lnTo>
                  <a:lnTo>
                    <a:pt x="1824" y="7855"/>
                  </a:lnTo>
                  <a:lnTo>
                    <a:pt x="1920" y="7867"/>
                  </a:lnTo>
                  <a:lnTo>
                    <a:pt x="2027" y="7855"/>
                  </a:lnTo>
                  <a:lnTo>
                    <a:pt x="2123" y="7819"/>
                  </a:lnTo>
                  <a:lnTo>
                    <a:pt x="2231" y="7771"/>
                  </a:lnTo>
                  <a:lnTo>
                    <a:pt x="2603" y="7519"/>
                  </a:lnTo>
                  <a:lnTo>
                    <a:pt x="2999" y="7231"/>
                  </a:lnTo>
                  <a:lnTo>
                    <a:pt x="3395" y="6931"/>
                  </a:lnTo>
                  <a:lnTo>
                    <a:pt x="3802" y="6620"/>
                  </a:lnTo>
                  <a:lnTo>
                    <a:pt x="4210" y="6284"/>
                  </a:lnTo>
                  <a:lnTo>
                    <a:pt x="4618" y="5948"/>
                  </a:lnTo>
                  <a:lnTo>
                    <a:pt x="5421" y="5253"/>
                  </a:lnTo>
                  <a:lnTo>
                    <a:pt x="6165" y="4593"/>
                  </a:lnTo>
                  <a:lnTo>
                    <a:pt x="6824" y="3970"/>
                  </a:lnTo>
                  <a:lnTo>
                    <a:pt x="7376" y="3454"/>
                  </a:lnTo>
                  <a:lnTo>
                    <a:pt x="7795" y="3046"/>
                  </a:lnTo>
                  <a:lnTo>
                    <a:pt x="7855" y="2986"/>
                  </a:lnTo>
                  <a:lnTo>
                    <a:pt x="7903" y="2914"/>
                  </a:lnTo>
                  <a:lnTo>
                    <a:pt x="7939" y="2830"/>
                  </a:lnTo>
                  <a:lnTo>
                    <a:pt x="7963" y="2746"/>
                  </a:lnTo>
                  <a:lnTo>
                    <a:pt x="7975" y="2674"/>
                  </a:lnTo>
                  <a:lnTo>
                    <a:pt x="7975" y="2591"/>
                  </a:lnTo>
                  <a:lnTo>
                    <a:pt x="7963" y="2507"/>
                  </a:lnTo>
                  <a:lnTo>
                    <a:pt x="7939" y="2435"/>
                  </a:lnTo>
                  <a:lnTo>
                    <a:pt x="6992" y="276"/>
                  </a:lnTo>
                  <a:lnTo>
                    <a:pt x="6968" y="216"/>
                  </a:lnTo>
                  <a:lnTo>
                    <a:pt x="6932" y="168"/>
                  </a:lnTo>
                  <a:lnTo>
                    <a:pt x="6848" y="96"/>
                  </a:lnTo>
                  <a:lnTo>
                    <a:pt x="6752" y="36"/>
                  </a:lnTo>
                  <a:lnTo>
                    <a:pt x="6644" y="12"/>
                  </a:lnTo>
                  <a:lnTo>
                    <a:pt x="65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000025" y="4800250"/>
              <a:ext cx="199400" cy="196675"/>
            </a:xfrm>
            <a:custGeom>
              <a:rect b="b" l="l" r="r" t="t"/>
              <a:pathLst>
                <a:path extrusionOk="0" fill="none" h="7867" w="7976">
                  <a:moveTo>
                    <a:pt x="85" y="5456"/>
                  </a:moveTo>
                  <a:lnTo>
                    <a:pt x="85" y="5456"/>
                  </a:lnTo>
                  <a:lnTo>
                    <a:pt x="768" y="6476"/>
                  </a:lnTo>
                  <a:lnTo>
                    <a:pt x="1152" y="7075"/>
                  </a:lnTo>
                  <a:lnTo>
                    <a:pt x="1500" y="7651"/>
                  </a:lnTo>
                  <a:lnTo>
                    <a:pt x="1500" y="7651"/>
                  </a:lnTo>
                  <a:lnTo>
                    <a:pt x="1560" y="7723"/>
                  </a:lnTo>
                  <a:lnTo>
                    <a:pt x="1644" y="7795"/>
                  </a:lnTo>
                  <a:lnTo>
                    <a:pt x="1728" y="7831"/>
                  </a:lnTo>
                  <a:lnTo>
                    <a:pt x="1824" y="7855"/>
                  </a:lnTo>
                  <a:lnTo>
                    <a:pt x="1920" y="7867"/>
                  </a:lnTo>
                  <a:lnTo>
                    <a:pt x="2027" y="7855"/>
                  </a:lnTo>
                  <a:lnTo>
                    <a:pt x="2123" y="7819"/>
                  </a:lnTo>
                  <a:lnTo>
                    <a:pt x="2231" y="7771"/>
                  </a:lnTo>
                  <a:lnTo>
                    <a:pt x="2231" y="7771"/>
                  </a:lnTo>
                  <a:lnTo>
                    <a:pt x="2603" y="7519"/>
                  </a:lnTo>
                  <a:lnTo>
                    <a:pt x="2999" y="7231"/>
                  </a:lnTo>
                  <a:lnTo>
                    <a:pt x="3395" y="6931"/>
                  </a:lnTo>
                  <a:lnTo>
                    <a:pt x="3802" y="6620"/>
                  </a:lnTo>
                  <a:lnTo>
                    <a:pt x="4210" y="6284"/>
                  </a:lnTo>
                  <a:lnTo>
                    <a:pt x="4618" y="5948"/>
                  </a:lnTo>
                  <a:lnTo>
                    <a:pt x="5421" y="5253"/>
                  </a:lnTo>
                  <a:lnTo>
                    <a:pt x="6165" y="4593"/>
                  </a:lnTo>
                  <a:lnTo>
                    <a:pt x="6824" y="3970"/>
                  </a:lnTo>
                  <a:lnTo>
                    <a:pt x="7376" y="3454"/>
                  </a:lnTo>
                  <a:lnTo>
                    <a:pt x="7795" y="3046"/>
                  </a:lnTo>
                  <a:lnTo>
                    <a:pt x="7795" y="3046"/>
                  </a:lnTo>
                  <a:lnTo>
                    <a:pt x="7855" y="2986"/>
                  </a:lnTo>
                  <a:lnTo>
                    <a:pt x="7903" y="2914"/>
                  </a:lnTo>
                  <a:lnTo>
                    <a:pt x="7939" y="2830"/>
                  </a:lnTo>
                  <a:lnTo>
                    <a:pt x="7963" y="2746"/>
                  </a:lnTo>
                  <a:lnTo>
                    <a:pt x="7975" y="2674"/>
                  </a:lnTo>
                  <a:lnTo>
                    <a:pt x="7975" y="2591"/>
                  </a:lnTo>
                  <a:lnTo>
                    <a:pt x="7963" y="2507"/>
                  </a:lnTo>
                  <a:lnTo>
                    <a:pt x="7939" y="2435"/>
                  </a:lnTo>
                  <a:lnTo>
                    <a:pt x="6992" y="276"/>
                  </a:lnTo>
                  <a:lnTo>
                    <a:pt x="6992" y="276"/>
                  </a:lnTo>
                  <a:lnTo>
                    <a:pt x="6968" y="216"/>
                  </a:lnTo>
                  <a:lnTo>
                    <a:pt x="6932" y="168"/>
                  </a:lnTo>
                  <a:lnTo>
                    <a:pt x="6848" y="96"/>
                  </a:lnTo>
                  <a:lnTo>
                    <a:pt x="6752" y="36"/>
                  </a:lnTo>
                  <a:lnTo>
                    <a:pt x="6644" y="12"/>
                  </a:lnTo>
                  <a:lnTo>
                    <a:pt x="6536" y="0"/>
                  </a:lnTo>
                  <a:lnTo>
                    <a:pt x="6416" y="12"/>
                  </a:lnTo>
                  <a:lnTo>
                    <a:pt x="6296" y="60"/>
                  </a:lnTo>
                  <a:lnTo>
                    <a:pt x="6189" y="132"/>
                  </a:lnTo>
                  <a:lnTo>
                    <a:pt x="253" y="4725"/>
                  </a:lnTo>
                  <a:lnTo>
                    <a:pt x="253" y="4725"/>
                  </a:lnTo>
                  <a:lnTo>
                    <a:pt x="169" y="4797"/>
                  </a:lnTo>
                  <a:lnTo>
                    <a:pt x="97" y="4881"/>
                  </a:lnTo>
                  <a:lnTo>
                    <a:pt x="49" y="4977"/>
                  </a:lnTo>
                  <a:lnTo>
                    <a:pt x="25" y="5073"/>
                  </a:lnTo>
                  <a:lnTo>
                    <a:pt x="1" y="5181"/>
                  </a:lnTo>
                  <a:lnTo>
                    <a:pt x="13" y="5277"/>
                  </a:lnTo>
                  <a:lnTo>
                    <a:pt x="37" y="5373"/>
                  </a:lnTo>
                  <a:lnTo>
                    <a:pt x="85" y="54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111250" y="4800250"/>
              <a:ext cx="88175" cy="152325"/>
            </a:xfrm>
            <a:custGeom>
              <a:rect b="b" l="l" r="r" t="t"/>
              <a:pathLst>
                <a:path extrusionOk="0" h="6093" w="3527">
                  <a:moveTo>
                    <a:pt x="2111" y="0"/>
                  </a:moveTo>
                  <a:lnTo>
                    <a:pt x="2015" y="12"/>
                  </a:lnTo>
                  <a:lnTo>
                    <a:pt x="1919" y="36"/>
                  </a:lnTo>
                  <a:lnTo>
                    <a:pt x="1835" y="72"/>
                  </a:lnTo>
                  <a:lnTo>
                    <a:pt x="1740" y="132"/>
                  </a:lnTo>
                  <a:lnTo>
                    <a:pt x="1692" y="168"/>
                  </a:lnTo>
                  <a:lnTo>
                    <a:pt x="1248" y="1763"/>
                  </a:lnTo>
                  <a:lnTo>
                    <a:pt x="828" y="3286"/>
                  </a:lnTo>
                  <a:lnTo>
                    <a:pt x="408" y="4725"/>
                  </a:lnTo>
                  <a:lnTo>
                    <a:pt x="1" y="6092"/>
                  </a:lnTo>
                  <a:lnTo>
                    <a:pt x="528" y="5636"/>
                  </a:lnTo>
                  <a:lnTo>
                    <a:pt x="1044" y="5193"/>
                  </a:lnTo>
                  <a:lnTo>
                    <a:pt x="1991" y="4329"/>
                  </a:lnTo>
                  <a:lnTo>
                    <a:pt x="2783" y="3598"/>
                  </a:lnTo>
                  <a:lnTo>
                    <a:pt x="3346" y="3046"/>
                  </a:lnTo>
                  <a:lnTo>
                    <a:pt x="3418" y="2950"/>
                  </a:lnTo>
                  <a:lnTo>
                    <a:pt x="3478" y="2854"/>
                  </a:lnTo>
                  <a:lnTo>
                    <a:pt x="3514" y="2746"/>
                  </a:lnTo>
                  <a:lnTo>
                    <a:pt x="3526" y="2627"/>
                  </a:lnTo>
                  <a:lnTo>
                    <a:pt x="3514" y="2531"/>
                  </a:lnTo>
                  <a:lnTo>
                    <a:pt x="3490" y="2435"/>
                  </a:lnTo>
                  <a:lnTo>
                    <a:pt x="2543" y="276"/>
                  </a:lnTo>
                  <a:lnTo>
                    <a:pt x="2507" y="204"/>
                  </a:lnTo>
                  <a:lnTo>
                    <a:pt x="2471" y="156"/>
                  </a:lnTo>
                  <a:lnTo>
                    <a:pt x="2423" y="108"/>
                  </a:lnTo>
                  <a:lnTo>
                    <a:pt x="2363" y="72"/>
                  </a:lnTo>
                  <a:lnTo>
                    <a:pt x="2303" y="36"/>
                  </a:lnTo>
                  <a:lnTo>
                    <a:pt x="2243" y="12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2C9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612125" y="5155200"/>
              <a:ext cx="436200" cy="180500"/>
            </a:xfrm>
            <a:custGeom>
              <a:rect b="b" l="l" r="r" t="t"/>
              <a:pathLst>
                <a:path extrusionOk="0" h="7220" w="17448">
                  <a:moveTo>
                    <a:pt x="10481" y="0"/>
                  </a:moveTo>
                  <a:lnTo>
                    <a:pt x="10313" y="132"/>
                  </a:lnTo>
                  <a:lnTo>
                    <a:pt x="10133" y="264"/>
                  </a:lnTo>
                  <a:lnTo>
                    <a:pt x="9941" y="396"/>
                  </a:lnTo>
                  <a:lnTo>
                    <a:pt x="9737" y="516"/>
                  </a:lnTo>
                  <a:lnTo>
                    <a:pt x="9509" y="624"/>
                  </a:lnTo>
                  <a:lnTo>
                    <a:pt x="9281" y="744"/>
                  </a:lnTo>
                  <a:lnTo>
                    <a:pt x="9042" y="840"/>
                  </a:lnTo>
                  <a:lnTo>
                    <a:pt x="8790" y="948"/>
                  </a:lnTo>
                  <a:lnTo>
                    <a:pt x="8526" y="1031"/>
                  </a:lnTo>
                  <a:lnTo>
                    <a:pt x="8250" y="1127"/>
                  </a:lnTo>
                  <a:lnTo>
                    <a:pt x="7687" y="1283"/>
                  </a:lnTo>
                  <a:lnTo>
                    <a:pt x="7087" y="1427"/>
                  </a:lnTo>
                  <a:lnTo>
                    <a:pt x="6475" y="1547"/>
                  </a:lnTo>
                  <a:lnTo>
                    <a:pt x="5852" y="1643"/>
                  </a:lnTo>
                  <a:lnTo>
                    <a:pt x="5228" y="1727"/>
                  </a:lnTo>
                  <a:lnTo>
                    <a:pt x="4593" y="1787"/>
                  </a:lnTo>
                  <a:lnTo>
                    <a:pt x="3981" y="1823"/>
                  </a:lnTo>
                  <a:lnTo>
                    <a:pt x="3370" y="1847"/>
                  </a:lnTo>
                  <a:lnTo>
                    <a:pt x="2794" y="1859"/>
                  </a:lnTo>
                  <a:lnTo>
                    <a:pt x="2230" y="1847"/>
                  </a:lnTo>
                  <a:lnTo>
                    <a:pt x="1715" y="1823"/>
                  </a:lnTo>
                  <a:lnTo>
                    <a:pt x="1487" y="1811"/>
                  </a:lnTo>
                  <a:lnTo>
                    <a:pt x="1271" y="1823"/>
                  </a:lnTo>
                  <a:lnTo>
                    <a:pt x="1079" y="1847"/>
                  </a:lnTo>
                  <a:lnTo>
                    <a:pt x="899" y="1883"/>
                  </a:lnTo>
                  <a:lnTo>
                    <a:pt x="744" y="1931"/>
                  </a:lnTo>
                  <a:lnTo>
                    <a:pt x="600" y="1979"/>
                  </a:lnTo>
                  <a:lnTo>
                    <a:pt x="468" y="2051"/>
                  </a:lnTo>
                  <a:lnTo>
                    <a:pt x="360" y="2135"/>
                  </a:lnTo>
                  <a:lnTo>
                    <a:pt x="264" y="2219"/>
                  </a:lnTo>
                  <a:lnTo>
                    <a:pt x="180" y="2315"/>
                  </a:lnTo>
                  <a:lnTo>
                    <a:pt x="120" y="2410"/>
                  </a:lnTo>
                  <a:lnTo>
                    <a:pt x="72" y="2518"/>
                  </a:lnTo>
                  <a:lnTo>
                    <a:pt x="36" y="2638"/>
                  </a:lnTo>
                  <a:lnTo>
                    <a:pt x="12" y="2758"/>
                  </a:lnTo>
                  <a:lnTo>
                    <a:pt x="0" y="2878"/>
                  </a:lnTo>
                  <a:lnTo>
                    <a:pt x="12" y="2998"/>
                  </a:lnTo>
                  <a:lnTo>
                    <a:pt x="24" y="3118"/>
                  </a:lnTo>
                  <a:lnTo>
                    <a:pt x="48" y="3250"/>
                  </a:lnTo>
                  <a:lnTo>
                    <a:pt x="96" y="3370"/>
                  </a:lnTo>
                  <a:lnTo>
                    <a:pt x="144" y="3502"/>
                  </a:lnTo>
                  <a:lnTo>
                    <a:pt x="216" y="3622"/>
                  </a:lnTo>
                  <a:lnTo>
                    <a:pt x="288" y="3742"/>
                  </a:lnTo>
                  <a:lnTo>
                    <a:pt x="372" y="3849"/>
                  </a:lnTo>
                  <a:lnTo>
                    <a:pt x="468" y="3957"/>
                  </a:lnTo>
                  <a:lnTo>
                    <a:pt x="576" y="4065"/>
                  </a:lnTo>
                  <a:lnTo>
                    <a:pt x="696" y="4161"/>
                  </a:lnTo>
                  <a:lnTo>
                    <a:pt x="815" y="4257"/>
                  </a:lnTo>
                  <a:lnTo>
                    <a:pt x="947" y="4341"/>
                  </a:lnTo>
                  <a:lnTo>
                    <a:pt x="1091" y="4413"/>
                  </a:lnTo>
                  <a:lnTo>
                    <a:pt x="1235" y="4473"/>
                  </a:lnTo>
                  <a:lnTo>
                    <a:pt x="1391" y="4521"/>
                  </a:lnTo>
                  <a:lnTo>
                    <a:pt x="1559" y="4569"/>
                  </a:lnTo>
                  <a:lnTo>
                    <a:pt x="3130" y="4869"/>
                  </a:lnTo>
                  <a:lnTo>
                    <a:pt x="4473" y="5133"/>
                  </a:lnTo>
                  <a:lnTo>
                    <a:pt x="6691" y="5540"/>
                  </a:lnTo>
                  <a:lnTo>
                    <a:pt x="8538" y="5852"/>
                  </a:lnTo>
                  <a:lnTo>
                    <a:pt x="10361" y="6152"/>
                  </a:lnTo>
                  <a:lnTo>
                    <a:pt x="11104" y="6296"/>
                  </a:lnTo>
                  <a:lnTo>
                    <a:pt x="11716" y="6428"/>
                  </a:lnTo>
                  <a:lnTo>
                    <a:pt x="12243" y="6560"/>
                  </a:lnTo>
                  <a:lnTo>
                    <a:pt x="12699" y="6691"/>
                  </a:lnTo>
                  <a:lnTo>
                    <a:pt x="13143" y="6823"/>
                  </a:lnTo>
                  <a:lnTo>
                    <a:pt x="13598" y="6943"/>
                  </a:lnTo>
                  <a:lnTo>
                    <a:pt x="14114" y="7063"/>
                  </a:lnTo>
                  <a:lnTo>
                    <a:pt x="14714" y="7183"/>
                  </a:lnTo>
                  <a:lnTo>
                    <a:pt x="14845" y="7207"/>
                  </a:lnTo>
                  <a:lnTo>
                    <a:pt x="14977" y="7219"/>
                  </a:lnTo>
                  <a:lnTo>
                    <a:pt x="15109" y="7219"/>
                  </a:lnTo>
                  <a:lnTo>
                    <a:pt x="15217" y="7207"/>
                  </a:lnTo>
                  <a:lnTo>
                    <a:pt x="15337" y="7195"/>
                  </a:lnTo>
                  <a:lnTo>
                    <a:pt x="15445" y="7171"/>
                  </a:lnTo>
                  <a:lnTo>
                    <a:pt x="15553" y="7135"/>
                  </a:lnTo>
                  <a:lnTo>
                    <a:pt x="15649" y="7099"/>
                  </a:lnTo>
                  <a:lnTo>
                    <a:pt x="15745" y="7051"/>
                  </a:lnTo>
                  <a:lnTo>
                    <a:pt x="15829" y="7003"/>
                  </a:lnTo>
                  <a:lnTo>
                    <a:pt x="15913" y="6943"/>
                  </a:lnTo>
                  <a:lnTo>
                    <a:pt x="15997" y="6871"/>
                  </a:lnTo>
                  <a:lnTo>
                    <a:pt x="16081" y="6799"/>
                  </a:lnTo>
                  <a:lnTo>
                    <a:pt x="16152" y="6715"/>
                  </a:lnTo>
                  <a:lnTo>
                    <a:pt x="16284" y="6536"/>
                  </a:lnTo>
                  <a:lnTo>
                    <a:pt x="16404" y="6344"/>
                  </a:lnTo>
                  <a:lnTo>
                    <a:pt x="16512" y="6116"/>
                  </a:lnTo>
                  <a:lnTo>
                    <a:pt x="16608" y="5876"/>
                  </a:lnTo>
                  <a:lnTo>
                    <a:pt x="16692" y="5624"/>
                  </a:lnTo>
                  <a:lnTo>
                    <a:pt x="16764" y="5360"/>
                  </a:lnTo>
                  <a:lnTo>
                    <a:pt x="16824" y="5073"/>
                  </a:lnTo>
                  <a:lnTo>
                    <a:pt x="16872" y="4785"/>
                  </a:lnTo>
                  <a:lnTo>
                    <a:pt x="16920" y="4485"/>
                  </a:lnTo>
                  <a:lnTo>
                    <a:pt x="17016" y="3682"/>
                  </a:lnTo>
                  <a:lnTo>
                    <a:pt x="17136" y="2602"/>
                  </a:lnTo>
                  <a:lnTo>
                    <a:pt x="17280" y="1439"/>
                  </a:lnTo>
                  <a:lnTo>
                    <a:pt x="17364" y="876"/>
                  </a:lnTo>
                  <a:lnTo>
                    <a:pt x="17448" y="360"/>
                  </a:lnTo>
                  <a:lnTo>
                    <a:pt x="104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612125" y="5155200"/>
              <a:ext cx="436200" cy="180500"/>
            </a:xfrm>
            <a:custGeom>
              <a:rect b="b" l="l" r="r" t="t"/>
              <a:pathLst>
                <a:path extrusionOk="0" fill="none" h="7220" w="17448">
                  <a:moveTo>
                    <a:pt x="1559" y="4569"/>
                  </a:moveTo>
                  <a:lnTo>
                    <a:pt x="1559" y="4569"/>
                  </a:lnTo>
                  <a:lnTo>
                    <a:pt x="3130" y="4869"/>
                  </a:lnTo>
                  <a:lnTo>
                    <a:pt x="4473" y="5133"/>
                  </a:lnTo>
                  <a:lnTo>
                    <a:pt x="6691" y="5540"/>
                  </a:lnTo>
                  <a:lnTo>
                    <a:pt x="8538" y="5852"/>
                  </a:lnTo>
                  <a:lnTo>
                    <a:pt x="10361" y="6152"/>
                  </a:lnTo>
                  <a:lnTo>
                    <a:pt x="10361" y="6152"/>
                  </a:lnTo>
                  <a:lnTo>
                    <a:pt x="11104" y="6296"/>
                  </a:lnTo>
                  <a:lnTo>
                    <a:pt x="11716" y="6428"/>
                  </a:lnTo>
                  <a:lnTo>
                    <a:pt x="12243" y="6560"/>
                  </a:lnTo>
                  <a:lnTo>
                    <a:pt x="12699" y="6691"/>
                  </a:lnTo>
                  <a:lnTo>
                    <a:pt x="13143" y="6823"/>
                  </a:lnTo>
                  <a:lnTo>
                    <a:pt x="13598" y="6943"/>
                  </a:lnTo>
                  <a:lnTo>
                    <a:pt x="14114" y="7063"/>
                  </a:lnTo>
                  <a:lnTo>
                    <a:pt x="14714" y="7183"/>
                  </a:lnTo>
                  <a:lnTo>
                    <a:pt x="14714" y="7183"/>
                  </a:lnTo>
                  <a:lnTo>
                    <a:pt x="14845" y="7207"/>
                  </a:lnTo>
                  <a:lnTo>
                    <a:pt x="14977" y="7219"/>
                  </a:lnTo>
                  <a:lnTo>
                    <a:pt x="15109" y="7219"/>
                  </a:lnTo>
                  <a:lnTo>
                    <a:pt x="15217" y="7207"/>
                  </a:lnTo>
                  <a:lnTo>
                    <a:pt x="15337" y="7195"/>
                  </a:lnTo>
                  <a:lnTo>
                    <a:pt x="15445" y="7171"/>
                  </a:lnTo>
                  <a:lnTo>
                    <a:pt x="15553" y="7135"/>
                  </a:lnTo>
                  <a:lnTo>
                    <a:pt x="15649" y="7099"/>
                  </a:lnTo>
                  <a:lnTo>
                    <a:pt x="15745" y="7051"/>
                  </a:lnTo>
                  <a:lnTo>
                    <a:pt x="15829" y="7003"/>
                  </a:lnTo>
                  <a:lnTo>
                    <a:pt x="15913" y="6943"/>
                  </a:lnTo>
                  <a:lnTo>
                    <a:pt x="15997" y="6871"/>
                  </a:lnTo>
                  <a:lnTo>
                    <a:pt x="16081" y="6799"/>
                  </a:lnTo>
                  <a:lnTo>
                    <a:pt x="16152" y="6715"/>
                  </a:lnTo>
                  <a:lnTo>
                    <a:pt x="16284" y="6536"/>
                  </a:lnTo>
                  <a:lnTo>
                    <a:pt x="16404" y="6344"/>
                  </a:lnTo>
                  <a:lnTo>
                    <a:pt x="16512" y="6116"/>
                  </a:lnTo>
                  <a:lnTo>
                    <a:pt x="16608" y="5876"/>
                  </a:lnTo>
                  <a:lnTo>
                    <a:pt x="16692" y="5624"/>
                  </a:lnTo>
                  <a:lnTo>
                    <a:pt x="16764" y="5360"/>
                  </a:lnTo>
                  <a:lnTo>
                    <a:pt x="16824" y="5073"/>
                  </a:lnTo>
                  <a:lnTo>
                    <a:pt x="16872" y="4785"/>
                  </a:lnTo>
                  <a:lnTo>
                    <a:pt x="16920" y="4485"/>
                  </a:lnTo>
                  <a:lnTo>
                    <a:pt x="16920" y="4485"/>
                  </a:lnTo>
                  <a:lnTo>
                    <a:pt x="17016" y="3682"/>
                  </a:lnTo>
                  <a:lnTo>
                    <a:pt x="17136" y="2602"/>
                  </a:lnTo>
                  <a:lnTo>
                    <a:pt x="17280" y="1439"/>
                  </a:lnTo>
                  <a:lnTo>
                    <a:pt x="17364" y="876"/>
                  </a:lnTo>
                  <a:lnTo>
                    <a:pt x="17448" y="360"/>
                  </a:lnTo>
                  <a:lnTo>
                    <a:pt x="10481" y="0"/>
                  </a:lnTo>
                  <a:lnTo>
                    <a:pt x="10481" y="0"/>
                  </a:lnTo>
                  <a:lnTo>
                    <a:pt x="10313" y="132"/>
                  </a:lnTo>
                  <a:lnTo>
                    <a:pt x="10133" y="264"/>
                  </a:lnTo>
                  <a:lnTo>
                    <a:pt x="9941" y="396"/>
                  </a:lnTo>
                  <a:lnTo>
                    <a:pt x="9737" y="516"/>
                  </a:lnTo>
                  <a:lnTo>
                    <a:pt x="9509" y="624"/>
                  </a:lnTo>
                  <a:lnTo>
                    <a:pt x="9281" y="744"/>
                  </a:lnTo>
                  <a:lnTo>
                    <a:pt x="9042" y="840"/>
                  </a:lnTo>
                  <a:lnTo>
                    <a:pt x="8790" y="948"/>
                  </a:lnTo>
                  <a:lnTo>
                    <a:pt x="8526" y="1031"/>
                  </a:lnTo>
                  <a:lnTo>
                    <a:pt x="8250" y="1127"/>
                  </a:lnTo>
                  <a:lnTo>
                    <a:pt x="7687" y="1283"/>
                  </a:lnTo>
                  <a:lnTo>
                    <a:pt x="7087" y="1427"/>
                  </a:lnTo>
                  <a:lnTo>
                    <a:pt x="6475" y="1547"/>
                  </a:lnTo>
                  <a:lnTo>
                    <a:pt x="5852" y="1643"/>
                  </a:lnTo>
                  <a:lnTo>
                    <a:pt x="5228" y="1727"/>
                  </a:lnTo>
                  <a:lnTo>
                    <a:pt x="4593" y="1787"/>
                  </a:lnTo>
                  <a:lnTo>
                    <a:pt x="3981" y="1823"/>
                  </a:lnTo>
                  <a:lnTo>
                    <a:pt x="3370" y="1847"/>
                  </a:lnTo>
                  <a:lnTo>
                    <a:pt x="2794" y="1859"/>
                  </a:lnTo>
                  <a:lnTo>
                    <a:pt x="2230" y="1847"/>
                  </a:lnTo>
                  <a:lnTo>
                    <a:pt x="1715" y="1823"/>
                  </a:lnTo>
                  <a:lnTo>
                    <a:pt x="1715" y="1823"/>
                  </a:lnTo>
                  <a:lnTo>
                    <a:pt x="1487" y="1811"/>
                  </a:lnTo>
                  <a:lnTo>
                    <a:pt x="1271" y="1823"/>
                  </a:lnTo>
                  <a:lnTo>
                    <a:pt x="1079" y="1847"/>
                  </a:lnTo>
                  <a:lnTo>
                    <a:pt x="899" y="1883"/>
                  </a:lnTo>
                  <a:lnTo>
                    <a:pt x="744" y="1931"/>
                  </a:lnTo>
                  <a:lnTo>
                    <a:pt x="600" y="1979"/>
                  </a:lnTo>
                  <a:lnTo>
                    <a:pt x="468" y="2051"/>
                  </a:lnTo>
                  <a:lnTo>
                    <a:pt x="360" y="2135"/>
                  </a:lnTo>
                  <a:lnTo>
                    <a:pt x="264" y="2219"/>
                  </a:lnTo>
                  <a:lnTo>
                    <a:pt x="180" y="2315"/>
                  </a:lnTo>
                  <a:lnTo>
                    <a:pt x="120" y="2410"/>
                  </a:lnTo>
                  <a:lnTo>
                    <a:pt x="72" y="2518"/>
                  </a:lnTo>
                  <a:lnTo>
                    <a:pt x="36" y="2638"/>
                  </a:lnTo>
                  <a:lnTo>
                    <a:pt x="12" y="2758"/>
                  </a:lnTo>
                  <a:lnTo>
                    <a:pt x="0" y="2878"/>
                  </a:lnTo>
                  <a:lnTo>
                    <a:pt x="12" y="2998"/>
                  </a:lnTo>
                  <a:lnTo>
                    <a:pt x="24" y="3118"/>
                  </a:lnTo>
                  <a:lnTo>
                    <a:pt x="48" y="3250"/>
                  </a:lnTo>
                  <a:lnTo>
                    <a:pt x="96" y="3370"/>
                  </a:lnTo>
                  <a:lnTo>
                    <a:pt x="144" y="3502"/>
                  </a:lnTo>
                  <a:lnTo>
                    <a:pt x="216" y="3622"/>
                  </a:lnTo>
                  <a:lnTo>
                    <a:pt x="288" y="3742"/>
                  </a:lnTo>
                  <a:lnTo>
                    <a:pt x="372" y="3849"/>
                  </a:lnTo>
                  <a:lnTo>
                    <a:pt x="468" y="3957"/>
                  </a:lnTo>
                  <a:lnTo>
                    <a:pt x="576" y="4065"/>
                  </a:lnTo>
                  <a:lnTo>
                    <a:pt x="696" y="4161"/>
                  </a:lnTo>
                  <a:lnTo>
                    <a:pt x="815" y="4257"/>
                  </a:lnTo>
                  <a:lnTo>
                    <a:pt x="947" y="4341"/>
                  </a:lnTo>
                  <a:lnTo>
                    <a:pt x="1091" y="4413"/>
                  </a:lnTo>
                  <a:lnTo>
                    <a:pt x="1235" y="4473"/>
                  </a:lnTo>
                  <a:lnTo>
                    <a:pt x="1391" y="4521"/>
                  </a:lnTo>
                  <a:lnTo>
                    <a:pt x="1559" y="4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860025" y="2187025"/>
              <a:ext cx="559125" cy="2975100"/>
            </a:xfrm>
            <a:custGeom>
              <a:rect b="b" l="l" r="r" t="t"/>
              <a:pathLst>
                <a:path extrusionOk="0" h="119004" w="22365">
                  <a:moveTo>
                    <a:pt x="601" y="0"/>
                  </a:moveTo>
                  <a:lnTo>
                    <a:pt x="960" y="6488"/>
                  </a:lnTo>
                  <a:lnTo>
                    <a:pt x="1356" y="13503"/>
                  </a:lnTo>
                  <a:lnTo>
                    <a:pt x="1812" y="22076"/>
                  </a:lnTo>
                  <a:lnTo>
                    <a:pt x="2051" y="26729"/>
                  </a:lnTo>
                  <a:lnTo>
                    <a:pt x="2279" y="31502"/>
                  </a:lnTo>
                  <a:lnTo>
                    <a:pt x="2519" y="36310"/>
                  </a:lnTo>
                  <a:lnTo>
                    <a:pt x="2735" y="41047"/>
                  </a:lnTo>
                  <a:lnTo>
                    <a:pt x="2927" y="45640"/>
                  </a:lnTo>
                  <a:lnTo>
                    <a:pt x="3095" y="49992"/>
                  </a:lnTo>
                  <a:lnTo>
                    <a:pt x="3239" y="54022"/>
                  </a:lnTo>
                  <a:lnTo>
                    <a:pt x="3287" y="55892"/>
                  </a:lnTo>
                  <a:lnTo>
                    <a:pt x="3335" y="57631"/>
                  </a:lnTo>
                  <a:lnTo>
                    <a:pt x="3407" y="61288"/>
                  </a:lnTo>
                  <a:lnTo>
                    <a:pt x="3466" y="65162"/>
                  </a:lnTo>
                  <a:lnTo>
                    <a:pt x="3490" y="69191"/>
                  </a:lnTo>
                  <a:lnTo>
                    <a:pt x="3490" y="71253"/>
                  </a:lnTo>
                  <a:lnTo>
                    <a:pt x="3478" y="73352"/>
                  </a:lnTo>
                  <a:lnTo>
                    <a:pt x="3466" y="75462"/>
                  </a:lnTo>
                  <a:lnTo>
                    <a:pt x="3454" y="77597"/>
                  </a:lnTo>
                  <a:lnTo>
                    <a:pt x="3419" y="79743"/>
                  </a:lnTo>
                  <a:lnTo>
                    <a:pt x="3383" y="81890"/>
                  </a:lnTo>
                  <a:lnTo>
                    <a:pt x="3323" y="84048"/>
                  </a:lnTo>
                  <a:lnTo>
                    <a:pt x="3275" y="86195"/>
                  </a:lnTo>
                  <a:lnTo>
                    <a:pt x="3203" y="88341"/>
                  </a:lnTo>
                  <a:lnTo>
                    <a:pt x="3119" y="90463"/>
                  </a:lnTo>
                  <a:lnTo>
                    <a:pt x="3023" y="92574"/>
                  </a:lnTo>
                  <a:lnTo>
                    <a:pt x="2915" y="94660"/>
                  </a:lnTo>
                  <a:lnTo>
                    <a:pt x="2807" y="96711"/>
                  </a:lnTo>
                  <a:lnTo>
                    <a:pt x="2675" y="98738"/>
                  </a:lnTo>
                  <a:lnTo>
                    <a:pt x="2531" y="100716"/>
                  </a:lnTo>
                  <a:lnTo>
                    <a:pt x="2375" y="102659"/>
                  </a:lnTo>
                  <a:lnTo>
                    <a:pt x="2207" y="104553"/>
                  </a:lnTo>
                  <a:lnTo>
                    <a:pt x="2028" y="106388"/>
                  </a:lnTo>
                  <a:lnTo>
                    <a:pt x="1824" y="108163"/>
                  </a:lnTo>
                  <a:lnTo>
                    <a:pt x="1620" y="109878"/>
                  </a:lnTo>
                  <a:lnTo>
                    <a:pt x="1380" y="111520"/>
                  </a:lnTo>
                  <a:lnTo>
                    <a:pt x="1140" y="113091"/>
                  </a:lnTo>
                  <a:lnTo>
                    <a:pt x="1008" y="113847"/>
                  </a:lnTo>
                  <a:lnTo>
                    <a:pt x="876" y="114590"/>
                  </a:lnTo>
                  <a:lnTo>
                    <a:pt x="744" y="115298"/>
                  </a:lnTo>
                  <a:lnTo>
                    <a:pt x="601" y="115993"/>
                  </a:lnTo>
                  <a:lnTo>
                    <a:pt x="457" y="116665"/>
                  </a:lnTo>
                  <a:lnTo>
                    <a:pt x="313" y="117312"/>
                  </a:lnTo>
                  <a:lnTo>
                    <a:pt x="157" y="117936"/>
                  </a:lnTo>
                  <a:lnTo>
                    <a:pt x="1" y="118535"/>
                  </a:lnTo>
                  <a:lnTo>
                    <a:pt x="97" y="118595"/>
                  </a:lnTo>
                  <a:lnTo>
                    <a:pt x="217" y="118643"/>
                  </a:lnTo>
                  <a:lnTo>
                    <a:pt x="349" y="118703"/>
                  </a:lnTo>
                  <a:lnTo>
                    <a:pt x="493" y="118739"/>
                  </a:lnTo>
                  <a:lnTo>
                    <a:pt x="852" y="118823"/>
                  </a:lnTo>
                  <a:lnTo>
                    <a:pt x="1248" y="118895"/>
                  </a:lnTo>
                  <a:lnTo>
                    <a:pt x="1704" y="118943"/>
                  </a:lnTo>
                  <a:lnTo>
                    <a:pt x="2195" y="118979"/>
                  </a:lnTo>
                  <a:lnTo>
                    <a:pt x="2723" y="119003"/>
                  </a:lnTo>
                  <a:lnTo>
                    <a:pt x="3275" y="119003"/>
                  </a:lnTo>
                  <a:lnTo>
                    <a:pt x="3838" y="118991"/>
                  </a:lnTo>
                  <a:lnTo>
                    <a:pt x="4402" y="118967"/>
                  </a:lnTo>
                  <a:lnTo>
                    <a:pt x="4977" y="118931"/>
                  </a:lnTo>
                  <a:lnTo>
                    <a:pt x="5541" y="118883"/>
                  </a:lnTo>
                  <a:lnTo>
                    <a:pt x="6081" y="118811"/>
                  </a:lnTo>
                  <a:lnTo>
                    <a:pt x="6596" y="118727"/>
                  </a:lnTo>
                  <a:lnTo>
                    <a:pt x="7088" y="118619"/>
                  </a:lnTo>
                  <a:lnTo>
                    <a:pt x="7532" y="118499"/>
                  </a:lnTo>
                  <a:lnTo>
                    <a:pt x="7687" y="118056"/>
                  </a:lnTo>
                  <a:lnTo>
                    <a:pt x="8131" y="116749"/>
                  </a:lnTo>
                  <a:lnTo>
                    <a:pt x="8803" y="114686"/>
                  </a:lnTo>
                  <a:lnTo>
                    <a:pt x="9210" y="113391"/>
                  </a:lnTo>
                  <a:lnTo>
                    <a:pt x="9654" y="111940"/>
                  </a:lnTo>
                  <a:lnTo>
                    <a:pt x="10134" y="110345"/>
                  </a:lnTo>
                  <a:lnTo>
                    <a:pt x="10637" y="108618"/>
                  </a:lnTo>
                  <a:lnTo>
                    <a:pt x="11165" y="106760"/>
                  </a:lnTo>
                  <a:lnTo>
                    <a:pt x="11717" y="104793"/>
                  </a:lnTo>
                  <a:lnTo>
                    <a:pt x="12268" y="102731"/>
                  </a:lnTo>
                  <a:lnTo>
                    <a:pt x="12820" y="100560"/>
                  </a:lnTo>
                  <a:lnTo>
                    <a:pt x="13371" y="98318"/>
                  </a:lnTo>
                  <a:lnTo>
                    <a:pt x="13923" y="96003"/>
                  </a:lnTo>
                  <a:lnTo>
                    <a:pt x="14187" y="94828"/>
                  </a:lnTo>
                  <a:lnTo>
                    <a:pt x="14451" y="93641"/>
                  </a:lnTo>
                  <a:lnTo>
                    <a:pt x="14702" y="92430"/>
                  </a:lnTo>
                  <a:lnTo>
                    <a:pt x="14954" y="91219"/>
                  </a:lnTo>
                  <a:lnTo>
                    <a:pt x="15194" y="89996"/>
                  </a:lnTo>
                  <a:lnTo>
                    <a:pt x="15434" y="88761"/>
                  </a:lnTo>
                  <a:lnTo>
                    <a:pt x="15650" y="87526"/>
                  </a:lnTo>
                  <a:lnTo>
                    <a:pt x="15878" y="86278"/>
                  </a:lnTo>
                  <a:lnTo>
                    <a:pt x="16081" y="85031"/>
                  </a:lnTo>
                  <a:lnTo>
                    <a:pt x="16273" y="83784"/>
                  </a:lnTo>
                  <a:lnTo>
                    <a:pt x="16465" y="82525"/>
                  </a:lnTo>
                  <a:lnTo>
                    <a:pt x="16633" y="81278"/>
                  </a:lnTo>
                  <a:lnTo>
                    <a:pt x="16789" y="80031"/>
                  </a:lnTo>
                  <a:lnTo>
                    <a:pt x="16945" y="78784"/>
                  </a:lnTo>
                  <a:lnTo>
                    <a:pt x="17065" y="77549"/>
                  </a:lnTo>
                  <a:lnTo>
                    <a:pt x="17185" y="76314"/>
                  </a:lnTo>
                  <a:lnTo>
                    <a:pt x="17281" y="75078"/>
                  </a:lnTo>
                  <a:lnTo>
                    <a:pt x="17365" y="73867"/>
                  </a:lnTo>
                  <a:lnTo>
                    <a:pt x="17436" y="72656"/>
                  </a:lnTo>
                  <a:lnTo>
                    <a:pt x="17484" y="71457"/>
                  </a:lnTo>
                  <a:lnTo>
                    <a:pt x="17508" y="70270"/>
                  </a:lnTo>
                  <a:lnTo>
                    <a:pt x="17520" y="69095"/>
                  </a:lnTo>
                  <a:lnTo>
                    <a:pt x="17496" y="67944"/>
                  </a:lnTo>
                  <a:lnTo>
                    <a:pt x="17460" y="66804"/>
                  </a:lnTo>
                  <a:lnTo>
                    <a:pt x="17412" y="65689"/>
                  </a:lnTo>
                  <a:lnTo>
                    <a:pt x="17329" y="64586"/>
                  </a:lnTo>
                  <a:lnTo>
                    <a:pt x="17221" y="63507"/>
                  </a:lnTo>
                  <a:lnTo>
                    <a:pt x="17101" y="62452"/>
                  </a:lnTo>
                  <a:lnTo>
                    <a:pt x="17017" y="61924"/>
                  </a:lnTo>
                  <a:lnTo>
                    <a:pt x="16945" y="61420"/>
                  </a:lnTo>
                  <a:lnTo>
                    <a:pt x="16861" y="60905"/>
                  </a:lnTo>
                  <a:lnTo>
                    <a:pt x="16765" y="60401"/>
                  </a:lnTo>
                  <a:lnTo>
                    <a:pt x="16657" y="59909"/>
                  </a:lnTo>
                  <a:lnTo>
                    <a:pt x="16549" y="59430"/>
                  </a:lnTo>
                  <a:lnTo>
                    <a:pt x="16441" y="58938"/>
                  </a:lnTo>
                  <a:lnTo>
                    <a:pt x="16321" y="58470"/>
                  </a:lnTo>
                  <a:lnTo>
                    <a:pt x="16813" y="56420"/>
                  </a:lnTo>
                  <a:lnTo>
                    <a:pt x="17269" y="54429"/>
                  </a:lnTo>
                  <a:lnTo>
                    <a:pt x="17712" y="52475"/>
                  </a:lnTo>
                  <a:lnTo>
                    <a:pt x="18132" y="50580"/>
                  </a:lnTo>
                  <a:lnTo>
                    <a:pt x="18516" y="48721"/>
                  </a:lnTo>
                  <a:lnTo>
                    <a:pt x="18887" y="46911"/>
                  </a:lnTo>
                  <a:lnTo>
                    <a:pt x="19235" y="45148"/>
                  </a:lnTo>
                  <a:lnTo>
                    <a:pt x="19571" y="43433"/>
                  </a:lnTo>
                  <a:lnTo>
                    <a:pt x="19871" y="41766"/>
                  </a:lnTo>
                  <a:lnTo>
                    <a:pt x="20159" y="40135"/>
                  </a:lnTo>
                  <a:lnTo>
                    <a:pt x="20422" y="38541"/>
                  </a:lnTo>
                  <a:lnTo>
                    <a:pt x="20674" y="37006"/>
                  </a:lnTo>
                  <a:lnTo>
                    <a:pt x="20902" y="35507"/>
                  </a:lnTo>
                  <a:lnTo>
                    <a:pt x="21106" y="34044"/>
                  </a:lnTo>
                  <a:lnTo>
                    <a:pt x="21298" y="32617"/>
                  </a:lnTo>
                  <a:lnTo>
                    <a:pt x="21478" y="31238"/>
                  </a:lnTo>
                  <a:lnTo>
                    <a:pt x="21633" y="29907"/>
                  </a:lnTo>
                  <a:lnTo>
                    <a:pt x="21765" y="28600"/>
                  </a:lnTo>
                  <a:lnTo>
                    <a:pt x="21897" y="27341"/>
                  </a:lnTo>
                  <a:lnTo>
                    <a:pt x="22005" y="26118"/>
                  </a:lnTo>
                  <a:lnTo>
                    <a:pt x="22101" y="24930"/>
                  </a:lnTo>
                  <a:lnTo>
                    <a:pt x="22173" y="23779"/>
                  </a:lnTo>
                  <a:lnTo>
                    <a:pt x="22233" y="22664"/>
                  </a:lnTo>
                  <a:lnTo>
                    <a:pt x="22293" y="21573"/>
                  </a:lnTo>
                  <a:lnTo>
                    <a:pt x="22329" y="20530"/>
                  </a:lnTo>
                  <a:lnTo>
                    <a:pt x="22353" y="19522"/>
                  </a:lnTo>
                  <a:lnTo>
                    <a:pt x="22365" y="18539"/>
                  </a:lnTo>
                  <a:lnTo>
                    <a:pt x="22365" y="17592"/>
                  </a:lnTo>
                  <a:lnTo>
                    <a:pt x="22353" y="16680"/>
                  </a:lnTo>
                  <a:lnTo>
                    <a:pt x="22341" y="15793"/>
                  </a:lnTo>
                  <a:lnTo>
                    <a:pt x="22305" y="14942"/>
                  </a:lnTo>
                  <a:lnTo>
                    <a:pt x="22269" y="14126"/>
                  </a:lnTo>
                  <a:lnTo>
                    <a:pt x="22221" y="13323"/>
                  </a:lnTo>
                  <a:lnTo>
                    <a:pt x="22161" y="12567"/>
                  </a:lnTo>
                  <a:lnTo>
                    <a:pt x="22101" y="11824"/>
                  </a:lnTo>
                  <a:lnTo>
                    <a:pt x="22029" y="11116"/>
                  </a:lnTo>
                  <a:lnTo>
                    <a:pt x="21945" y="10445"/>
                  </a:lnTo>
                  <a:lnTo>
                    <a:pt x="21861" y="9785"/>
                  </a:lnTo>
                  <a:lnTo>
                    <a:pt x="21765" y="9162"/>
                  </a:lnTo>
                  <a:lnTo>
                    <a:pt x="21669" y="8550"/>
                  </a:lnTo>
                  <a:lnTo>
                    <a:pt x="21561" y="7974"/>
                  </a:lnTo>
                  <a:lnTo>
                    <a:pt x="21454" y="7423"/>
                  </a:lnTo>
                  <a:lnTo>
                    <a:pt x="21334" y="6883"/>
                  </a:lnTo>
                  <a:lnTo>
                    <a:pt x="21226" y="6380"/>
                  </a:lnTo>
                  <a:lnTo>
                    <a:pt x="21106" y="5888"/>
                  </a:lnTo>
                  <a:lnTo>
                    <a:pt x="20986" y="5432"/>
                  </a:lnTo>
                  <a:lnTo>
                    <a:pt x="20854" y="4989"/>
                  </a:lnTo>
                  <a:lnTo>
                    <a:pt x="20734" y="4557"/>
                  </a:lnTo>
                  <a:lnTo>
                    <a:pt x="20470" y="3766"/>
                  </a:lnTo>
                  <a:lnTo>
                    <a:pt x="20218" y="3046"/>
                  </a:lnTo>
                  <a:lnTo>
                    <a:pt x="19967" y="2398"/>
                  </a:lnTo>
                  <a:lnTo>
                    <a:pt x="19715" y="1811"/>
                  </a:lnTo>
                  <a:lnTo>
                    <a:pt x="19487" y="1283"/>
                  </a:lnTo>
                  <a:lnTo>
                    <a:pt x="19259" y="816"/>
                  </a:lnTo>
                  <a:lnTo>
                    <a:pt x="1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860025" y="2187025"/>
              <a:ext cx="559125" cy="2975100"/>
            </a:xfrm>
            <a:custGeom>
              <a:rect b="b" l="l" r="r" t="t"/>
              <a:pathLst>
                <a:path extrusionOk="0" fill="none" h="119004" w="22365">
                  <a:moveTo>
                    <a:pt x="601" y="0"/>
                  </a:moveTo>
                  <a:lnTo>
                    <a:pt x="601" y="0"/>
                  </a:lnTo>
                  <a:lnTo>
                    <a:pt x="960" y="6488"/>
                  </a:lnTo>
                  <a:lnTo>
                    <a:pt x="1356" y="13503"/>
                  </a:lnTo>
                  <a:lnTo>
                    <a:pt x="1812" y="22076"/>
                  </a:lnTo>
                  <a:lnTo>
                    <a:pt x="2051" y="26729"/>
                  </a:lnTo>
                  <a:lnTo>
                    <a:pt x="2279" y="31502"/>
                  </a:lnTo>
                  <a:lnTo>
                    <a:pt x="2519" y="36310"/>
                  </a:lnTo>
                  <a:lnTo>
                    <a:pt x="2735" y="41047"/>
                  </a:lnTo>
                  <a:lnTo>
                    <a:pt x="2927" y="45640"/>
                  </a:lnTo>
                  <a:lnTo>
                    <a:pt x="3095" y="49992"/>
                  </a:lnTo>
                  <a:lnTo>
                    <a:pt x="3239" y="54022"/>
                  </a:lnTo>
                  <a:lnTo>
                    <a:pt x="3287" y="55892"/>
                  </a:lnTo>
                  <a:lnTo>
                    <a:pt x="3335" y="57631"/>
                  </a:lnTo>
                  <a:lnTo>
                    <a:pt x="3335" y="57631"/>
                  </a:lnTo>
                  <a:lnTo>
                    <a:pt x="3407" y="61288"/>
                  </a:lnTo>
                  <a:lnTo>
                    <a:pt x="3466" y="65162"/>
                  </a:lnTo>
                  <a:lnTo>
                    <a:pt x="3490" y="69191"/>
                  </a:lnTo>
                  <a:lnTo>
                    <a:pt x="3490" y="71253"/>
                  </a:lnTo>
                  <a:lnTo>
                    <a:pt x="3478" y="73352"/>
                  </a:lnTo>
                  <a:lnTo>
                    <a:pt x="3466" y="75462"/>
                  </a:lnTo>
                  <a:lnTo>
                    <a:pt x="3454" y="77597"/>
                  </a:lnTo>
                  <a:lnTo>
                    <a:pt x="3419" y="79743"/>
                  </a:lnTo>
                  <a:lnTo>
                    <a:pt x="3383" y="81890"/>
                  </a:lnTo>
                  <a:lnTo>
                    <a:pt x="3323" y="84048"/>
                  </a:lnTo>
                  <a:lnTo>
                    <a:pt x="3275" y="86195"/>
                  </a:lnTo>
                  <a:lnTo>
                    <a:pt x="3203" y="88341"/>
                  </a:lnTo>
                  <a:lnTo>
                    <a:pt x="3119" y="90463"/>
                  </a:lnTo>
                  <a:lnTo>
                    <a:pt x="3023" y="92574"/>
                  </a:lnTo>
                  <a:lnTo>
                    <a:pt x="2915" y="94660"/>
                  </a:lnTo>
                  <a:lnTo>
                    <a:pt x="2807" y="96711"/>
                  </a:lnTo>
                  <a:lnTo>
                    <a:pt x="2675" y="98738"/>
                  </a:lnTo>
                  <a:lnTo>
                    <a:pt x="2531" y="100716"/>
                  </a:lnTo>
                  <a:lnTo>
                    <a:pt x="2375" y="102659"/>
                  </a:lnTo>
                  <a:lnTo>
                    <a:pt x="2207" y="104553"/>
                  </a:lnTo>
                  <a:lnTo>
                    <a:pt x="2028" y="106388"/>
                  </a:lnTo>
                  <a:lnTo>
                    <a:pt x="1824" y="108163"/>
                  </a:lnTo>
                  <a:lnTo>
                    <a:pt x="1620" y="109878"/>
                  </a:lnTo>
                  <a:lnTo>
                    <a:pt x="1380" y="111520"/>
                  </a:lnTo>
                  <a:lnTo>
                    <a:pt x="1140" y="113091"/>
                  </a:lnTo>
                  <a:lnTo>
                    <a:pt x="1008" y="113847"/>
                  </a:lnTo>
                  <a:lnTo>
                    <a:pt x="876" y="114590"/>
                  </a:lnTo>
                  <a:lnTo>
                    <a:pt x="744" y="115298"/>
                  </a:lnTo>
                  <a:lnTo>
                    <a:pt x="601" y="115993"/>
                  </a:lnTo>
                  <a:lnTo>
                    <a:pt x="457" y="116665"/>
                  </a:lnTo>
                  <a:lnTo>
                    <a:pt x="313" y="117312"/>
                  </a:lnTo>
                  <a:lnTo>
                    <a:pt x="157" y="117936"/>
                  </a:lnTo>
                  <a:lnTo>
                    <a:pt x="1" y="118535"/>
                  </a:lnTo>
                  <a:lnTo>
                    <a:pt x="1" y="118535"/>
                  </a:lnTo>
                  <a:lnTo>
                    <a:pt x="97" y="118595"/>
                  </a:lnTo>
                  <a:lnTo>
                    <a:pt x="217" y="118643"/>
                  </a:lnTo>
                  <a:lnTo>
                    <a:pt x="349" y="118703"/>
                  </a:lnTo>
                  <a:lnTo>
                    <a:pt x="493" y="118739"/>
                  </a:lnTo>
                  <a:lnTo>
                    <a:pt x="852" y="118823"/>
                  </a:lnTo>
                  <a:lnTo>
                    <a:pt x="1248" y="118895"/>
                  </a:lnTo>
                  <a:lnTo>
                    <a:pt x="1704" y="118943"/>
                  </a:lnTo>
                  <a:lnTo>
                    <a:pt x="2195" y="118979"/>
                  </a:lnTo>
                  <a:lnTo>
                    <a:pt x="2723" y="119003"/>
                  </a:lnTo>
                  <a:lnTo>
                    <a:pt x="3275" y="119003"/>
                  </a:lnTo>
                  <a:lnTo>
                    <a:pt x="3838" y="118991"/>
                  </a:lnTo>
                  <a:lnTo>
                    <a:pt x="4402" y="118967"/>
                  </a:lnTo>
                  <a:lnTo>
                    <a:pt x="4977" y="118931"/>
                  </a:lnTo>
                  <a:lnTo>
                    <a:pt x="5541" y="118883"/>
                  </a:lnTo>
                  <a:lnTo>
                    <a:pt x="6081" y="118811"/>
                  </a:lnTo>
                  <a:lnTo>
                    <a:pt x="6596" y="118727"/>
                  </a:lnTo>
                  <a:lnTo>
                    <a:pt x="7088" y="118619"/>
                  </a:lnTo>
                  <a:lnTo>
                    <a:pt x="7532" y="118499"/>
                  </a:lnTo>
                  <a:lnTo>
                    <a:pt x="7532" y="118499"/>
                  </a:lnTo>
                  <a:lnTo>
                    <a:pt x="7687" y="118056"/>
                  </a:lnTo>
                  <a:lnTo>
                    <a:pt x="8131" y="116749"/>
                  </a:lnTo>
                  <a:lnTo>
                    <a:pt x="8803" y="114686"/>
                  </a:lnTo>
                  <a:lnTo>
                    <a:pt x="9210" y="113391"/>
                  </a:lnTo>
                  <a:lnTo>
                    <a:pt x="9654" y="111940"/>
                  </a:lnTo>
                  <a:lnTo>
                    <a:pt x="10134" y="110345"/>
                  </a:lnTo>
                  <a:lnTo>
                    <a:pt x="10637" y="108618"/>
                  </a:lnTo>
                  <a:lnTo>
                    <a:pt x="11165" y="106760"/>
                  </a:lnTo>
                  <a:lnTo>
                    <a:pt x="11717" y="104793"/>
                  </a:lnTo>
                  <a:lnTo>
                    <a:pt x="12268" y="102731"/>
                  </a:lnTo>
                  <a:lnTo>
                    <a:pt x="12820" y="100560"/>
                  </a:lnTo>
                  <a:lnTo>
                    <a:pt x="13371" y="98318"/>
                  </a:lnTo>
                  <a:lnTo>
                    <a:pt x="13923" y="96003"/>
                  </a:lnTo>
                  <a:lnTo>
                    <a:pt x="14187" y="94828"/>
                  </a:lnTo>
                  <a:lnTo>
                    <a:pt x="14451" y="93641"/>
                  </a:lnTo>
                  <a:lnTo>
                    <a:pt x="14702" y="92430"/>
                  </a:lnTo>
                  <a:lnTo>
                    <a:pt x="14954" y="91219"/>
                  </a:lnTo>
                  <a:lnTo>
                    <a:pt x="15194" y="89996"/>
                  </a:lnTo>
                  <a:lnTo>
                    <a:pt x="15434" y="88761"/>
                  </a:lnTo>
                  <a:lnTo>
                    <a:pt x="15650" y="87526"/>
                  </a:lnTo>
                  <a:lnTo>
                    <a:pt x="15878" y="86278"/>
                  </a:lnTo>
                  <a:lnTo>
                    <a:pt x="16081" y="85031"/>
                  </a:lnTo>
                  <a:lnTo>
                    <a:pt x="16273" y="83784"/>
                  </a:lnTo>
                  <a:lnTo>
                    <a:pt x="16465" y="82525"/>
                  </a:lnTo>
                  <a:lnTo>
                    <a:pt x="16633" y="81278"/>
                  </a:lnTo>
                  <a:lnTo>
                    <a:pt x="16789" y="80031"/>
                  </a:lnTo>
                  <a:lnTo>
                    <a:pt x="16945" y="78784"/>
                  </a:lnTo>
                  <a:lnTo>
                    <a:pt x="17065" y="77549"/>
                  </a:lnTo>
                  <a:lnTo>
                    <a:pt x="17185" y="76314"/>
                  </a:lnTo>
                  <a:lnTo>
                    <a:pt x="17281" y="75078"/>
                  </a:lnTo>
                  <a:lnTo>
                    <a:pt x="17365" y="73867"/>
                  </a:lnTo>
                  <a:lnTo>
                    <a:pt x="17436" y="72656"/>
                  </a:lnTo>
                  <a:lnTo>
                    <a:pt x="17484" y="71457"/>
                  </a:lnTo>
                  <a:lnTo>
                    <a:pt x="17508" y="70270"/>
                  </a:lnTo>
                  <a:lnTo>
                    <a:pt x="17520" y="69095"/>
                  </a:lnTo>
                  <a:lnTo>
                    <a:pt x="17496" y="67944"/>
                  </a:lnTo>
                  <a:lnTo>
                    <a:pt x="17460" y="66804"/>
                  </a:lnTo>
                  <a:lnTo>
                    <a:pt x="17412" y="65689"/>
                  </a:lnTo>
                  <a:lnTo>
                    <a:pt x="17329" y="64586"/>
                  </a:lnTo>
                  <a:lnTo>
                    <a:pt x="17221" y="63507"/>
                  </a:lnTo>
                  <a:lnTo>
                    <a:pt x="17101" y="62452"/>
                  </a:lnTo>
                  <a:lnTo>
                    <a:pt x="17017" y="61924"/>
                  </a:lnTo>
                  <a:lnTo>
                    <a:pt x="16945" y="61420"/>
                  </a:lnTo>
                  <a:lnTo>
                    <a:pt x="16861" y="60905"/>
                  </a:lnTo>
                  <a:lnTo>
                    <a:pt x="16765" y="60401"/>
                  </a:lnTo>
                  <a:lnTo>
                    <a:pt x="16657" y="59909"/>
                  </a:lnTo>
                  <a:lnTo>
                    <a:pt x="16549" y="59430"/>
                  </a:lnTo>
                  <a:lnTo>
                    <a:pt x="16441" y="58938"/>
                  </a:lnTo>
                  <a:lnTo>
                    <a:pt x="16321" y="58470"/>
                  </a:lnTo>
                  <a:lnTo>
                    <a:pt x="16321" y="58470"/>
                  </a:lnTo>
                  <a:lnTo>
                    <a:pt x="16813" y="56420"/>
                  </a:lnTo>
                  <a:lnTo>
                    <a:pt x="17269" y="54429"/>
                  </a:lnTo>
                  <a:lnTo>
                    <a:pt x="17712" y="52475"/>
                  </a:lnTo>
                  <a:lnTo>
                    <a:pt x="18132" y="50580"/>
                  </a:lnTo>
                  <a:lnTo>
                    <a:pt x="18516" y="48721"/>
                  </a:lnTo>
                  <a:lnTo>
                    <a:pt x="18887" y="46911"/>
                  </a:lnTo>
                  <a:lnTo>
                    <a:pt x="19235" y="45148"/>
                  </a:lnTo>
                  <a:lnTo>
                    <a:pt x="19571" y="43433"/>
                  </a:lnTo>
                  <a:lnTo>
                    <a:pt x="19871" y="41766"/>
                  </a:lnTo>
                  <a:lnTo>
                    <a:pt x="20159" y="40135"/>
                  </a:lnTo>
                  <a:lnTo>
                    <a:pt x="20422" y="38541"/>
                  </a:lnTo>
                  <a:lnTo>
                    <a:pt x="20674" y="37006"/>
                  </a:lnTo>
                  <a:lnTo>
                    <a:pt x="20902" y="35507"/>
                  </a:lnTo>
                  <a:lnTo>
                    <a:pt x="21106" y="34044"/>
                  </a:lnTo>
                  <a:lnTo>
                    <a:pt x="21298" y="32617"/>
                  </a:lnTo>
                  <a:lnTo>
                    <a:pt x="21478" y="31238"/>
                  </a:lnTo>
                  <a:lnTo>
                    <a:pt x="21633" y="29907"/>
                  </a:lnTo>
                  <a:lnTo>
                    <a:pt x="21765" y="28600"/>
                  </a:lnTo>
                  <a:lnTo>
                    <a:pt x="21897" y="27341"/>
                  </a:lnTo>
                  <a:lnTo>
                    <a:pt x="22005" y="26118"/>
                  </a:lnTo>
                  <a:lnTo>
                    <a:pt x="22101" y="24930"/>
                  </a:lnTo>
                  <a:lnTo>
                    <a:pt x="22173" y="23779"/>
                  </a:lnTo>
                  <a:lnTo>
                    <a:pt x="22233" y="22664"/>
                  </a:lnTo>
                  <a:lnTo>
                    <a:pt x="22293" y="21573"/>
                  </a:lnTo>
                  <a:lnTo>
                    <a:pt x="22329" y="20530"/>
                  </a:lnTo>
                  <a:lnTo>
                    <a:pt x="22353" y="19522"/>
                  </a:lnTo>
                  <a:lnTo>
                    <a:pt x="22365" y="18539"/>
                  </a:lnTo>
                  <a:lnTo>
                    <a:pt x="22365" y="17592"/>
                  </a:lnTo>
                  <a:lnTo>
                    <a:pt x="22353" y="16680"/>
                  </a:lnTo>
                  <a:lnTo>
                    <a:pt x="22341" y="15793"/>
                  </a:lnTo>
                  <a:lnTo>
                    <a:pt x="22305" y="14942"/>
                  </a:lnTo>
                  <a:lnTo>
                    <a:pt x="22269" y="14126"/>
                  </a:lnTo>
                  <a:lnTo>
                    <a:pt x="22221" y="13323"/>
                  </a:lnTo>
                  <a:lnTo>
                    <a:pt x="22161" y="12567"/>
                  </a:lnTo>
                  <a:lnTo>
                    <a:pt x="22101" y="11824"/>
                  </a:lnTo>
                  <a:lnTo>
                    <a:pt x="22029" y="11116"/>
                  </a:lnTo>
                  <a:lnTo>
                    <a:pt x="21945" y="10445"/>
                  </a:lnTo>
                  <a:lnTo>
                    <a:pt x="21861" y="9785"/>
                  </a:lnTo>
                  <a:lnTo>
                    <a:pt x="21765" y="9162"/>
                  </a:lnTo>
                  <a:lnTo>
                    <a:pt x="21669" y="8550"/>
                  </a:lnTo>
                  <a:lnTo>
                    <a:pt x="21561" y="7974"/>
                  </a:lnTo>
                  <a:lnTo>
                    <a:pt x="21454" y="7423"/>
                  </a:lnTo>
                  <a:lnTo>
                    <a:pt x="21334" y="6883"/>
                  </a:lnTo>
                  <a:lnTo>
                    <a:pt x="21226" y="6380"/>
                  </a:lnTo>
                  <a:lnTo>
                    <a:pt x="21106" y="5888"/>
                  </a:lnTo>
                  <a:lnTo>
                    <a:pt x="20986" y="5432"/>
                  </a:lnTo>
                  <a:lnTo>
                    <a:pt x="20854" y="4989"/>
                  </a:lnTo>
                  <a:lnTo>
                    <a:pt x="20734" y="4557"/>
                  </a:lnTo>
                  <a:lnTo>
                    <a:pt x="20470" y="3766"/>
                  </a:lnTo>
                  <a:lnTo>
                    <a:pt x="20218" y="3046"/>
                  </a:lnTo>
                  <a:lnTo>
                    <a:pt x="19967" y="2398"/>
                  </a:lnTo>
                  <a:lnTo>
                    <a:pt x="19715" y="1811"/>
                  </a:lnTo>
                  <a:lnTo>
                    <a:pt x="19487" y="1283"/>
                  </a:lnTo>
                  <a:lnTo>
                    <a:pt x="19259" y="816"/>
                  </a:lnTo>
                  <a:lnTo>
                    <a:pt x="18875" y="0"/>
                  </a:lnTo>
                  <a:lnTo>
                    <a:pt x="6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847750" y="5075150"/>
              <a:ext cx="238650" cy="100450"/>
            </a:xfrm>
            <a:custGeom>
              <a:rect b="b" l="l" r="r" t="t"/>
              <a:pathLst>
                <a:path extrusionOk="0" h="4018" w="9546">
                  <a:moveTo>
                    <a:pt x="1655" y="1"/>
                  </a:moveTo>
                  <a:lnTo>
                    <a:pt x="1547" y="24"/>
                  </a:lnTo>
                  <a:lnTo>
                    <a:pt x="1451" y="60"/>
                  </a:lnTo>
                  <a:lnTo>
                    <a:pt x="1355" y="108"/>
                  </a:lnTo>
                  <a:lnTo>
                    <a:pt x="1271" y="180"/>
                  </a:lnTo>
                  <a:lnTo>
                    <a:pt x="1187" y="264"/>
                  </a:lnTo>
                  <a:lnTo>
                    <a:pt x="1128" y="348"/>
                  </a:lnTo>
                  <a:lnTo>
                    <a:pt x="1092" y="456"/>
                  </a:lnTo>
                  <a:lnTo>
                    <a:pt x="900" y="984"/>
                  </a:lnTo>
                  <a:lnTo>
                    <a:pt x="648" y="1619"/>
                  </a:lnTo>
                  <a:lnTo>
                    <a:pt x="516" y="1967"/>
                  </a:lnTo>
                  <a:lnTo>
                    <a:pt x="372" y="2303"/>
                  </a:lnTo>
                  <a:lnTo>
                    <a:pt x="216" y="2627"/>
                  </a:lnTo>
                  <a:lnTo>
                    <a:pt x="60" y="2938"/>
                  </a:lnTo>
                  <a:lnTo>
                    <a:pt x="12" y="3046"/>
                  </a:lnTo>
                  <a:lnTo>
                    <a:pt x="0" y="3154"/>
                  </a:lnTo>
                  <a:lnTo>
                    <a:pt x="0" y="3262"/>
                  </a:lnTo>
                  <a:lnTo>
                    <a:pt x="24" y="3358"/>
                  </a:lnTo>
                  <a:lnTo>
                    <a:pt x="72" y="3442"/>
                  </a:lnTo>
                  <a:lnTo>
                    <a:pt x="132" y="3514"/>
                  </a:lnTo>
                  <a:lnTo>
                    <a:pt x="216" y="3562"/>
                  </a:lnTo>
                  <a:lnTo>
                    <a:pt x="312" y="3598"/>
                  </a:lnTo>
                  <a:lnTo>
                    <a:pt x="780" y="3706"/>
                  </a:lnTo>
                  <a:lnTo>
                    <a:pt x="1283" y="3802"/>
                  </a:lnTo>
                  <a:lnTo>
                    <a:pt x="1799" y="3874"/>
                  </a:lnTo>
                  <a:lnTo>
                    <a:pt x="2339" y="3934"/>
                  </a:lnTo>
                  <a:lnTo>
                    <a:pt x="2878" y="3970"/>
                  </a:lnTo>
                  <a:lnTo>
                    <a:pt x="3430" y="3994"/>
                  </a:lnTo>
                  <a:lnTo>
                    <a:pt x="3969" y="4018"/>
                  </a:lnTo>
                  <a:lnTo>
                    <a:pt x="5540" y="4018"/>
                  </a:lnTo>
                  <a:lnTo>
                    <a:pt x="6464" y="3982"/>
                  </a:lnTo>
                  <a:lnTo>
                    <a:pt x="7243" y="3934"/>
                  </a:lnTo>
                  <a:lnTo>
                    <a:pt x="7819" y="3898"/>
                  </a:lnTo>
                  <a:lnTo>
                    <a:pt x="7903" y="3886"/>
                  </a:lnTo>
                  <a:lnTo>
                    <a:pt x="7987" y="3862"/>
                  </a:lnTo>
                  <a:lnTo>
                    <a:pt x="8071" y="3814"/>
                  </a:lnTo>
                  <a:lnTo>
                    <a:pt x="8142" y="3778"/>
                  </a:lnTo>
                  <a:lnTo>
                    <a:pt x="8214" y="3718"/>
                  </a:lnTo>
                  <a:lnTo>
                    <a:pt x="8274" y="3658"/>
                  </a:lnTo>
                  <a:lnTo>
                    <a:pt x="8334" y="3586"/>
                  </a:lnTo>
                  <a:lnTo>
                    <a:pt x="8382" y="3502"/>
                  </a:lnTo>
                  <a:lnTo>
                    <a:pt x="9486" y="1188"/>
                  </a:lnTo>
                  <a:lnTo>
                    <a:pt x="9533" y="1068"/>
                  </a:lnTo>
                  <a:lnTo>
                    <a:pt x="9545" y="948"/>
                  </a:lnTo>
                  <a:lnTo>
                    <a:pt x="9533" y="840"/>
                  </a:lnTo>
                  <a:lnTo>
                    <a:pt x="9498" y="744"/>
                  </a:lnTo>
                  <a:lnTo>
                    <a:pt x="9438" y="660"/>
                  </a:lnTo>
                  <a:lnTo>
                    <a:pt x="9354" y="600"/>
                  </a:lnTo>
                  <a:lnTo>
                    <a:pt x="9258" y="552"/>
                  </a:lnTo>
                  <a:lnTo>
                    <a:pt x="9138" y="52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847750" y="5075150"/>
              <a:ext cx="238650" cy="100450"/>
            </a:xfrm>
            <a:custGeom>
              <a:rect b="b" l="l" r="r" t="t"/>
              <a:pathLst>
                <a:path extrusionOk="0" fill="none" h="4018" w="9546">
                  <a:moveTo>
                    <a:pt x="1092" y="456"/>
                  </a:moveTo>
                  <a:lnTo>
                    <a:pt x="1092" y="456"/>
                  </a:lnTo>
                  <a:lnTo>
                    <a:pt x="900" y="984"/>
                  </a:lnTo>
                  <a:lnTo>
                    <a:pt x="648" y="1619"/>
                  </a:lnTo>
                  <a:lnTo>
                    <a:pt x="516" y="1967"/>
                  </a:lnTo>
                  <a:lnTo>
                    <a:pt x="372" y="2303"/>
                  </a:lnTo>
                  <a:lnTo>
                    <a:pt x="216" y="2627"/>
                  </a:lnTo>
                  <a:lnTo>
                    <a:pt x="60" y="2938"/>
                  </a:lnTo>
                  <a:lnTo>
                    <a:pt x="60" y="2938"/>
                  </a:lnTo>
                  <a:lnTo>
                    <a:pt x="12" y="3046"/>
                  </a:lnTo>
                  <a:lnTo>
                    <a:pt x="0" y="3154"/>
                  </a:lnTo>
                  <a:lnTo>
                    <a:pt x="0" y="3262"/>
                  </a:lnTo>
                  <a:lnTo>
                    <a:pt x="24" y="3358"/>
                  </a:lnTo>
                  <a:lnTo>
                    <a:pt x="72" y="3442"/>
                  </a:lnTo>
                  <a:lnTo>
                    <a:pt x="132" y="3514"/>
                  </a:lnTo>
                  <a:lnTo>
                    <a:pt x="216" y="3562"/>
                  </a:lnTo>
                  <a:lnTo>
                    <a:pt x="312" y="3598"/>
                  </a:lnTo>
                  <a:lnTo>
                    <a:pt x="312" y="3598"/>
                  </a:lnTo>
                  <a:lnTo>
                    <a:pt x="780" y="3706"/>
                  </a:lnTo>
                  <a:lnTo>
                    <a:pt x="1283" y="3802"/>
                  </a:lnTo>
                  <a:lnTo>
                    <a:pt x="1799" y="3874"/>
                  </a:lnTo>
                  <a:lnTo>
                    <a:pt x="2339" y="3934"/>
                  </a:lnTo>
                  <a:lnTo>
                    <a:pt x="2878" y="3970"/>
                  </a:lnTo>
                  <a:lnTo>
                    <a:pt x="3430" y="3994"/>
                  </a:lnTo>
                  <a:lnTo>
                    <a:pt x="3969" y="4018"/>
                  </a:lnTo>
                  <a:lnTo>
                    <a:pt x="4509" y="4018"/>
                  </a:lnTo>
                  <a:lnTo>
                    <a:pt x="5037" y="4018"/>
                  </a:lnTo>
                  <a:lnTo>
                    <a:pt x="5540" y="4018"/>
                  </a:lnTo>
                  <a:lnTo>
                    <a:pt x="6464" y="3982"/>
                  </a:lnTo>
                  <a:lnTo>
                    <a:pt x="7243" y="3934"/>
                  </a:lnTo>
                  <a:lnTo>
                    <a:pt x="7819" y="3898"/>
                  </a:lnTo>
                  <a:lnTo>
                    <a:pt x="7819" y="3898"/>
                  </a:lnTo>
                  <a:lnTo>
                    <a:pt x="7903" y="3886"/>
                  </a:lnTo>
                  <a:lnTo>
                    <a:pt x="7987" y="3862"/>
                  </a:lnTo>
                  <a:lnTo>
                    <a:pt x="8071" y="3814"/>
                  </a:lnTo>
                  <a:lnTo>
                    <a:pt x="8142" y="3778"/>
                  </a:lnTo>
                  <a:lnTo>
                    <a:pt x="8214" y="3718"/>
                  </a:lnTo>
                  <a:lnTo>
                    <a:pt x="8274" y="3658"/>
                  </a:lnTo>
                  <a:lnTo>
                    <a:pt x="8334" y="3586"/>
                  </a:lnTo>
                  <a:lnTo>
                    <a:pt x="8382" y="3502"/>
                  </a:lnTo>
                  <a:lnTo>
                    <a:pt x="9486" y="1188"/>
                  </a:lnTo>
                  <a:lnTo>
                    <a:pt x="9486" y="1188"/>
                  </a:lnTo>
                  <a:lnTo>
                    <a:pt x="9533" y="1068"/>
                  </a:lnTo>
                  <a:lnTo>
                    <a:pt x="9545" y="948"/>
                  </a:lnTo>
                  <a:lnTo>
                    <a:pt x="9533" y="840"/>
                  </a:lnTo>
                  <a:lnTo>
                    <a:pt x="9498" y="744"/>
                  </a:lnTo>
                  <a:lnTo>
                    <a:pt x="9438" y="660"/>
                  </a:lnTo>
                  <a:lnTo>
                    <a:pt x="9354" y="600"/>
                  </a:lnTo>
                  <a:lnTo>
                    <a:pt x="9258" y="552"/>
                  </a:lnTo>
                  <a:lnTo>
                    <a:pt x="9138" y="528"/>
                  </a:lnTo>
                  <a:lnTo>
                    <a:pt x="1763" y="1"/>
                  </a:lnTo>
                  <a:lnTo>
                    <a:pt x="1763" y="1"/>
                  </a:lnTo>
                  <a:lnTo>
                    <a:pt x="1655" y="1"/>
                  </a:lnTo>
                  <a:lnTo>
                    <a:pt x="1547" y="24"/>
                  </a:lnTo>
                  <a:lnTo>
                    <a:pt x="1451" y="60"/>
                  </a:lnTo>
                  <a:lnTo>
                    <a:pt x="1355" y="108"/>
                  </a:lnTo>
                  <a:lnTo>
                    <a:pt x="1271" y="180"/>
                  </a:lnTo>
                  <a:lnTo>
                    <a:pt x="1187" y="264"/>
                  </a:lnTo>
                  <a:lnTo>
                    <a:pt x="1128" y="348"/>
                  </a:lnTo>
                  <a:lnTo>
                    <a:pt x="1092" y="4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847450" y="5074850"/>
              <a:ext cx="238950" cy="100750"/>
            </a:xfrm>
            <a:custGeom>
              <a:rect b="b" l="l" r="r" t="t"/>
              <a:pathLst>
                <a:path extrusionOk="0" h="4030" w="9558">
                  <a:moveTo>
                    <a:pt x="1739" y="1"/>
                  </a:moveTo>
                  <a:lnTo>
                    <a:pt x="1631" y="13"/>
                  </a:lnTo>
                  <a:lnTo>
                    <a:pt x="1535" y="36"/>
                  </a:lnTo>
                  <a:lnTo>
                    <a:pt x="1439" y="84"/>
                  </a:lnTo>
                  <a:lnTo>
                    <a:pt x="1343" y="132"/>
                  </a:lnTo>
                  <a:lnTo>
                    <a:pt x="1271" y="204"/>
                  </a:lnTo>
                  <a:lnTo>
                    <a:pt x="1199" y="276"/>
                  </a:lnTo>
                  <a:lnTo>
                    <a:pt x="1140" y="372"/>
                  </a:lnTo>
                  <a:lnTo>
                    <a:pt x="1104" y="468"/>
                  </a:lnTo>
                  <a:lnTo>
                    <a:pt x="912" y="996"/>
                  </a:lnTo>
                  <a:lnTo>
                    <a:pt x="660" y="1631"/>
                  </a:lnTo>
                  <a:lnTo>
                    <a:pt x="528" y="1979"/>
                  </a:lnTo>
                  <a:lnTo>
                    <a:pt x="384" y="2315"/>
                  </a:lnTo>
                  <a:lnTo>
                    <a:pt x="228" y="2639"/>
                  </a:lnTo>
                  <a:lnTo>
                    <a:pt x="72" y="2950"/>
                  </a:lnTo>
                  <a:lnTo>
                    <a:pt x="48" y="3022"/>
                  </a:lnTo>
                  <a:lnTo>
                    <a:pt x="24" y="3082"/>
                  </a:lnTo>
                  <a:lnTo>
                    <a:pt x="12" y="3142"/>
                  </a:lnTo>
                  <a:lnTo>
                    <a:pt x="0" y="3214"/>
                  </a:lnTo>
                  <a:lnTo>
                    <a:pt x="12" y="3274"/>
                  </a:lnTo>
                  <a:lnTo>
                    <a:pt x="24" y="3346"/>
                  </a:lnTo>
                  <a:lnTo>
                    <a:pt x="48" y="3406"/>
                  </a:lnTo>
                  <a:lnTo>
                    <a:pt x="96" y="3466"/>
                  </a:lnTo>
                  <a:lnTo>
                    <a:pt x="132" y="3514"/>
                  </a:lnTo>
                  <a:lnTo>
                    <a:pt x="192" y="3550"/>
                  </a:lnTo>
                  <a:lnTo>
                    <a:pt x="252" y="3586"/>
                  </a:lnTo>
                  <a:lnTo>
                    <a:pt x="324" y="3610"/>
                  </a:lnTo>
                  <a:lnTo>
                    <a:pt x="816" y="3730"/>
                  </a:lnTo>
                  <a:lnTo>
                    <a:pt x="1331" y="3814"/>
                  </a:lnTo>
                  <a:lnTo>
                    <a:pt x="1871" y="3886"/>
                  </a:lnTo>
                  <a:lnTo>
                    <a:pt x="2423" y="3946"/>
                  </a:lnTo>
                  <a:lnTo>
                    <a:pt x="2986" y="3994"/>
                  </a:lnTo>
                  <a:lnTo>
                    <a:pt x="3562" y="4018"/>
                  </a:lnTo>
                  <a:lnTo>
                    <a:pt x="4125" y="4030"/>
                  </a:lnTo>
                  <a:lnTo>
                    <a:pt x="4677" y="4030"/>
                  </a:lnTo>
                  <a:lnTo>
                    <a:pt x="5660" y="4018"/>
                  </a:lnTo>
                  <a:lnTo>
                    <a:pt x="6536" y="3994"/>
                  </a:lnTo>
                  <a:lnTo>
                    <a:pt x="7279" y="3946"/>
                  </a:lnTo>
                  <a:lnTo>
                    <a:pt x="7831" y="3910"/>
                  </a:lnTo>
                  <a:lnTo>
                    <a:pt x="7915" y="3898"/>
                  </a:lnTo>
                  <a:lnTo>
                    <a:pt x="7999" y="3874"/>
                  </a:lnTo>
                  <a:lnTo>
                    <a:pt x="8083" y="3826"/>
                  </a:lnTo>
                  <a:lnTo>
                    <a:pt x="8154" y="3790"/>
                  </a:lnTo>
                  <a:lnTo>
                    <a:pt x="8226" y="3730"/>
                  </a:lnTo>
                  <a:lnTo>
                    <a:pt x="8286" y="3670"/>
                  </a:lnTo>
                  <a:lnTo>
                    <a:pt x="8346" y="3598"/>
                  </a:lnTo>
                  <a:lnTo>
                    <a:pt x="8394" y="3514"/>
                  </a:lnTo>
                  <a:lnTo>
                    <a:pt x="9498" y="1200"/>
                  </a:lnTo>
                  <a:lnTo>
                    <a:pt x="9545" y="1080"/>
                  </a:lnTo>
                  <a:lnTo>
                    <a:pt x="9557" y="960"/>
                  </a:lnTo>
                  <a:lnTo>
                    <a:pt x="9557" y="876"/>
                  </a:lnTo>
                  <a:lnTo>
                    <a:pt x="9533" y="804"/>
                  </a:lnTo>
                  <a:lnTo>
                    <a:pt x="9498" y="732"/>
                  </a:lnTo>
                  <a:lnTo>
                    <a:pt x="9450" y="672"/>
                  </a:lnTo>
                  <a:lnTo>
                    <a:pt x="9390" y="624"/>
                  </a:lnTo>
                  <a:lnTo>
                    <a:pt x="9318" y="588"/>
                  </a:lnTo>
                  <a:lnTo>
                    <a:pt x="9246" y="552"/>
                  </a:lnTo>
                  <a:lnTo>
                    <a:pt x="9150" y="540"/>
                  </a:lnTo>
                  <a:lnTo>
                    <a:pt x="1775" y="13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2C9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847450" y="5074850"/>
              <a:ext cx="238950" cy="100750"/>
            </a:xfrm>
            <a:custGeom>
              <a:rect b="b" l="l" r="r" t="t"/>
              <a:pathLst>
                <a:path extrusionOk="0" fill="none" h="4030" w="9558">
                  <a:moveTo>
                    <a:pt x="1739" y="1"/>
                  </a:moveTo>
                  <a:lnTo>
                    <a:pt x="1739" y="1"/>
                  </a:lnTo>
                  <a:lnTo>
                    <a:pt x="1631" y="13"/>
                  </a:lnTo>
                  <a:lnTo>
                    <a:pt x="1535" y="36"/>
                  </a:lnTo>
                  <a:lnTo>
                    <a:pt x="1439" y="84"/>
                  </a:lnTo>
                  <a:lnTo>
                    <a:pt x="1343" y="132"/>
                  </a:lnTo>
                  <a:lnTo>
                    <a:pt x="1271" y="204"/>
                  </a:lnTo>
                  <a:lnTo>
                    <a:pt x="1199" y="276"/>
                  </a:lnTo>
                  <a:lnTo>
                    <a:pt x="1140" y="372"/>
                  </a:lnTo>
                  <a:lnTo>
                    <a:pt x="1104" y="468"/>
                  </a:lnTo>
                  <a:lnTo>
                    <a:pt x="1104" y="468"/>
                  </a:lnTo>
                  <a:lnTo>
                    <a:pt x="912" y="996"/>
                  </a:lnTo>
                  <a:lnTo>
                    <a:pt x="660" y="1631"/>
                  </a:lnTo>
                  <a:lnTo>
                    <a:pt x="528" y="1979"/>
                  </a:lnTo>
                  <a:lnTo>
                    <a:pt x="384" y="2315"/>
                  </a:lnTo>
                  <a:lnTo>
                    <a:pt x="228" y="2639"/>
                  </a:lnTo>
                  <a:lnTo>
                    <a:pt x="72" y="2950"/>
                  </a:lnTo>
                  <a:lnTo>
                    <a:pt x="72" y="2950"/>
                  </a:lnTo>
                  <a:lnTo>
                    <a:pt x="48" y="3022"/>
                  </a:lnTo>
                  <a:lnTo>
                    <a:pt x="24" y="3082"/>
                  </a:lnTo>
                  <a:lnTo>
                    <a:pt x="12" y="3142"/>
                  </a:lnTo>
                  <a:lnTo>
                    <a:pt x="0" y="3214"/>
                  </a:lnTo>
                  <a:lnTo>
                    <a:pt x="0" y="3214"/>
                  </a:lnTo>
                  <a:lnTo>
                    <a:pt x="12" y="3274"/>
                  </a:lnTo>
                  <a:lnTo>
                    <a:pt x="24" y="3346"/>
                  </a:lnTo>
                  <a:lnTo>
                    <a:pt x="48" y="3406"/>
                  </a:lnTo>
                  <a:lnTo>
                    <a:pt x="96" y="3466"/>
                  </a:lnTo>
                  <a:lnTo>
                    <a:pt x="132" y="3514"/>
                  </a:lnTo>
                  <a:lnTo>
                    <a:pt x="192" y="3550"/>
                  </a:lnTo>
                  <a:lnTo>
                    <a:pt x="252" y="3586"/>
                  </a:lnTo>
                  <a:lnTo>
                    <a:pt x="324" y="3610"/>
                  </a:lnTo>
                  <a:lnTo>
                    <a:pt x="324" y="3610"/>
                  </a:lnTo>
                  <a:lnTo>
                    <a:pt x="816" y="3730"/>
                  </a:lnTo>
                  <a:lnTo>
                    <a:pt x="1331" y="3814"/>
                  </a:lnTo>
                  <a:lnTo>
                    <a:pt x="1871" y="3886"/>
                  </a:lnTo>
                  <a:lnTo>
                    <a:pt x="2423" y="3946"/>
                  </a:lnTo>
                  <a:lnTo>
                    <a:pt x="2986" y="3994"/>
                  </a:lnTo>
                  <a:lnTo>
                    <a:pt x="3562" y="4018"/>
                  </a:lnTo>
                  <a:lnTo>
                    <a:pt x="4125" y="4030"/>
                  </a:lnTo>
                  <a:lnTo>
                    <a:pt x="4677" y="4030"/>
                  </a:lnTo>
                  <a:lnTo>
                    <a:pt x="4677" y="4030"/>
                  </a:lnTo>
                  <a:lnTo>
                    <a:pt x="5660" y="4018"/>
                  </a:lnTo>
                  <a:lnTo>
                    <a:pt x="6536" y="3994"/>
                  </a:lnTo>
                  <a:lnTo>
                    <a:pt x="7279" y="3946"/>
                  </a:lnTo>
                  <a:lnTo>
                    <a:pt x="7831" y="3910"/>
                  </a:lnTo>
                  <a:lnTo>
                    <a:pt x="7831" y="3910"/>
                  </a:lnTo>
                  <a:lnTo>
                    <a:pt x="7915" y="3898"/>
                  </a:lnTo>
                  <a:lnTo>
                    <a:pt x="7999" y="3874"/>
                  </a:lnTo>
                  <a:lnTo>
                    <a:pt x="8083" y="3826"/>
                  </a:lnTo>
                  <a:lnTo>
                    <a:pt x="8154" y="3790"/>
                  </a:lnTo>
                  <a:lnTo>
                    <a:pt x="8226" y="3730"/>
                  </a:lnTo>
                  <a:lnTo>
                    <a:pt x="8286" y="3670"/>
                  </a:lnTo>
                  <a:lnTo>
                    <a:pt x="8346" y="3598"/>
                  </a:lnTo>
                  <a:lnTo>
                    <a:pt x="8394" y="3514"/>
                  </a:lnTo>
                  <a:lnTo>
                    <a:pt x="9498" y="1200"/>
                  </a:lnTo>
                  <a:lnTo>
                    <a:pt x="9498" y="1200"/>
                  </a:lnTo>
                  <a:lnTo>
                    <a:pt x="9545" y="1080"/>
                  </a:lnTo>
                  <a:lnTo>
                    <a:pt x="9557" y="960"/>
                  </a:lnTo>
                  <a:lnTo>
                    <a:pt x="9557" y="960"/>
                  </a:lnTo>
                  <a:lnTo>
                    <a:pt x="9557" y="876"/>
                  </a:lnTo>
                  <a:lnTo>
                    <a:pt x="9533" y="804"/>
                  </a:lnTo>
                  <a:lnTo>
                    <a:pt x="9498" y="732"/>
                  </a:lnTo>
                  <a:lnTo>
                    <a:pt x="9450" y="672"/>
                  </a:lnTo>
                  <a:lnTo>
                    <a:pt x="9390" y="624"/>
                  </a:lnTo>
                  <a:lnTo>
                    <a:pt x="9318" y="588"/>
                  </a:lnTo>
                  <a:lnTo>
                    <a:pt x="9246" y="552"/>
                  </a:lnTo>
                  <a:lnTo>
                    <a:pt x="9150" y="540"/>
                  </a:lnTo>
                  <a:lnTo>
                    <a:pt x="1775" y="13"/>
                  </a:lnTo>
                  <a:lnTo>
                    <a:pt x="1775" y="13"/>
                  </a:lnTo>
                  <a:lnTo>
                    <a:pt x="173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678075" y="1299650"/>
              <a:ext cx="782150" cy="930850"/>
            </a:xfrm>
            <a:custGeom>
              <a:rect b="b" l="l" r="r" t="t"/>
              <a:pathLst>
                <a:path extrusionOk="0" h="37234" w="31286">
                  <a:moveTo>
                    <a:pt x="17100" y="1"/>
                  </a:moveTo>
                  <a:lnTo>
                    <a:pt x="15733" y="13"/>
                  </a:lnTo>
                  <a:lnTo>
                    <a:pt x="15061" y="25"/>
                  </a:lnTo>
                  <a:lnTo>
                    <a:pt x="14378" y="37"/>
                  </a:lnTo>
                  <a:lnTo>
                    <a:pt x="13706" y="61"/>
                  </a:lnTo>
                  <a:lnTo>
                    <a:pt x="13023" y="109"/>
                  </a:lnTo>
                  <a:lnTo>
                    <a:pt x="12339" y="145"/>
                  </a:lnTo>
                  <a:lnTo>
                    <a:pt x="11656" y="204"/>
                  </a:lnTo>
                  <a:lnTo>
                    <a:pt x="10732" y="300"/>
                  </a:lnTo>
                  <a:lnTo>
                    <a:pt x="9797" y="396"/>
                  </a:lnTo>
                  <a:lnTo>
                    <a:pt x="8874" y="516"/>
                  </a:lnTo>
                  <a:lnTo>
                    <a:pt x="7950" y="636"/>
                  </a:lnTo>
                  <a:lnTo>
                    <a:pt x="7543" y="708"/>
                  </a:lnTo>
                  <a:lnTo>
                    <a:pt x="7147" y="792"/>
                  </a:lnTo>
                  <a:lnTo>
                    <a:pt x="6751" y="888"/>
                  </a:lnTo>
                  <a:lnTo>
                    <a:pt x="6368" y="1008"/>
                  </a:lnTo>
                  <a:lnTo>
                    <a:pt x="5984" y="1152"/>
                  </a:lnTo>
                  <a:lnTo>
                    <a:pt x="5612" y="1296"/>
                  </a:lnTo>
                  <a:lnTo>
                    <a:pt x="5240" y="1464"/>
                  </a:lnTo>
                  <a:lnTo>
                    <a:pt x="4893" y="1655"/>
                  </a:lnTo>
                  <a:lnTo>
                    <a:pt x="4545" y="1847"/>
                  </a:lnTo>
                  <a:lnTo>
                    <a:pt x="4197" y="2063"/>
                  </a:lnTo>
                  <a:lnTo>
                    <a:pt x="3873" y="2291"/>
                  </a:lnTo>
                  <a:lnTo>
                    <a:pt x="3550" y="2531"/>
                  </a:lnTo>
                  <a:lnTo>
                    <a:pt x="3250" y="2783"/>
                  </a:lnTo>
                  <a:lnTo>
                    <a:pt x="2950" y="3046"/>
                  </a:lnTo>
                  <a:lnTo>
                    <a:pt x="2662" y="3334"/>
                  </a:lnTo>
                  <a:lnTo>
                    <a:pt x="2386" y="3622"/>
                  </a:lnTo>
                  <a:lnTo>
                    <a:pt x="2135" y="3922"/>
                  </a:lnTo>
                  <a:lnTo>
                    <a:pt x="1883" y="4234"/>
                  </a:lnTo>
                  <a:lnTo>
                    <a:pt x="1643" y="4545"/>
                  </a:lnTo>
                  <a:lnTo>
                    <a:pt x="1427" y="4881"/>
                  </a:lnTo>
                  <a:lnTo>
                    <a:pt x="1223" y="5217"/>
                  </a:lnTo>
                  <a:lnTo>
                    <a:pt x="1031" y="5565"/>
                  </a:lnTo>
                  <a:lnTo>
                    <a:pt x="852" y="5924"/>
                  </a:lnTo>
                  <a:lnTo>
                    <a:pt x="684" y="6284"/>
                  </a:lnTo>
                  <a:lnTo>
                    <a:pt x="540" y="6656"/>
                  </a:lnTo>
                  <a:lnTo>
                    <a:pt x="408" y="7040"/>
                  </a:lnTo>
                  <a:lnTo>
                    <a:pt x="300" y="7423"/>
                  </a:lnTo>
                  <a:lnTo>
                    <a:pt x="204" y="7807"/>
                  </a:lnTo>
                  <a:lnTo>
                    <a:pt x="132" y="8203"/>
                  </a:lnTo>
                  <a:lnTo>
                    <a:pt x="72" y="8598"/>
                  </a:lnTo>
                  <a:lnTo>
                    <a:pt x="24" y="9006"/>
                  </a:lnTo>
                  <a:lnTo>
                    <a:pt x="0" y="9414"/>
                  </a:lnTo>
                  <a:lnTo>
                    <a:pt x="0" y="9882"/>
                  </a:lnTo>
                  <a:lnTo>
                    <a:pt x="0" y="10385"/>
                  </a:lnTo>
                  <a:lnTo>
                    <a:pt x="24" y="10913"/>
                  </a:lnTo>
                  <a:lnTo>
                    <a:pt x="48" y="11488"/>
                  </a:lnTo>
                  <a:lnTo>
                    <a:pt x="96" y="12088"/>
                  </a:lnTo>
                  <a:lnTo>
                    <a:pt x="144" y="12723"/>
                  </a:lnTo>
                  <a:lnTo>
                    <a:pt x="264" y="14103"/>
                  </a:lnTo>
                  <a:lnTo>
                    <a:pt x="588" y="17352"/>
                  </a:lnTo>
                  <a:lnTo>
                    <a:pt x="780" y="19247"/>
                  </a:lnTo>
                  <a:lnTo>
                    <a:pt x="971" y="21321"/>
                  </a:lnTo>
                  <a:lnTo>
                    <a:pt x="1019" y="22017"/>
                  </a:lnTo>
                  <a:lnTo>
                    <a:pt x="1067" y="22688"/>
                  </a:lnTo>
                  <a:lnTo>
                    <a:pt x="1091" y="23348"/>
                  </a:lnTo>
                  <a:lnTo>
                    <a:pt x="1115" y="23983"/>
                  </a:lnTo>
                  <a:lnTo>
                    <a:pt x="1115" y="24595"/>
                  </a:lnTo>
                  <a:lnTo>
                    <a:pt x="1115" y="25195"/>
                  </a:lnTo>
                  <a:lnTo>
                    <a:pt x="1115" y="25770"/>
                  </a:lnTo>
                  <a:lnTo>
                    <a:pt x="1091" y="26334"/>
                  </a:lnTo>
                  <a:lnTo>
                    <a:pt x="1043" y="27389"/>
                  </a:lnTo>
                  <a:lnTo>
                    <a:pt x="971" y="28396"/>
                  </a:lnTo>
                  <a:lnTo>
                    <a:pt x="840" y="30195"/>
                  </a:lnTo>
                  <a:lnTo>
                    <a:pt x="780" y="31010"/>
                  </a:lnTo>
                  <a:lnTo>
                    <a:pt x="732" y="31778"/>
                  </a:lnTo>
                  <a:lnTo>
                    <a:pt x="732" y="32150"/>
                  </a:lnTo>
                  <a:lnTo>
                    <a:pt x="732" y="32497"/>
                  </a:lnTo>
                  <a:lnTo>
                    <a:pt x="732" y="32845"/>
                  </a:lnTo>
                  <a:lnTo>
                    <a:pt x="756" y="33169"/>
                  </a:lnTo>
                  <a:lnTo>
                    <a:pt x="780" y="33493"/>
                  </a:lnTo>
                  <a:lnTo>
                    <a:pt x="828" y="33804"/>
                  </a:lnTo>
                  <a:lnTo>
                    <a:pt x="876" y="34104"/>
                  </a:lnTo>
                  <a:lnTo>
                    <a:pt x="948" y="34404"/>
                  </a:lnTo>
                  <a:lnTo>
                    <a:pt x="1043" y="34692"/>
                  </a:lnTo>
                  <a:lnTo>
                    <a:pt x="1139" y="34968"/>
                  </a:lnTo>
                  <a:lnTo>
                    <a:pt x="1259" y="35231"/>
                  </a:lnTo>
                  <a:lnTo>
                    <a:pt x="1403" y="35495"/>
                  </a:lnTo>
                  <a:lnTo>
                    <a:pt x="1559" y="35639"/>
                  </a:lnTo>
                  <a:lnTo>
                    <a:pt x="1739" y="35771"/>
                  </a:lnTo>
                  <a:lnTo>
                    <a:pt x="1919" y="35891"/>
                  </a:lnTo>
                  <a:lnTo>
                    <a:pt x="2123" y="36011"/>
                  </a:lnTo>
                  <a:lnTo>
                    <a:pt x="2339" y="36119"/>
                  </a:lnTo>
                  <a:lnTo>
                    <a:pt x="2578" y="36227"/>
                  </a:lnTo>
                  <a:lnTo>
                    <a:pt x="2818" y="36335"/>
                  </a:lnTo>
                  <a:lnTo>
                    <a:pt x="3082" y="36419"/>
                  </a:lnTo>
                  <a:lnTo>
                    <a:pt x="3358" y="36514"/>
                  </a:lnTo>
                  <a:lnTo>
                    <a:pt x="3646" y="36598"/>
                  </a:lnTo>
                  <a:lnTo>
                    <a:pt x="3945" y="36670"/>
                  </a:lnTo>
                  <a:lnTo>
                    <a:pt x="4257" y="36742"/>
                  </a:lnTo>
                  <a:lnTo>
                    <a:pt x="4569" y="36814"/>
                  </a:lnTo>
                  <a:lnTo>
                    <a:pt x="4905" y="36874"/>
                  </a:lnTo>
                  <a:lnTo>
                    <a:pt x="5600" y="36982"/>
                  </a:lnTo>
                  <a:lnTo>
                    <a:pt x="6344" y="37066"/>
                  </a:lnTo>
                  <a:lnTo>
                    <a:pt x="7111" y="37138"/>
                  </a:lnTo>
                  <a:lnTo>
                    <a:pt x="7915" y="37186"/>
                  </a:lnTo>
                  <a:lnTo>
                    <a:pt x="8754" y="37210"/>
                  </a:lnTo>
                  <a:lnTo>
                    <a:pt x="9605" y="37234"/>
                  </a:lnTo>
                  <a:lnTo>
                    <a:pt x="10493" y="37234"/>
                  </a:lnTo>
                  <a:lnTo>
                    <a:pt x="11392" y="37222"/>
                  </a:lnTo>
                  <a:lnTo>
                    <a:pt x="12303" y="37186"/>
                  </a:lnTo>
                  <a:lnTo>
                    <a:pt x="13227" y="37150"/>
                  </a:lnTo>
                  <a:lnTo>
                    <a:pt x="14162" y="37090"/>
                  </a:lnTo>
                  <a:lnTo>
                    <a:pt x="15097" y="37030"/>
                  </a:lnTo>
                  <a:lnTo>
                    <a:pt x="16033" y="36946"/>
                  </a:lnTo>
                  <a:lnTo>
                    <a:pt x="16968" y="36862"/>
                  </a:lnTo>
                  <a:lnTo>
                    <a:pt x="17903" y="36766"/>
                  </a:lnTo>
                  <a:lnTo>
                    <a:pt x="18827" y="36670"/>
                  </a:lnTo>
                  <a:lnTo>
                    <a:pt x="19738" y="36550"/>
                  </a:lnTo>
                  <a:lnTo>
                    <a:pt x="20625" y="36443"/>
                  </a:lnTo>
                  <a:lnTo>
                    <a:pt x="21501" y="36311"/>
                  </a:lnTo>
                  <a:lnTo>
                    <a:pt x="22352" y="36191"/>
                  </a:lnTo>
                  <a:lnTo>
                    <a:pt x="23180" y="36059"/>
                  </a:lnTo>
                  <a:lnTo>
                    <a:pt x="23983" y="35915"/>
                  </a:lnTo>
                  <a:lnTo>
                    <a:pt x="24738" y="35783"/>
                  </a:lnTo>
                  <a:lnTo>
                    <a:pt x="25470" y="35639"/>
                  </a:lnTo>
                  <a:lnTo>
                    <a:pt x="26153" y="35495"/>
                  </a:lnTo>
                  <a:lnTo>
                    <a:pt x="26249" y="35363"/>
                  </a:lnTo>
                  <a:lnTo>
                    <a:pt x="26345" y="35231"/>
                  </a:lnTo>
                  <a:lnTo>
                    <a:pt x="26417" y="35087"/>
                  </a:lnTo>
                  <a:lnTo>
                    <a:pt x="26489" y="34932"/>
                  </a:lnTo>
                  <a:lnTo>
                    <a:pt x="26549" y="34776"/>
                  </a:lnTo>
                  <a:lnTo>
                    <a:pt x="26609" y="34608"/>
                  </a:lnTo>
                  <a:lnTo>
                    <a:pt x="26657" y="34428"/>
                  </a:lnTo>
                  <a:lnTo>
                    <a:pt x="26693" y="34248"/>
                  </a:lnTo>
                  <a:lnTo>
                    <a:pt x="26765" y="33864"/>
                  </a:lnTo>
                  <a:lnTo>
                    <a:pt x="26813" y="33445"/>
                  </a:lnTo>
                  <a:lnTo>
                    <a:pt x="26837" y="33001"/>
                  </a:lnTo>
                  <a:lnTo>
                    <a:pt x="26849" y="32509"/>
                  </a:lnTo>
                  <a:lnTo>
                    <a:pt x="26849" y="31994"/>
                  </a:lnTo>
                  <a:lnTo>
                    <a:pt x="26837" y="31442"/>
                  </a:lnTo>
                  <a:lnTo>
                    <a:pt x="26813" y="30219"/>
                  </a:lnTo>
                  <a:lnTo>
                    <a:pt x="26777" y="28840"/>
                  </a:lnTo>
                  <a:lnTo>
                    <a:pt x="26777" y="28096"/>
                  </a:lnTo>
                  <a:lnTo>
                    <a:pt x="26789" y="27305"/>
                  </a:lnTo>
                  <a:lnTo>
                    <a:pt x="26801" y="26466"/>
                  </a:lnTo>
                  <a:lnTo>
                    <a:pt x="26849" y="25590"/>
                  </a:lnTo>
                  <a:lnTo>
                    <a:pt x="26897" y="24655"/>
                  </a:lnTo>
                  <a:lnTo>
                    <a:pt x="26981" y="23684"/>
                  </a:lnTo>
                  <a:lnTo>
                    <a:pt x="27089" y="22664"/>
                  </a:lnTo>
                  <a:lnTo>
                    <a:pt x="27233" y="21597"/>
                  </a:lnTo>
                  <a:lnTo>
                    <a:pt x="27401" y="20470"/>
                  </a:lnTo>
                  <a:lnTo>
                    <a:pt x="27604" y="19295"/>
                  </a:lnTo>
                  <a:lnTo>
                    <a:pt x="27724" y="18695"/>
                  </a:lnTo>
                  <a:lnTo>
                    <a:pt x="27844" y="18072"/>
                  </a:lnTo>
                  <a:lnTo>
                    <a:pt x="27988" y="17448"/>
                  </a:lnTo>
                  <a:lnTo>
                    <a:pt x="28132" y="16801"/>
                  </a:lnTo>
                  <a:lnTo>
                    <a:pt x="28300" y="16141"/>
                  </a:lnTo>
                  <a:lnTo>
                    <a:pt x="28468" y="15470"/>
                  </a:lnTo>
                  <a:lnTo>
                    <a:pt x="28648" y="14774"/>
                  </a:lnTo>
                  <a:lnTo>
                    <a:pt x="28851" y="14079"/>
                  </a:lnTo>
                  <a:lnTo>
                    <a:pt x="29055" y="13359"/>
                  </a:lnTo>
                  <a:lnTo>
                    <a:pt x="29283" y="12628"/>
                  </a:lnTo>
                  <a:lnTo>
                    <a:pt x="29511" y="11884"/>
                  </a:lnTo>
                  <a:lnTo>
                    <a:pt x="29763" y="11129"/>
                  </a:lnTo>
                  <a:lnTo>
                    <a:pt x="30027" y="10349"/>
                  </a:lnTo>
                  <a:lnTo>
                    <a:pt x="30314" y="9570"/>
                  </a:lnTo>
                  <a:lnTo>
                    <a:pt x="30602" y="8766"/>
                  </a:lnTo>
                  <a:lnTo>
                    <a:pt x="30914" y="7939"/>
                  </a:lnTo>
                  <a:lnTo>
                    <a:pt x="31034" y="7615"/>
                  </a:lnTo>
                  <a:lnTo>
                    <a:pt x="31130" y="7279"/>
                  </a:lnTo>
                  <a:lnTo>
                    <a:pt x="31202" y="6956"/>
                  </a:lnTo>
                  <a:lnTo>
                    <a:pt x="31250" y="6620"/>
                  </a:lnTo>
                  <a:lnTo>
                    <a:pt x="31274" y="6296"/>
                  </a:lnTo>
                  <a:lnTo>
                    <a:pt x="31286" y="5972"/>
                  </a:lnTo>
                  <a:lnTo>
                    <a:pt x="31274" y="5649"/>
                  </a:lnTo>
                  <a:lnTo>
                    <a:pt x="31238" y="5337"/>
                  </a:lnTo>
                  <a:lnTo>
                    <a:pt x="31190" y="5025"/>
                  </a:lnTo>
                  <a:lnTo>
                    <a:pt x="31118" y="4713"/>
                  </a:lnTo>
                  <a:lnTo>
                    <a:pt x="31034" y="4413"/>
                  </a:lnTo>
                  <a:lnTo>
                    <a:pt x="30926" y="4114"/>
                  </a:lnTo>
                  <a:lnTo>
                    <a:pt x="30806" y="3826"/>
                  </a:lnTo>
                  <a:lnTo>
                    <a:pt x="30662" y="3550"/>
                  </a:lnTo>
                  <a:lnTo>
                    <a:pt x="30506" y="3274"/>
                  </a:lnTo>
                  <a:lnTo>
                    <a:pt x="30338" y="3010"/>
                  </a:lnTo>
                  <a:lnTo>
                    <a:pt x="30159" y="2759"/>
                  </a:lnTo>
                  <a:lnTo>
                    <a:pt x="29955" y="2507"/>
                  </a:lnTo>
                  <a:lnTo>
                    <a:pt x="29739" y="2279"/>
                  </a:lnTo>
                  <a:lnTo>
                    <a:pt x="29511" y="2051"/>
                  </a:lnTo>
                  <a:lnTo>
                    <a:pt x="29283" y="1835"/>
                  </a:lnTo>
                  <a:lnTo>
                    <a:pt x="29031" y="1631"/>
                  </a:lnTo>
                  <a:lnTo>
                    <a:pt x="28768" y="1452"/>
                  </a:lnTo>
                  <a:lnTo>
                    <a:pt x="28492" y="1272"/>
                  </a:lnTo>
                  <a:lnTo>
                    <a:pt x="28204" y="1116"/>
                  </a:lnTo>
                  <a:lnTo>
                    <a:pt x="27916" y="972"/>
                  </a:lnTo>
                  <a:lnTo>
                    <a:pt x="27616" y="840"/>
                  </a:lnTo>
                  <a:lnTo>
                    <a:pt x="27305" y="720"/>
                  </a:lnTo>
                  <a:lnTo>
                    <a:pt x="26981" y="624"/>
                  </a:lnTo>
                  <a:lnTo>
                    <a:pt x="26657" y="552"/>
                  </a:lnTo>
                  <a:lnTo>
                    <a:pt x="26321" y="480"/>
                  </a:lnTo>
                  <a:lnTo>
                    <a:pt x="25986" y="444"/>
                  </a:lnTo>
                  <a:lnTo>
                    <a:pt x="25230" y="372"/>
                  </a:lnTo>
                  <a:lnTo>
                    <a:pt x="24475" y="300"/>
                  </a:lnTo>
                  <a:lnTo>
                    <a:pt x="23683" y="252"/>
                  </a:lnTo>
                  <a:lnTo>
                    <a:pt x="22892" y="204"/>
                  </a:lnTo>
                  <a:lnTo>
                    <a:pt x="21369" y="133"/>
                  </a:lnTo>
                  <a:lnTo>
                    <a:pt x="19906" y="73"/>
                  </a:lnTo>
                  <a:lnTo>
                    <a:pt x="18479" y="37"/>
                  </a:lnTo>
                  <a:lnTo>
                    <a:pt x="171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940075" y="1432150"/>
              <a:ext cx="21625" cy="42000"/>
            </a:xfrm>
            <a:custGeom>
              <a:rect b="b" l="l" r="r" t="t"/>
              <a:pathLst>
                <a:path extrusionOk="0" h="1680" w="865">
                  <a:moveTo>
                    <a:pt x="588" y="1"/>
                  </a:moveTo>
                  <a:lnTo>
                    <a:pt x="552" y="13"/>
                  </a:lnTo>
                  <a:lnTo>
                    <a:pt x="504" y="25"/>
                  </a:lnTo>
                  <a:lnTo>
                    <a:pt x="420" y="85"/>
                  </a:lnTo>
                  <a:lnTo>
                    <a:pt x="336" y="169"/>
                  </a:lnTo>
                  <a:lnTo>
                    <a:pt x="264" y="289"/>
                  </a:lnTo>
                  <a:lnTo>
                    <a:pt x="181" y="421"/>
                  </a:lnTo>
                  <a:lnTo>
                    <a:pt x="121" y="564"/>
                  </a:lnTo>
                  <a:lnTo>
                    <a:pt x="61" y="732"/>
                  </a:lnTo>
                  <a:lnTo>
                    <a:pt x="25" y="900"/>
                  </a:lnTo>
                  <a:lnTo>
                    <a:pt x="1" y="1068"/>
                  </a:lnTo>
                  <a:lnTo>
                    <a:pt x="1" y="1212"/>
                  </a:lnTo>
                  <a:lnTo>
                    <a:pt x="1" y="1356"/>
                  </a:lnTo>
                  <a:lnTo>
                    <a:pt x="37" y="1464"/>
                  </a:lnTo>
                  <a:lnTo>
                    <a:pt x="73" y="1560"/>
                  </a:lnTo>
                  <a:lnTo>
                    <a:pt x="97" y="1596"/>
                  </a:lnTo>
                  <a:lnTo>
                    <a:pt x="133" y="1632"/>
                  </a:lnTo>
                  <a:lnTo>
                    <a:pt x="157" y="1656"/>
                  </a:lnTo>
                  <a:lnTo>
                    <a:pt x="193" y="1668"/>
                  </a:lnTo>
                  <a:lnTo>
                    <a:pt x="241" y="1680"/>
                  </a:lnTo>
                  <a:lnTo>
                    <a:pt x="276" y="1680"/>
                  </a:lnTo>
                  <a:lnTo>
                    <a:pt x="312" y="1668"/>
                  </a:lnTo>
                  <a:lnTo>
                    <a:pt x="360" y="1644"/>
                  </a:lnTo>
                  <a:lnTo>
                    <a:pt x="444" y="1584"/>
                  </a:lnTo>
                  <a:lnTo>
                    <a:pt x="528" y="1500"/>
                  </a:lnTo>
                  <a:lnTo>
                    <a:pt x="612" y="1392"/>
                  </a:lnTo>
                  <a:lnTo>
                    <a:pt x="684" y="1260"/>
                  </a:lnTo>
                  <a:lnTo>
                    <a:pt x="744" y="1104"/>
                  </a:lnTo>
                  <a:lnTo>
                    <a:pt x="804" y="936"/>
                  </a:lnTo>
                  <a:lnTo>
                    <a:pt x="840" y="768"/>
                  </a:lnTo>
                  <a:lnTo>
                    <a:pt x="864" y="600"/>
                  </a:lnTo>
                  <a:lnTo>
                    <a:pt x="864" y="456"/>
                  </a:lnTo>
                  <a:lnTo>
                    <a:pt x="864" y="325"/>
                  </a:lnTo>
                  <a:lnTo>
                    <a:pt x="828" y="205"/>
                  </a:lnTo>
                  <a:lnTo>
                    <a:pt x="792" y="109"/>
                  </a:lnTo>
                  <a:lnTo>
                    <a:pt x="768" y="73"/>
                  </a:lnTo>
                  <a:lnTo>
                    <a:pt x="732" y="37"/>
                  </a:lnTo>
                  <a:lnTo>
                    <a:pt x="708" y="13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917900" y="1528400"/>
              <a:ext cx="19800" cy="43175"/>
            </a:xfrm>
            <a:custGeom>
              <a:rect b="b" l="l" r="r" t="t"/>
              <a:pathLst>
                <a:path extrusionOk="0" h="1727" w="792">
                  <a:moveTo>
                    <a:pt x="456" y="0"/>
                  </a:moveTo>
                  <a:lnTo>
                    <a:pt x="420" y="12"/>
                  </a:lnTo>
                  <a:lnTo>
                    <a:pt x="384" y="36"/>
                  </a:lnTo>
                  <a:lnTo>
                    <a:pt x="348" y="60"/>
                  </a:lnTo>
                  <a:lnTo>
                    <a:pt x="264" y="132"/>
                  </a:lnTo>
                  <a:lnTo>
                    <a:pt x="204" y="228"/>
                  </a:lnTo>
                  <a:lnTo>
                    <a:pt x="144" y="348"/>
                  </a:lnTo>
                  <a:lnTo>
                    <a:pt x="84" y="492"/>
                  </a:lnTo>
                  <a:lnTo>
                    <a:pt x="48" y="648"/>
                  </a:lnTo>
                  <a:lnTo>
                    <a:pt x="12" y="815"/>
                  </a:lnTo>
                  <a:lnTo>
                    <a:pt x="0" y="995"/>
                  </a:lnTo>
                  <a:lnTo>
                    <a:pt x="0" y="1163"/>
                  </a:lnTo>
                  <a:lnTo>
                    <a:pt x="24" y="1307"/>
                  </a:lnTo>
                  <a:lnTo>
                    <a:pt x="48" y="1439"/>
                  </a:lnTo>
                  <a:lnTo>
                    <a:pt x="96" y="1559"/>
                  </a:lnTo>
                  <a:lnTo>
                    <a:pt x="144" y="1643"/>
                  </a:lnTo>
                  <a:lnTo>
                    <a:pt x="180" y="1679"/>
                  </a:lnTo>
                  <a:lnTo>
                    <a:pt x="216" y="1703"/>
                  </a:lnTo>
                  <a:lnTo>
                    <a:pt x="252" y="1715"/>
                  </a:lnTo>
                  <a:lnTo>
                    <a:pt x="288" y="1727"/>
                  </a:lnTo>
                  <a:lnTo>
                    <a:pt x="324" y="1727"/>
                  </a:lnTo>
                  <a:lnTo>
                    <a:pt x="372" y="1715"/>
                  </a:lnTo>
                  <a:lnTo>
                    <a:pt x="408" y="1703"/>
                  </a:lnTo>
                  <a:lnTo>
                    <a:pt x="444" y="1679"/>
                  </a:lnTo>
                  <a:lnTo>
                    <a:pt x="516" y="1607"/>
                  </a:lnTo>
                  <a:lnTo>
                    <a:pt x="588" y="1511"/>
                  </a:lnTo>
                  <a:lnTo>
                    <a:pt x="648" y="1391"/>
                  </a:lnTo>
                  <a:lnTo>
                    <a:pt x="708" y="1247"/>
                  </a:lnTo>
                  <a:lnTo>
                    <a:pt x="744" y="1091"/>
                  </a:lnTo>
                  <a:lnTo>
                    <a:pt x="768" y="911"/>
                  </a:lnTo>
                  <a:lnTo>
                    <a:pt x="792" y="744"/>
                  </a:lnTo>
                  <a:lnTo>
                    <a:pt x="780" y="576"/>
                  </a:lnTo>
                  <a:lnTo>
                    <a:pt x="768" y="420"/>
                  </a:lnTo>
                  <a:lnTo>
                    <a:pt x="732" y="288"/>
                  </a:lnTo>
                  <a:lnTo>
                    <a:pt x="696" y="180"/>
                  </a:lnTo>
                  <a:lnTo>
                    <a:pt x="636" y="96"/>
                  </a:lnTo>
                  <a:lnTo>
                    <a:pt x="612" y="60"/>
                  </a:lnTo>
                  <a:lnTo>
                    <a:pt x="576" y="36"/>
                  </a:lnTo>
                  <a:lnTo>
                    <a:pt x="540" y="1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940075" y="998075"/>
              <a:ext cx="295025" cy="406225"/>
            </a:xfrm>
            <a:custGeom>
              <a:rect b="b" l="l" r="r" t="t"/>
              <a:pathLst>
                <a:path extrusionOk="0" h="16249" w="11801">
                  <a:moveTo>
                    <a:pt x="10037" y="0"/>
                  </a:moveTo>
                  <a:lnTo>
                    <a:pt x="3298" y="7159"/>
                  </a:lnTo>
                  <a:lnTo>
                    <a:pt x="3406" y="7411"/>
                  </a:lnTo>
                  <a:lnTo>
                    <a:pt x="3478" y="7651"/>
                  </a:lnTo>
                  <a:lnTo>
                    <a:pt x="3550" y="7879"/>
                  </a:lnTo>
                  <a:lnTo>
                    <a:pt x="3598" y="8118"/>
                  </a:lnTo>
                  <a:lnTo>
                    <a:pt x="3634" y="8346"/>
                  </a:lnTo>
                  <a:lnTo>
                    <a:pt x="3646" y="8574"/>
                  </a:lnTo>
                  <a:lnTo>
                    <a:pt x="3658" y="8790"/>
                  </a:lnTo>
                  <a:lnTo>
                    <a:pt x="3646" y="9006"/>
                  </a:lnTo>
                  <a:lnTo>
                    <a:pt x="3622" y="9222"/>
                  </a:lnTo>
                  <a:lnTo>
                    <a:pt x="3586" y="9425"/>
                  </a:lnTo>
                  <a:lnTo>
                    <a:pt x="3538" y="9629"/>
                  </a:lnTo>
                  <a:lnTo>
                    <a:pt x="3478" y="9833"/>
                  </a:lnTo>
                  <a:lnTo>
                    <a:pt x="3406" y="10025"/>
                  </a:lnTo>
                  <a:lnTo>
                    <a:pt x="3322" y="10205"/>
                  </a:lnTo>
                  <a:lnTo>
                    <a:pt x="3238" y="10385"/>
                  </a:lnTo>
                  <a:lnTo>
                    <a:pt x="3130" y="10553"/>
                  </a:lnTo>
                  <a:lnTo>
                    <a:pt x="3023" y="10721"/>
                  </a:lnTo>
                  <a:lnTo>
                    <a:pt x="2903" y="10876"/>
                  </a:lnTo>
                  <a:lnTo>
                    <a:pt x="2771" y="11032"/>
                  </a:lnTo>
                  <a:lnTo>
                    <a:pt x="2639" y="11176"/>
                  </a:lnTo>
                  <a:lnTo>
                    <a:pt x="2495" y="11320"/>
                  </a:lnTo>
                  <a:lnTo>
                    <a:pt x="2339" y="11440"/>
                  </a:lnTo>
                  <a:lnTo>
                    <a:pt x="2183" y="11572"/>
                  </a:lnTo>
                  <a:lnTo>
                    <a:pt x="2015" y="11680"/>
                  </a:lnTo>
                  <a:lnTo>
                    <a:pt x="1847" y="11788"/>
                  </a:lnTo>
                  <a:lnTo>
                    <a:pt x="1679" y="11884"/>
                  </a:lnTo>
                  <a:lnTo>
                    <a:pt x="1500" y="11968"/>
                  </a:lnTo>
                  <a:lnTo>
                    <a:pt x="1320" y="12052"/>
                  </a:lnTo>
                  <a:lnTo>
                    <a:pt x="1128" y="12124"/>
                  </a:lnTo>
                  <a:lnTo>
                    <a:pt x="936" y="12184"/>
                  </a:lnTo>
                  <a:lnTo>
                    <a:pt x="744" y="12231"/>
                  </a:lnTo>
                  <a:lnTo>
                    <a:pt x="552" y="12267"/>
                  </a:lnTo>
                  <a:lnTo>
                    <a:pt x="492" y="12315"/>
                  </a:lnTo>
                  <a:lnTo>
                    <a:pt x="420" y="12375"/>
                  </a:lnTo>
                  <a:lnTo>
                    <a:pt x="348" y="12471"/>
                  </a:lnTo>
                  <a:lnTo>
                    <a:pt x="252" y="12591"/>
                  </a:lnTo>
                  <a:lnTo>
                    <a:pt x="169" y="12735"/>
                  </a:lnTo>
                  <a:lnTo>
                    <a:pt x="97" y="12915"/>
                  </a:lnTo>
                  <a:lnTo>
                    <a:pt x="61" y="13023"/>
                  </a:lnTo>
                  <a:lnTo>
                    <a:pt x="37" y="13131"/>
                  </a:lnTo>
                  <a:lnTo>
                    <a:pt x="13" y="13251"/>
                  </a:lnTo>
                  <a:lnTo>
                    <a:pt x="1" y="13383"/>
                  </a:lnTo>
                  <a:lnTo>
                    <a:pt x="1" y="13515"/>
                  </a:lnTo>
                  <a:lnTo>
                    <a:pt x="1" y="13670"/>
                  </a:lnTo>
                  <a:lnTo>
                    <a:pt x="13" y="13826"/>
                  </a:lnTo>
                  <a:lnTo>
                    <a:pt x="37" y="13994"/>
                  </a:lnTo>
                  <a:lnTo>
                    <a:pt x="73" y="14174"/>
                  </a:lnTo>
                  <a:lnTo>
                    <a:pt x="121" y="14354"/>
                  </a:lnTo>
                  <a:lnTo>
                    <a:pt x="181" y="14558"/>
                  </a:lnTo>
                  <a:lnTo>
                    <a:pt x="264" y="14762"/>
                  </a:lnTo>
                  <a:lnTo>
                    <a:pt x="360" y="14990"/>
                  </a:lnTo>
                  <a:lnTo>
                    <a:pt x="468" y="15217"/>
                  </a:lnTo>
                  <a:lnTo>
                    <a:pt x="600" y="15457"/>
                  </a:lnTo>
                  <a:lnTo>
                    <a:pt x="744" y="15709"/>
                  </a:lnTo>
                  <a:lnTo>
                    <a:pt x="912" y="15973"/>
                  </a:lnTo>
                  <a:lnTo>
                    <a:pt x="1092" y="16249"/>
                  </a:lnTo>
                  <a:lnTo>
                    <a:pt x="1763" y="15841"/>
                  </a:lnTo>
                  <a:lnTo>
                    <a:pt x="2411" y="15469"/>
                  </a:lnTo>
                  <a:lnTo>
                    <a:pt x="3046" y="15121"/>
                  </a:lnTo>
                  <a:lnTo>
                    <a:pt x="3646" y="14786"/>
                  </a:lnTo>
                  <a:lnTo>
                    <a:pt x="4222" y="14486"/>
                  </a:lnTo>
                  <a:lnTo>
                    <a:pt x="4785" y="14210"/>
                  </a:lnTo>
                  <a:lnTo>
                    <a:pt x="5325" y="13958"/>
                  </a:lnTo>
                  <a:lnTo>
                    <a:pt x="5840" y="13730"/>
                  </a:lnTo>
                  <a:lnTo>
                    <a:pt x="6332" y="13527"/>
                  </a:lnTo>
                  <a:lnTo>
                    <a:pt x="6800" y="13335"/>
                  </a:lnTo>
                  <a:lnTo>
                    <a:pt x="7255" y="13167"/>
                  </a:lnTo>
                  <a:lnTo>
                    <a:pt x="7675" y="13011"/>
                  </a:lnTo>
                  <a:lnTo>
                    <a:pt x="8083" y="12879"/>
                  </a:lnTo>
                  <a:lnTo>
                    <a:pt x="8467" y="12771"/>
                  </a:lnTo>
                  <a:lnTo>
                    <a:pt x="8826" y="12663"/>
                  </a:lnTo>
                  <a:lnTo>
                    <a:pt x="9174" y="12579"/>
                  </a:lnTo>
                  <a:lnTo>
                    <a:pt x="9498" y="12495"/>
                  </a:lnTo>
                  <a:lnTo>
                    <a:pt x="9798" y="12435"/>
                  </a:lnTo>
                  <a:lnTo>
                    <a:pt x="10325" y="12339"/>
                  </a:lnTo>
                  <a:lnTo>
                    <a:pt x="10781" y="12291"/>
                  </a:lnTo>
                  <a:lnTo>
                    <a:pt x="11141" y="12255"/>
                  </a:lnTo>
                  <a:lnTo>
                    <a:pt x="11632" y="12255"/>
                  </a:lnTo>
                  <a:lnTo>
                    <a:pt x="11800" y="12267"/>
                  </a:lnTo>
                  <a:lnTo>
                    <a:pt x="11584" y="12028"/>
                  </a:lnTo>
                  <a:lnTo>
                    <a:pt x="11392" y="11776"/>
                  </a:lnTo>
                  <a:lnTo>
                    <a:pt x="11201" y="11500"/>
                  </a:lnTo>
                  <a:lnTo>
                    <a:pt x="11045" y="11200"/>
                  </a:lnTo>
                  <a:lnTo>
                    <a:pt x="10889" y="10888"/>
                  </a:lnTo>
                  <a:lnTo>
                    <a:pt x="10745" y="10565"/>
                  </a:lnTo>
                  <a:lnTo>
                    <a:pt x="10625" y="10217"/>
                  </a:lnTo>
                  <a:lnTo>
                    <a:pt x="10517" y="9857"/>
                  </a:lnTo>
                  <a:lnTo>
                    <a:pt x="10409" y="9497"/>
                  </a:lnTo>
                  <a:lnTo>
                    <a:pt x="10325" y="9114"/>
                  </a:lnTo>
                  <a:lnTo>
                    <a:pt x="10241" y="8718"/>
                  </a:lnTo>
                  <a:lnTo>
                    <a:pt x="10181" y="8310"/>
                  </a:lnTo>
                  <a:lnTo>
                    <a:pt x="10121" y="7903"/>
                  </a:lnTo>
                  <a:lnTo>
                    <a:pt x="10061" y="7483"/>
                  </a:lnTo>
                  <a:lnTo>
                    <a:pt x="10025" y="7063"/>
                  </a:lnTo>
                  <a:lnTo>
                    <a:pt x="9990" y="6631"/>
                  </a:lnTo>
                  <a:lnTo>
                    <a:pt x="9942" y="5768"/>
                  </a:lnTo>
                  <a:lnTo>
                    <a:pt x="9918" y="4893"/>
                  </a:lnTo>
                  <a:lnTo>
                    <a:pt x="9918" y="4017"/>
                  </a:lnTo>
                  <a:lnTo>
                    <a:pt x="9930" y="3154"/>
                  </a:lnTo>
                  <a:lnTo>
                    <a:pt x="9954" y="2315"/>
                  </a:lnTo>
                  <a:lnTo>
                    <a:pt x="9978" y="1511"/>
                  </a:lnTo>
                  <a:lnTo>
                    <a:pt x="100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940075" y="998075"/>
              <a:ext cx="295025" cy="406225"/>
            </a:xfrm>
            <a:custGeom>
              <a:rect b="b" l="l" r="r" t="t"/>
              <a:pathLst>
                <a:path extrusionOk="0" fill="none" h="16249" w="11801">
                  <a:moveTo>
                    <a:pt x="10037" y="0"/>
                  </a:moveTo>
                  <a:lnTo>
                    <a:pt x="10037" y="0"/>
                  </a:lnTo>
                  <a:lnTo>
                    <a:pt x="9978" y="1511"/>
                  </a:lnTo>
                  <a:lnTo>
                    <a:pt x="9954" y="2315"/>
                  </a:lnTo>
                  <a:lnTo>
                    <a:pt x="9930" y="3154"/>
                  </a:lnTo>
                  <a:lnTo>
                    <a:pt x="9918" y="4017"/>
                  </a:lnTo>
                  <a:lnTo>
                    <a:pt x="9918" y="4893"/>
                  </a:lnTo>
                  <a:lnTo>
                    <a:pt x="9942" y="5768"/>
                  </a:lnTo>
                  <a:lnTo>
                    <a:pt x="9990" y="6631"/>
                  </a:lnTo>
                  <a:lnTo>
                    <a:pt x="10025" y="7063"/>
                  </a:lnTo>
                  <a:lnTo>
                    <a:pt x="10061" y="7483"/>
                  </a:lnTo>
                  <a:lnTo>
                    <a:pt x="10121" y="7903"/>
                  </a:lnTo>
                  <a:lnTo>
                    <a:pt x="10181" y="8310"/>
                  </a:lnTo>
                  <a:lnTo>
                    <a:pt x="10241" y="8718"/>
                  </a:lnTo>
                  <a:lnTo>
                    <a:pt x="10325" y="9114"/>
                  </a:lnTo>
                  <a:lnTo>
                    <a:pt x="10409" y="9497"/>
                  </a:lnTo>
                  <a:lnTo>
                    <a:pt x="10517" y="9857"/>
                  </a:lnTo>
                  <a:lnTo>
                    <a:pt x="10625" y="10217"/>
                  </a:lnTo>
                  <a:lnTo>
                    <a:pt x="10745" y="10565"/>
                  </a:lnTo>
                  <a:lnTo>
                    <a:pt x="10889" y="10888"/>
                  </a:lnTo>
                  <a:lnTo>
                    <a:pt x="11045" y="11200"/>
                  </a:lnTo>
                  <a:lnTo>
                    <a:pt x="11201" y="11500"/>
                  </a:lnTo>
                  <a:lnTo>
                    <a:pt x="11392" y="11776"/>
                  </a:lnTo>
                  <a:lnTo>
                    <a:pt x="11584" y="12028"/>
                  </a:lnTo>
                  <a:lnTo>
                    <a:pt x="11800" y="12267"/>
                  </a:lnTo>
                  <a:lnTo>
                    <a:pt x="11800" y="12267"/>
                  </a:lnTo>
                  <a:lnTo>
                    <a:pt x="11632" y="12255"/>
                  </a:lnTo>
                  <a:lnTo>
                    <a:pt x="11428" y="12255"/>
                  </a:lnTo>
                  <a:lnTo>
                    <a:pt x="11141" y="12255"/>
                  </a:lnTo>
                  <a:lnTo>
                    <a:pt x="10781" y="12291"/>
                  </a:lnTo>
                  <a:lnTo>
                    <a:pt x="10325" y="12339"/>
                  </a:lnTo>
                  <a:lnTo>
                    <a:pt x="9798" y="12435"/>
                  </a:lnTo>
                  <a:lnTo>
                    <a:pt x="9498" y="12495"/>
                  </a:lnTo>
                  <a:lnTo>
                    <a:pt x="9174" y="12579"/>
                  </a:lnTo>
                  <a:lnTo>
                    <a:pt x="8826" y="12663"/>
                  </a:lnTo>
                  <a:lnTo>
                    <a:pt x="8467" y="12771"/>
                  </a:lnTo>
                  <a:lnTo>
                    <a:pt x="8083" y="12879"/>
                  </a:lnTo>
                  <a:lnTo>
                    <a:pt x="7675" y="13011"/>
                  </a:lnTo>
                  <a:lnTo>
                    <a:pt x="7255" y="13167"/>
                  </a:lnTo>
                  <a:lnTo>
                    <a:pt x="6800" y="13335"/>
                  </a:lnTo>
                  <a:lnTo>
                    <a:pt x="6332" y="13527"/>
                  </a:lnTo>
                  <a:lnTo>
                    <a:pt x="5840" y="13730"/>
                  </a:lnTo>
                  <a:lnTo>
                    <a:pt x="5325" y="13958"/>
                  </a:lnTo>
                  <a:lnTo>
                    <a:pt x="4785" y="14210"/>
                  </a:lnTo>
                  <a:lnTo>
                    <a:pt x="4222" y="14486"/>
                  </a:lnTo>
                  <a:lnTo>
                    <a:pt x="3646" y="14786"/>
                  </a:lnTo>
                  <a:lnTo>
                    <a:pt x="3046" y="15121"/>
                  </a:lnTo>
                  <a:lnTo>
                    <a:pt x="2411" y="15469"/>
                  </a:lnTo>
                  <a:lnTo>
                    <a:pt x="1763" y="15841"/>
                  </a:lnTo>
                  <a:lnTo>
                    <a:pt x="1092" y="16249"/>
                  </a:lnTo>
                  <a:lnTo>
                    <a:pt x="1092" y="16249"/>
                  </a:lnTo>
                  <a:lnTo>
                    <a:pt x="912" y="15973"/>
                  </a:lnTo>
                  <a:lnTo>
                    <a:pt x="744" y="15709"/>
                  </a:lnTo>
                  <a:lnTo>
                    <a:pt x="600" y="15457"/>
                  </a:lnTo>
                  <a:lnTo>
                    <a:pt x="468" y="15217"/>
                  </a:lnTo>
                  <a:lnTo>
                    <a:pt x="360" y="14990"/>
                  </a:lnTo>
                  <a:lnTo>
                    <a:pt x="264" y="14762"/>
                  </a:lnTo>
                  <a:lnTo>
                    <a:pt x="181" y="14558"/>
                  </a:lnTo>
                  <a:lnTo>
                    <a:pt x="121" y="14354"/>
                  </a:lnTo>
                  <a:lnTo>
                    <a:pt x="73" y="14174"/>
                  </a:lnTo>
                  <a:lnTo>
                    <a:pt x="37" y="13994"/>
                  </a:lnTo>
                  <a:lnTo>
                    <a:pt x="13" y="13826"/>
                  </a:lnTo>
                  <a:lnTo>
                    <a:pt x="1" y="13670"/>
                  </a:lnTo>
                  <a:lnTo>
                    <a:pt x="1" y="13515"/>
                  </a:lnTo>
                  <a:lnTo>
                    <a:pt x="1" y="13383"/>
                  </a:lnTo>
                  <a:lnTo>
                    <a:pt x="13" y="13251"/>
                  </a:lnTo>
                  <a:lnTo>
                    <a:pt x="37" y="13131"/>
                  </a:lnTo>
                  <a:lnTo>
                    <a:pt x="61" y="13023"/>
                  </a:lnTo>
                  <a:lnTo>
                    <a:pt x="97" y="12915"/>
                  </a:lnTo>
                  <a:lnTo>
                    <a:pt x="169" y="12735"/>
                  </a:lnTo>
                  <a:lnTo>
                    <a:pt x="252" y="12591"/>
                  </a:lnTo>
                  <a:lnTo>
                    <a:pt x="348" y="12471"/>
                  </a:lnTo>
                  <a:lnTo>
                    <a:pt x="420" y="12375"/>
                  </a:lnTo>
                  <a:lnTo>
                    <a:pt x="492" y="12315"/>
                  </a:lnTo>
                  <a:lnTo>
                    <a:pt x="552" y="12267"/>
                  </a:lnTo>
                  <a:lnTo>
                    <a:pt x="552" y="12267"/>
                  </a:lnTo>
                  <a:lnTo>
                    <a:pt x="744" y="12231"/>
                  </a:lnTo>
                  <a:lnTo>
                    <a:pt x="936" y="12184"/>
                  </a:lnTo>
                  <a:lnTo>
                    <a:pt x="1128" y="12124"/>
                  </a:lnTo>
                  <a:lnTo>
                    <a:pt x="1320" y="12052"/>
                  </a:lnTo>
                  <a:lnTo>
                    <a:pt x="1500" y="11968"/>
                  </a:lnTo>
                  <a:lnTo>
                    <a:pt x="1679" y="11884"/>
                  </a:lnTo>
                  <a:lnTo>
                    <a:pt x="1847" y="11788"/>
                  </a:lnTo>
                  <a:lnTo>
                    <a:pt x="2015" y="11680"/>
                  </a:lnTo>
                  <a:lnTo>
                    <a:pt x="2183" y="11572"/>
                  </a:lnTo>
                  <a:lnTo>
                    <a:pt x="2339" y="11440"/>
                  </a:lnTo>
                  <a:lnTo>
                    <a:pt x="2495" y="11320"/>
                  </a:lnTo>
                  <a:lnTo>
                    <a:pt x="2639" y="11176"/>
                  </a:lnTo>
                  <a:lnTo>
                    <a:pt x="2771" y="11032"/>
                  </a:lnTo>
                  <a:lnTo>
                    <a:pt x="2903" y="10876"/>
                  </a:lnTo>
                  <a:lnTo>
                    <a:pt x="3023" y="10721"/>
                  </a:lnTo>
                  <a:lnTo>
                    <a:pt x="3130" y="10553"/>
                  </a:lnTo>
                  <a:lnTo>
                    <a:pt x="3238" y="10385"/>
                  </a:lnTo>
                  <a:lnTo>
                    <a:pt x="3322" y="10205"/>
                  </a:lnTo>
                  <a:lnTo>
                    <a:pt x="3406" y="10025"/>
                  </a:lnTo>
                  <a:lnTo>
                    <a:pt x="3478" y="9833"/>
                  </a:lnTo>
                  <a:lnTo>
                    <a:pt x="3538" y="9629"/>
                  </a:lnTo>
                  <a:lnTo>
                    <a:pt x="3586" y="9425"/>
                  </a:lnTo>
                  <a:lnTo>
                    <a:pt x="3622" y="9222"/>
                  </a:lnTo>
                  <a:lnTo>
                    <a:pt x="3646" y="9006"/>
                  </a:lnTo>
                  <a:lnTo>
                    <a:pt x="3658" y="8790"/>
                  </a:lnTo>
                  <a:lnTo>
                    <a:pt x="3646" y="8574"/>
                  </a:lnTo>
                  <a:lnTo>
                    <a:pt x="3634" y="8346"/>
                  </a:lnTo>
                  <a:lnTo>
                    <a:pt x="3598" y="8118"/>
                  </a:lnTo>
                  <a:lnTo>
                    <a:pt x="3550" y="7879"/>
                  </a:lnTo>
                  <a:lnTo>
                    <a:pt x="3478" y="7651"/>
                  </a:lnTo>
                  <a:lnTo>
                    <a:pt x="3406" y="7411"/>
                  </a:lnTo>
                  <a:lnTo>
                    <a:pt x="3298" y="7159"/>
                  </a:lnTo>
                  <a:lnTo>
                    <a:pt x="100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005725" y="1273875"/>
              <a:ext cx="268050" cy="206875"/>
            </a:xfrm>
            <a:custGeom>
              <a:rect b="b" l="l" r="r" t="t"/>
              <a:pathLst>
                <a:path extrusionOk="0" h="8275" w="10722">
                  <a:moveTo>
                    <a:pt x="8623" y="0"/>
                  </a:moveTo>
                  <a:lnTo>
                    <a:pt x="7471" y="480"/>
                  </a:lnTo>
                  <a:lnTo>
                    <a:pt x="6260" y="1008"/>
                  </a:lnTo>
                  <a:lnTo>
                    <a:pt x="4833" y="1643"/>
                  </a:lnTo>
                  <a:lnTo>
                    <a:pt x="4090" y="1991"/>
                  </a:lnTo>
                  <a:lnTo>
                    <a:pt x="3346" y="2339"/>
                  </a:lnTo>
                  <a:lnTo>
                    <a:pt x="2615" y="2698"/>
                  </a:lnTo>
                  <a:lnTo>
                    <a:pt x="1931" y="3058"/>
                  </a:lnTo>
                  <a:lnTo>
                    <a:pt x="1320" y="3406"/>
                  </a:lnTo>
                  <a:lnTo>
                    <a:pt x="1032" y="3574"/>
                  </a:lnTo>
                  <a:lnTo>
                    <a:pt x="768" y="3730"/>
                  </a:lnTo>
                  <a:lnTo>
                    <a:pt x="540" y="3886"/>
                  </a:lnTo>
                  <a:lnTo>
                    <a:pt x="325" y="4041"/>
                  </a:lnTo>
                  <a:lnTo>
                    <a:pt x="145" y="4185"/>
                  </a:lnTo>
                  <a:lnTo>
                    <a:pt x="1" y="4317"/>
                  </a:lnTo>
                  <a:lnTo>
                    <a:pt x="217" y="4353"/>
                  </a:lnTo>
                  <a:lnTo>
                    <a:pt x="432" y="4413"/>
                  </a:lnTo>
                  <a:lnTo>
                    <a:pt x="636" y="4497"/>
                  </a:lnTo>
                  <a:lnTo>
                    <a:pt x="828" y="4581"/>
                  </a:lnTo>
                  <a:lnTo>
                    <a:pt x="1008" y="4689"/>
                  </a:lnTo>
                  <a:lnTo>
                    <a:pt x="1176" y="4809"/>
                  </a:lnTo>
                  <a:lnTo>
                    <a:pt x="1344" y="4941"/>
                  </a:lnTo>
                  <a:lnTo>
                    <a:pt x="1500" y="5073"/>
                  </a:lnTo>
                  <a:lnTo>
                    <a:pt x="1656" y="5229"/>
                  </a:lnTo>
                  <a:lnTo>
                    <a:pt x="1788" y="5384"/>
                  </a:lnTo>
                  <a:lnTo>
                    <a:pt x="1919" y="5552"/>
                  </a:lnTo>
                  <a:lnTo>
                    <a:pt x="2051" y="5720"/>
                  </a:lnTo>
                  <a:lnTo>
                    <a:pt x="2159" y="5888"/>
                  </a:lnTo>
                  <a:lnTo>
                    <a:pt x="2279" y="6068"/>
                  </a:lnTo>
                  <a:lnTo>
                    <a:pt x="2471" y="6428"/>
                  </a:lnTo>
                  <a:lnTo>
                    <a:pt x="2639" y="6775"/>
                  </a:lnTo>
                  <a:lnTo>
                    <a:pt x="2783" y="7111"/>
                  </a:lnTo>
                  <a:lnTo>
                    <a:pt x="2903" y="7423"/>
                  </a:lnTo>
                  <a:lnTo>
                    <a:pt x="2987" y="7699"/>
                  </a:lnTo>
                  <a:lnTo>
                    <a:pt x="3107" y="8119"/>
                  </a:lnTo>
                  <a:lnTo>
                    <a:pt x="3143" y="8274"/>
                  </a:lnTo>
                  <a:lnTo>
                    <a:pt x="3394" y="8095"/>
                  </a:lnTo>
                  <a:lnTo>
                    <a:pt x="4078" y="7591"/>
                  </a:lnTo>
                  <a:lnTo>
                    <a:pt x="5061" y="6835"/>
                  </a:lnTo>
                  <a:lnTo>
                    <a:pt x="5637" y="6380"/>
                  </a:lnTo>
                  <a:lnTo>
                    <a:pt x="6248" y="5876"/>
                  </a:lnTo>
                  <a:lnTo>
                    <a:pt x="6884" y="5349"/>
                  </a:lnTo>
                  <a:lnTo>
                    <a:pt x="7519" y="4797"/>
                  </a:lnTo>
                  <a:lnTo>
                    <a:pt x="8155" y="4221"/>
                  </a:lnTo>
                  <a:lnTo>
                    <a:pt x="8766" y="3634"/>
                  </a:lnTo>
                  <a:lnTo>
                    <a:pt x="9066" y="3334"/>
                  </a:lnTo>
                  <a:lnTo>
                    <a:pt x="9342" y="3046"/>
                  </a:lnTo>
                  <a:lnTo>
                    <a:pt x="9618" y="2746"/>
                  </a:lnTo>
                  <a:lnTo>
                    <a:pt x="9870" y="2459"/>
                  </a:lnTo>
                  <a:lnTo>
                    <a:pt x="10110" y="2171"/>
                  </a:lnTo>
                  <a:lnTo>
                    <a:pt x="10337" y="1883"/>
                  </a:lnTo>
                  <a:lnTo>
                    <a:pt x="10541" y="1607"/>
                  </a:lnTo>
                  <a:lnTo>
                    <a:pt x="10721" y="1331"/>
                  </a:lnTo>
                  <a:lnTo>
                    <a:pt x="10385" y="1152"/>
                  </a:lnTo>
                  <a:lnTo>
                    <a:pt x="10038" y="936"/>
                  </a:lnTo>
                  <a:lnTo>
                    <a:pt x="9678" y="720"/>
                  </a:lnTo>
                  <a:lnTo>
                    <a:pt x="9354" y="504"/>
                  </a:lnTo>
                  <a:lnTo>
                    <a:pt x="8826" y="144"/>
                  </a:lnTo>
                  <a:lnTo>
                    <a:pt x="8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875325" y="1295450"/>
              <a:ext cx="104950" cy="153225"/>
            </a:xfrm>
            <a:custGeom>
              <a:rect b="b" l="l" r="r" t="t"/>
              <a:pathLst>
                <a:path extrusionOk="0" h="6129" w="4198">
                  <a:moveTo>
                    <a:pt x="3262" y="1"/>
                  </a:moveTo>
                  <a:lnTo>
                    <a:pt x="3070" y="25"/>
                  </a:lnTo>
                  <a:lnTo>
                    <a:pt x="2890" y="49"/>
                  </a:lnTo>
                  <a:lnTo>
                    <a:pt x="2735" y="85"/>
                  </a:lnTo>
                  <a:lnTo>
                    <a:pt x="2591" y="121"/>
                  </a:lnTo>
                  <a:lnTo>
                    <a:pt x="2351" y="205"/>
                  </a:lnTo>
                  <a:lnTo>
                    <a:pt x="2171" y="289"/>
                  </a:lnTo>
                  <a:lnTo>
                    <a:pt x="2075" y="336"/>
                  </a:lnTo>
                  <a:lnTo>
                    <a:pt x="2039" y="360"/>
                  </a:lnTo>
                  <a:lnTo>
                    <a:pt x="1931" y="396"/>
                  </a:lnTo>
                  <a:lnTo>
                    <a:pt x="1811" y="444"/>
                  </a:lnTo>
                  <a:lnTo>
                    <a:pt x="1655" y="516"/>
                  </a:lnTo>
                  <a:lnTo>
                    <a:pt x="1475" y="636"/>
                  </a:lnTo>
                  <a:lnTo>
                    <a:pt x="1380" y="708"/>
                  </a:lnTo>
                  <a:lnTo>
                    <a:pt x="1272" y="792"/>
                  </a:lnTo>
                  <a:lnTo>
                    <a:pt x="1164" y="888"/>
                  </a:lnTo>
                  <a:lnTo>
                    <a:pt x="1068" y="1008"/>
                  </a:lnTo>
                  <a:lnTo>
                    <a:pt x="960" y="1128"/>
                  </a:lnTo>
                  <a:lnTo>
                    <a:pt x="852" y="1272"/>
                  </a:lnTo>
                  <a:lnTo>
                    <a:pt x="744" y="1416"/>
                  </a:lnTo>
                  <a:lnTo>
                    <a:pt x="648" y="1596"/>
                  </a:lnTo>
                  <a:lnTo>
                    <a:pt x="552" y="1775"/>
                  </a:lnTo>
                  <a:lnTo>
                    <a:pt x="456" y="1979"/>
                  </a:lnTo>
                  <a:lnTo>
                    <a:pt x="372" y="2207"/>
                  </a:lnTo>
                  <a:lnTo>
                    <a:pt x="288" y="2447"/>
                  </a:lnTo>
                  <a:lnTo>
                    <a:pt x="216" y="2711"/>
                  </a:lnTo>
                  <a:lnTo>
                    <a:pt x="156" y="2999"/>
                  </a:lnTo>
                  <a:lnTo>
                    <a:pt x="108" y="3310"/>
                  </a:lnTo>
                  <a:lnTo>
                    <a:pt x="60" y="3634"/>
                  </a:lnTo>
                  <a:lnTo>
                    <a:pt x="25" y="3982"/>
                  </a:lnTo>
                  <a:lnTo>
                    <a:pt x="13" y="4366"/>
                  </a:lnTo>
                  <a:lnTo>
                    <a:pt x="1" y="4761"/>
                  </a:lnTo>
                  <a:lnTo>
                    <a:pt x="13" y="5193"/>
                  </a:lnTo>
                  <a:lnTo>
                    <a:pt x="37" y="5649"/>
                  </a:lnTo>
                  <a:lnTo>
                    <a:pt x="84" y="6128"/>
                  </a:lnTo>
                  <a:lnTo>
                    <a:pt x="180" y="5889"/>
                  </a:lnTo>
                  <a:lnTo>
                    <a:pt x="276" y="5649"/>
                  </a:lnTo>
                  <a:lnTo>
                    <a:pt x="372" y="5433"/>
                  </a:lnTo>
                  <a:lnTo>
                    <a:pt x="480" y="5229"/>
                  </a:lnTo>
                  <a:lnTo>
                    <a:pt x="588" y="5037"/>
                  </a:lnTo>
                  <a:lnTo>
                    <a:pt x="696" y="4857"/>
                  </a:lnTo>
                  <a:lnTo>
                    <a:pt x="816" y="4689"/>
                  </a:lnTo>
                  <a:lnTo>
                    <a:pt x="936" y="4533"/>
                  </a:lnTo>
                  <a:lnTo>
                    <a:pt x="1044" y="4378"/>
                  </a:lnTo>
                  <a:lnTo>
                    <a:pt x="1164" y="4246"/>
                  </a:lnTo>
                  <a:lnTo>
                    <a:pt x="1404" y="3994"/>
                  </a:lnTo>
                  <a:lnTo>
                    <a:pt x="1643" y="3778"/>
                  </a:lnTo>
                  <a:lnTo>
                    <a:pt x="1871" y="3598"/>
                  </a:lnTo>
                  <a:lnTo>
                    <a:pt x="2087" y="3454"/>
                  </a:lnTo>
                  <a:lnTo>
                    <a:pt x="2291" y="3334"/>
                  </a:lnTo>
                  <a:lnTo>
                    <a:pt x="2471" y="3238"/>
                  </a:lnTo>
                  <a:lnTo>
                    <a:pt x="2627" y="3178"/>
                  </a:lnTo>
                  <a:lnTo>
                    <a:pt x="2854" y="3095"/>
                  </a:lnTo>
                  <a:lnTo>
                    <a:pt x="2938" y="3071"/>
                  </a:lnTo>
                  <a:lnTo>
                    <a:pt x="2914" y="2975"/>
                  </a:lnTo>
                  <a:lnTo>
                    <a:pt x="2866" y="2735"/>
                  </a:lnTo>
                  <a:lnTo>
                    <a:pt x="2854" y="2567"/>
                  </a:lnTo>
                  <a:lnTo>
                    <a:pt x="2842" y="2375"/>
                  </a:lnTo>
                  <a:lnTo>
                    <a:pt x="2842" y="2159"/>
                  </a:lnTo>
                  <a:lnTo>
                    <a:pt x="2854" y="1931"/>
                  </a:lnTo>
                  <a:lnTo>
                    <a:pt x="2902" y="1692"/>
                  </a:lnTo>
                  <a:lnTo>
                    <a:pt x="2962" y="1452"/>
                  </a:lnTo>
                  <a:lnTo>
                    <a:pt x="3010" y="1320"/>
                  </a:lnTo>
                  <a:lnTo>
                    <a:pt x="3070" y="1200"/>
                  </a:lnTo>
                  <a:lnTo>
                    <a:pt x="3130" y="1068"/>
                  </a:lnTo>
                  <a:lnTo>
                    <a:pt x="3202" y="948"/>
                  </a:lnTo>
                  <a:lnTo>
                    <a:pt x="3286" y="828"/>
                  </a:lnTo>
                  <a:lnTo>
                    <a:pt x="3382" y="696"/>
                  </a:lnTo>
                  <a:lnTo>
                    <a:pt x="3490" y="588"/>
                  </a:lnTo>
                  <a:lnTo>
                    <a:pt x="3598" y="468"/>
                  </a:lnTo>
                  <a:lnTo>
                    <a:pt x="3730" y="360"/>
                  </a:lnTo>
                  <a:lnTo>
                    <a:pt x="3874" y="253"/>
                  </a:lnTo>
                  <a:lnTo>
                    <a:pt x="4030" y="145"/>
                  </a:lnTo>
                  <a:lnTo>
                    <a:pt x="4198" y="49"/>
                  </a:lnTo>
                  <a:lnTo>
                    <a:pt x="3946" y="13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026425" y="1230400"/>
              <a:ext cx="3925" cy="14725"/>
            </a:xfrm>
            <a:custGeom>
              <a:rect b="b" l="l" r="r" t="t"/>
              <a:pathLst>
                <a:path extrusionOk="0" h="589" w="157">
                  <a:moveTo>
                    <a:pt x="156" y="1"/>
                  </a:moveTo>
                  <a:lnTo>
                    <a:pt x="156" y="1"/>
                  </a:lnTo>
                  <a:lnTo>
                    <a:pt x="132" y="144"/>
                  </a:lnTo>
                  <a:lnTo>
                    <a:pt x="96" y="300"/>
                  </a:lnTo>
                  <a:lnTo>
                    <a:pt x="48" y="444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96" y="300"/>
                  </a:lnTo>
                  <a:lnTo>
                    <a:pt x="132" y="144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026425" y="1230400"/>
              <a:ext cx="3925" cy="14725"/>
            </a:xfrm>
            <a:custGeom>
              <a:rect b="b" l="l" r="r" t="t"/>
              <a:pathLst>
                <a:path extrusionOk="0" fill="none" h="589" w="157">
                  <a:moveTo>
                    <a:pt x="156" y="1"/>
                  </a:moveTo>
                  <a:lnTo>
                    <a:pt x="156" y="1"/>
                  </a:lnTo>
                  <a:lnTo>
                    <a:pt x="132" y="144"/>
                  </a:lnTo>
                  <a:lnTo>
                    <a:pt x="96" y="300"/>
                  </a:lnTo>
                  <a:lnTo>
                    <a:pt x="48" y="444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96" y="300"/>
                  </a:lnTo>
                  <a:lnTo>
                    <a:pt x="132" y="144"/>
                  </a:lnTo>
                  <a:lnTo>
                    <a:pt x="1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026425" y="1166550"/>
              <a:ext cx="97150" cy="78575"/>
            </a:xfrm>
            <a:custGeom>
              <a:rect b="b" l="l" r="r" t="t"/>
              <a:pathLst>
                <a:path extrusionOk="0" h="3143" w="3886">
                  <a:moveTo>
                    <a:pt x="3885" y="0"/>
                  </a:moveTo>
                  <a:lnTo>
                    <a:pt x="3682" y="180"/>
                  </a:lnTo>
                  <a:lnTo>
                    <a:pt x="3466" y="348"/>
                  </a:lnTo>
                  <a:lnTo>
                    <a:pt x="3250" y="516"/>
                  </a:lnTo>
                  <a:lnTo>
                    <a:pt x="3034" y="672"/>
                  </a:lnTo>
                  <a:lnTo>
                    <a:pt x="2806" y="816"/>
                  </a:lnTo>
                  <a:lnTo>
                    <a:pt x="2578" y="948"/>
                  </a:lnTo>
                  <a:lnTo>
                    <a:pt x="2351" y="1080"/>
                  </a:lnTo>
                  <a:lnTo>
                    <a:pt x="2123" y="1188"/>
                  </a:lnTo>
                  <a:lnTo>
                    <a:pt x="1895" y="1307"/>
                  </a:lnTo>
                  <a:lnTo>
                    <a:pt x="1655" y="1403"/>
                  </a:lnTo>
                  <a:lnTo>
                    <a:pt x="1415" y="1499"/>
                  </a:lnTo>
                  <a:lnTo>
                    <a:pt x="1175" y="1583"/>
                  </a:lnTo>
                  <a:lnTo>
                    <a:pt x="936" y="1655"/>
                  </a:lnTo>
                  <a:lnTo>
                    <a:pt x="684" y="1727"/>
                  </a:lnTo>
                  <a:lnTo>
                    <a:pt x="444" y="1787"/>
                  </a:lnTo>
                  <a:lnTo>
                    <a:pt x="192" y="1835"/>
                  </a:lnTo>
                  <a:lnTo>
                    <a:pt x="204" y="2015"/>
                  </a:lnTo>
                  <a:lnTo>
                    <a:pt x="192" y="2195"/>
                  </a:lnTo>
                  <a:lnTo>
                    <a:pt x="180" y="2375"/>
                  </a:lnTo>
                  <a:lnTo>
                    <a:pt x="156" y="2555"/>
                  </a:lnTo>
                  <a:lnTo>
                    <a:pt x="132" y="2698"/>
                  </a:lnTo>
                  <a:lnTo>
                    <a:pt x="96" y="2854"/>
                  </a:lnTo>
                  <a:lnTo>
                    <a:pt x="0" y="3142"/>
                  </a:lnTo>
                  <a:lnTo>
                    <a:pt x="312" y="3022"/>
                  </a:lnTo>
                  <a:lnTo>
                    <a:pt x="600" y="2878"/>
                  </a:lnTo>
                  <a:lnTo>
                    <a:pt x="900" y="2734"/>
                  </a:lnTo>
                  <a:lnTo>
                    <a:pt x="1199" y="2579"/>
                  </a:lnTo>
                  <a:lnTo>
                    <a:pt x="1487" y="2411"/>
                  </a:lnTo>
                  <a:lnTo>
                    <a:pt x="1763" y="2231"/>
                  </a:lnTo>
                  <a:lnTo>
                    <a:pt x="2039" y="2039"/>
                  </a:lnTo>
                  <a:lnTo>
                    <a:pt x="2303" y="1835"/>
                  </a:lnTo>
                  <a:lnTo>
                    <a:pt x="2554" y="1631"/>
                  </a:lnTo>
                  <a:lnTo>
                    <a:pt x="2794" y="1415"/>
                  </a:lnTo>
                  <a:lnTo>
                    <a:pt x="3022" y="1200"/>
                  </a:lnTo>
                  <a:lnTo>
                    <a:pt x="3226" y="972"/>
                  </a:lnTo>
                  <a:lnTo>
                    <a:pt x="3418" y="732"/>
                  </a:lnTo>
                  <a:lnTo>
                    <a:pt x="3598" y="492"/>
                  </a:lnTo>
                  <a:lnTo>
                    <a:pt x="3754" y="252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026425" y="1166550"/>
              <a:ext cx="97150" cy="78575"/>
            </a:xfrm>
            <a:custGeom>
              <a:rect b="b" l="l" r="r" t="t"/>
              <a:pathLst>
                <a:path extrusionOk="0" fill="none" h="3143" w="3886">
                  <a:moveTo>
                    <a:pt x="3885" y="0"/>
                  </a:moveTo>
                  <a:lnTo>
                    <a:pt x="3885" y="0"/>
                  </a:lnTo>
                  <a:lnTo>
                    <a:pt x="3682" y="180"/>
                  </a:lnTo>
                  <a:lnTo>
                    <a:pt x="3466" y="348"/>
                  </a:lnTo>
                  <a:lnTo>
                    <a:pt x="3250" y="516"/>
                  </a:lnTo>
                  <a:lnTo>
                    <a:pt x="3034" y="672"/>
                  </a:lnTo>
                  <a:lnTo>
                    <a:pt x="2806" y="816"/>
                  </a:lnTo>
                  <a:lnTo>
                    <a:pt x="2578" y="948"/>
                  </a:lnTo>
                  <a:lnTo>
                    <a:pt x="2351" y="1080"/>
                  </a:lnTo>
                  <a:lnTo>
                    <a:pt x="2123" y="1188"/>
                  </a:lnTo>
                  <a:lnTo>
                    <a:pt x="1895" y="1307"/>
                  </a:lnTo>
                  <a:lnTo>
                    <a:pt x="1655" y="1403"/>
                  </a:lnTo>
                  <a:lnTo>
                    <a:pt x="1415" y="1499"/>
                  </a:lnTo>
                  <a:lnTo>
                    <a:pt x="1175" y="1583"/>
                  </a:lnTo>
                  <a:lnTo>
                    <a:pt x="936" y="1655"/>
                  </a:lnTo>
                  <a:lnTo>
                    <a:pt x="684" y="1727"/>
                  </a:lnTo>
                  <a:lnTo>
                    <a:pt x="444" y="1787"/>
                  </a:lnTo>
                  <a:lnTo>
                    <a:pt x="192" y="1835"/>
                  </a:lnTo>
                  <a:lnTo>
                    <a:pt x="192" y="1835"/>
                  </a:lnTo>
                  <a:lnTo>
                    <a:pt x="204" y="2015"/>
                  </a:lnTo>
                  <a:lnTo>
                    <a:pt x="192" y="2195"/>
                  </a:lnTo>
                  <a:lnTo>
                    <a:pt x="180" y="2375"/>
                  </a:lnTo>
                  <a:lnTo>
                    <a:pt x="156" y="2555"/>
                  </a:lnTo>
                  <a:lnTo>
                    <a:pt x="156" y="2555"/>
                  </a:lnTo>
                  <a:lnTo>
                    <a:pt x="132" y="2698"/>
                  </a:lnTo>
                  <a:lnTo>
                    <a:pt x="96" y="2854"/>
                  </a:lnTo>
                  <a:lnTo>
                    <a:pt x="0" y="3142"/>
                  </a:lnTo>
                  <a:lnTo>
                    <a:pt x="0" y="3142"/>
                  </a:lnTo>
                  <a:lnTo>
                    <a:pt x="312" y="3022"/>
                  </a:lnTo>
                  <a:lnTo>
                    <a:pt x="600" y="2878"/>
                  </a:lnTo>
                  <a:lnTo>
                    <a:pt x="900" y="2734"/>
                  </a:lnTo>
                  <a:lnTo>
                    <a:pt x="1199" y="2579"/>
                  </a:lnTo>
                  <a:lnTo>
                    <a:pt x="1487" y="2411"/>
                  </a:lnTo>
                  <a:lnTo>
                    <a:pt x="1763" y="2231"/>
                  </a:lnTo>
                  <a:lnTo>
                    <a:pt x="2039" y="2039"/>
                  </a:lnTo>
                  <a:lnTo>
                    <a:pt x="2303" y="1835"/>
                  </a:lnTo>
                  <a:lnTo>
                    <a:pt x="2554" y="1631"/>
                  </a:lnTo>
                  <a:lnTo>
                    <a:pt x="2794" y="1415"/>
                  </a:lnTo>
                  <a:lnTo>
                    <a:pt x="3022" y="1200"/>
                  </a:lnTo>
                  <a:lnTo>
                    <a:pt x="3226" y="972"/>
                  </a:lnTo>
                  <a:lnTo>
                    <a:pt x="3418" y="732"/>
                  </a:lnTo>
                  <a:lnTo>
                    <a:pt x="3598" y="492"/>
                  </a:lnTo>
                  <a:lnTo>
                    <a:pt x="3754" y="252"/>
                  </a:lnTo>
                  <a:lnTo>
                    <a:pt x="38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775500" y="638925"/>
              <a:ext cx="430525" cy="576525"/>
            </a:xfrm>
            <a:custGeom>
              <a:rect b="b" l="l" r="r" t="t"/>
              <a:pathLst>
                <a:path extrusionOk="0" h="23061" w="17221">
                  <a:moveTo>
                    <a:pt x="8035" y="1"/>
                  </a:moveTo>
                  <a:lnTo>
                    <a:pt x="7795" y="13"/>
                  </a:lnTo>
                  <a:lnTo>
                    <a:pt x="7555" y="25"/>
                  </a:lnTo>
                  <a:lnTo>
                    <a:pt x="7315" y="48"/>
                  </a:lnTo>
                  <a:lnTo>
                    <a:pt x="7063" y="72"/>
                  </a:lnTo>
                  <a:lnTo>
                    <a:pt x="6824" y="108"/>
                  </a:lnTo>
                  <a:lnTo>
                    <a:pt x="6584" y="156"/>
                  </a:lnTo>
                  <a:lnTo>
                    <a:pt x="6344" y="216"/>
                  </a:lnTo>
                  <a:lnTo>
                    <a:pt x="6104" y="276"/>
                  </a:lnTo>
                  <a:lnTo>
                    <a:pt x="5864" y="348"/>
                  </a:lnTo>
                  <a:lnTo>
                    <a:pt x="5624" y="420"/>
                  </a:lnTo>
                  <a:lnTo>
                    <a:pt x="5385" y="516"/>
                  </a:lnTo>
                  <a:lnTo>
                    <a:pt x="5145" y="612"/>
                  </a:lnTo>
                  <a:lnTo>
                    <a:pt x="4917" y="708"/>
                  </a:lnTo>
                  <a:lnTo>
                    <a:pt x="4677" y="828"/>
                  </a:lnTo>
                  <a:lnTo>
                    <a:pt x="4449" y="948"/>
                  </a:lnTo>
                  <a:lnTo>
                    <a:pt x="4221" y="1080"/>
                  </a:lnTo>
                  <a:lnTo>
                    <a:pt x="3994" y="1224"/>
                  </a:lnTo>
                  <a:lnTo>
                    <a:pt x="3766" y="1368"/>
                  </a:lnTo>
                  <a:lnTo>
                    <a:pt x="3550" y="1523"/>
                  </a:lnTo>
                  <a:lnTo>
                    <a:pt x="3322" y="1691"/>
                  </a:lnTo>
                  <a:lnTo>
                    <a:pt x="3106" y="1871"/>
                  </a:lnTo>
                  <a:lnTo>
                    <a:pt x="2890" y="2051"/>
                  </a:lnTo>
                  <a:lnTo>
                    <a:pt x="2686" y="2243"/>
                  </a:lnTo>
                  <a:lnTo>
                    <a:pt x="2483" y="2447"/>
                  </a:lnTo>
                  <a:lnTo>
                    <a:pt x="2279" y="2663"/>
                  </a:lnTo>
                  <a:lnTo>
                    <a:pt x="2075" y="2878"/>
                  </a:lnTo>
                  <a:lnTo>
                    <a:pt x="1895" y="3106"/>
                  </a:lnTo>
                  <a:lnTo>
                    <a:pt x="1727" y="3334"/>
                  </a:lnTo>
                  <a:lnTo>
                    <a:pt x="1559" y="3574"/>
                  </a:lnTo>
                  <a:lnTo>
                    <a:pt x="1403" y="3814"/>
                  </a:lnTo>
                  <a:lnTo>
                    <a:pt x="1259" y="4054"/>
                  </a:lnTo>
                  <a:lnTo>
                    <a:pt x="1116" y="4305"/>
                  </a:lnTo>
                  <a:lnTo>
                    <a:pt x="984" y="4557"/>
                  </a:lnTo>
                  <a:lnTo>
                    <a:pt x="864" y="4821"/>
                  </a:lnTo>
                  <a:lnTo>
                    <a:pt x="756" y="5085"/>
                  </a:lnTo>
                  <a:lnTo>
                    <a:pt x="648" y="5349"/>
                  </a:lnTo>
                  <a:lnTo>
                    <a:pt x="552" y="5624"/>
                  </a:lnTo>
                  <a:lnTo>
                    <a:pt x="468" y="5900"/>
                  </a:lnTo>
                  <a:lnTo>
                    <a:pt x="396" y="6176"/>
                  </a:lnTo>
                  <a:lnTo>
                    <a:pt x="324" y="6452"/>
                  </a:lnTo>
                  <a:lnTo>
                    <a:pt x="252" y="6740"/>
                  </a:lnTo>
                  <a:lnTo>
                    <a:pt x="204" y="7027"/>
                  </a:lnTo>
                  <a:lnTo>
                    <a:pt x="156" y="7315"/>
                  </a:lnTo>
                  <a:lnTo>
                    <a:pt x="108" y="7603"/>
                  </a:lnTo>
                  <a:lnTo>
                    <a:pt x="72" y="7891"/>
                  </a:lnTo>
                  <a:lnTo>
                    <a:pt x="48" y="8191"/>
                  </a:lnTo>
                  <a:lnTo>
                    <a:pt x="12" y="8790"/>
                  </a:lnTo>
                  <a:lnTo>
                    <a:pt x="0" y="9390"/>
                  </a:lnTo>
                  <a:lnTo>
                    <a:pt x="24" y="9989"/>
                  </a:lnTo>
                  <a:lnTo>
                    <a:pt x="60" y="10601"/>
                  </a:lnTo>
                  <a:lnTo>
                    <a:pt x="132" y="11212"/>
                  </a:lnTo>
                  <a:lnTo>
                    <a:pt x="216" y="11824"/>
                  </a:lnTo>
                  <a:lnTo>
                    <a:pt x="324" y="12436"/>
                  </a:lnTo>
                  <a:lnTo>
                    <a:pt x="444" y="13035"/>
                  </a:lnTo>
                  <a:lnTo>
                    <a:pt x="588" y="13635"/>
                  </a:lnTo>
                  <a:lnTo>
                    <a:pt x="756" y="14234"/>
                  </a:lnTo>
                  <a:lnTo>
                    <a:pt x="936" y="14822"/>
                  </a:lnTo>
                  <a:lnTo>
                    <a:pt x="1128" y="15398"/>
                  </a:lnTo>
                  <a:lnTo>
                    <a:pt x="1331" y="15973"/>
                  </a:lnTo>
                  <a:lnTo>
                    <a:pt x="1547" y="16525"/>
                  </a:lnTo>
                  <a:lnTo>
                    <a:pt x="1787" y="17076"/>
                  </a:lnTo>
                  <a:lnTo>
                    <a:pt x="2027" y="17604"/>
                  </a:lnTo>
                  <a:lnTo>
                    <a:pt x="2279" y="18108"/>
                  </a:lnTo>
                  <a:lnTo>
                    <a:pt x="2543" y="18599"/>
                  </a:lnTo>
                  <a:lnTo>
                    <a:pt x="2806" y="19079"/>
                  </a:lnTo>
                  <a:lnTo>
                    <a:pt x="3082" y="19535"/>
                  </a:lnTo>
                  <a:lnTo>
                    <a:pt x="3358" y="19966"/>
                  </a:lnTo>
                  <a:lnTo>
                    <a:pt x="3526" y="20194"/>
                  </a:lnTo>
                  <a:lnTo>
                    <a:pt x="3682" y="20410"/>
                  </a:lnTo>
                  <a:lnTo>
                    <a:pt x="3862" y="20626"/>
                  </a:lnTo>
                  <a:lnTo>
                    <a:pt x="4030" y="20830"/>
                  </a:lnTo>
                  <a:lnTo>
                    <a:pt x="4209" y="21021"/>
                  </a:lnTo>
                  <a:lnTo>
                    <a:pt x="4401" y="21201"/>
                  </a:lnTo>
                  <a:lnTo>
                    <a:pt x="4581" y="21381"/>
                  </a:lnTo>
                  <a:lnTo>
                    <a:pt x="4773" y="21537"/>
                  </a:lnTo>
                  <a:lnTo>
                    <a:pt x="4977" y="21693"/>
                  </a:lnTo>
                  <a:lnTo>
                    <a:pt x="5169" y="21849"/>
                  </a:lnTo>
                  <a:lnTo>
                    <a:pt x="5385" y="21993"/>
                  </a:lnTo>
                  <a:lnTo>
                    <a:pt x="5588" y="22113"/>
                  </a:lnTo>
                  <a:lnTo>
                    <a:pt x="5792" y="22245"/>
                  </a:lnTo>
                  <a:lnTo>
                    <a:pt x="6008" y="22353"/>
                  </a:lnTo>
                  <a:lnTo>
                    <a:pt x="6224" y="22460"/>
                  </a:lnTo>
                  <a:lnTo>
                    <a:pt x="6452" y="22556"/>
                  </a:lnTo>
                  <a:lnTo>
                    <a:pt x="6668" y="22640"/>
                  </a:lnTo>
                  <a:lnTo>
                    <a:pt x="6895" y="22724"/>
                  </a:lnTo>
                  <a:lnTo>
                    <a:pt x="7123" y="22796"/>
                  </a:lnTo>
                  <a:lnTo>
                    <a:pt x="7351" y="22856"/>
                  </a:lnTo>
                  <a:lnTo>
                    <a:pt x="7579" y="22904"/>
                  </a:lnTo>
                  <a:lnTo>
                    <a:pt x="7807" y="22952"/>
                  </a:lnTo>
                  <a:lnTo>
                    <a:pt x="8047" y="22988"/>
                  </a:lnTo>
                  <a:lnTo>
                    <a:pt x="8274" y="23024"/>
                  </a:lnTo>
                  <a:lnTo>
                    <a:pt x="8514" y="23036"/>
                  </a:lnTo>
                  <a:lnTo>
                    <a:pt x="8742" y="23048"/>
                  </a:lnTo>
                  <a:lnTo>
                    <a:pt x="8982" y="23060"/>
                  </a:lnTo>
                  <a:lnTo>
                    <a:pt x="9222" y="23048"/>
                  </a:lnTo>
                  <a:lnTo>
                    <a:pt x="9462" y="23036"/>
                  </a:lnTo>
                  <a:lnTo>
                    <a:pt x="9689" y="23024"/>
                  </a:lnTo>
                  <a:lnTo>
                    <a:pt x="9929" y="22988"/>
                  </a:lnTo>
                  <a:lnTo>
                    <a:pt x="10169" y="22952"/>
                  </a:lnTo>
                  <a:lnTo>
                    <a:pt x="10397" y="22904"/>
                  </a:lnTo>
                  <a:lnTo>
                    <a:pt x="10637" y="22856"/>
                  </a:lnTo>
                  <a:lnTo>
                    <a:pt x="10865" y="22796"/>
                  </a:lnTo>
                  <a:lnTo>
                    <a:pt x="11104" y="22724"/>
                  </a:lnTo>
                  <a:lnTo>
                    <a:pt x="11332" y="22652"/>
                  </a:lnTo>
                  <a:lnTo>
                    <a:pt x="11560" y="22568"/>
                  </a:lnTo>
                  <a:lnTo>
                    <a:pt x="11788" y="22472"/>
                  </a:lnTo>
                  <a:lnTo>
                    <a:pt x="12016" y="22365"/>
                  </a:lnTo>
                  <a:lnTo>
                    <a:pt x="12232" y="22257"/>
                  </a:lnTo>
                  <a:lnTo>
                    <a:pt x="12459" y="22149"/>
                  </a:lnTo>
                  <a:lnTo>
                    <a:pt x="12675" y="22017"/>
                  </a:lnTo>
                  <a:lnTo>
                    <a:pt x="12891" y="21885"/>
                  </a:lnTo>
                  <a:lnTo>
                    <a:pt x="13107" y="21753"/>
                  </a:lnTo>
                  <a:lnTo>
                    <a:pt x="13311" y="21597"/>
                  </a:lnTo>
                  <a:lnTo>
                    <a:pt x="13515" y="21441"/>
                  </a:lnTo>
                  <a:lnTo>
                    <a:pt x="13719" y="21285"/>
                  </a:lnTo>
                  <a:lnTo>
                    <a:pt x="13922" y="21117"/>
                  </a:lnTo>
                  <a:lnTo>
                    <a:pt x="14114" y="20938"/>
                  </a:lnTo>
                  <a:lnTo>
                    <a:pt x="14306" y="20746"/>
                  </a:lnTo>
                  <a:lnTo>
                    <a:pt x="14498" y="20554"/>
                  </a:lnTo>
                  <a:lnTo>
                    <a:pt x="14678" y="20362"/>
                  </a:lnTo>
                  <a:lnTo>
                    <a:pt x="14858" y="20146"/>
                  </a:lnTo>
                  <a:lnTo>
                    <a:pt x="15026" y="19930"/>
                  </a:lnTo>
                  <a:lnTo>
                    <a:pt x="15193" y="19714"/>
                  </a:lnTo>
                  <a:lnTo>
                    <a:pt x="15361" y="19487"/>
                  </a:lnTo>
                  <a:lnTo>
                    <a:pt x="15517" y="19247"/>
                  </a:lnTo>
                  <a:lnTo>
                    <a:pt x="15661" y="19007"/>
                  </a:lnTo>
                  <a:lnTo>
                    <a:pt x="15817" y="18755"/>
                  </a:lnTo>
                  <a:lnTo>
                    <a:pt x="15949" y="18491"/>
                  </a:lnTo>
                  <a:lnTo>
                    <a:pt x="16081" y="18227"/>
                  </a:lnTo>
                  <a:lnTo>
                    <a:pt x="16213" y="17952"/>
                  </a:lnTo>
                  <a:lnTo>
                    <a:pt x="16333" y="17676"/>
                  </a:lnTo>
                  <a:lnTo>
                    <a:pt x="16477" y="17304"/>
                  </a:lnTo>
                  <a:lnTo>
                    <a:pt x="16608" y="16932"/>
                  </a:lnTo>
                  <a:lnTo>
                    <a:pt x="16728" y="16585"/>
                  </a:lnTo>
                  <a:lnTo>
                    <a:pt x="16836" y="16225"/>
                  </a:lnTo>
                  <a:lnTo>
                    <a:pt x="16932" y="15889"/>
                  </a:lnTo>
                  <a:lnTo>
                    <a:pt x="17016" y="15553"/>
                  </a:lnTo>
                  <a:lnTo>
                    <a:pt x="17076" y="15218"/>
                  </a:lnTo>
                  <a:lnTo>
                    <a:pt x="17136" y="14882"/>
                  </a:lnTo>
                  <a:lnTo>
                    <a:pt x="17172" y="14558"/>
                  </a:lnTo>
                  <a:lnTo>
                    <a:pt x="17196" y="14234"/>
                  </a:lnTo>
                  <a:lnTo>
                    <a:pt x="17220" y="13911"/>
                  </a:lnTo>
                  <a:lnTo>
                    <a:pt x="17220" y="13587"/>
                  </a:lnTo>
                  <a:lnTo>
                    <a:pt x="17220" y="13251"/>
                  </a:lnTo>
                  <a:lnTo>
                    <a:pt x="17208" y="12927"/>
                  </a:lnTo>
                  <a:lnTo>
                    <a:pt x="17184" y="12592"/>
                  </a:lnTo>
                  <a:lnTo>
                    <a:pt x="17148" y="12256"/>
                  </a:lnTo>
                  <a:lnTo>
                    <a:pt x="17100" y="11920"/>
                  </a:lnTo>
                  <a:lnTo>
                    <a:pt x="17040" y="11572"/>
                  </a:lnTo>
                  <a:lnTo>
                    <a:pt x="16980" y="11212"/>
                  </a:lnTo>
                  <a:lnTo>
                    <a:pt x="16896" y="10853"/>
                  </a:lnTo>
                  <a:lnTo>
                    <a:pt x="16728" y="10109"/>
                  </a:lnTo>
                  <a:lnTo>
                    <a:pt x="16513" y="9318"/>
                  </a:lnTo>
                  <a:lnTo>
                    <a:pt x="16285" y="8478"/>
                  </a:lnTo>
                  <a:lnTo>
                    <a:pt x="16021" y="7579"/>
                  </a:lnTo>
                  <a:lnTo>
                    <a:pt x="15409" y="5601"/>
                  </a:lnTo>
                  <a:lnTo>
                    <a:pt x="15325" y="5337"/>
                  </a:lnTo>
                  <a:lnTo>
                    <a:pt x="15229" y="5073"/>
                  </a:lnTo>
                  <a:lnTo>
                    <a:pt x="15134" y="4821"/>
                  </a:lnTo>
                  <a:lnTo>
                    <a:pt x="15026" y="4581"/>
                  </a:lnTo>
                  <a:lnTo>
                    <a:pt x="14918" y="4341"/>
                  </a:lnTo>
                  <a:lnTo>
                    <a:pt x="14798" y="4102"/>
                  </a:lnTo>
                  <a:lnTo>
                    <a:pt x="14666" y="3874"/>
                  </a:lnTo>
                  <a:lnTo>
                    <a:pt x="14534" y="3646"/>
                  </a:lnTo>
                  <a:lnTo>
                    <a:pt x="14402" y="3430"/>
                  </a:lnTo>
                  <a:lnTo>
                    <a:pt x="14258" y="3226"/>
                  </a:lnTo>
                  <a:lnTo>
                    <a:pt x="14102" y="3022"/>
                  </a:lnTo>
                  <a:lnTo>
                    <a:pt x="13946" y="2819"/>
                  </a:lnTo>
                  <a:lnTo>
                    <a:pt x="13791" y="2627"/>
                  </a:lnTo>
                  <a:lnTo>
                    <a:pt x="13623" y="2435"/>
                  </a:lnTo>
                  <a:lnTo>
                    <a:pt x="13455" y="2255"/>
                  </a:lnTo>
                  <a:lnTo>
                    <a:pt x="13275" y="2087"/>
                  </a:lnTo>
                  <a:lnTo>
                    <a:pt x="13095" y="1919"/>
                  </a:lnTo>
                  <a:lnTo>
                    <a:pt x="12915" y="1763"/>
                  </a:lnTo>
                  <a:lnTo>
                    <a:pt x="12723" y="1607"/>
                  </a:lnTo>
                  <a:lnTo>
                    <a:pt x="12531" y="1463"/>
                  </a:lnTo>
                  <a:lnTo>
                    <a:pt x="12328" y="1320"/>
                  </a:lnTo>
                  <a:lnTo>
                    <a:pt x="12124" y="1188"/>
                  </a:lnTo>
                  <a:lnTo>
                    <a:pt x="11920" y="1056"/>
                  </a:lnTo>
                  <a:lnTo>
                    <a:pt x="11716" y="936"/>
                  </a:lnTo>
                  <a:lnTo>
                    <a:pt x="11500" y="828"/>
                  </a:lnTo>
                  <a:lnTo>
                    <a:pt x="11284" y="720"/>
                  </a:lnTo>
                  <a:lnTo>
                    <a:pt x="11068" y="624"/>
                  </a:lnTo>
                  <a:lnTo>
                    <a:pt x="10841" y="528"/>
                  </a:lnTo>
                  <a:lnTo>
                    <a:pt x="10625" y="444"/>
                  </a:lnTo>
                  <a:lnTo>
                    <a:pt x="10397" y="360"/>
                  </a:lnTo>
                  <a:lnTo>
                    <a:pt x="10169" y="300"/>
                  </a:lnTo>
                  <a:lnTo>
                    <a:pt x="9941" y="228"/>
                  </a:lnTo>
                  <a:lnTo>
                    <a:pt x="9701" y="180"/>
                  </a:lnTo>
                  <a:lnTo>
                    <a:pt x="9474" y="132"/>
                  </a:lnTo>
                  <a:lnTo>
                    <a:pt x="9234" y="84"/>
                  </a:lnTo>
                  <a:lnTo>
                    <a:pt x="8994" y="60"/>
                  </a:lnTo>
                  <a:lnTo>
                    <a:pt x="8754" y="25"/>
                  </a:lnTo>
                  <a:lnTo>
                    <a:pt x="8514" y="13"/>
                  </a:lnTo>
                  <a:lnTo>
                    <a:pt x="8274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775500" y="638925"/>
              <a:ext cx="430525" cy="576525"/>
            </a:xfrm>
            <a:custGeom>
              <a:rect b="b" l="l" r="r" t="t"/>
              <a:pathLst>
                <a:path extrusionOk="0" fill="none" h="23061" w="17221">
                  <a:moveTo>
                    <a:pt x="15409" y="5601"/>
                  </a:moveTo>
                  <a:lnTo>
                    <a:pt x="15409" y="5601"/>
                  </a:lnTo>
                  <a:lnTo>
                    <a:pt x="16021" y="7579"/>
                  </a:lnTo>
                  <a:lnTo>
                    <a:pt x="16285" y="8478"/>
                  </a:lnTo>
                  <a:lnTo>
                    <a:pt x="16513" y="9318"/>
                  </a:lnTo>
                  <a:lnTo>
                    <a:pt x="16728" y="10109"/>
                  </a:lnTo>
                  <a:lnTo>
                    <a:pt x="16896" y="10853"/>
                  </a:lnTo>
                  <a:lnTo>
                    <a:pt x="16980" y="11212"/>
                  </a:lnTo>
                  <a:lnTo>
                    <a:pt x="17040" y="11572"/>
                  </a:lnTo>
                  <a:lnTo>
                    <a:pt x="17100" y="11920"/>
                  </a:lnTo>
                  <a:lnTo>
                    <a:pt x="17148" y="12256"/>
                  </a:lnTo>
                  <a:lnTo>
                    <a:pt x="17184" y="12592"/>
                  </a:lnTo>
                  <a:lnTo>
                    <a:pt x="17208" y="12927"/>
                  </a:lnTo>
                  <a:lnTo>
                    <a:pt x="17220" y="13251"/>
                  </a:lnTo>
                  <a:lnTo>
                    <a:pt x="17220" y="13587"/>
                  </a:lnTo>
                  <a:lnTo>
                    <a:pt x="17220" y="13911"/>
                  </a:lnTo>
                  <a:lnTo>
                    <a:pt x="17196" y="14234"/>
                  </a:lnTo>
                  <a:lnTo>
                    <a:pt x="17172" y="14558"/>
                  </a:lnTo>
                  <a:lnTo>
                    <a:pt x="17136" y="14882"/>
                  </a:lnTo>
                  <a:lnTo>
                    <a:pt x="17076" y="15218"/>
                  </a:lnTo>
                  <a:lnTo>
                    <a:pt x="17016" y="15553"/>
                  </a:lnTo>
                  <a:lnTo>
                    <a:pt x="16932" y="15889"/>
                  </a:lnTo>
                  <a:lnTo>
                    <a:pt x="16836" y="16225"/>
                  </a:lnTo>
                  <a:lnTo>
                    <a:pt x="16728" y="16585"/>
                  </a:lnTo>
                  <a:lnTo>
                    <a:pt x="16608" y="16932"/>
                  </a:lnTo>
                  <a:lnTo>
                    <a:pt x="16477" y="17304"/>
                  </a:lnTo>
                  <a:lnTo>
                    <a:pt x="16333" y="17676"/>
                  </a:lnTo>
                  <a:lnTo>
                    <a:pt x="16333" y="17676"/>
                  </a:lnTo>
                  <a:lnTo>
                    <a:pt x="16213" y="17952"/>
                  </a:lnTo>
                  <a:lnTo>
                    <a:pt x="16081" y="18227"/>
                  </a:lnTo>
                  <a:lnTo>
                    <a:pt x="15949" y="18491"/>
                  </a:lnTo>
                  <a:lnTo>
                    <a:pt x="15817" y="18755"/>
                  </a:lnTo>
                  <a:lnTo>
                    <a:pt x="15661" y="19007"/>
                  </a:lnTo>
                  <a:lnTo>
                    <a:pt x="15517" y="19247"/>
                  </a:lnTo>
                  <a:lnTo>
                    <a:pt x="15361" y="19487"/>
                  </a:lnTo>
                  <a:lnTo>
                    <a:pt x="15193" y="19714"/>
                  </a:lnTo>
                  <a:lnTo>
                    <a:pt x="15026" y="19930"/>
                  </a:lnTo>
                  <a:lnTo>
                    <a:pt x="14858" y="20146"/>
                  </a:lnTo>
                  <a:lnTo>
                    <a:pt x="14678" y="20362"/>
                  </a:lnTo>
                  <a:lnTo>
                    <a:pt x="14498" y="20554"/>
                  </a:lnTo>
                  <a:lnTo>
                    <a:pt x="14306" y="20746"/>
                  </a:lnTo>
                  <a:lnTo>
                    <a:pt x="14114" y="20938"/>
                  </a:lnTo>
                  <a:lnTo>
                    <a:pt x="13922" y="21117"/>
                  </a:lnTo>
                  <a:lnTo>
                    <a:pt x="13719" y="21285"/>
                  </a:lnTo>
                  <a:lnTo>
                    <a:pt x="13515" y="21441"/>
                  </a:lnTo>
                  <a:lnTo>
                    <a:pt x="13311" y="21597"/>
                  </a:lnTo>
                  <a:lnTo>
                    <a:pt x="13107" y="21753"/>
                  </a:lnTo>
                  <a:lnTo>
                    <a:pt x="12891" y="21885"/>
                  </a:lnTo>
                  <a:lnTo>
                    <a:pt x="12675" y="22017"/>
                  </a:lnTo>
                  <a:lnTo>
                    <a:pt x="12459" y="22149"/>
                  </a:lnTo>
                  <a:lnTo>
                    <a:pt x="12232" y="22257"/>
                  </a:lnTo>
                  <a:lnTo>
                    <a:pt x="12016" y="22365"/>
                  </a:lnTo>
                  <a:lnTo>
                    <a:pt x="11788" y="22472"/>
                  </a:lnTo>
                  <a:lnTo>
                    <a:pt x="11560" y="22568"/>
                  </a:lnTo>
                  <a:lnTo>
                    <a:pt x="11332" y="22652"/>
                  </a:lnTo>
                  <a:lnTo>
                    <a:pt x="11104" y="22724"/>
                  </a:lnTo>
                  <a:lnTo>
                    <a:pt x="10865" y="22796"/>
                  </a:lnTo>
                  <a:lnTo>
                    <a:pt x="10637" y="22856"/>
                  </a:lnTo>
                  <a:lnTo>
                    <a:pt x="10397" y="22904"/>
                  </a:lnTo>
                  <a:lnTo>
                    <a:pt x="10169" y="22952"/>
                  </a:lnTo>
                  <a:lnTo>
                    <a:pt x="9929" y="22988"/>
                  </a:lnTo>
                  <a:lnTo>
                    <a:pt x="9689" y="23024"/>
                  </a:lnTo>
                  <a:lnTo>
                    <a:pt x="9462" y="23036"/>
                  </a:lnTo>
                  <a:lnTo>
                    <a:pt x="9222" y="23048"/>
                  </a:lnTo>
                  <a:lnTo>
                    <a:pt x="8982" y="23060"/>
                  </a:lnTo>
                  <a:lnTo>
                    <a:pt x="8742" y="23048"/>
                  </a:lnTo>
                  <a:lnTo>
                    <a:pt x="8514" y="23036"/>
                  </a:lnTo>
                  <a:lnTo>
                    <a:pt x="8274" y="23024"/>
                  </a:lnTo>
                  <a:lnTo>
                    <a:pt x="8047" y="22988"/>
                  </a:lnTo>
                  <a:lnTo>
                    <a:pt x="7807" y="22952"/>
                  </a:lnTo>
                  <a:lnTo>
                    <a:pt x="7579" y="22904"/>
                  </a:lnTo>
                  <a:lnTo>
                    <a:pt x="7351" y="22856"/>
                  </a:lnTo>
                  <a:lnTo>
                    <a:pt x="7123" y="22796"/>
                  </a:lnTo>
                  <a:lnTo>
                    <a:pt x="6895" y="22724"/>
                  </a:lnTo>
                  <a:lnTo>
                    <a:pt x="6668" y="22640"/>
                  </a:lnTo>
                  <a:lnTo>
                    <a:pt x="6452" y="22556"/>
                  </a:lnTo>
                  <a:lnTo>
                    <a:pt x="6224" y="22460"/>
                  </a:lnTo>
                  <a:lnTo>
                    <a:pt x="6008" y="22353"/>
                  </a:lnTo>
                  <a:lnTo>
                    <a:pt x="5792" y="22245"/>
                  </a:lnTo>
                  <a:lnTo>
                    <a:pt x="5588" y="22113"/>
                  </a:lnTo>
                  <a:lnTo>
                    <a:pt x="5385" y="21993"/>
                  </a:lnTo>
                  <a:lnTo>
                    <a:pt x="5169" y="21849"/>
                  </a:lnTo>
                  <a:lnTo>
                    <a:pt x="4977" y="21693"/>
                  </a:lnTo>
                  <a:lnTo>
                    <a:pt x="4773" y="21537"/>
                  </a:lnTo>
                  <a:lnTo>
                    <a:pt x="4581" y="21381"/>
                  </a:lnTo>
                  <a:lnTo>
                    <a:pt x="4401" y="21201"/>
                  </a:lnTo>
                  <a:lnTo>
                    <a:pt x="4209" y="21021"/>
                  </a:lnTo>
                  <a:lnTo>
                    <a:pt x="4030" y="20830"/>
                  </a:lnTo>
                  <a:lnTo>
                    <a:pt x="3862" y="20626"/>
                  </a:lnTo>
                  <a:lnTo>
                    <a:pt x="3682" y="20410"/>
                  </a:lnTo>
                  <a:lnTo>
                    <a:pt x="3526" y="20194"/>
                  </a:lnTo>
                  <a:lnTo>
                    <a:pt x="3358" y="19966"/>
                  </a:lnTo>
                  <a:lnTo>
                    <a:pt x="3358" y="19966"/>
                  </a:lnTo>
                  <a:lnTo>
                    <a:pt x="3082" y="19535"/>
                  </a:lnTo>
                  <a:lnTo>
                    <a:pt x="2806" y="19079"/>
                  </a:lnTo>
                  <a:lnTo>
                    <a:pt x="2543" y="18599"/>
                  </a:lnTo>
                  <a:lnTo>
                    <a:pt x="2279" y="18108"/>
                  </a:lnTo>
                  <a:lnTo>
                    <a:pt x="2027" y="17604"/>
                  </a:lnTo>
                  <a:lnTo>
                    <a:pt x="1787" y="17076"/>
                  </a:lnTo>
                  <a:lnTo>
                    <a:pt x="1547" y="16525"/>
                  </a:lnTo>
                  <a:lnTo>
                    <a:pt x="1331" y="15973"/>
                  </a:lnTo>
                  <a:lnTo>
                    <a:pt x="1128" y="15398"/>
                  </a:lnTo>
                  <a:lnTo>
                    <a:pt x="936" y="14822"/>
                  </a:lnTo>
                  <a:lnTo>
                    <a:pt x="756" y="14234"/>
                  </a:lnTo>
                  <a:lnTo>
                    <a:pt x="588" y="13635"/>
                  </a:lnTo>
                  <a:lnTo>
                    <a:pt x="444" y="13035"/>
                  </a:lnTo>
                  <a:lnTo>
                    <a:pt x="324" y="12436"/>
                  </a:lnTo>
                  <a:lnTo>
                    <a:pt x="216" y="11824"/>
                  </a:lnTo>
                  <a:lnTo>
                    <a:pt x="132" y="11212"/>
                  </a:lnTo>
                  <a:lnTo>
                    <a:pt x="60" y="10601"/>
                  </a:lnTo>
                  <a:lnTo>
                    <a:pt x="24" y="9989"/>
                  </a:lnTo>
                  <a:lnTo>
                    <a:pt x="0" y="9390"/>
                  </a:lnTo>
                  <a:lnTo>
                    <a:pt x="12" y="8790"/>
                  </a:lnTo>
                  <a:lnTo>
                    <a:pt x="48" y="8191"/>
                  </a:lnTo>
                  <a:lnTo>
                    <a:pt x="72" y="7891"/>
                  </a:lnTo>
                  <a:lnTo>
                    <a:pt x="108" y="7603"/>
                  </a:lnTo>
                  <a:lnTo>
                    <a:pt x="156" y="7315"/>
                  </a:lnTo>
                  <a:lnTo>
                    <a:pt x="204" y="7027"/>
                  </a:lnTo>
                  <a:lnTo>
                    <a:pt x="252" y="6740"/>
                  </a:lnTo>
                  <a:lnTo>
                    <a:pt x="324" y="6452"/>
                  </a:lnTo>
                  <a:lnTo>
                    <a:pt x="396" y="6176"/>
                  </a:lnTo>
                  <a:lnTo>
                    <a:pt x="468" y="5900"/>
                  </a:lnTo>
                  <a:lnTo>
                    <a:pt x="552" y="5624"/>
                  </a:lnTo>
                  <a:lnTo>
                    <a:pt x="648" y="5349"/>
                  </a:lnTo>
                  <a:lnTo>
                    <a:pt x="756" y="5085"/>
                  </a:lnTo>
                  <a:lnTo>
                    <a:pt x="864" y="4821"/>
                  </a:lnTo>
                  <a:lnTo>
                    <a:pt x="984" y="4557"/>
                  </a:lnTo>
                  <a:lnTo>
                    <a:pt x="1116" y="4305"/>
                  </a:lnTo>
                  <a:lnTo>
                    <a:pt x="1259" y="4054"/>
                  </a:lnTo>
                  <a:lnTo>
                    <a:pt x="1403" y="3814"/>
                  </a:lnTo>
                  <a:lnTo>
                    <a:pt x="1559" y="3574"/>
                  </a:lnTo>
                  <a:lnTo>
                    <a:pt x="1727" y="3334"/>
                  </a:lnTo>
                  <a:lnTo>
                    <a:pt x="1895" y="3106"/>
                  </a:lnTo>
                  <a:lnTo>
                    <a:pt x="2075" y="2878"/>
                  </a:lnTo>
                  <a:lnTo>
                    <a:pt x="2279" y="2663"/>
                  </a:lnTo>
                  <a:lnTo>
                    <a:pt x="2483" y="2447"/>
                  </a:lnTo>
                  <a:lnTo>
                    <a:pt x="2483" y="2447"/>
                  </a:lnTo>
                  <a:lnTo>
                    <a:pt x="2686" y="2243"/>
                  </a:lnTo>
                  <a:lnTo>
                    <a:pt x="2890" y="2051"/>
                  </a:lnTo>
                  <a:lnTo>
                    <a:pt x="3106" y="1871"/>
                  </a:lnTo>
                  <a:lnTo>
                    <a:pt x="3322" y="1691"/>
                  </a:lnTo>
                  <a:lnTo>
                    <a:pt x="3550" y="1523"/>
                  </a:lnTo>
                  <a:lnTo>
                    <a:pt x="3766" y="1368"/>
                  </a:lnTo>
                  <a:lnTo>
                    <a:pt x="3994" y="1224"/>
                  </a:lnTo>
                  <a:lnTo>
                    <a:pt x="4221" y="1080"/>
                  </a:lnTo>
                  <a:lnTo>
                    <a:pt x="4449" y="948"/>
                  </a:lnTo>
                  <a:lnTo>
                    <a:pt x="4677" y="828"/>
                  </a:lnTo>
                  <a:lnTo>
                    <a:pt x="4917" y="708"/>
                  </a:lnTo>
                  <a:lnTo>
                    <a:pt x="5145" y="612"/>
                  </a:lnTo>
                  <a:lnTo>
                    <a:pt x="5385" y="516"/>
                  </a:lnTo>
                  <a:lnTo>
                    <a:pt x="5624" y="420"/>
                  </a:lnTo>
                  <a:lnTo>
                    <a:pt x="5864" y="348"/>
                  </a:lnTo>
                  <a:lnTo>
                    <a:pt x="6104" y="276"/>
                  </a:lnTo>
                  <a:lnTo>
                    <a:pt x="6344" y="216"/>
                  </a:lnTo>
                  <a:lnTo>
                    <a:pt x="6584" y="156"/>
                  </a:lnTo>
                  <a:lnTo>
                    <a:pt x="6824" y="108"/>
                  </a:lnTo>
                  <a:lnTo>
                    <a:pt x="7063" y="72"/>
                  </a:lnTo>
                  <a:lnTo>
                    <a:pt x="7315" y="48"/>
                  </a:lnTo>
                  <a:lnTo>
                    <a:pt x="7555" y="25"/>
                  </a:lnTo>
                  <a:lnTo>
                    <a:pt x="7795" y="13"/>
                  </a:lnTo>
                  <a:lnTo>
                    <a:pt x="8035" y="1"/>
                  </a:lnTo>
                  <a:lnTo>
                    <a:pt x="8274" y="1"/>
                  </a:lnTo>
                  <a:lnTo>
                    <a:pt x="8514" y="13"/>
                  </a:lnTo>
                  <a:lnTo>
                    <a:pt x="8754" y="25"/>
                  </a:lnTo>
                  <a:lnTo>
                    <a:pt x="8994" y="60"/>
                  </a:lnTo>
                  <a:lnTo>
                    <a:pt x="9234" y="84"/>
                  </a:lnTo>
                  <a:lnTo>
                    <a:pt x="9474" y="132"/>
                  </a:lnTo>
                  <a:lnTo>
                    <a:pt x="9701" y="180"/>
                  </a:lnTo>
                  <a:lnTo>
                    <a:pt x="9941" y="228"/>
                  </a:lnTo>
                  <a:lnTo>
                    <a:pt x="10169" y="300"/>
                  </a:lnTo>
                  <a:lnTo>
                    <a:pt x="10397" y="360"/>
                  </a:lnTo>
                  <a:lnTo>
                    <a:pt x="10625" y="444"/>
                  </a:lnTo>
                  <a:lnTo>
                    <a:pt x="10841" y="528"/>
                  </a:lnTo>
                  <a:lnTo>
                    <a:pt x="11068" y="624"/>
                  </a:lnTo>
                  <a:lnTo>
                    <a:pt x="11284" y="720"/>
                  </a:lnTo>
                  <a:lnTo>
                    <a:pt x="11500" y="828"/>
                  </a:lnTo>
                  <a:lnTo>
                    <a:pt x="11716" y="936"/>
                  </a:lnTo>
                  <a:lnTo>
                    <a:pt x="11920" y="1056"/>
                  </a:lnTo>
                  <a:lnTo>
                    <a:pt x="12124" y="1188"/>
                  </a:lnTo>
                  <a:lnTo>
                    <a:pt x="12328" y="1320"/>
                  </a:lnTo>
                  <a:lnTo>
                    <a:pt x="12531" y="1463"/>
                  </a:lnTo>
                  <a:lnTo>
                    <a:pt x="12723" y="1607"/>
                  </a:lnTo>
                  <a:lnTo>
                    <a:pt x="12915" y="1763"/>
                  </a:lnTo>
                  <a:lnTo>
                    <a:pt x="13095" y="1919"/>
                  </a:lnTo>
                  <a:lnTo>
                    <a:pt x="13275" y="2087"/>
                  </a:lnTo>
                  <a:lnTo>
                    <a:pt x="13455" y="2255"/>
                  </a:lnTo>
                  <a:lnTo>
                    <a:pt x="13623" y="2435"/>
                  </a:lnTo>
                  <a:lnTo>
                    <a:pt x="13791" y="2627"/>
                  </a:lnTo>
                  <a:lnTo>
                    <a:pt x="13946" y="2819"/>
                  </a:lnTo>
                  <a:lnTo>
                    <a:pt x="14102" y="3022"/>
                  </a:lnTo>
                  <a:lnTo>
                    <a:pt x="14258" y="3226"/>
                  </a:lnTo>
                  <a:lnTo>
                    <a:pt x="14402" y="3430"/>
                  </a:lnTo>
                  <a:lnTo>
                    <a:pt x="14534" y="3646"/>
                  </a:lnTo>
                  <a:lnTo>
                    <a:pt x="14666" y="3874"/>
                  </a:lnTo>
                  <a:lnTo>
                    <a:pt x="14798" y="4102"/>
                  </a:lnTo>
                  <a:lnTo>
                    <a:pt x="14918" y="4341"/>
                  </a:lnTo>
                  <a:lnTo>
                    <a:pt x="15026" y="4581"/>
                  </a:lnTo>
                  <a:lnTo>
                    <a:pt x="15134" y="4821"/>
                  </a:lnTo>
                  <a:lnTo>
                    <a:pt x="15229" y="5073"/>
                  </a:lnTo>
                  <a:lnTo>
                    <a:pt x="15325" y="5337"/>
                  </a:lnTo>
                  <a:lnTo>
                    <a:pt x="15409" y="56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060000" y="650325"/>
              <a:ext cx="154400" cy="236250"/>
            </a:xfrm>
            <a:custGeom>
              <a:rect b="b" l="l" r="r" t="t"/>
              <a:pathLst>
                <a:path extrusionOk="0" h="9450" w="6176">
                  <a:moveTo>
                    <a:pt x="1547" y="0"/>
                  </a:moveTo>
                  <a:lnTo>
                    <a:pt x="1319" y="24"/>
                  </a:lnTo>
                  <a:lnTo>
                    <a:pt x="1103" y="36"/>
                  </a:lnTo>
                  <a:lnTo>
                    <a:pt x="876" y="72"/>
                  </a:lnTo>
                  <a:lnTo>
                    <a:pt x="660" y="120"/>
                  </a:lnTo>
                  <a:lnTo>
                    <a:pt x="432" y="168"/>
                  </a:lnTo>
                  <a:lnTo>
                    <a:pt x="216" y="228"/>
                  </a:lnTo>
                  <a:lnTo>
                    <a:pt x="0" y="312"/>
                  </a:lnTo>
                  <a:lnTo>
                    <a:pt x="336" y="480"/>
                  </a:lnTo>
                  <a:lnTo>
                    <a:pt x="672" y="684"/>
                  </a:lnTo>
                  <a:lnTo>
                    <a:pt x="996" y="888"/>
                  </a:lnTo>
                  <a:lnTo>
                    <a:pt x="1307" y="1127"/>
                  </a:lnTo>
                  <a:lnTo>
                    <a:pt x="1607" y="1367"/>
                  </a:lnTo>
                  <a:lnTo>
                    <a:pt x="1907" y="1631"/>
                  </a:lnTo>
                  <a:lnTo>
                    <a:pt x="2183" y="1919"/>
                  </a:lnTo>
                  <a:lnTo>
                    <a:pt x="2446" y="2207"/>
                  </a:lnTo>
                  <a:lnTo>
                    <a:pt x="2698" y="2518"/>
                  </a:lnTo>
                  <a:lnTo>
                    <a:pt x="2938" y="2854"/>
                  </a:lnTo>
                  <a:lnTo>
                    <a:pt x="3166" y="3202"/>
                  </a:lnTo>
                  <a:lnTo>
                    <a:pt x="3370" y="3562"/>
                  </a:lnTo>
                  <a:lnTo>
                    <a:pt x="3562" y="3933"/>
                  </a:lnTo>
                  <a:lnTo>
                    <a:pt x="3730" y="4317"/>
                  </a:lnTo>
                  <a:lnTo>
                    <a:pt x="3897" y="4725"/>
                  </a:lnTo>
                  <a:lnTo>
                    <a:pt x="4029" y="5145"/>
                  </a:lnTo>
                  <a:lnTo>
                    <a:pt x="4737" y="7459"/>
                  </a:lnTo>
                  <a:lnTo>
                    <a:pt x="5037" y="8490"/>
                  </a:lnTo>
                  <a:lnTo>
                    <a:pt x="5288" y="9449"/>
                  </a:lnTo>
                  <a:lnTo>
                    <a:pt x="5456" y="9066"/>
                  </a:lnTo>
                  <a:lnTo>
                    <a:pt x="5600" y="8694"/>
                  </a:lnTo>
                  <a:lnTo>
                    <a:pt x="5720" y="8334"/>
                  </a:lnTo>
                  <a:lnTo>
                    <a:pt x="5828" y="7974"/>
                  </a:lnTo>
                  <a:lnTo>
                    <a:pt x="5924" y="7627"/>
                  </a:lnTo>
                  <a:lnTo>
                    <a:pt x="5996" y="7279"/>
                  </a:lnTo>
                  <a:lnTo>
                    <a:pt x="6068" y="6943"/>
                  </a:lnTo>
                  <a:lnTo>
                    <a:pt x="6116" y="6607"/>
                  </a:lnTo>
                  <a:lnTo>
                    <a:pt x="6152" y="6284"/>
                  </a:lnTo>
                  <a:lnTo>
                    <a:pt x="6164" y="5960"/>
                  </a:lnTo>
                  <a:lnTo>
                    <a:pt x="6176" y="5648"/>
                  </a:lnTo>
                  <a:lnTo>
                    <a:pt x="6176" y="5348"/>
                  </a:lnTo>
                  <a:lnTo>
                    <a:pt x="6164" y="5049"/>
                  </a:lnTo>
                  <a:lnTo>
                    <a:pt x="6140" y="4761"/>
                  </a:lnTo>
                  <a:lnTo>
                    <a:pt x="6116" y="4485"/>
                  </a:lnTo>
                  <a:lnTo>
                    <a:pt x="6068" y="4209"/>
                  </a:lnTo>
                  <a:lnTo>
                    <a:pt x="6020" y="3945"/>
                  </a:lnTo>
                  <a:lnTo>
                    <a:pt x="5960" y="3682"/>
                  </a:lnTo>
                  <a:lnTo>
                    <a:pt x="5888" y="3430"/>
                  </a:lnTo>
                  <a:lnTo>
                    <a:pt x="5816" y="3190"/>
                  </a:lnTo>
                  <a:lnTo>
                    <a:pt x="5744" y="2962"/>
                  </a:lnTo>
                  <a:lnTo>
                    <a:pt x="5660" y="2746"/>
                  </a:lnTo>
                  <a:lnTo>
                    <a:pt x="5564" y="2530"/>
                  </a:lnTo>
                  <a:lnTo>
                    <a:pt x="5468" y="2327"/>
                  </a:lnTo>
                  <a:lnTo>
                    <a:pt x="5372" y="2123"/>
                  </a:lnTo>
                  <a:lnTo>
                    <a:pt x="5276" y="1943"/>
                  </a:lnTo>
                  <a:lnTo>
                    <a:pt x="5061" y="1595"/>
                  </a:lnTo>
                  <a:lnTo>
                    <a:pt x="4845" y="1295"/>
                  </a:lnTo>
                  <a:lnTo>
                    <a:pt x="4629" y="1031"/>
                  </a:lnTo>
                  <a:lnTo>
                    <a:pt x="4509" y="912"/>
                  </a:lnTo>
                  <a:lnTo>
                    <a:pt x="4389" y="804"/>
                  </a:lnTo>
                  <a:lnTo>
                    <a:pt x="4257" y="696"/>
                  </a:lnTo>
                  <a:lnTo>
                    <a:pt x="4101" y="600"/>
                  </a:lnTo>
                  <a:lnTo>
                    <a:pt x="3945" y="504"/>
                  </a:lnTo>
                  <a:lnTo>
                    <a:pt x="3790" y="420"/>
                  </a:lnTo>
                  <a:lnTo>
                    <a:pt x="3610" y="348"/>
                  </a:lnTo>
                  <a:lnTo>
                    <a:pt x="3430" y="276"/>
                  </a:lnTo>
                  <a:lnTo>
                    <a:pt x="3238" y="216"/>
                  </a:lnTo>
                  <a:lnTo>
                    <a:pt x="3046" y="156"/>
                  </a:lnTo>
                  <a:lnTo>
                    <a:pt x="2842" y="108"/>
                  </a:lnTo>
                  <a:lnTo>
                    <a:pt x="2638" y="72"/>
                  </a:lnTo>
                  <a:lnTo>
                    <a:pt x="2422" y="36"/>
                  </a:lnTo>
                  <a:lnTo>
                    <a:pt x="2207" y="24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060000" y="650325"/>
              <a:ext cx="154400" cy="236250"/>
            </a:xfrm>
            <a:custGeom>
              <a:rect b="b" l="l" r="r" t="t"/>
              <a:pathLst>
                <a:path extrusionOk="0" fill="none" h="9450" w="6176">
                  <a:moveTo>
                    <a:pt x="1763" y="0"/>
                  </a:moveTo>
                  <a:lnTo>
                    <a:pt x="1763" y="0"/>
                  </a:lnTo>
                  <a:lnTo>
                    <a:pt x="1547" y="0"/>
                  </a:lnTo>
                  <a:lnTo>
                    <a:pt x="1319" y="24"/>
                  </a:lnTo>
                  <a:lnTo>
                    <a:pt x="1103" y="36"/>
                  </a:lnTo>
                  <a:lnTo>
                    <a:pt x="876" y="72"/>
                  </a:lnTo>
                  <a:lnTo>
                    <a:pt x="660" y="120"/>
                  </a:lnTo>
                  <a:lnTo>
                    <a:pt x="432" y="168"/>
                  </a:lnTo>
                  <a:lnTo>
                    <a:pt x="216" y="22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336" y="480"/>
                  </a:lnTo>
                  <a:lnTo>
                    <a:pt x="672" y="684"/>
                  </a:lnTo>
                  <a:lnTo>
                    <a:pt x="996" y="888"/>
                  </a:lnTo>
                  <a:lnTo>
                    <a:pt x="1307" y="1127"/>
                  </a:lnTo>
                  <a:lnTo>
                    <a:pt x="1607" y="1367"/>
                  </a:lnTo>
                  <a:lnTo>
                    <a:pt x="1907" y="1631"/>
                  </a:lnTo>
                  <a:lnTo>
                    <a:pt x="2183" y="1919"/>
                  </a:lnTo>
                  <a:lnTo>
                    <a:pt x="2446" y="2207"/>
                  </a:lnTo>
                  <a:lnTo>
                    <a:pt x="2698" y="2518"/>
                  </a:lnTo>
                  <a:lnTo>
                    <a:pt x="2938" y="2854"/>
                  </a:lnTo>
                  <a:lnTo>
                    <a:pt x="3166" y="3202"/>
                  </a:lnTo>
                  <a:lnTo>
                    <a:pt x="3370" y="3562"/>
                  </a:lnTo>
                  <a:lnTo>
                    <a:pt x="3562" y="3933"/>
                  </a:lnTo>
                  <a:lnTo>
                    <a:pt x="3730" y="4317"/>
                  </a:lnTo>
                  <a:lnTo>
                    <a:pt x="3897" y="4725"/>
                  </a:lnTo>
                  <a:lnTo>
                    <a:pt x="4029" y="5145"/>
                  </a:lnTo>
                  <a:lnTo>
                    <a:pt x="4029" y="5145"/>
                  </a:lnTo>
                  <a:lnTo>
                    <a:pt x="4737" y="7459"/>
                  </a:lnTo>
                  <a:lnTo>
                    <a:pt x="5037" y="8490"/>
                  </a:lnTo>
                  <a:lnTo>
                    <a:pt x="5288" y="9449"/>
                  </a:lnTo>
                  <a:lnTo>
                    <a:pt x="5288" y="9449"/>
                  </a:lnTo>
                  <a:lnTo>
                    <a:pt x="5456" y="9066"/>
                  </a:lnTo>
                  <a:lnTo>
                    <a:pt x="5600" y="8694"/>
                  </a:lnTo>
                  <a:lnTo>
                    <a:pt x="5720" y="8334"/>
                  </a:lnTo>
                  <a:lnTo>
                    <a:pt x="5828" y="7974"/>
                  </a:lnTo>
                  <a:lnTo>
                    <a:pt x="5924" y="7627"/>
                  </a:lnTo>
                  <a:lnTo>
                    <a:pt x="5996" y="7279"/>
                  </a:lnTo>
                  <a:lnTo>
                    <a:pt x="6068" y="6943"/>
                  </a:lnTo>
                  <a:lnTo>
                    <a:pt x="6116" y="6607"/>
                  </a:lnTo>
                  <a:lnTo>
                    <a:pt x="6152" y="6284"/>
                  </a:lnTo>
                  <a:lnTo>
                    <a:pt x="6164" y="5960"/>
                  </a:lnTo>
                  <a:lnTo>
                    <a:pt x="6176" y="5648"/>
                  </a:lnTo>
                  <a:lnTo>
                    <a:pt x="6176" y="5348"/>
                  </a:lnTo>
                  <a:lnTo>
                    <a:pt x="6164" y="5049"/>
                  </a:lnTo>
                  <a:lnTo>
                    <a:pt x="6140" y="4761"/>
                  </a:lnTo>
                  <a:lnTo>
                    <a:pt x="6116" y="4485"/>
                  </a:lnTo>
                  <a:lnTo>
                    <a:pt x="6068" y="4209"/>
                  </a:lnTo>
                  <a:lnTo>
                    <a:pt x="6020" y="3945"/>
                  </a:lnTo>
                  <a:lnTo>
                    <a:pt x="5960" y="3682"/>
                  </a:lnTo>
                  <a:lnTo>
                    <a:pt x="5888" y="3430"/>
                  </a:lnTo>
                  <a:lnTo>
                    <a:pt x="5816" y="3190"/>
                  </a:lnTo>
                  <a:lnTo>
                    <a:pt x="5744" y="2962"/>
                  </a:lnTo>
                  <a:lnTo>
                    <a:pt x="5660" y="2746"/>
                  </a:lnTo>
                  <a:lnTo>
                    <a:pt x="5564" y="2530"/>
                  </a:lnTo>
                  <a:lnTo>
                    <a:pt x="5468" y="2327"/>
                  </a:lnTo>
                  <a:lnTo>
                    <a:pt x="5372" y="2123"/>
                  </a:lnTo>
                  <a:lnTo>
                    <a:pt x="5276" y="1943"/>
                  </a:lnTo>
                  <a:lnTo>
                    <a:pt x="5061" y="1595"/>
                  </a:lnTo>
                  <a:lnTo>
                    <a:pt x="4845" y="1295"/>
                  </a:lnTo>
                  <a:lnTo>
                    <a:pt x="4629" y="1031"/>
                  </a:lnTo>
                  <a:lnTo>
                    <a:pt x="4629" y="1031"/>
                  </a:lnTo>
                  <a:lnTo>
                    <a:pt x="4509" y="912"/>
                  </a:lnTo>
                  <a:lnTo>
                    <a:pt x="4389" y="804"/>
                  </a:lnTo>
                  <a:lnTo>
                    <a:pt x="4257" y="696"/>
                  </a:lnTo>
                  <a:lnTo>
                    <a:pt x="4101" y="600"/>
                  </a:lnTo>
                  <a:lnTo>
                    <a:pt x="3945" y="504"/>
                  </a:lnTo>
                  <a:lnTo>
                    <a:pt x="3790" y="420"/>
                  </a:lnTo>
                  <a:lnTo>
                    <a:pt x="3610" y="348"/>
                  </a:lnTo>
                  <a:lnTo>
                    <a:pt x="3430" y="276"/>
                  </a:lnTo>
                  <a:lnTo>
                    <a:pt x="3238" y="216"/>
                  </a:lnTo>
                  <a:lnTo>
                    <a:pt x="3046" y="156"/>
                  </a:lnTo>
                  <a:lnTo>
                    <a:pt x="2842" y="108"/>
                  </a:lnTo>
                  <a:lnTo>
                    <a:pt x="2638" y="72"/>
                  </a:lnTo>
                  <a:lnTo>
                    <a:pt x="2422" y="36"/>
                  </a:lnTo>
                  <a:lnTo>
                    <a:pt x="2207" y="24"/>
                  </a:lnTo>
                  <a:lnTo>
                    <a:pt x="1991" y="0"/>
                  </a:lnTo>
                  <a:lnTo>
                    <a:pt x="17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001825" y="658100"/>
              <a:ext cx="190400" cy="246750"/>
            </a:xfrm>
            <a:custGeom>
              <a:rect b="b" l="l" r="r" t="t"/>
              <a:pathLst>
                <a:path extrusionOk="0" h="9870" w="7616">
                  <a:moveTo>
                    <a:pt x="2327" y="1"/>
                  </a:moveTo>
                  <a:lnTo>
                    <a:pt x="2039" y="109"/>
                  </a:lnTo>
                  <a:lnTo>
                    <a:pt x="1764" y="253"/>
                  </a:lnTo>
                  <a:lnTo>
                    <a:pt x="1500" y="409"/>
                  </a:lnTo>
                  <a:lnTo>
                    <a:pt x="1236" y="577"/>
                  </a:lnTo>
                  <a:lnTo>
                    <a:pt x="984" y="780"/>
                  </a:lnTo>
                  <a:lnTo>
                    <a:pt x="756" y="996"/>
                  </a:lnTo>
                  <a:lnTo>
                    <a:pt x="541" y="1248"/>
                  </a:lnTo>
                  <a:lnTo>
                    <a:pt x="337" y="1512"/>
                  </a:lnTo>
                  <a:lnTo>
                    <a:pt x="217" y="1860"/>
                  </a:lnTo>
                  <a:lnTo>
                    <a:pt x="121" y="2219"/>
                  </a:lnTo>
                  <a:lnTo>
                    <a:pt x="61" y="2579"/>
                  </a:lnTo>
                  <a:lnTo>
                    <a:pt x="13" y="2939"/>
                  </a:lnTo>
                  <a:lnTo>
                    <a:pt x="1" y="3311"/>
                  </a:lnTo>
                  <a:lnTo>
                    <a:pt x="13" y="3670"/>
                  </a:lnTo>
                  <a:lnTo>
                    <a:pt x="37" y="4030"/>
                  </a:lnTo>
                  <a:lnTo>
                    <a:pt x="97" y="4390"/>
                  </a:lnTo>
                  <a:lnTo>
                    <a:pt x="169" y="4750"/>
                  </a:lnTo>
                  <a:lnTo>
                    <a:pt x="265" y="5109"/>
                  </a:lnTo>
                  <a:lnTo>
                    <a:pt x="385" y="5457"/>
                  </a:lnTo>
                  <a:lnTo>
                    <a:pt x="517" y="5793"/>
                  </a:lnTo>
                  <a:lnTo>
                    <a:pt x="684" y="6129"/>
                  </a:lnTo>
                  <a:lnTo>
                    <a:pt x="852" y="6464"/>
                  </a:lnTo>
                  <a:lnTo>
                    <a:pt x="1056" y="6776"/>
                  </a:lnTo>
                  <a:lnTo>
                    <a:pt x="1272" y="7088"/>
                  </a:lnTo>
                  <a:lnTo>
                    <a:pt x="1500" y="7388"/>
                  </a:lnTo>
                  <a:lnTo>
                    <a:pt x="1752" y="7675"/>
                  </a:lnTo>
                  <a:lnTo>
                    <a:pt x="2015" y="7951"/>
                  </a:lnTo>
                  <a:lnTo>
                    <a:pt x="2303" y="8203"/>
                  </a:lnTo>
                  <a:lnTo>
                    <a:pt x="2603" y="8455"/>
                  </a:lnTo>
                  <a:lnTo>
                    <a:pt x="2915" y="8683"/>
                  </a:lnTo>
                  <a:lnTo>
                    <a:pt x="3239" y="8887"/>
                  </a:lnTo>
                  <a:lnTo>
                    <a:pt x="3586" y="9090"/>
                  </a:lnTo>
                  <a:lnTo>
                    <a:pt x="3934" y="9258"/>
                  </a:lnTo>
                  <a:lnTo>
                    <a:pt x="4306" y="9414"/>
                  </a:lnTo>
                  <a:lnTo>
                    <a:pt x="4678" y="9546"/>
                  </a:lnTo>
                  <a:lnTo>
                    <a:pt x="5073" y="9654"/>
                  </a:lnTo>
                  <a:lnTo>
                    <a:pt x="5469" y="9750"/>
                  </a:lnTo>
                  <a:lnTo>
                    <a:pt x="5889" y="9810"/>
                  </a:lnTo>
                  <a:lnTo>
                    <a:pt x="6308" y="9858"/>
                  </a:lnTo>
                  <a:lnTo>
                    <a:pt x="6740" y="9870"/>
                  </a:lnTo>
                  <a:lnTo>
                    <a:pt x="7004" y="9858"/>
                  </a:lnTo>
                  <a:lnTo>
                    <a:pt x="7280" y="9846"/>
                  </a:lnTo>
                  <a:lnTo>
                    <a:pt x="7460" y="9486"/>
                  </a:lnTo>
                  <a:lnTo>
                    <a:pt x="7615" y="9138"/>
                  </a:lnTo>
                  <a:lnTo>
                    <a:pt x="7364" y="8179"/>
                  </a:lnTo>
                  <a:lnTo>
                    <a:pt x="7064" y="7148"/>
                  </a:lnTo>
                  <a:lnTo>
                    <a:pt x="6356" y="4834"/>
                  </a:lnTo>
                  <a:lnTo>
                    <a:pt x="6224" y="4414"/>
                  </a:lnTo>
                  <a:lnTo>
                    <a:pt x="6057" y="4006"/>
                  </a:lnTo>
                  <a:lnTo>
                    <a:pt x="5889" y="3622"/>
                  </a:lnTo>
                  <a:lnTo>
                    <a:pt x="5697" y="3251"/>
                  </a:lnTo>
                  <a:lnTo>
                    <a:pt x="5493" y="2891"/>
                  </a:lnTo>
                  <a:lnTo>
                    <a:pt x="5265" y="2543"/>
                  </a:lnTo>
                  <a:lnTo>
                    <a:pt x="5025" y="2207"/>
                  </a:lnTo>
                  <a:lnTo>
                    <a:pt x="4773" y="1896"/>
                  </a:lnTo>
                  <a:lnTo>
                    <a:pt x="4510" y="1608"/>
                  </a:lnTo>
                  <a:lnTo>
                    <a:pt x="4234" y="1320"/>
                  </a:lnTo>
                  <a:lnTo>
                    <a:pt x="3934" y="1056"/>
                  </a:lnTo>
                  <a:lnTo>
                    <a:pt x="3634" y="816"/>
                  </a:lnTo>
                  <a:lnTo>
                    <a:pt x="3323" y="577"/>
                  </a:lnTo>
                  <a:lnTo>
                    <a:pt x="2999" y="373"/>
                  </a:lnTo>
                  <a:lnTo>
                    <a:pt x="2663" y="169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7C4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001825" y="658100"/>
              <a:ext cx="190400" cy="246750"/>
            </a:xfrm>
            <a:custGeom>
              <a:rect b="b" l="l" r="r" t="t"/>
              <a:pathLst>
                <a:path extrusionOk="0" fill="none" h="9870" w="7616">
                  <a:moveTo>
                    <a:pt x="2327" y="1"/>
                  </a:moveTo>
                  <a:lnTo>
                    <a:pt x="2327" y="1"/>
                  </a:lnTo>
                  <a:lnTo>
                    <a:pt x="2039" y="109"/>
                  </a:lnTo>
                  <a:lnTo>
                    <a:pt x="1764" y="253"/>
                  </a:lnTo>
                  <a:lnTo>
                    <a:pt x="1500" y="409"/>
                  </a:lnTo>
                  <a:lnTo>
                    <a:pt x="1236" y="577"/>
                  </a:lnTo>
                  <a:lnTo>
                    <a:pt x="984" y="780"/>
                  </a:lnTo>
                  <a:lnTo>
                    <a:pt x="756" y="996"/>
                  </a:lnTo>
                  <a:lnTo>
                    <a:pt x="541" y="1248"/>
                  </a:lnTo>
                  <a:lnTo>
                    <a:pt x="337" y="1512"/>
                  </a:lnTo>
                  <a:lnTo>
                    <a:pt x="337" y="1512"/>
                  </a:lnTo>
                  <a:lnTo>
                    <a:pt x="217" y="1860"/>
                  </a:lnTo>
                  <a:lnTo>
                    <a:pt x="121" y="2219"/>
                  </a:lnTo>
                  <a:lnTo>
                    <a:pt x="61" y="2579"/>
                  </a:lnTo>
                  <a:lnTo>
                    <a:pt x="13" y="2939"/>
                  </a:lnTo>
                  <a:lnTo>
                    <a:pt x="1" y="3311"/>
                  </a:lnTo>
                  <a:lnTo>
                    <a:pt x="13" y="3670"/>
                  </a:lnTo>
                  <a:lnTo>
                    <a:pt x="37" y="4030"/>
                  </a:lnTo>
                  <a:lnTo>
                    <a:pt x="97" y="4390"/>
                  </a:lnTo>
                  <a:lnTo>
                    <a:pt x="169" y="4750"/>
                  </a:lnTo>
                  <a:lnTo>
                    <a:pt x="265" y="5109"/>
                  </a:lnTo>
                  <a:lnTo>
                    <a:pt x="385" y="5457"/>
                  </a:lnTo>
                  <a:lnTo>
                    <a:pt x="517" y="5793"/>
                  </a:lnTo>
                  <a:lnTo>
                    <a:pt x="684" y="6129"/>
                  </a:lnTo>
                  <a:lnTo>
                    <a:pt x="852" y="6464"/>
                  </a:lnTo>
                  <a:lnTo>
                    <a:pt x="1056" y="6776"/>
                  </a:lnTo>
                  <a:lnTo>
                    <a:pt x="1272" y="7088"/>
                  </a:lnTo>
                  <a:lnTo>
                    <a:pt x="1500" y="7388"/>
                  </a:lnTo>
                  <a:lnTo>
                    <a:pt x="1752" y="7675"/>
                  </a:lnTo>
                  <a:lnTo>
                    <a:pt x="2015" y="7951"/>
                  </a:lnTo>
                  <a:lnTo>
                    <a:pt x="2303" y="8203"/>
                  </a:lnTo>
                  <a:lnTo>
                    <a:pt x="2603" y="8455"/>
                  </a:lnTo>
                  <a:lnTo>
                    <a:pt x="2915" y="8683"/>
                  </a:lnTo>
                  <a:lnTo>
                    <a:pt x="3239" y="8887"/>
                  </a:lnTo>
                  <a:lnTo>
                    <a:pt x="3586" y="9090"/>
                  </a:lnTo>
                  <a:lnTo>
                    <a:pt x="3934" y="9258"/>
                  </a:lnTo>
                  <a:lnTo>
                    <a:pt x="4306" y="9414"/>
                  </a:lnTo>
                  <a:lnTo>
                    <a:pt x="4678" y="9546"/>
                  </a:lnTo>
                  <a:lnTo>
                    <a:pt x="5073" y="9654"/>
                  </a:lnTo>
                  <a:lnTo>
                    <a:pt x="5469" y="9750"/>
                  </a:lnTo>
                  <a:lnTo>
                    <a:pt x="5889" y="9810"/>
                  </a:lnTo>
                  <a:lnTo>
                    <a:pt x="6308" y="9858"/>
                  </a:lnTo>
                  <a:lnTo>
                    <a:pt x="6740" y="9870"/>
                  </a:lnTo>
                  <a:lnTo>
                    <a:pt x="6740" y="9870"/>
                  </a:lnTo>
                  <a:lnTo>
                    <a:pt x="7004" y="9858"/>
                  </a:lnTo>
                  <a:lnTo>
                    <a:pt x="7280" y="9846"/>
                  </a:lnTo>
                  <a:lnTo>
                    <a:pt x="7280" y="9846"/>
                  </a:lnTo>
                  <a:lnTo>
                    <a:pt x="7460" y="9486"/>
                  </a:lnTo>
                  <a:lnTo>
                    <a:pt x="7615" y="9138"/>
                  </a:lnTo>
                  <a:lnTo>
                    <a:pt x="7615" y="9138"/>
                  </a:lnTo>
                  <a:lnTo>
                    <a:pt x="7364" y="8179"/>
                  </a:lnTo>
                  <a:lnTo>
                    <a:pt x="7064" y="7148"/>
                  </a:lnTo>
                  <a:lnTo>
                    <a:pt x="6356" y="4834"/>
                  </a:lnTo>
                  <a:lnTo>
                    <a:pt x="6356" y="4834"/>
                  </a:lnTo>
                  <a:lnTo>
                    <a:pt x="6224" y="4414"/>
                  </a:lnTo>
                  <a:lnTo>
                    <a:pt x="6057" y="4006"/>
                  </a:lnTo>
                  <a:lnTo>
                    <a:pt x="5889" y="3622"/>
                  </a:lnTo>
                  <a:lnTo>
                    <a:pt x="5697" y="3251"/>
                  </a:lnTo>
                  <a:lnTo>
                    <a:pt x="5493" y="2891"/>
                  </a:lnTo>
                  <a:lnTo>
                    <a:pt x="5265" y="2543"/>
                  </a:lnTo>
                  <a:lnTo>
                    <a:pt x="5025" y="2207"/>
                  </a:lnTo>
                  <a:lnTo>
                    <a:pt x="4773" y="1896"/>
                  </a:lnTo>
                  <a:lnTo>
                    <a:pt x="4510" y="1608"/>
                  </a:lnTo>
                  <a:lnTo>
                    <a:pt x="4234" y="1320"/>
                  </a:lnTo>
                  <a:lnTo>
                    <a:pt x="3934" y="1056"/>
                  </a:lnTo>
                  <a:lnTo>
                    <a:pt x="3634" y="816"/>
                  </a:lnTo>
                  <a:lnTo>
                    <a:pt x="3323" y="577"/>
                  </a:lnTo>
                  <a:lnTo>
                    <a:pt x="2999" y="373"/>
                  </a:lnTo>
                  <a:lnTo>
                    <a:pt x="2663" y="169"/>
                  </a:lnTo>
                  <a:lnTo>
                    <a:pt x="232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755700" y="613450"/>
              <a:ext cx="419125" cy="243750"/>
            </a:xfrm>
            <a:custGeom>
              <a:rect b="b" l="l" r="r" t="t"/>
              <a:pathLst>
                <a:path extrusionOk="0" h="9750" w="16765">
                  <a:moveTo>
                    <a:pt x="8839" y="0"/>
                  </a:moveTo>
                  <a:lnTo>
                    <a:pt x="8479" y="12"/>
                  </a:lnTo>
                  <a:lnTo>
                    <a:pt x="8119" y="36"/>
                  </a:lnTo>
                  <a:lnTo>
                    <a:pt x="7771" y="84"/>
                  </a:lnTo>
                  <a:lnTo>
                    <a:pt x="7436" y="144"/>
                  </a:lnTo>
                  <a:lnTo>
                    <a:pt x="7100" y="216"/>
                  </a:lnTo>
                  <a:lnTo>
                    <a:pt x="6764" y="300"/>
                  </a:lnTo>
                  <a:lnTo>
                    <a:pt x="6440" y="396"/>
                  </a:lnTo>
                  <a:lnTo>
                    <a:pt x="6129" y="504"/>
                  </a:lnTo>
                  <a:lnTo>
                    <a:pt x="5817" y="624"/>
                  </a:lnTo>
                  <a:lnTo>
                    <a:pt x="5517" y="756"/>
                  </a:lnTo>
                  <a:lnTo>
                    <a:pt x="5217" y="900"/>
                  </a:lnTo>
                  <a:lnTo>
                    <a:pt x="4929" y="1055"/>
                  </a:lnTo>
                  <a:lnTo>
                    <a:pt x="4654" y="1223"/>
                  </a:lnTo>
                  <a:lnTo>
                    <a:pt x="4378" y="1403"/>
                  </a:lnTo>
                  <a:lnTo>
                    <a:pt x="4114" y="1595"/>
                  </a:lnTo>
                  <a:lnTo>
                    <a:pt x="3850" y="1787"/>
                  </a:lnTo>
                  <a:lnTo>
                    <a:pt x="3598" y="1991"/>
                  </a:lnTo>
                  <a:lnTo>
                    <a:pt x="3359" y="2207"/>
                  </a:lnTo>
                  <a:lnTo>
                    <a:pt x="3119" y="2435"/>
                  </a:lnTo>
                  <a:lnTo>
                    <a:pt x="2891" y="2662"/>
                  </a:lnTo>
                  <a:lnTo>
                    <a:pt x="2675" y="2902"/>
                  </a:lnTo>
                  <a:lnTo>
                    <a:pt x="2459" y="3142"/>
                  </a:lnTo>
                  <a:lnTo>
                    <a:pt x="2255" y="3394"/>
                  </a:lnTo>
                  <a:lnTo>
                    <a:pt x="2063" y="3658"/>
                  </a:lnTo>
                  <a:lnTo>
                    <a:pt x="1872" y="3921"/>
                  </a:lnTo>
                  <a:lnTo>
                    <a:pt x="1692" y="4185"/>
                  </a:lnTo>
                  <a:lnTo>
                    <a:pt x="1524" y="4461"/>
                  </a:lnTo>
                  <a:lnTo>
                    <a:pt x="1368" y="4737"/>
                  </a:lnTo>
                  <a:lnTo>
                    <a:pt x="1212" y="5025"/>
                  </a:lnTo>
                  <a:lnTo>
                    <a:pt x="1068" y="5312"/>
                  </a:lnTo>
                  <a:lnTo>
                    <a:pt x="924" y="5600"/>
                  </a:lnTo>
                  <a:lnTo>
                    <a:pt x="804" y="5888"/>
                  </a:lnTo>
                  <a:lnTo>
                    <a:pt x="684" y="6188"/>
                  </a:lnTo>
                  <a:lnTo>
                    <a:pt x="577" y="6476"/>
                  </a:lnTo>
                  <a:lnTo>
                    <a:pt x="481" y="6775"/>
                  </a:lnTo>
                  <a:lnTo>
                    <a:pt x="385" y="7075"/>
                  </a:lnTo>
                  <a:lnTo>
                    <a:pt x="301" y="7375"/>
                  </a:lnTo>
                  <a:lnTo>
                    <a:pt x="229" y="7675"/>
                  </a:lnTo>
                  <a:lnTo>
                    <a:pt x="169" y="7975"/>
                  </a:lnTo>
                  <a:lnTo>
                    <a:pt x="121" y="8274"/>
                  </a:lnTo>
                  <a:lnTo>
                    <a:pt x="73" y="8574"/>
                  </a:lnTo>
                  <a:lnTo>
                    <a:pt x="37" y="8874"/>
                  </a:lnTo>
                  <a:lnTo>
                    <a:pt x="13" y="9162"/>
                  </a:lnTo>
                  <a:lnTo>
                    <a:pt x="1" y="9461"/>
                  </a:lnTo>
                  <a:lnTo>
                    <a:pt x="1" y="9749"/>
                  </a:lnTo>
                  <a:lnTo>
                    <a:pt x="49" y="9533"/>
                  </a:lnTo>
                  <a:lnTo>
                    <a:pt x="121" y="9330"/>
                  </a:lnTo>
                  <a:lnTo>
                    <a:pt x="205" y="9138"/>
                  </a:lnTo>
                  <a:lnTo>
                    <a:pt x="313" y="8946"/>
                  </a:lnTo>
                  <a:lnTo>
                    <a:pt x="445" y="8778"/>
                  </a:lnTo>
                  <a:lnTo>
                    <a:pt x="589" y="8610"/>
                  </a:lnTo>
                  <a:lnTo>
                    <a:pt x="756" y="8454"/>
                  </a:lnTo>
                  <a:lnTo>
                    <a:pt x="936" y="8310"/>
                  </a:lnTo>
                  <a:lnTo>
                    <a:pt x="1128" y="8166"/>
                  </a:lnTo>
                  <a:lnTo>
                    <a:pt x="1332" y="8035"/>
                  </a:lnTo>
                  <a:lnTo>
                    <a:pt x="1560" y="7915"/>
                  </a:lnTo>
                  <a:lnTo>
                    <a:pt x="1800" y="7807"/>
                  </a:lnTo>
                  <a:lnTo>
                    <a:pt x="2051" y="7687"/>
                  </a:lnTo>
                  <a:lnTo>
                    <a:pt x="2315" y="7591"/>
                  </a:lnTo>
                  <a:lnTo>
                    <a:pt x="2591" y="7495"/>
                  </a:lnTo>
                  <a:lnTo>
                    <a:pt x="2879" y="7399"/>
                  </a:lnTo>
                  <a:lnTo>
                    <a:pt x="3179" y="7315"/>
                  </a:lnTo>
                  <a:lnTo>
                    <a:pt x="3478" y="7243"/>
                  </a:lnTo>
                  <a:lnTo>
                    <a:pt x="4126" y="7099"/>
                  </a:lnTo>
                  <a:lnTo>
                    <a:pt x="4798" y="6967"/>
                  </a:lnTo>
                  <a:lnTo>
                    <a:pt x="5493" y="6859"/>
                  </a:lnTo>
                  <a:lnTo>
                    <a:pt x="6213" y="6751"/>
                  </a:lnTo>
                  <a:lnTo>
                    <a:pt x="6956" y="6667"/>
                  </a:lnTo>
                  <a:lnTo>
                    <a:pt x="8443" y="6488"/>
                  </a:lnTo>
                  <a:lnTo>
                    <a:pt x="9942" y="6320"/>
                  </a:lnTo>
                  <a:lnTo>
                    <a:pt x="10673" y="6224"/>
                  </a:lnTo>
                  <a:lnTo>
                    <a:pt x="11393" y="6128"/>
                  </a:lnTo>
                  <a:lnTo>
                    <a:pt x="12088" y="6008"/>
                  </a:lnTo>
                  <a:lnTo>
                    <a:pt x="12748" y="5888"/>
                  </a:lnTo>
                  <a:lnTo>
                    <a:pt x="13383" y="5744"/>
                  </a:lnTo>
                  <a:lnTo>
                    <a:pt x="13695" y="5660"/>
                  </a:lnTo>
                  <a:lnTo>
                    <a:pt x="13983" y="5576"/>
                  </a:lnTo>
                  <a:lnTo>
                    <a:pt x="14271" y="5492"/>
                  </a:lnTo>
                  <a:lnTo>
                    <a:pt x="14535" y="5396"/>
                  </a:lnTo>
                  <a:lnTo>
                    <a:pt x="14798" y="5288"/>
                  </a:lnTo>
                  <a:lnTo>
                    <a:pt x="15050" y="5181"/>
                  </a:lnTo>
                  <a:lnTo>
                    <a:pt x="15278" y="5073"/>
                  </a:lnTo>
                  <a:lnTo>
                    <a:pt x="15494" y="4953"/>
                  </a:lnTo>
                  <a:lnTo>
                    <a:pt x="15698" y="4821"/>
                  </a:lnTo>
                  <a:lnTo>
                    <a:pt x="15890" y="4677"/>
                  </a:lnTo>
                  <a:lnTo>
                    <a:pt x="16069" y="4533"/>
                  </a:lnTo>
                  <a:lnTo>
                    <a:pt x="16225" y="4377"/>
                  </a:lnTo>
                  <a:lnTo>
                    <a:pt x="16357" y="4209"/>
                  </a:lnTo>
                  <a:lnTo>
                    <a:pt x="16477" y="4041"/>
                  </a:lnTo>
                  <a:lnTo>
                    <a:pt x="16585" y="3849"/>
                  </a:lnTo>
                  <a:lnTo>
                    <a:pt x="16669" y="3658"/>
                  </a:lnTo>
                  <a:lnTo>
                    <a:pt x="16729" y="3454"/>
                  </a:lnTo>
                  <a:lnTo>
                    <a:pt x="16765" y="3238"/>
                  </a:lnTo>
                  <a:lnTo>
                    <a:pt x="16309" y="2878"/>
                  </a:lnTo>
                  <a:lnTo>
                    <a:pt x="15854" y="2554"/>
                  </a:lnTo>
                  <a:lnTo>
                    <a:pt x="15398" y="2243"/>
                  </a:lnTo>
                  <a:lnTo>
                    <a:pt x="14942" y="1943"/>
                  </a:lnTo>
                  <a:lnTo>
                    <a:pt x="14499" y="1679"/>
                  </a:lnTo>
                  <a:lnTo>
                    <a:pt x="14067" y="1439"/>
                  </a:lnTo>
                  <a:lnTo>
                    <a:pt x="13623" y="1211"/>
                  </a:lnTo>
                  <a:lnTo>
                    <a:pt x="13203" y="1008"/>
                  </a:lnTo>
                  <a:lnTo>
                    <a:pt x="12772" y="816"/>
                  </a:lnTo>
                  <a:lnTo>
                    <a:pt x="12352" y="660"/>
                  </a:lnTo>
                  <a:lnTo>
                    <a:pt x="11944" y="516"/>
                  </a:lnTo>
                  <a:lnTo>
                    <a:pt x="11537" y="384"/>
                  </a:lnTo>
                  <a:lnTo>
                    <a:pt x="11129" y="276"/>
                  </a:lnTo>
                  <a:lnTo>
                    <a:pt x="10733" y="192"/>
                  </a:lnTo>
                  <a:lnTo>
                    <a:pt x="10350" y="120"/>
                  </a:lnTo>
                  <a:lnTo>
                    <a:pt x="9954" y="60"/>
                  </a:lnTo>
                  <a:lnTo>
                    <a:pt x="9582" y="24"/>
                  </a:lnTo>
                  <a:lnTo>
                    <a:pt x="9210" y="12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945475" y="907525"/>
              <a:ext cx="30300" cy="44100"/>
            </a:xfrm>
            <a:custGeom>
              <a:rect b="b" l="l" r="r" t="t"/>
              <a:pathLst>
                <a:path extrusionOk="0" h="1764" w="1212">
                  <a:moveTo>
                    <a:pt x="420" y="1"/>
                  </a:moveTo>
                  <a:lnTo>
                    <a:pt x="360" y="13"/>
                  </a:lnTo>
                  <a:lnTo>
                    <a:pt x="300" y="37"/>
                  </a:lnTo>
                  <a:lnTo>
                    <a:pt x="252" y="61"/>
                  </a:lnTo>
                  <a:lnTo>
                    <a:pt x="204" y="97"/>
                  </a:lnTo>
                  <a:lnTo>
                    <a:pt x="156" y="133"/>
                  </a:lnTo>
                  <a:lnTo>
                    <a:pt x="120" y="193"/>
                  </a:lnTo>
                  <a:lnTo>
                    <a:pt x="60" y="301"/>
                  </a:lnTo>
                  <a:lnTo>
                    <a:pt x="25" y="445"/>
                  </a:lnTo>
                  <a:lnTo>
                    <a:pt x="1" y="600"/>
                  </a:lnTo>
                  <a:lnTo>
                    <a:pt x="1" y="756"/>
                  </a:lnTo>
                  <a:lnTo>
                    <a:pt x="25" y="936"/>
                  </a:lnTo>
                  <a:lnTo>
                    <a:pt x="84" y="1116"/>
                  </a:lnTo>
                  <a:lnTo>
                    <a:pt x="144" y="1284"/>
                  </a:lnTo>
                  <a:lnTo>
                    <a:pt x="240" y="1428"/>
                  </a:lnTo>
                  <a:lnTo>
                    <a:pt x="336" y="1548"/>
                  </a:lnTo>
                  <a:lnTo>
                    <a:pt x="444" y="1644"/>
                  </a:lnTo>
                  <a:lnTo>
                    <a:pt x="564" y="1716"/>
                  </a:lnTo>
                  <a:lnTo>
                    <a:pt x="624" y="1740"/>
                  </a:lnTo>
                  <a:lnTo>
                    <a:pt x="672" y="1764"/>
                  </a:lnTo>
                  <a:lnTo>
                    <a:pt x="792" y="1764"/>
                  </a:lnTo>
                  <a:lnTo>
                    <a:pt x="852" y="1752"/>
                  </a:lnTo>
                  <a:lnTo>
                    <a:pt x="912" y="1740"/>
                  </a:lnTo>
                  <a:lnTo>
                    <a:pt x="960" y="1704"/>
                  </a:lnTo>
                  <a:lnTo>
                    <a:pt x="1008" y="1668"/>
                  </a:lnTo>
                  <a:lnTo>
                    <a:pt x="1044" y="1632"/>
                  </a:lnTo>
                  <a:lnTo>
                    <a:pt x="1092" y="1584"/>
                  </a:lnTo>
                  <a:lnTo>
                    <a:pt x="1152" y="1464"/>
                  </a:lnTo>
                  <a:lnTo>
                    <a:pt x="1188" y="1320"/>
                  </a:lnTo>
                  <a:lnTo>
                    <a:pt x="1212" y="1176"/>
                  </a:lnTo>
                  <a:lnTo>
                    <a:pt x="1212" y="1008"/>
                  </a:lnTo>
                  <a:lnTo>
                    <a:pt x="1188" y="828"/>
                  </a:lnTo>
                  <a:lnTo>
                    <a:pt x="1128" y="660"/>
                  </a:lnTo>
                  <a:lnTo>
                    <a:pt x="1068" y="492"/>
                  </a:lnTo>
                  <a:lnTo>
                    <a:pt x="972" y="337"/>
                  </a:lnTo>
                  <a:lnTo>
                    <a:pt x="876" y="217"/>
                  </a:lnTo>
                  <a:lnTo>
                    <a:pt x="768" y="121"/>
                  </a:lnTo>
                  <a:lnTo>
                    <a:pt x="648" y="49"/>
                  </a:lnTo>
                  <a:lnTo>
                    <a:pt x="588" y="25"/>
                  </a:lnTo>
                  <a:lnTo>
                    <a:pt x="540" y="13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802475" y="952200"/>
              <a:ext cx="30300" cy="44100"/>
            </a:xfrm>
            <a:custGeom>
              <a:rect b="b" l="l" r="r" t="t"/>
              <a:pathLst>
                <a:path extrusionOk="0" h="1764" w="1212">
                  <a:moveTo>
                    <a:pt x="420" y="1"/>
                  </a:moveTo>
                  <a:lnTo>
                    <a:pt x="360" y="13"/>
                  </a:lnTo>
                  <a:lnTo>
                    <a:pt x="300" y="37"/>
                  </a:lnTo>
                  <a:lnTo>
                    <a:pt x="252" y="61"/>
                  </a:lnTo>
                  <a:lnTo>
                    <a:pt x="204" y="96"/>
                  </a:lnTo>
                  <a:lnTo>
                    <a:pt x="157" y="144"/>
                  </a:lnTo>
                  <a:lnTo>
                    <a:pt x="121" y="192"/>
                  </a:lnTo>
                  <a:lnTo>
                    <a:pt x="61" y="312"/>
                  </a:lnTo>
                  <a:lnTo>
                    <a:pt x="25" y="444"/>
                  </a:lnTo>
                  <a:lnTo>
                    <a:pt x="1" y="600"/>
                  </a:lnTo>
                  <a:lnTo>
                    <a:pt x="1" y="768"/>
                  </a:lnTo>
                  <a:lnTo>
                    <a:pt x="25" y="936"/>
                  </a:lnTo>
                  <a:lnTo>
                    <a:pt x="73" y="1116"/>
                  </a:lnTo>
                  <a:lnTo>
                    <a:pt x="145" y="1284"/>
                  </a:lnTo>
                  <a:lnTo>
                    <a:pt x="240" y="1428"/>
                  </a:lnTo>
                  <a:lnTo>
                    <a:pt x="336" y="1547"/>
                  </a:lnTo>
                  <a:lnTo>
                    <a:pt x="444" y="1655"/>
                  </a:lnTo>
                  <a:lnTo>
                    <a:pt x="564" y="1715"/>
                  </a:lnTo>
                  <a:lnTo>
                    <a:pt x="612" y="1739"/>
                  </a:lnTo>
                  <a:lnTo>
                    <a:pt x="672" y="1763"/>
                  </a:lnTo>
                  <a:lnTo>
                    <a:pt x="852" y="1763"/>
                  </a:lnTo>
                  <a:lnTo>
                    <a:pt x="900" y="1739"/>
                  </a:lnTo>
                  <a:lnTo>
                    <a:pt x="960" y="1715"/>
                  </a:lnTo>
                  <a:lnTo>
                    <a:pt x="1008" y="1679"/>
                  </a:lnTo>
                  <a:lnTo>
                    <a:pt x="1044" y="1631"/>
                  </a:lnTo>
                  <a:lnTo>
                    <a:pt x="1092" y="1583"/>
                  </a:lnTo>
                  <a:lnTo>
                    <a:pt x="1152" y="1464"/>
                  </a:lnTo>
                  <a:lnTo>
                    <a:pt x="1188" y="1332"/>
                  </a:lnTo>
                  <a:lnTo>
                    <a:pt x="1212" y="1176"/>
                  </a:lnTo>
                  <a:lnTo>
                    <a:pt x="1212" y="1008"/>
                  </a:lnTo>
                  <a:lnTo>
                    <a:pt x="1176" y="840"/>
                  </a:lnTo>
                  <a:lnTo>
                    <a:pt x="1128" y="660"/>
                  </a:lnTo>
                  <a:lnTo>
                    <a:pt x="1056" y="492"/>
                  </a:lnTo>
                  <a:lnTo>
                    <a:pt x="972" y="348"/>
                  </a:lnTo>
                  <a:lnTo>
                    <a:pt x="876" y="216"/>
                  </a:lnTo>
                  <a:lnTo>
                    <a:pt x="768" y="120"/>
                  </a:lnTo>
                  <a:lnTo>
                    <a:pt x="648" y="49"/>
                  </a:lnTo>
                  <a:lnTo>
                    <a:pt x="588" y="25"/>
                  </a:lnTo>
                  <a:lnTo>
                    <a:pt x="528" y="13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783900" y="952200"/>
              <a:ext cx="29700" cy="9925"/>
            </a:xfrm>
            <a:custGeom>
              <a:rect b="b" l="l" r="r" t="t"/>
              <a:pathLst>
                <a:path extrusionOk="0" h="397" w="1188">
                  <a:moveTo>
                    <a:pt x="1187" y="1"/>
                  </a:moveTo>
                  <a:lnTo>
                    <a:pt x="0" y="144"/>
                  </a:lnTo>
                  <a:lnTo>
                    <a:pt x="36" y="168"/>
                  </a:lnTo>
                  <a:lnTo>
                    <a:pt x="144" y="228"/>
                  </a:lnTo>
                  <a:lnTo>
                    <a:pt x="288" y="300"/>
                  </a:lnTo>
                  <a:lnTo>
                    <a:pt x="372" y="336"/>
                  </a:lnTo>
                  <a:lnTo>
                    <a:pt x="468" y="360"/>
                  </a:lnTo>
                  <a:lnTo>
                    <a:pt x="564" y="384"/>
                  </a:lnTo>
                  <a:lnTo>
                    <a:pt x="672" y="396"/>
                  </a:lnTo>
                  <a:lnTo>
                    <a:pt x="768" y="384"/>
                  </a:lnTo>
                  <a:lnTo>
                    <a:pt x="864" y="360"/>
                  </a:lnTo>
                  <a:lnTo>
                    <a:pt x="959" y="312"/>
                  </a:lnTo>
                  <a:lnTo>
                    <a:pt x="1043" y="240"/>
                  </a:lnTo>
                  <a:lnTo>
                    <a:pt x="1115" y="13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857650" y="962100"/>
              <a:ext cx="42275" cy="94450"/>
            </a:xfrm>
            <a:custGeom>
              <a:rect b="b" l="l" r="r" t="t"/>
              <a:pathLst>
                <a:path extrusionOk="0" h="3778" w="1691">
                  <a:moveTo>
                    <a:pt x="528" y="0"/>
                  </a:moveTo>
                  <a:lnTo>
                    <a:pt x="516" y="384"/>
                  </a:lnTo>
                  <a:lnTo>
                    <a:pt x="492" y="816"/>
                  </a:lnTo>
                  <a:lnTo>
                    <a:pt x="444" y="1343"/>
                  </a:lnTo>
                  <a:lnTo>
                    <a:pt x="384" y="1931"/>
                  </a:lnTo>
                  <a:lnTo>
                    <a:pt x="336" y="2243"/>
                  </a:lnTo>
                  <a:lnTo>
                    <a:pt x="288" y="2542"/>
                  </a:lnTo>
                  <a:lnTo>
                    <a:pt x="228" y="2854"/>
                  </a:lnTo>
                  <a:lnTo>
                    <a:pt x="156" y="3142"/>
                  </a:lnTo>
                  <a:lnTo>
                    <a:pt x="84" y="3430"/>
                  </a:lnTo>
                  <a:lnTo>
                    <a:pt x="0" y="3682"/>
                  </a:lnTo>
                  <a:lnTo>
                    <a:pt x="144" y="3742"/>
                  </a:lnTo>
                  <a:lnTo>
                    <a:pt x="300" y="3766"/>
                  </a:lnTo>
                  <a:lnTo>
                    <a:pt x="444" y="3778"/>
                  </a:lnTo>
                  <a:lnTo>
                    <a:pt x="600" y="3766"/>
                  </a:lnTo>
                  <a:lnTo>
                    <a:pt x="744" y="3742"/>
                  </a:lnTo>
                  <a:lnTo>
                    <a:pt x="887" y="3718"/>
                  </a:lnTo>
                  <a:lnTo>
                    <a:pt x="1019" y="3670"/>
                  </a:lnTo>
                  <a:lnTo>
                    <a:pt x="1139" y="3622"/>
                  </a:lnTo>
                  <a:lnTo>
                    <a:pt x="1367" y="3514"/>
                  </a:lnTo>
                  <a:lnTo>
                    <a:pt x="1547" y="3418"/>
                  </a:lnTo>
                  <a:lnTo>
                    <a:pt x="1691" y="331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913700" y="1025050"/>
              <a:ext cx="80375" cy="65075"/>
            </a:xfrm>
            <a:custGeom>
              <a:rect b="b" l="l" r="r" t="t"/>
              <a:pathLst>
                <a:path extrusionOk="0" h="2603" w="3215">
                  <a:moveTo>
                    <a:pt x="3070" y="0"/>
                  </a:moveTo>
                  <a:lnTo>
                    <a:pt x="3022" y="12"/>
                  </a:lnTo>
                  <a:lnTo>
                    <a:pt x="2974" y="48"/>
                  </a:lnTo>
                  <a:lnTo>
                    <a:pt x="2938" y="96"/>
                  </a:lnTo>
                  <a:lnTo>
                    <a:pt x="2902" y="180"/>
                  </a:lnTo>
                  <a:lnTo>
                    <a:pt x="2794" y="384"/>
                  </a:lnTo>
                  <a:lnTo>
                    <a:pt x="2698" y="528"/>
                  </a:lnTo>
                  <a:lnTo>
                    <a:pt x="2591" y="684"/>
                  </a:lnTo>
                  <a:lnTo>
                    <a:pt x="2459" y="852"/>
                  </a:lnTo>
                  <a:lnTo>
                    <a:pt x="2303" y="1032"/>
                  </a:lnTo>
                  <a:lnTo>
                    <a:pt x="2123" y="1224"/>
                  </a:lnTo>
                  <a:lnTo>
                    <a:pt x="1919" y="1403"/>
                  </a:lnTo>
                  <a:lnTo>
                    <a:pt x="1691" y="1595"/>
                  </a:lnTo>
                  <a:lnTo>
                    <a:pt x="1427" y="1763"/>
                  </a:lnTo>
                  <a:lnTo>
                    <a:pt x="1152" y="1931"/>
                  </a:lnTo>
                  <a:lnTo>
                    <a:pt x="996" y="2003"/>
                  </a:lnTo>
                  <a:lnTo>
                    <a:pt x="828" y="2075"/>
                  </a:lnTo>
                  <a:lnTo>
                    <a:pt x="660" y="2147"/>
                  </a:lnTo>
                  <a:lnTo>
                    <a:pt x="492" y="2207"/>
                  </a:lnTo>
                  <a:lnTo>
                    <a:pt x="300" y="2255"/>
                  </a:lnTo>
                  <a:lnTo>
                    <a:pt x="120" y="2303"/>
                  </a:lnTo>
                  <a:lnTo>
                    <a:pt x="60" y="2327"/>
                  </a:lnTo>
                  <a:lnTo>
                    <a:pt x="24" y="2375"/>
                  </a:lnTo>
                  <a:lnTo>
                    <a:pt x="0" y="2423"/>
                  </a:lnTo>
                  <a:lnTo>
                    <a:pt x="0" y="2483"/>
                  </a:lnTo>
                  <a:lnTo>
                    <a:pt x="12" y="2531"/>
                  </a:lnTo>
                  <a:lnTo>
                    <a:pt x="48" y="2579"/>
                  </a:lnTo>
                  <a:lnTo>
                    <a:pt x="108" y="2603"/>
                  </a:lnTo>
                  <a:lnTo>
                    <a:pt x="156" y="2591"/>
                  </a:lnTo>
                  <a:lnTo>
                    <a:pt x="372" y="2543"/>
                  </a:lnTo>
                  <a:lnTo>
                    <a:pt x="564" y="2483"/>
                  </a:lnTo>
                  <a:lnTo>
                    <a:pt x="756" y="2423"/>
                  </a:lnTo>
                  <a:lnTo>
                    <a:pt x="948" y="2351"/>
                  </a:lnTo>
                  <a:lnTo>
                    <a:pt x="1236" y="2207"/>
                  </a:lnTo>
                  <a:lnTo>
                    <a:pt x="1511" y="2063"/>
                  </a:lnTo>
                  <a:lnTo>
                    <a:pt x="1751" y="1895"/>
                  </a:lnTo>
                  <a:lnTo>
                    <a:pt x="1979" y="1727"/>
                  </a:lnTo>
                  <a:lnTo>
                    <a:pt x="2183" y="1559"/>
                  </a:lnTo>
                  <a:lnTo>
                    <a:pt x="2363" y="1379"/>
                  </a:lnTo>
                  <a:lnTo>
                    <a:pt x="2531" y="1212"/>
                  </a:lnTo>
                  <a:lnTo>
                    <a:pt x="2675" y="1044"/>
                  </a:lnTo>
                  <a:lnTo>
                    <a:pt x="2794" y="876"/>
                  </a:lnTo>
                  <a:lnTo>
                    <a:pt x="2902" y="732"/>
                  </a:lnTo>
                  <a:lnTo>
                    <a:pt x="3070" y="468"/>
                  </a:lnTo>
                  <a:lnTo>
                    <a:pt x="3166" y="288"/>
                  </a:lnTo>
                  <a:lnTo>
                    <a:pt x="3202" y="204"/>
                  </a:lnTo>
                  <a:lnTo>
                    <a:pt x="3214" y="144"/>
                  </a:lnTo>
                  <a:lnTo>
                    <a:pt x="3202" y="84"/>
                  </a:lnTo>
                  <a:lnTo>
                    <a:pt x="3178" y="36"/>
                  </a:lnTo>
                  <a:lnTo>
                    <a:pt x="3130" y="12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154125" y="834375"/>
              <a:ext cx="97750" cy="152625"/>
            </a:xfrm>
            <a:custGeom>
              <a:rect b="b" l="l" r="r" t="t"/>
              <a:pathLst>
                <a:path extrusionOk="0" h="6105" w="3910">
                  <a:moveTo>
                    <a:pt x="1691" y="1"/>
                  </a:moveTo>
                  <a:lnTo>
                    <a:pt x="1571" y="13"/>
                  </a:lnTo>
                  <a:lnTo>
                    <a:pt x="1451" y="25"/>
                  </a:lnTo>
                  <a:lnTo>
                    <a:pt x="1332" y="49"/>
                  </a:lnTo>
                  <a:lnTo>
                    <a:pt x="1212" y="85"/>
                  </a:lnTo>
                  <a:lnTo>
                    <a:pt x="1092" y="133"/>
                  </a:lnTo>
                  <a:lnTo>
                    <a:pt x="984" y="193"/>
                  </a:lnTo>
                  <a:lnTo>
                    <a:pt x="888" y="253"/>
                  </a:lnTo>
                  <a:lnTo>
                    <a:pt x="792" y="337"/>
                  </a:lnTo>
                  <a:lnTo>
                    <a:pt x="696" y="421"/>
                  </a:lnTo>
                  <a:lnTo>
                    <a:pt x="612" y="505"/>
                  </a:lnTo>
                  <a:lnTo>
                    <a:pt x="540" y="612"/>
                  </a:lnTo>
                  <a:lnTo>
                    <a:pt x="468" y="720"/>
                  </a:lnTo>
                  <a:lnTo>
                    <a:pt x="396" y="828"/>
                  </a:lnTo>
                  <a:lnTo>
                    <a:pt x="336" y="948"/>
                  </a:lnTo>
                  <a:lnTo>
                    <a:pt x="288" y="1080"/>
                  </a:lnTo>
                  <a:lnTo>
                    <a:pt x="192" y="1344"/>
                  </a:lnTo>
                  <a:lnTo>
                    <a:pt x="120" y="1620"/>
                  </a:lnTo>
                  <a:lnTo>
                    <a:pt x="60" y="1920"/>
                  </a:lnTo>
                  <a:lnTo>
                    <a:pt x="25" y="2231"/>
                  </a:lnTo>
                  <a:lnTo>
                    <a:pt x="1" y="2531"/>
                  </a:lnTo>
                  <a:lnTo>
                    <a:pt x="1" y="2843"/>
                  </a:lnTo>
                  <a:lnTo>
                    <a:pt x="13" y="3155"/>
                  </a:lnTo>
                  <a:lnTo>
                    <a:pt x="37" y="3454"/>
                  </a:lnTo>
                  <a:lnTo>
                    <a:pt x="72" y="3754"/>
                  </a:lnTo>
                  <a:lnTo>
                    <a:pt x="120" y="4030"/>
                  </a:lnTo>
                  <a:lnTo>
                    <a:pt x="192" y="4318"/>
                  </a:lnTo>
                  <a:lnTo>
                    <a:pt x="288" y="4594"/>
                  </a:lnTo>
                  <a:lnTo>
                    <a:pt x="396" y="4857"/>
                  </a:lnTo>
                  <a:lnTo>
                    <a:pt x="528" y="5097"/>
                  </a:lnTo>
                  <a:lnTo>
                    <a:pt x="672" y="5325"/>
                  </a:lnTo>
                  <a:lnTo>
                    <a:pt x="828" y="5517"/>
                  </a:lnTo>
                  <a:lnTo>
                    <a:pt x="996" y="5697"/>
                  </a:lnTo>
                  <a:lnTo>
                    <a:pt x="1176" y="5841"/>
                  </a:lnTo>
                  <a:lnTo>
                    <a:pt x="1260" y="5901"/>
                  </a:lnTo>
                  <a:lnTo>
                    <a:pt x="1356" y="5961"/>
                  </a:lnTo>
                  <a:lnTo>
                    <a:pt x="1451" y="6009"/>
                  </a:lnTo>
                  <a:lnTo>
                    <a:pt x="1547" y="6045"/>
                  </a:lnTo>
                  <a:lnTo>
                    <a:pt x="1643" y="6069"/>
                  </a:lnTo>
                  <a:lnTo>
                    <a:pt x="1739" y="6093"/>
                  </a:lnTo>
                  <a:lnTo>
                    <a:pt x="1847" y="6105"/>
                  </a:lnTo>
                  <a:lnTo>
                    <a:pt x="2039" y="6105"/>
                  </a:lnTo>
                  <a:lnTo>
                    <a:pt x="2147" y="6081"/>
                  </a:lnTo>
                  <a:lnTo>
                    <a:pt x="2243" y="6057"/>
                  </a:lnTo>
                  <a:lnTo>
                    <a:pt x="2351" y="6021"/>
                  </a:lnTo>
                  <a:lnTo>
                    <a:pt x="2447" y="5961"/>
                  </a:lnTo>
                  <a:lnTo>
                    <a:pt x="2543" y="5901"/>
                  </a:lnTo>
                  <a:lnTo>
                    <a:pt x="2639" y="5829"/>
                  </a:lnTo>
                  <a:lnTo>
                    <a:pt x="2735" y="5745"/>
                  </a:lnTo>
                  <a:lnTo>
                    <a:pt x="2866" y="5625"/>
                  </a:lnTo>
                  <a:lnTo>
                    <a:pt x="2986" y="5493"/>
                  </a:lnTo>
                  <a:lnTo>
                    <a:pt x="3106" y="5337"/>
                  </a:lnTo>
                  <a:lnTo>
                    <a:pt x="3214" y="5181"/>
                  </a:lnTo>
                  <a:lnTo>
                    <a:pt x="3322" y="5025"/>
                  </a:lnTo>
                  <a:lnTo>
                    <a:pt x="3418" y="4845"/>
                  </a:lnTo>
                  <a:lnTo>
                    <a:pt x="3514" y="4666"/>
                  </a:lnTo>
                  <a:lnTo>
                    <a:pt x="3598" y="4474"/>
                  </a:lnTo>
                  <a:lnTo>
                    <a:pt x="3670" y="4270"/>
                  </a:lnTo>
                  <a:lnTo>
                    <a:pt x="3730" y="4054"/>
                  </a:lnTo>
                  <a:lnTo>
                    <a:pt x="3790" y="3838"/>
                  </a:lnTo>
                  <a:lnTo>
                    <a:pt x="3838" y="3622"/>
                  </a:lnTo>
                  <a:lnTo>
                    <a:pt x="3874" y="3394"/>
                  </a:lnTo>
                  <a:lnTo>
                    <a:pt x="3898" y="3155"/>
                  </a:lnTo>
                  <a:lnTo>
                    <a:pt x="3910" y="2915"/>
                  </a:lnTo>
                  <a:lnTo>
                    <a:pt x="3910" y="2663"/>
                  </a:lnTo>
                  <a:lnTo>
                    <a:pt x="3886" y="2375"/>
                  </a:lnTo>
                  <a:lnTo>
                    <a:pt x="3838" y="2099"/>
                  </a:lnTo>
                  <a:lnTo>
                    <a:pt x="3766" y="1824"/>
                  </a:lnTo>
                  <a:lnTo>
                    <a:pt x="3670" y="1560"/>
                  </a:lnTo>
                  <a:lnTo>
                    <a:pt x="3550" y="1308"/>
                  </a:lnTo>
                  <a:lnTo>
                    <a:pt x="3418" y="1080"/>
                  </a:lnTo>
                  <a:lnTo>
                    <a:pt x="3262" y="864"/>
                  </a:lnTo>
                  <a:lnTo>
                    <a:pt x="3094" y="660"/>
                  </a:lnTo>
                  <a:lnTo>
                    <a:pt x="2914" y="481"/>
                  </a:lnTo>
                  <a:lnTo>
                    <a:pt x="2711" y="337"/>
                  </a:lnTo>
                  <a:lnTo>
                    <a:pt x="2603" y="265"/>
                  </a:lnTo>
                  <a:lnTo>
                    <a:pt x="2495" y="205"/>
                  </a:lnTo>
                  <a:lnTo>
                    <a:pt x="2387" y="157"/>
                  </a:lnTo>
                  <a:lnTo>
                    <a:pt x="2279" y="109"/>
                  </a:lnTo>
                  <a:lnTo>
                    <a:pt x="2171" y="73"/>
                  </a:lnTo>
                  <a:lnTo>
                    <a:pt x="2051" y="37"/>
                  </a:lnTo>
                  <a:lnTo>
                    <a:pt x="1931" y="25"/>
                  </a:lnTo>
                  <a:lnTo>
                    <a:pt x="1811" y="13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906500" y="828700"/>
              <a:ext cx="70475" cy="27600"/>
            </a:xfrm>
            <a:custGeom>
              <a:rect b="b" l="l" r="r" t="t"/>
              <a:pathLst>
                <a:path extrusionOk="0" h="1104" w="2819">
                  <a:moveTo>
                    <a:pt x="852" y="0"/>
                  </a:moveTo>
                  <a:lnTo>
                    <a:pt x="696" y="24"/>
                  </a:lnTo>
                  <a:lnTo>
                    <a:pt x="444" y="72"/>
                  </a:lnTo>
                  <a:lnTo>
                    <a:pt x="264" y="120"/>
                  </a:lnTo>
                  <a:lnTo>
                    <a:pt x="192" y="144"/>
                  </a:lnTo>
                  <a:lnTo>
                    <a:pt x="145" y="168"/>
                  </a:lnTo>
                  <a:lnTo>
                    <a:pt x="97" y="204"/>
                  </a:lnTo>
                  <a:lnTo>
                    <a:pt x="61" y="252"/>
                  </a:lnTo>
                  <a:lnTo>
                    <a:pt x="37" y="300"/>
                  </a:lnTo>
                  <a:lnTo>
                    <a:pt x="13" y="348"/>
                  </a:lnTo>
                  <a:lnTo>
                    <a:pt x="1" y="408"/>
                  </a:lnTo>
                  <a:lnTo>
                    <a:pt x="1" y="468"/>
                  </a:lnTo>
                  <a:lnTo>
                    <a:pt x="13" y="528"/>
                  </a:lnTo>
                  <a:lnTo>
                    <a:pt x="37" y="576"/>
                  </a:lnTo>
                  <a:lnTo>
                    <a:pt x="73" y="624"/>
                  </a:lnTo>
                  <a:lnTo>
                    <a:pt x="109" y="660"/>
                  </a:lnTo>
                  <a:lnTo>
                    <a:pt x="157" y="684"/>
                  </a:lnTo>
                  <a:lnTo>
                    <a:pt x="204" y="708"/>
                  </a:lnTo>
                  <a:lnTo>
                    <a:pt x="312" y="708"/>
                  </a:lnTo>
                  <a:lnTo>
                    <a:pt x="372" y="684"/>
                  </a:lnTo>
                  <a:lnTo>
                    <a:pt x="420" y="672"/>
                  </a:lnTo>
                  <a:lnTo>
                    <a:pt x="552" y="636"/>
                  </a:lnTo>
                  <a:lnTo>
                    <a:pt x="744" y="600"/>
                  </a:lnTo>
                  <a:lnTo>
                    <a:pt x="864" y="588"/>
                  </a:lnTo>
                  <a:lnTo>
                    <a:pt x="1152" y="588"/>
                  </a:lnTo>
                  <a:lnTo>
                    <a:pt x="1308" y="600"/>
                  </a:lnTo>
                  <a:lnTo>
                    <a:pt x="1464" y="636"/>
                  </a:lnTo>
                  <a:lnTo>
                    <a:pt x="1643" y="672"/>
                  </a:lnTo>
                  <a:lnTo>
                    <a:pt x="1811" y="732"/>
                  </a:lnTo>
                  <a:lnTo>
                    <a:pt x="1991" y="816"/>
                  </a:lnTo>
                  <a:lnTo>
                    <a:pt x="2183" y="923"/>
                  </a:lnTo>
                  <a:lnTo>
                    <a:pt x="2363" y="1055"/>
                  </a:lnTo>
                  <a:lnTo>
                    <a:pt x="2411" y="1079"/>
                  </a:lnTo>
                  <a:lnTo>
                    <a:pt x="2471" y="1103"/>
                  </a:lnTo>
                  <a:lnTo>
                    <a:pt x="2579" y="1103"/>
                  </a:lnTo>
                  <a:lnTo>
                    <a:pt x="2627" y="1079"/>
                  </a:lnTo>
                  <a:lnTo>
                    <a:pt x="2675" y="1055"/>
                  </a:lnTo>
                  <a:lnTo>
                    <a:pt x="2723" y="1019"/>
                  </a:lnTo>
                  <a:lnTo>
                    <a:pt x="2759" y="983"/>
                  </a:lnTo>
                  <a:lnTo>
                    <a:pt x="2795" y="923"/>
                  </a:lnTo>
                  <a:lnTo>
                    <a:pt x="2819" y="875"/>
                  </a:lnTo>
                  <a:lnTo>
                    <a:pt x="2819" y="816"/>
                  </a:lnTo>
                  <a:lnTo>
                    <a:pt x="2819" y="756"/>
                  </a:lnTo>
                  <a:lnTo>
                    <a:pt x="2807" y="708"/>
                  </a:lnTo>
                  <a:lnTo>
                    <a:pt x="2795" y="660"/>
                  </a:lnTo>
                  <a:lnTo>
                    <a:pt x="2759" y="612"/>
                  </a:lnTo>
                  <a:lnTo>
                    <a:pt x="2723" y="564"/>
                  </a:lnTo>
                  <a:lnTo>
                    <a:pt x="2495" y="408"/>
                  </a:lnTo>
                  <a:lnTo>
                    <a:pt x="2267" y="276"/>
                  </a:lnTo>
                  <a:lnTo>
                    <a:pt x="2039" y="180"/>
                  </a:lnTo>
                  <a:lnTo>
                    <a:pt x="1811" y="108"/>
                  </a:lnTo>
                  <a:lnTo>
                    <a:pt x="1607" y="48"/>
                  </a:lnTo>
                  <a:lnTo>
                    <a:pt x="1392" y="12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755700" y="871550"/>
              <a:ext cx="56400" cy="58500"/>
            </a:xfrm>
            <a:custGeom>
              <a:rect b="b" l="l" r="r" t="t"/>
              <a:pathLst>
                <a:path extrusionOk="0" h="2340" w="2256">
                  <a:moveTo>
                    <a:pt x="1968" y="1"/>
                  </a:moveTo>
                  <a:lnTo>
                    <a:pt x="1920" y="13"/>
                  </a:lnTo>
                  <a:lnTo>
                    <a:pt x="1848" y="37"/>
                  </a:lnTo>
                  <a:lnTo>
                    <a:pt x="1680" y="97"/>
                  </a:lnTo>
                  <a:lnTo>
                    <a:pt x="1440" y="217"/>
                  </a:lnTo>
                  <a:lnTo>
                    <a:pt x="1308" y="301"/>
                  </a:lnTo>
                  <a:lnTo>
                    <a:pt x="1164" y="397"/>
                  </a:lnTo>
                  <a:lnTo>
                    <a:pt x="1008" y="516"/>
                  </a:lnTo>
                  <a:lnTo>
                    <a:pt x="852" y="648"/>
                  </a:lnTo>
                  <a:lnTo>
                    <a:pt x="708" y="804"/>
                  </a:lnTo>
                  <a:lnTo>
                    <a:pt x="553" y="984"/>
                  </a:lnTo>
                  <a:lnTo>
                    <a:pt x="409" y="1188"/>
                  </a:lnTo>
                  <a:lnTo>
                    <a:pt x="265" y="1416"/>
                  </a:lnTo>
                  <a:lnTo>
                    <a:pt x="133" y="1668"/>
                  </a:lnTo>
                  <a:lnTo>
                    <a:pt x="25" y="1943"/>
                  </a:lnTo>
                  <a:lnTo>
                    <a:pt x="1" y="2003"/>
                  </a:lnTo>
                  <a:lnTo>
                    <a:pt x="1" y="2063"/>
                  </a:lnTo>
                  <a:lnTo>
                    <a:pt x="13" y="2111"/>
                  </a:lnTo>
                  <a:lnTo>
                    <a:pt x="25" y="2171"/>
                  </a:lnTo>
                  <a:lnTo>
                    <a:pt x="49" y="2219"/>
                  </a:lnTo>
                  <a:lnTo>
                    <a:pt x="85" y="2255"/>
                  </a:lnTo>
                  <a:lnTo>
                    <a:pt x="133" y="2291"/>
                  </a:lnTo>
                  <a:lnTo>
                    <a:pt x="181" y="2315"/>
                  </a:lnTo>
                  <a:lnTo>
                    <a:pt x="229" y="2327"/>
                  </a:lnTo>
                  <a:lnTo>
                    <a:pt x="289" y="2339"/>
                  </a:lnTo>
                  <a:lnTo>
                    <a:pt x="337" y="2327"/>
                  </a:lnTo>
                  <a:lnTo>
                    <a:pt x="385" y="2303"/>
                  </a:lnTo>
                  <a:lnTo>
                    <a:pt x="433" y="2279"/>
                  </a:lnTo>
                  <a:lnTo>
                    <a:pt x="481" y="2231"/>
                  </a:lnTo>
                  <a:lnTo>
                    <a:pt x="517" y="2183"/>
                  </a:lnTo>
                  <a:lnTo>
                    <a:pt x="541" y="2135"/>
                  </a:lnTo>
                  <a:lnTo>
                    <a:pt x="637" y="1907"/>
                  </a:lnTo>
                  <a:lnTo>
                    <a:pt x="732" y="1716"/>
                  </a:lnTo>
                  <a:lnTo>
                    <a:pt x="840" y="1536"/>
                  </a:lnTo>
                  <a:lnTo>
                    <a:pt x="960" y="1368"/>
                  </a:lnTo>
                  <a:lnTo>
                    <a:pt x="1080" y="1224"/>
                  </a:lnTo>
                  <a:lnTo>
                    <a:pt x="1200" y="1104"/>
                  </a:lnTo>
                  <a:lnTo>
                    <a:pt x="1320" y="996"/>
                  </a:lnTo>
                  <a:lnTo>
                    <a:pt x="1440" y="900"/>
                  </a:lnTo>
                  <a:lnTo>
                    <a:pt x="1548" y="816"/>
                  </a:lnTo>
                  <a:lnTo>
                    <a:pt x="1656" y="756"/>
                  </a:lnTo>
                  <a:lnTo>
                    <a:pt x="1836" y="660"/>
                  </a:lnTo>
                  <a:lnTo>
                    <a:pt x="1968" y="612"/>
                  </a:lnTo>
                  <a:lnTo>
                    <a:pt x="2028" y="588"/>
                  </a:lnTo>
                  <a:lnTo>
                    <a:pt x="2087" y="564"/>
                  </a:lnTo>
                  <a:lnTo>
                    <a:pt x="2135" y="540"/>
                  </a:lnTo>
                  <a:lnTo>
                    <a:pt x="2171" y="493"/>
                  </a:lnTo>
                  <a:lnTo>
                    <a:pt x="2207" y="445"/>
                  </a:lnTo>
                  <a:lnTo>
                    <a:pt x="2231" y="397"/>
                  </a:lnTo>
                  <a:lnTo>
                    <a:pt x="2243" y="349"/>
                  </a:lnTo>
                  <a:lnTo>
                    <a:pt x="2255" y="289"/>
                  </a:lnTo>
                  <a:lnTo>
                    <a:pt x="2243" y="229"/>
                  </a:lnTo>
                  <a:lnTo>
                    <a:pt x="2231" y="169"/>
                  </a:lnTo>
                  <a:lnTo>
                    <a:pt x="2207" y="121"/>
                  </a:lnTo>
                  <a:lnTo>
                    <a:pt x="2171" y="73"/>
                  </a:lnTo>
                  <a:lnTo>
                    <a:pt x="2123" y="49"/>
                  </a:lnTo>
                  <a:lnTo>
                    <a:pt x="2075" y="25"/>
                  </a:lnTo>
                  <a:lnTo>
                    <a:pt x="2028" y="13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926900" y="907525"/>
              <a:ext cx="29700" cy="9625"/>
            </a:xfrm>
            <a:custGeom>
              <a:rect b="b" l="l" r="r" t="t"/>
              <a:pathLst>
                <a:path extrusionOk="0" h="385" w="1188">
                  <a:moveTo>
                    <a:pt x="1187" y="1"/>
                  </a:moveTo>
                  <a:lnTo>
                    <a:pt x="0" y="133"/>
                  </a:lnTo>
                  <a:lnTo>
                    <a:pt x="36" y="169"/>
                  </a:lnTo>
                  <a:lnTo>
                    <a:pt x="144" y="229"/>
                  </a:lnTo>
                  <a:lnTo>
                    <a:pt x="288" y="301"/>
                  </a:lnTo>
                  <a:lnTo>
                    <a:pt x="384" y="337"/>
                  </a:lnTo>
                  <a:lnTo>
                    <a:pt x="468" y="361"/>
                  </a:lnTo>
                  <a:lnTo>
                    <a:pt x="564" y="385"/>
                  </a:lnTo>
                  <a:lnTo>
                    <a:pt x="768" y="385"/>
                  </a:lnTo>
                  <a:lnTo>
                    <a:pt x="863" y="349"/>
                  </a:lnTo>
                  <a:lnTo>
                    <a:pt x="959" y="301"/>
                  </a:lnTo>
                  <a:lnTo>
                    <a:pt x="1043" y="229"/>
                  </a:lnTo>
                  <a:lnTo>
                    <a:pt x="1115" y="133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870225" y="1546675"/>
              <a:ext cx="551325" cy="527650"/>
            </a:xfrm>
            <a:custGeom>
              <a:rect b="b" l="l" r="r" t="t"/>
              <a:pathLst>
                <a:path extrusionOk="0" h="21106" w="22053">
                  <a:moveTo>
                    <a:pt x="18240" y="1"/>
                  </a:moveTo>
                  <a:lnTo>
                    <a:pt x="18048" y="13"/>
                  </a:lnTo>
                  <a:lnTo>
                    <a:pt x="17868" y="37"/>
                  </a:lnTo>
                  <a:lnTo>
                    <a:pt x="17688" y="60"/>
                  </a:lnTo>
                  <a:lnTo>
                    <a:pt x="17508" y="96"/>
                  </a:lnTo>
                  <a:lnTo>
                    <a:pt x="17328" y="144"/>
                  </a:lnTo>
                  <a:lnTo>
                    <a:pt x="17160" y="192"/>
                  </a:lnTo>
                  <a:lnTo>
                    <a:pt x="16992" y="252"/>
                  </a:lnTo>
                  <a:lnTo>
                    <a:pt x="16825" y="324"/>
                  </a:lnTo>
                  <a:lnTo>
                    <a:pt x="16657" y="408"/>
                  </a:lnTo>
                  <a:lnTo>
                    <a:pt x="16501" y="492"/>
                  </a:lnTo>
                  <a:lnTo>
                    <a:pt x="16345" y="576"/>
                  </a:lnTo>
                  <a:lnTo>
                    <a:pt x="16201" y="684"/>
                  </a:lnTo>
                  <a:lnTo>
                    <a:pt x="16057" y="792"/>
                  </a:lnTo>
                  <a:lnTo>
                    <a:pt x="15925" y="900"/>
                  </a:lnTo>
                  <a:lnTo>
                    <a:pt x="15793" y="1020"/>
                  </a:lnTo>
                  <a:lnTo>
                    <a:pt x="15661" y="1140"/>
                  </a:lnTo>
                  <a:lnTo>
                    <a:pt x="15542" y="1272"/>
                  </a:lnTo>
                  <a:lnTo>
                    <a:pt x="15422" y="1416"/>
                  </a:lnTo>
                  <a:lnTo>
                    <a:pt x="15326" y="1559"/>
                  </a:lnTo>
                  <a:lnTo>
                    <a:pt x="15218" y="1703"/>
                  </a:lnTo>
                  <a:lnTo>
                    <a:pt x="15122" y="1859"/>
                  </a:lnTo>
                  <a:lnTo>
                    <a:pt x="15038" y="2015"/>
                  </a:lnTo>
                  <a:lnTo>
                    <a:pt x="14966" y="2183"/>
                  </a:lnTo>
                  <a:lnTo>
                    <a:pt x="14894" y="2351"/>
                  </a:lnTo>
                  <a:lnTo>
                    <a:pt x="14822" y="2519"/>
                  </a:lnTo>
                  <a:lnTo>
                    <a:pt x="14774" y="2699"/>
                  </a:lnTo>
                  <a:lnTo>
                    <a:pt x="14726" y="2878"/>
                  </a:lnTo>
                  <a:lnTo>
                    <a:pt x="14690" y="3058"/>
                  </a:lnTo>
                  <a:lnTo>
                    <a:pt x="14654" y="3250"/>
                  </a:lnTo>
                  <a:lnTo>
                    <a:pt x="14642" y="3442"/>
                  </a:lnTo>
                  <a:lnTo>
                    <a:pt x="14618" y="3766"/>
                  </a:lnTo>
                  <a:lnTo>
                    <a:pt x="14570" y="4449"/>
                  </a:lnTo>
                  <a:lnTo>
                    <a:pt x="14522" y="4857"/>
                  </a:lnTo>
                  <a:lnTo>
                    <a:pt x="14474" y="5277"/>
                  </a:lnTo>
                  <a:lnTo>
                    <a:pt x="14354" y="6104"/>
                  </a:lnTo>
                  <a:lnTo>
                    <a:pt x="14294" y="6512"/>
                  </a:lnTo>
                  <a:lnTo>
                    <a:pt x="14210" y="6920"/>
                  </a:lnTo>
                  <a:lnTo>
                    <a:pt x="14127" y="7327"/>
                  </a:lnTo>
                  <a:lnTo>
                    <a:pt x="14031" y="7735"/>
                  </a:lnTo>
                  <a:lnTo>
                    <a:pt x="13935" y="8143"/>
                  </a:lnTo>
                  <a:lnTo>
                    <a:pt x="13827" y="8526"/>
                  </a:lnTo>
                  <a:lnTo>
                    <a:pt x="13707" y="8922"/>
                  </a:lnTo>
                  <a:lnTo>
                    <a:pt x="13587" y="9306"/>
                  </a:lnTo>
                  <a:lnTo>
                    <a:pt x="13455" y="9690"/>
                  </a:lnTo>
                  <a:lnTo>
                    <a:pt x="13311" y="10061"/>
                  </a:lnTo>
                  <a:lnTo>
                    <a:pt x="13167" y="10433"/>
                  </a:lnTo>
                  <a:lnTo>
                    <a:pt x="13011" y="10793"/>
                  </a:lnTo>
                  <a:lnTo>
                    <a:pt x="12843" y="11141"/>
                  </a:lnTo>
                  <a:lnTo>
                    <a:pt x="12664" y="11476"/>
                  </a:lnTo>
                  <a:lnTo>
                    <a:pt x="12352" y="12124"/>
                  </a:lnTo>
                  <a:lnTo>
                    <a:pt x="12184" y="12424"/>
                  </a:lnTo>
                  <a:lnTo>
                    <a:pt x="12100" y="12580"/>
                  </a:lnTo>
                  <a:lnTo>
                    <a:pt x="11992" y="12723"/>
                  </a:lnTo>
                  <a:lnTo>
                    <a:pt x="11692" y="13167"/>
                  </a:lnTo>
                  <a:lnTo>
                    <a:pt x="11524" y="13407"/>
                  </a:lnTo>
                  <a:lnTo>
                    <a:pt x="11333" y="13647"/>
                  </a:lnTo>
                  <a:lnTo>
                    <a:pt x="10949" y="14078"/>
                  </a:lnTo>
                  <a:lnTo>
                    <a:pt x="10865" y="14138"/>
                  </a:lnTo>
                  <a:lnTo>
                    <a:pt x="10781" y="14198"/>
                  </a:lnTo>
                  <a:lnTo>
                    <a:pt x="10673" y="14270"/>
                  </a:lnTo>
                  <a:lnTo>
                    <a:pt x="10553" y="14330"/>
                  </a:lnTo>
                  <a:lnTo>
                    <a:pt x="10409" y="14366"/>
                  </a:lnTo>
                  <a:lnTo>
                    <a:pt x="10349" y="14378"/>
                  </a:lnTo>
                  <a:lnTo>
                    <a:pt x="10277" y="14390"/>
                  </a:lnTo>
                  <a:lnTo>
                    <a:pt x="10205" y="14390"/>
                  </a:lnTo>
                  <a:lnTo>
                    <a:pt x="10145" y="14366"/>
                  </a:lnTo>
                  <a:lnTo>
                    <a:pt x="9606" y="14186"/>
                  </a:lnTo>
                  <a:lnTo>
                    <a:pt x="9042" y="13959"/>
                  </a:lnTo>
                  <a:lnTo>
                    <a:pt x="8443" y="13695"/>
                  </a:lnTo>
                  <a:lnTo>
                    <a:pt x="7843" y="13395"/>
                  </a:lnTo>
                  <a:lnTo>
                    <a:pt x="7231" y="13083"/>
                  </a:lnTo>
                  <a:lnTo>
                    <a:pt x="6620" y="12759"/>
                  </a:lnTo>
                  <a:lnTo>
                    <a:pt x="6008" y="12412"/>
                  </a:lnTo>
                  <a:lnTo>
                    <a:pt x="5385" y="12064"/>
                  </a:lnTo>
                  <a:lnTo>
                    <a:pt x="2891" y="10613"/>
                  </a:lnTo>
                  <a:lnTo>
                    <a:pt x="2819" y="10565"/>
                  </a:lnTo>
                  <a:lnTo>
                    <a:pt x="2699" y="10505"/>
                  </a:lnTo>
                  <a:lnTo>
                    <a:pt x="2579" y="10445"/>
                  </a:lnTo>
                  <a:lnTo>
                    <a:pt x="2459" y="10409"/>
                  </a:lnTo>
                  <a:lnTo>
                    <a:pt x="2327" y="10373"/>
                  </a:lnTo>
                  <a:lnTo>
                    <a:pt x="2195" y="10337"/>
                  </a:lnTo>
                  <a:lnTo>
                    <a:pt x="2063" y="10325"/>
                  </a:lnTo>
                  <a:lnTo>
                    <a:pt x="1931" y="10313"/>
                  </a:lnTo>
                  <a:lnTo>
                    <a:pt x="1799" y="10313"/>
                  </a:lnTo>
                  <a:lnTo>
                    <a:pt x="1667" y="10325"/>
                  </a:lnTo>
                  <a:lnTo>
                    <a:pt x="1536" y="10337"/>
                  </a:lnTo>
                  <a:lnTo>
                    <a:pt x="1416" y="10373"/>
                  </a:lnTo>
                  <a:lnTo>
                    <a:pt x="1284" y="10409"/>
                  </a:lnTo>
                  <a:lnTo>
                    <a:pt x="1152" y="10457"/>
                  </a:lnTo>
                  <a:lnTo>
                    <a:pt x="1032" y="10517"/>
                  </a:lnTo>
                  <a:lnTo>
                    <a:pt x="912" y="10577"/>
                  </a:lnTo>
                  <a:lnTo>
                    <a:pt x="792" y="10661"/>
                  </a:lnTo>
                  <a:lnTo>
                    <a:pt x="636" y="10781"/>
                  </a:lnTo>
                  <a:lnTo>
                    <a:pt x="504" y="10913"/>
                  </a:lnTo>
                  <a:lnTo>
                    <a:pt x="384" y="11045"/>
                  </a:lnTo>
                  <a:lnTo>
                    <a:pt x="276" y="11201"/>
                  </a:lnTo>
                  <a:lnTo>
                    <a:pt x="193" y="11356"/>
                  </a:lnTo>
                  <a:lnTo>
                    <a:pt x="121" y="11524"/>
                  </a:lnTo>
                  <a:lnTo>
                    <a:pt x="61" y="11692"/>
                  </a:lnTo>
                  <a:lnTo>
                    <a:pt x="25" y="11872"/>
                  </a:lnTo>
                  <a:lnTo>
                    <a:pt x="1" y="12052"/>
                  </a:lnTo>
                  <a:lnTo>
                    <a:pt x="1" y="12232"/>
                  </a:lnTo>
                  <a:lnTo>
                    <a:pt x="13" y="12412"/>
                  </a:lnTo>
                  <a:lnTo>
                    <a:pt x="37" y="12592"/>
                  </a:lnTo>
                  <a:lnTo>
                    <a:pt x="85" y="12771"/>
                  </a:lnTo>
                  <a:lnTo>
                    <a:pt x="157" y="12939"/>
                  </a:lnTo>
                  <a:lnTo>
                    <a:pt x="241" y="13107"/>
                  </a:lnTo>
                  <a:lnTo>
                    <a:pt x="348" y="13275"/>
                  </a:lnTo>
                  <a:lnTo>
                    <a:pt x="588" y="13611"/>
                  </a:lnTo>
                  <a:lnTo>
                    <a:pt x="828" y="13935"/>
                  </a:lnTo>
                  <a:lnTo>
                    <a:pt x="1320" y="14558"/>
                  </a:lnTo>
                  <a:lnTo>
                    <a:pt x="1835" y="15170"/>
                  </a:lnTo>
                  <a:lnTo>
                    <a:pt x="2363" y="15757"/>
                  </a:lnTo>
                  <a:lnTo>
                    <a:pt x="2915" y="16345"/>
                  </a:lnTo>
                  <a:lnTo>
                    <a:pt x="3490" y="16920"/>
                  </a:lnTo>
                  <a:lnTo>
                    <a:pt x="4078" y="17472"/>
                  </a:lnTo>
                  <a:lnTo>
                    <a:pt x="4701" y="18024"/>
                  </a:lnTo>
                  <a:lnTo>
                    <a:pt x="5349" y="18551"/>
                  </a:lnTo>
                  <a:lnTo>
                    <a:pt x="5685" y="18815"/>
                  </a:lnTo>
                  <a:lnTo>
                    <a:pt x="6032" y="19079"/>
                  </a:lnTo>
                  <a:lnTo>
                    <a:pt x="6404" y="19331"/>
                  </a:lnTo>
                  <a:lnTo>
                    <a:pt x="6776" y="19583"/>
                  </a:lnTo>
                  <a:lnTo>
                    <a:pt x="7172" y="19822"/>
                  </a:lnTo>
                  <a:lnTo>
                    <a:pt x="7591" y="20050"/>
                  </a:lnTo>
                  <a:lnTo>
                    <a:pt x="8035" y="20278"/>
                  </a:lnTo>
                  <a:lnTo>
                    <a:pt x="8503" y="20494"/>
                  </a:lnTo>
                  <a:lnTo>
                    <a:pt x="8754" y="20590"/>
                  </a:lnTo>
                  <a:lnTo>
                    <a:pt x="9018" y="20698"/>
                  </a:lnTo>
                  <a:lnTo>
                    <a:pt x="9294" y="20782"/>
                  </a:lnTo>
                  <a:lnTo>
                    <a:pt x="9594" y="20878"/>
                  </a:lnTo>
                  <a:lnTo>
                    <a:pt x="9906" y="20950"/>
                  </a:lnTo>
                  <a:lnTo>
                    <a:pt x="10241" y="21009"/>
                  </a:lnTo>
                  <a:lnTo>
                    <a:pt x="10601" y="21069"/>
                  </a:lnTo>
                  <a:lnTo>
                    <a:pt x="10985" y="21093"/>
                  </a:lnTo>
                  <a:lnTo>
                    <a:pt x="11189" y="21105"/>
                  </a:lnTo>
                  <a:lnTo>
                    <a:pt x="11393" y="21105"/>
                  </a:lnTo>
                  <a:lnTo>
                    <a:pt x="11620" y="21093"/>
                  </a:lnTo>
                  <a:lnTo>
                    <a:pt x="11836" y="21069"/>
                  </a:lnTo>
                  <a:lnTo>
                    <a:pt x="12076" y="21033"/>
                  </a:lnTo>
                  <a:lnTo>
                    <a:pt x="12316" y="20998"/>
                  </a:lnTo>
                  <a:lnTo>
                    <a:pt x="12556" y="20938"/>
                  </a:lnTo>
                  <a:lnTo>
                    <a:pt x="12819" y="20878"/>
                  </a:lnTo>
                  <a:lnTo>
                    <a:pt x="12963" y="20830"/>
                  </a:lnTo>
                  <a:lnTo>
                    <a:pt x="13119" y="20770"/>
                  </a:lnTo>
                  <a:lnTo>
                    <a:pt x="13263" y="20698"/>
                  </a:lnTo>
                  <a:lnTo>
                    <a:pt x="13407" y="20614"/>
                  </a:lnTo>
                  <a:lnTo>
                    <a:pt x="13635" y="20482"/>
                  </a:lnTo>
                  <a:lnTo>
                    <a:pt x="14163" y="20134"/>
                  </a:lnTo>
                  <a:lnTo>
                    <a:pt x="14690" y="19762"/>
                  </a:lnTo>
                  <a:lnTo>
                    <a:pt x="15206" y="19379"/>
                  </a:lnTo>
                  <a:lnTo>
                    <a:pt x="15697" y="18971"/>
                  </a:lnTo>
                  <a:lnTo>
                    <a:pt x="16165" y="18539"/>
                  </a:lnTo>
                  <a:lnTo>
                    <a:pt x="16633" y="18096"/>
                  </a:lnTo>
                  <a:lnTo>
                    <a:pt x="17064" y="17628"/>
                  </a:lnTo>
                  <a:lnTo>
                    <a:pt x="17268" y="17400"/>
                  </a:lnTo>
                  <a:lnTo>
                    <a:pt x="17472" y="17148"/>
                  </a:lnTo>
                  <a:lnTo>
                    <a:pt x="17880" y="16657"/>
                  </a:lnTo>
                  <a:lnTo>
                    <a:pt x="18252" y="16165"/>
                  </a:lnTo>
                  <a:lnTo>
                    <a:pt x="18611" y="15649"/>
                  </a:lnTo>
                  <a:lnTo>
                    <a:pt x="18947" y="15122"/>
                  </a:lnTo>
                  <a:lnTo>
                    <a:pt x="19259" y="14594"/>
                  </a:lnTo>
                  <a:lnTo>
                    <a:pt x="19559" y="14054"/>
                  </a:lnTo>
                  <a:lnTo>
                    <a:pt x="19834" y="13503"/>
                  </a:lnTo>
                  <a:lnTo>
                    <a:pt x="20086" y="12963"/>
                  </a:lnTo>
                  <a:lnTo>
                    <a:pt x="20326" y="12400"/>
                  </a:lnTo>
                  <a:lnTo>
                    <a:pt x="20554" y="11848"/>
                  </a:lnTo>
                  <a:lnTo>
                    <a:pt x="20758" y="11284"/>
                  </a:lnTo>
                  <a:lnTo>
                    <a:pt x="20950" y="10721"/>
                  </a:lnTo>
                  <a:lnTo>
                    <a:pt x="21130" y="10157"/>
                  </a:lnTo>
                  <a:lnTo>
                    <a:pt x="21285" y="9582"/>
                  </a:lnTo>
                  <a:lnTo>
                    <a:pt x="21429" y="9018"/>
                  </a:lnTo>
                  <a:lnTo>
                    <a:pt x="21561" y="8442"/>
                  </a:lnTo>
                  <a:lnTo>
                    <a:pt x="21669" y="7867"/>
                  </a:lnTo>
                  <a:lnTo>
                    <a:pt x="21777" y="7291"/>
                  </a:lnTo>
                  <a:lnTo>
                    <a:pt x="21861" y="6716"/>
                  </a:lnTo>
                  <a:lnTo>
                    <a:pt x="21933" y="6140"/>
                  </a:lnTo>
                  <a:lnTo>
                    <a:pt x="21993" y="5553"/>
                  </a:lnTo>
                  <a:lnTo>
                    <a:pt x="22029" y="4965"/>
                  </a:lnTo>
                  <a:lnTo>
                    <a:pt x="22053" y="4353"/>
                  </a:lnTo>
                  <a:lnTo>
                    <a:pt x="22053" y="4042"/>
                  </a:lnTo>
                  <a:lnTo>
                    <a:pt x="22053" y="3646"/>
                  </a:lnTo>
                  <a:lnTo>
                    <a:pt x="22041" y="3478"/>
                  </a:lnTo>
                  <a:lnTo>
                    <a:pt x="22029" y="3298"/>
                  </a:lnTo>
                  <a:lnTo>
                    <a:pt x="22005" y="3130"/>
                  </a:lnTo>
                  <a:lnTo>
                    <a:pt x="21969" y="2950"/>
                  </a:lnTo>
                  <a:lnTo>
                    <a:pt x="21933" y="2783"/>
                  </a:lnTo>
                  <a:lnTo>
                    <a:pt x="21885" y="2627"/>
                  </a:lnTo>
                  <a:lnTo>
                    <a:pt x="21837" y="2459"/>
                  </a:lnTo>
                  <a:lnTo>
                    <a:pt x="21765" y="2303"/>
                  </a:lnTo>
                  <a:lnTo>
                    <a:pt x="21705" y="2147"/>
                  </a:lnTo>
                  <a:lnTo>
                    <a:pt x="21621" y="1991"/>
                  </a:lnTo>
                  <a:lnTo>
                    <a:pt x="21549" y="1847"/>
                  </a:lnTo>
                  <a:lnTo>
                    <a:pt x="21453" y="1703"/>
                  </a:lnTo>
                  <a:lnTo>
                    <a:pt x="21357" y="1571"/>
                  </a:lnTo>
                  <a:lnTo>
                    <a:pt x="21261" y="1428"/>
                  </a:lnTo>
                  <a:lnTo>
                    <a:pt x="21153" y="1296"/>
                  </a:lnTo>
                  <a:lnTo>
                    <a:pt x="21046" y="1176"/>
                  </a:lnTo>
                  <a:lnTo>
                    <a:pt x="20926" y="1056"/>
                  </a:lnTo>
                  <a:lnTo>
                    <a:pt x="20806" y="936"/>
                  </a:lnTo>
                  <a:lnTo>
                    <a:pt x="20674" y="828"/>
                  </a:lnTo>
                  <a:lnTo>
                    <a:pt x="20542" y="732"/>
                  </a:lnTo>
                  <a:lnTo>
                    <a:pt x="20398" y="624"/>
                  </a:lnTo>
                  <a:lnTo>
                    <a:pt x="20254" y="540"/>
                  </a:lnTo>
                  <a:lnTo>
                    <a:pt x="20110" y="456"/>
                  </a:lnTo>
                  <a:lnTo>
                    <a:pt x="19966" y="372"/>
                  </a:lnTo>
                  <a:lnTo>
                    <a:pt x="19810" y="300"/>
                  </a:lnTo>
                  <a:lnTo>
                    <a:pt x="19643" y="240"/>
                  </a:lnTo>
                  <a:lnTo>
                    <a:pt x="19487" y="180"/>
                  </a:lnTo>
                  <a:lnTo>
                    <a:pt x="19319" y="132"/>
                  </a:lnTo>
                  <a:lnTo>
                    <a:pt x="19151" y="84"/>
                  </a:lnTo>
                  <a:lnTo>
                    <a:pt x="18971" y="60"/>
                  </a:lnTo>
                  <a:lnTo>
                    <a:pt x="18803" y="25"/>
                  </a:lnTo>
                  <a:lnTo>
                    <a:pt x="18623" y="13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397175" y="1642600"/>
              <a:ext cx="491975" cy="310900"/>
            </a:xfrm>
            <a:custGeom>
              <a:rect b="b" l="l" r="r" t="t"/>
              <a:pathLst>
                <a:path extrusionOk="0" h="12436" w="19679">
                  <a:moveTo>
                    <a:pt x="1931" y="1"/>
                  </a:moveTo>
                  <a:lnTo>
                    <a:pt x="1703" y="13"/>
                  </a:lnTo>
                  <a:lnTo>
                    <a:pt x="1475" y="49"/>
                  </a:lnTo>
                  <a:lnTo>
                    <a:pt x="1271" y="97"/>
                  </a:lnTo>
                  <a:lnTo>
                    <a:pt x="1079" y="157"/>
                  </a:lnTo>
                  <a:lnTo>
                    <a:pt x="900" y="241"/>
                  </a:lnTo>
                  <a:lnTo>
                    <a:pt x="720" y="337"/>
                  </a:lnTo>
                  <a:lnTo>
                    <a:pt x="576" y="456"/>
                  </a:lnTo>
                  <a:lnTo>
                    <a:pt x="432" y="576"/>
                  </a:lnTo>
                  <a:lnTo>
                    <a:pt x="312" y="720"/>
                  </a:lnTo>
                  <a:lnTo>
                    <a:pt x="216" y="864"/>
                  </a:lnTo>
                  <a:lnTo>
                    <a:pt x="132" y="1032"/>
                  </a:lnTo>
                  <a:lnTo>
                    <a:pt x="60" y="1200"/>
                  </a:lnTo>
                  <a:lnTo>
                    <a:pt x="24" y="1380"/>
                  </a:lnTo>
                  <a:lnTo>
                    <a:pt x="0" y="1572"/>
                  </a:lnTo>
                  <a:lnTo>
                    <a:pt x="0" y="1764"/>
                  </a:lnTo>
                  <a:lnTo>
                    <a:pt x="36" y="1955"/>
                  </a:lnTo>
                  <a:lnTo>
                    <a:pt x="1679" y="10481"/>
                  </a:lnTo>
                  <a:lnTo>
                    <a:pt x="1727" y="10673"/>
                  </a:lnTo>
                  <a:lnTo>
                    <a:pt x="1799" y="10877"/>
                  </a:lnTo>
                  <a:lnTo>
                    <a:pt x="1895" y="11057"/>
                  </a:lnTo>
                  <a:lnTo>
                    <a:pt x="2003" y="11237"/>
                  </a:lnTo>
                  <a:lnTo>
                    <a:pt x="2135" y="11405"/>
                  </a:lnTo>
                  <a:lnTo>
                    <a:pt x="2279" y="11573"/>
                  </a:lnTo>
                  <a:lnTo>
                    <a:pt x="2446" y="11716"/>
                  </a:lnTo>
                  <a:lnTo>
                    <a:pt x="2614" y="11860"/>
                  </a:lnTo>
                  <a:lnTo>
                    <a:pt x="2806" y="11980"/>
                  </a:lnTo>
                  <a:lnTo>
                    <a:pt x="2998" y="12100"/>
                  </a:lnTo>
                  <a:lnTo>
                    <a:pt x="3202" y="12196"/>
                  </a:lnTo>
                  <a:lnTo>
                    <a:pt x="3418" y="12280"/>
                  </a:lnTo>
                  <a:lnTo>
                    <a:pt x="3646" y="12340"/>
                  </a:lnTo>
                  <a:lnTo>
                    <a:pt x="3873" y="12388"/>
                  </a:lnTo>
                  <a:lnTo>
                    <a:pt x="4101" y="12424"/>
                  </a:lnTo>
                  <a:lnTo>
                    <a:pt x="4329" y="12436"/>
                  </a:lnTo>
                  <a:lnTo>
                    <a:pt x="17760" y="12436"/>
                  </a:lnTo>
                  <a:lnTo>
                    <a:pt x="17987" y="12424"/>
                  </a:lnTo>
                  <a:lnTo>
                    <a:pt x="18203" y="12388"/>
                  </a:lnTo>
                  <a:lnTo>
                    <a:pt x="18407" y="12340"/>
                  </a:lnTo>
                  <a:lnTo>
                    <a:pt x="18611" y="12280"/>
                  </a:lnTo>
                  <a:lnTo>
                    <a:pt x="18791" y="12196"/>
                  </a:lnTo>
                  <a:lnTo>
                    <a:pt x="18959" y="12100"/>
                  </a:lnTo>
                  <a:lnTo>
                    <a:pt x="19115" y="11980"/>
                  </a:lnTo>
                  <a:lnTo>
                    <a:pt x="19246" y="11860"/>
                  </a:lnTo>
                  <a:lnTo>
                    <a:pt x="19366" y="11716"/>
                  </a:lnTo>
                  <a:lnTo>
                    <a:pt x="19474" y="11573"/>
                  </a:lnTo>
                  <a:lnTo>
                    <a:pt x="19558" y="11405"/>
                  </a:lnTo>
                  <a:lnTo>
                    <a:pt x="19618" y="11237"/>
                  </a:lnTo>
                  <a:lnTo>
                    <a:pt x="19666" y="11057"/>
                  </a:lnTo>
                  <a:lnTo>
                    <a:pt x="19678" y="10877"/>
                  </a:lnTo>
                  <a:lnTo>
                    <a:pt x="19678" y="10673"/>
                  </a:lnTo>
                  <a:lnTo>
                    <a:pt x="19654" y="10481"/>
                  </a:lnTo>
                  <a:lnTo>
                    <a:pt x="17999" y="1955"/>
                  </a:lnTo>
                  <a:lnTo>
                    <a:pt x="17951" y="1764"/>
                  </a:lnTo>
                  <a:lnTo>
                    <a:pt x="17879" y="1572"/>
                  </a:lnTo>
                  <a:lnTo>
                    <a:pt x="17783" y="1380"/>
                  </a:lnTo>
                  <a:lnTo>
                    <a:pt x="17676" y="1200"/>
                  </a:lnTo>
                  <a:lnTo>
                    <a:pt x="17544" y="1032"/>
                  </a:lnTo>
                  <a:lnTo>
                    <a:pt x="17400" y="864"/>
                  </a:lnTo>
                  <a:lnTo>
                    <a:pt x="17244" y="720"/>
                  </a:lnTo>
                  <a:lnTo>
                    <a:pt x="17064" y="576"/>
                  </a:lnTo>
                  <a:lnTo>
                    <a:pt x="16884" y="456"/>
                  </a:lnTo>
                  <a:lnTo>
                    <a:pt x="16680" y="337"/>
                  </a:lnTo>
                  <a:lnTo>
                    <a:pt x="16476" y="241"/>
                  </a:lnTo>
                  <a:lnTo>
                    <a:pt x="16261" y="157"/>
                  </a:lnTo>
                  <a:lnTo>
                    <a:pt x="16045" y="97"/>
                  </a:lnTo>
                  <a:lnTo>
                    <a:pt x="15817" y="49"/>
                  </a:lnTo>
                  <a:lnTo>
                    <a:pt x="15589" y="13"/>
                  </a:lnTo>
                  <a:lnTo>
                    <a:pt x="15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752425" y="1739450"/>
              <a:ext cx="206275" cy="163700"/>
            </a:xfrm>
            <a:custGeom>
              <a:rect b="b" l="l" r="r" t="t"/>
              <a:pathLst>
                <a:path extrusionOk="0" h="6548" w="8251">
                  <a:moveTo>
                    <a:pt x="1811" y="0"/>
                  </a:moveTo>
                  <a:lnTo>
                    <a:pt x="1655" y="12"/>
                  </a:lnTo>
                  <a:lnTo>
                    <a:pt x="1511" y="48"/>
                  </a:lnTo>
                  <a:lnTo>
                    <a:pt x="1379" y="84"/>
                  </a:lnTo>
                  <a:lnTo>
                    <a:pt x="1247" y="144"/>
                  </a:lnTo>
                  <a:lnTo>
                    <a:pt x="1115" y="216"/>
                  </a:lnTo>
                  <a:lnTo>
                    <a:pt x="995" y="300"/>
                  </a:lnTo>
                  <a:lnTo>
                    <a:pt x="887" y="396"/>
                  </a:lnTo>
                  <a:lnTo>
                    <a:pt x="779" y="492"/>
                  </a:lnTo>
                  <a:lnTo>
                    <a:pt x="696" y="612"/>
                  </a:lnTo>
                  <a:lnTo>
                    <a:pt x="612" y="731"/>
                  </a:lnTo>
                  <a:lnTo>
                    <a:pt x="540" y="863"/>
                  </a:lnTo>
                  <a:lnTo>
                    <a:pt x="480" y="1007"/>
                  </a:lnTo>
                  <a:lnTo>
                    <a:pt x="444" y="1151"/>
                  </a:lnTo>
                  <a:lnTo>
                    <a:pt x="36" y="2950"/>
                  </a:lnTo>
                  <a:lnTo>
                    <a:pt x="12" y="3082"/>
                  </a:lnTo>
                  <a:lnTo>
                    <a:pt x="0" y="3214"/>
                  </a:lnTo>
                  <a:lnTo>
                    <a:pt x="0" y="3346"/>
                  </a:lnTo>
                  <a:lnTo>
                    <a:pt x="12" y="3478"/>
                  </a:lnTo>
                  <a:lnTo>
                    <a:pt x="36" y="3597"/>
                  </a:lnTo>
                  <a:lnTo>
                    <a:pt x="72" y="3729"/>
                  </a:lnTo>
                  <a:lnTo>
                    <a:pt x="108" y="3849"/>
                  </a:lnTo>
                  <a:lnTo>
                    <a:pt x="168" y="3969"/>
                  </a:lnTo>
                  <a:lnTo>
                    <a:pt x="228" y="4077"/>
                  </a:lnTo>
                  <a:lnTo>
                    <a:pt x="300" y="4185"/>
                  </a:lnTo>
                  <a:lnTo>
                    <a:pt x="384" y="4281"/>
                  </a:lnTo>
                  <a:lnTo>
                    <a:pt x="480" y="4377"/>
                  </a:lnTo>
                  <a:lnTo>
                    <a:pt x="576" y="4461"/>
                  </a:lnTo>
                  <a:lnTo>
                    <a:pt x="684" y="4533"/>
                  </a:lnTo>
                  <a:lnTo>
                    <a:pt x="803" y="4605"/>
                  </a:lnTo>
                  <a:lnTo>
                    <a:pt x="923" y="4665"/>
                  </a:lnTo>
                  <a:lnTo>
                    <a:pt x="2926" y="5468"/>
                  </a:lnTo>
                  <a:lnTo>
                    <a:pt x="3070" y="5564"/>
                  </a:lnTo>
                  <a:lnTo>
                    <a:pt x="3466" y="5768"/>
                  </a:lnTo>
                  <a:lnTo>
                    <a:pt x="3741" y="5900"/>
                  </a:lnTo>
                  <a:lnTo>
                    <a:pt x="4053" y="6044"/>
                  </a:lnTo>
                  <a:lnTo>
                    <a:pt x="4401" y="6176"/>
                  </a:lnTo>
                  <a:lnTo>
                    <a:pt x="4761" y="6308"/>
                  </a:lnTo>
                  <a:lnTo>
                    <a:pt x="5144" y="6415"/>
                  </a:lnTo>
                  <a:lnTo>
                    <a:pt x="5348" y="6463"/>
                  </a:lnTo>
                  <a:lnTo>
                    <a:pt x="5540" y="6499"/>
                  </a:lnTo>
                  <a:lnTo>
                    <a:pt x="5744" y="6523"/>
                  </a:lnTo>
                  <a:lnTo>
                    <a:pt x="5936" y="6547"/>
                  </a:lnTo>
                  <a:lnTo>
                    <a:pt x="6320" y="6547"/>
                  </a:lnTo>
                  <a:lnTo>
                    <a:pt x="6511" y="6523"/>
                  </a:lnTo>
                  <a:lnTo>
                    <a:pt x="6691" y="6487"/>
                  </a:lnTo>
                  <a:lnTo>
                    <a:pt x="6871" y="6451"/>
                  </a:lnTo>
                  <a:lnTo>
                    <a:pt x="7051" y="6379"/>
                  </a:lnTo>
                  <a:lnTo>
                    <a:pt x="7207" y="6296"/>
                  </a:lnTo>
                  <a:lnTo>
                    <a:pt x="7363" y="6200"/>
                  </a:lnTo>
                  <a:lnTo>
                    <a:pt x="7507" y="6080"/>
                  </a:lnTo>
                  <a:lnTo>
                    <a:pt x="7651" y="5948"/>
                  </a:lnTo>
                  <a:lnTo>
                    <a:pt x="8250" y="3394"/>
                  </a:lnTo>
                  <a:lnTo>
                    <a:pt x="5744" y="1379"/>
                  </a:lnTo>
                  <a:lnTo>
                    <a:pt x="5528" y="1223"/>
                  </a:lnTo>
                  <a:lnTo>
                    <a:pt x="5312" y="1067"/>
                  </a:lnTo>
                  <a:lnTo>
                    <a:pt x="5072" y="935"/>
                  </a:lnTo>
                  <a:lnTo>
                    <a:pt x="4845" y="803"/>
                  </a:lnTo>
                  <a:lnTo>
                    <a:pt x="4593" y="696"/>
                  </a:lnTo>
                  <a:lnTo>
                    <a:pt x="4341" y="588"/>
                  </a:lnTo>
                  <a:lnTo>
                    <a:pt x="4089" y="504"/>
                  </a:lnTo>
                  <a:lnTo>
                    <a:pt x="3825" y="432"/>
                  </a:lnTo>
                  <a:lnTo>
                    <a:pt x="2254" y="36"/>
                  </a:lnTo>
                  <a:lnTo>
                    <a:pt x="2111" y="12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172125" y="1311350"/>
              <a:ext cx="311200" cy="443400"/>
            </a:xfrm>
            <a:custGeom>
              <a:rect b="b" l="l" r="r" t="t"/>
              <a:pathLst>
                <a:path extrusionOk="0" h="17736" w="12448">
                  <a:moveTo>
                    <a:pt x="6451" y="0"/>
                  </a:moveTo>
                  <a:lnTo>
                    <a:pt x="6140" y="192"/>
                  </a:lnTo>
                  <a:lnTo>
                    <a:pt x="5828" y="384"/>
                  </a:lnTo>
                  <a:lnTo>
                    <a:pt x="5540" y="588"/>
                  </a:lnTo>
                  <a:lnTo>
                    <a:pt x="5252" y="804"/>
                  </a:lnTo>
                  <a:lnTo>
                    <a:pt x="4976" y="1032"/>
                  </a:lnTo>
                  <a:lnTo>
                    <a:pt x="4713" y="1259"/>
                  </a:lnTo>
                  <a:lnTo>
                    <a:pt x="4461" y="1511"/>
                  </a:lnTo>
                  <a:lnTo>
                    <a:pt x="4209" y="1751"/>
                  </a:lnTo>
                  <a:lnTo>
                    <a:pt x="3981" y="2015"/>
                  </a:lnTo>
                  <a:lnTo>
                    <a:pt x="3753" y="2267"/>
                  </a:lnTo>
                  <a:lnTo>
                    <a:pt x="3537" y="2542"/>
                  </a:lnTo>
                  <a:lnTo>
                    <a:pt x="3322" y="2818"/>
                  </a:lnTo>
                  <a:lnTo>
                    <a:pt x="3118" y="3094"/>
                  </a:lnTo>
                  <a:lnTo>
                    <a:pt x="2926" y="3382"/>
                  </a:lnTo>
                  <a:lnTo>
                    <a:pt x="2746" y="3670"/>
                  </a:lnTo>
                  <a:lnTo>
                    <a:pt x="2566" y="3957"/>
                  </a:lnTo>
                  <a:lnTo>
                    <a:pt x="2398" y="4257"/>
                  </a:lnTo>
                  <a:lnTo>
                    <a:pt x="2230" y="4557"/>
                  </a:lnTo>
                  <a:lnTo>
                    <a:pt x="2087" y="4869"/>
                  </a:lnTo>
                  <a:lnTo>
                    <a:pt x="1931" y="5169"/>
                  </a:lnTo>
                  <a:lnTo>
                    <a:pt x="1655" y="5792"/>
                  </a:lnTo>
                  <a:lnTo>
                    <a:pt x="1415" y="6416"/>
                  </a:lnTo>
                  <a:lnTo>
                    <a:pt x="1199" y="7039"/>
                  </a:lnTo>
                  <a:lnTo>
                    <a:pt x="995" y="7663"/>
                  </a:lnTo>
                  <a:lnTo>
                    <a:pt x="827" y="8286"/>
                  </a:lnTo>
                  <a:lnTo>
                    <a:pt x="672" y="8898"/>
                  </a:lnTo>
                  <a:lnTo>
                    <a:pt x="540" y="9497"/>
                  </a:lnTo>
                  <a:lnTo>
                    <a:pt x="420" y="10085"/>
                  </a:lnTo>
                  <a:lnTo>
                    <a:pt x="324" y="10661"/>
                  </a:lnTo>
                  <a:lnTo>
                    <a:pt x="252" y="11200"/>
                  </a:lnTo>
                  <a:lnTo>
                    <a:pt x="180" y="11728"/>
                  </a:lnTo>
                  <a:lnTo>
                    <a:pt x="132" y="12220"/>
                  </a:lnTo>
                  <a:lnTo>
                    <a:pt x="84" y="12687"/>
                  </a:lnTo>
                  <a:lnTo>
                    <a:pt x="60" y="13107"/>
                  </a:lnTo>
                  <a:lnTo>
                    <a:pt x="24" y="13850"/>
                  </a:lnTo>
                  <a:lnTo>
                    <a:pt x="0" y="14414"/>
                  </a:lnTo>
                  <a:lnTo>
                    <a:pt x="0" y="14774"/>
                  </a:lnTo>
                  <a:lnTo>
                    <a:pt x="12" y="14894"/>
                  </a:lnTo>
                  <a:lnTo>
                    <a:pt x="480" y="15109"/>
                  </a:lnTo>
                  <a:lnTo>
                    <a:pt x="1019" y="15361"/>
                  </a:lnTo>
                  <a:lnTo>
                    <a:pt x="1715" y="15661"/>
                  </a:lnTo>
                  <a:lnTo>
                    <a:pt x="2554" y="15997"/>
                  </a:lnTo>
                  <a:lnTo>
                    <a:pt x="3490" y="16369"/>
                  </a:lnTo>
                  <a:lnTo>
                    <a:pt x="3993" y="16548"/>
                  </a:lnTo>
                  <a:lnTo>
                    <a:pt x="4497" y="16716"/>
                  </a:lnTo>
                  <a:lnTo>
                    <a:pt x="5024" y="16896"/>
                  </a:lnTo>
                  <a:lnTo>
                    <a:pt x="5552" y="17052"/>
                  </a:lnTo>
                  <a:lnTo>
                    <a:pt x="6080" y="17208"/>
                  </a:lnTo>
                  <a:lnTo>
                    <a:pt x="6607" y="17340"/>
                  </a:lnTo>
                  <a:lnTo>
                    <a:pt x="7135" y="17460"/>
                  </a:lnTo>
                  <a:lnTo>
                    <a:pt x="7651" y="17568"/>
                  </a:lnTo>
                  <a:lnTo>
                    <a:pt x="8154" y="17652"/>
                  </a:lnTo>
                  <a:lnTo>
                    <a:pt x="8634" y="17700"/>
                  </a:lnTo>
                  <a:lnTo>
                    <a:pt x="9101" y="17724"/>
                  </a:lnTo>
                  <a:lnTo>
                    <a:pt x="9329" y="17736"/>
                  </a:lnTo>
                  <a:lnTo>
                    <a:pt x="9545" y="17724"/>
                  </a:lnTo>
                  <a:lnTo>
                    <a:pt x="9761" y="17712"/>
                  </a:lnTo>
                  <a:lnTo>
                    <a:pt x="9965" y="17688"/>
                  </a:lnTo>
                  <a:lnTo>
                    <a:pt x="10157" y="17664"/>
                  </a:lnTo>
                  <a:lnTo>
                    <a:pt x="10337" y="17616"/>
                  </a:lnTo>
                  <a:lnTo>
                    <a:pt x="10516" y="17568"/>
                  </a:lnTo>
                  <a:lnTo>
                    <a:pt x="10684" y="17508"/>
                  </a:lnTo>
                  <a:lnTo>
                    <a:pt x="10852" y="17448"/>
                  </a:lnTo>
                  <a:lnTo>
                    <a:pt x="10996" y="17364"/>
                  </a:lnTo>
                  <a:lnTo>
                    <a:pt x="11128" y="17280"/>
                  </a:lnTo>
                  <a:lnTo>
                    <a:pt x="11260" y="17172"/>
                  </a:lnTo>
                  <a:lnTo>
                    <a:pt x="11368" y="17064"/>
                  </a:lnTo>
                  <a:lnTo>
                    <a:pt x="11476" y="16932"/>
                  </a:lnTo>
                  <a:lnTo>
                    <a:pt x="11560" y="16800"/>
                  </a:lnTo>
                  <a:lnTo>
                    <a:pt x="11644" y="16656"/>
                  </a:lnTo>
                  <a:lnTo>
                    <a:pt x="11704" y="16488"/>
                  </a:lnTo>
                  <a:lnTo>
                    <a:pt x="11752" y="16309"/>
                  </a:lnTo>
                  <a:lnTo>
                    <a:pt x="11907" y="15361"/>
                  </a:lnTo>
                  <a:lnTo>
                    <a:pt x="12051" y="14438"/>
                  </a:lnTo>
                  <a:lnTo>
                    <a:pt x="12171" y="13539"/>
                  </a:lnTo>
                  <a:lnTo>
                    <a:pt x="12267" y="12663"/>
                  </a:lnTo>
                  <a:lnTo>
                    <a:pt x="12339" y="11824"/>
                  </a:lnTo>
                  <a:lnTo>
                    <a:pt x="12399" y="11008"/>
                  </a:lnTo>
                  <a:lnTo>
                    <a:pt x="12435" y="10217"/>
                  </a:lnTo>
                  <a:lnTo>
                    <a:pt x="12447" y="9461"/>
                  </a:lnTo>
                  <a:lnTo>
                    <a:pt x="12447" y="8730"/>
                  </a:lnTo>
                  <a:lnTo>
                    <a:pt x="12423" y="8023"/>
                  </a:lnTo>
                  <a:lnTo>
                    <a:pt x="12375" y="7351"/>
                  </a:lnTo>
                  <a:lnTo>
                    <a:pt x="12303" y="6703"/>
                  </a:lnTo>
                  <a:lnTo>
                    <a:pt x="12207" y="6092"/>
                  </a:lnTo>
                  <a:lnTo>
                    <a:pt x="12099" y="5504"/>
                  </a:lnTo>
                  <a:lnTo>
                    <a:pt x="11967" y="4941"/>
                  </a:lnTo>
                  <a:lnTo>
                    <a:pt x="11824" y="4413"/>
                  </a:lnTo>
                  <a:lnTo>
                    <a:pt x="11740" y="4161"/>
                  </a:lnTo>
                  <a:lnTo>
                    <a:pt x="11644" y="3909"/>
                  </a:lnTo>
                  <a:lnTo>
                    <a:pt x="11548" y="3670"/>
                  </a:lnTo>
                  <a:lnTo>
                    <a:pt x="11452" y="3442"/>
                  </a:lnTo>
                  <a:lnTo>
                    <a:pt x="11344" y="3214"/>
                  </a:lnTo>
                  <a:lnTo>
                    <a:pt x="11236" y="2998"/>
                  </a:lnTo>
                  <a:lnTo>
                    <a:pt x="11116" y="2782"/>
                  </a:lnTo>
                  <a:lnTo>
                    <a:pt x="10996" y="2590"/>
                  </a:lnTo>
                  <a:lnTo>
                    <a:pt x="10864" y="2387"/>
                  </a:lnTo>
                  <a:lnTo>
                    <a:pt x="10732" y="2207"/>
                  </a:lnTo>
                  <a:lnTo>
                    <a:pt x="10600" y="2027"/>
                  </a:lnTo>
                  <a:lnTo>
                    <a:pt x="10457" y="1847"/>
                  </a:lnTo>
                  <a:lnTo>
                    <a:pt x="10301" y="1691"/>
                  </a:lnTo>
                  <a:lnTo>
                    <a:pt x="10157" y="1523"/>
                  </a:lnTo>
                  <a:lnTo>
                    <a:pt x="9989" y="1379"/>
                  </a:lnTo>
                  <a:lnTo>
                    <a:pt x="9821" y="1235"/>
                  </a:lnTo>
                  <a:lnTo>
                    <a:pt x="9653" y="1103"/>
                  </a:lnTo>
                  <a:lnTo>
                    <a:pt x="9485" y="972"/>
                  </a:lnTo>
                  <a:lnTo>
                    <a:pt x="9305" y="852"/>
                  </a:lnTo>
                  <a:lnTo>
                    <a:pt x="9113" y="744"/>
                  </a:lnTo>
                  <a:lnTo>
                    <a:pt x="8922" y="636"/>
                  </a:lnTo>
                  <a:lnTo>
                    <a:pt x="8730" y="540"/>
                  </a:lnTo>
                  <a:lnTo>
                    <a:pt x="8526" y="456"/>
                  </a:lnTo>
                  <a:lnTo>
                    <a:pt x="8310" y="372"/>
                  </a:lnTo>
                  <a:lnTo>
                    <a:pt x="8094" y="300"/>
                  </a:lnTo>
                  <a:lnTo>
                    <a:pt x="7878" y="240"/>
                  </a:lnTo>
                  <a:lnTo>
                    <a:pt x="7651" y="180"/>
                  </a:lnTo>
                  <a:lnTo>
                    <a:pt x="7423" y="120"/>
                  </a:lnTo>
                  <a:lnTo>
                    <a:pt x="7195" y="84"/>
                  </a:lnTo>
                  <a:lnTo>
                    <a:pt x="6943" y="48"/>
                  </a:lnTo>
                  <a:lnTo>
                    <a:pt x="6703" y="24"/>
                  </a:lnTo>
                  <a:lnTo>
                    <a:pt x="64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2"/>
          <p:cNvGrpSpPr/>
          <p:nvPr/>
        </p:nvGrpSpPr>
        <p:grpSpPr>
          <a:xfrm>
            <a:off x="1535901" y="1298472"/>
            <a:ext cx="6073764" cy="2547969"/>
            <a:chOff x="2378497" y="1481645"/>
            <a:chExt cx="6073764" cy="2547969"/>
          </a:xfrm>
        </p:grpSpPr>
        <p:sp>
          <p:nvSpPr>
            <p:cNvPr id="1164" name="Google Shape;1164;p22"/>
            <p:cNvSpPr/>
            <p:nvPr/>
          </p:nvSpPr>
          <p:spPr>
            <a:xfrm>
              <a:off x="2378785" y="1481645"/>
              <a:ext cx="6073476" cy="2547969"/>
            </a:xfrm>
            <a:prstGeom prst="roundRect">
              <a:avLst>
                <a:gd fmla="val 50000" name="adj"/>
              </a:avLst>
            </a:prstGeom>
            <a:solidFill>
              <a:srgbClr val="9164AB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2378497" y="1482202"/>
              <a:ext cx="920007" cy="9141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2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6" name="Google Shape;1166;p22"/>
            <p:cNvSpPr txBox="1"/>
            <p:nvPr/>
          </p:nvSpPr>
          <p:spPr>
            <a:xfrm>
              <a:off x="3191665" y="1649379"/>
              <a:ext cx="4520861" cy="221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</a:pPr>
              <a:r>
                <a:rPr b="1" i="0" lang="en" sz="40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structures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</a:pPr>
              <a:r>
                <a:rPr b="1" i="0" lang="en" sz="40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&amp;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</a:pPr>
              <a:r>
                <a:rPr b="1" i="0" lang="en" sz="40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complexity</a:t>
              </a:r>
              <a:endParaRPr/>
            </a:p>
          </p:txBody>
        </p:sp>
      </p:grpSp>
      <p:grpSp>
        <p:nvGrpSpPr>
          <p:cNvPr id="1167" name="Google Shape;1167;p22"/>
          <p:cNvGrpSpPr/>
          <p:nvPr/>
        </p:nvGrpSpPr>
        <p:grpSpPr>
          <a:xfrm>
            <a:off x="6932812" y="986850"/>
            <a:ext cx="1268538" cy="3745241"/>
            <a:chOff x="6421787" y="910675"/>
            <a:chExt cx="1268538" cy="3745241"/>
          </a:xfrm>
        </p:grpSpPr>
        <p:sp>
          <p:nvSpPr>
            <p:cNvPr id="1168" name="Google Shape;1168;p22"/>
            <p:cNvSpPr/>
            <p:nvPr/>
          </p:nvSpPr>
          <p:spPr>
            <a:xfrm flipH="1">
              <a:off x="6421787" y="4465050"/>
              <a:ext cx="1268538" cy="190866"/>
            </a:xfrm>
            <a:custGeom>
              <a:rect b="b" l="l" r="r" t="t"/>
              <a:pathLst>
                <a:path extrusionOk="0" h="14042" w="88989">
                  <a:moveTo>
                    <a:pt x="44500" y="0"/>
                  </a:moveTo>
                  <a:lnTo>
                    <a:pt x="42210" y="12"/>
                  </a:lnTo>
                  <a:lnTo>
                    <a:pt x="39943" y="36"/>
                  </a:lnTo>
                  <a:lnTo>
                    <a:pt x="37725" y="84"/>
                  </a:lnTo>
                  <a:lnTo>
                    <a:pt x="35531" y="144"/>
                  </a:lnTo>
                  <a:lnTo>
                    <a:pt x="33372" y="228"/>
                  </a:lnTo>
                  <a:lnTo>
                    <a:pt x="31262" y="324"/>
                  </a:lnTo>
                  <a:lnTo>
                    <a:pt x="29199" y="432"/>
                  </a:lnTo>
                  <a:lnTo>
                    <a:pt x="27173" y="552"/>
                  </a:lnTo>
                  <a:lnTo>
                    <a:pt x="25206" y="696"/>
                  </a:lnTo>
                  <a:lnTo>
                    <a:pt x="23287" y="851"/>
                  </a:lnTo>
                  <a:lnTo>
                    <a:pt x="21429" y="1019"/>
                  </a:lnTo>
                  <a:lnTo>
                    <a:pt x="19618" y="1199"/>
                  </a:lnTo>
                  <a:lnTo>
                    <a:pt x="17879" y="1403"/>
                  </a:lnTo>
                  <a:lnTo>
                    <a:pt x="16200" y="1607"/>
                  </a:lnTo>
                  <a:lnTo>
                    <a:pt x="14582" y="1823"/>
                  </a:lnTo>
                  <a:lnTo>
                    <a:pt x="13035" y="2063"/>
                  </a:lnTo>
                  <a:lnTo>
                    <a:pt x="11560" y="2302"/>
                  </a:lnTo>
                  <a:lnTo>
                    <a:pt x="10169" y="2554"/>
                  </a:lnTo>
                  <a:lnTo>
                    <a:pt x="8850" y="2830"/>
                  </a:lnTo>
                  <a:lnTo>
                    <a:pt x="7603" y="3094"/>
                  </a:lnTo>
                  <a:lnTo>
                    <a:pt x="7015" y="3238"/>
                  </a:lnTo>
                  <a:lnTo>
                    <a:pt x="6451" y="3382"/>
                  </a:lnTo>
                  <a:lnTo>
                    <a:pt x="5900" y="3526"/>
                  </a:lnTo>
                  <a:lnTo>
                    <a:pt x="5372" y="3681"/>
                  </a:lnTo>
                  <a:lnTo>
                    <a:pt x="4869" y="3825"/>
                  </a:lnTo>
                  <a:lnTo>
                    <a:pt x="4389" y="3981"/>
                  </a:lnTo>
                  <a:lnTo>
                    <a:pt x="3933" y="4137"/>
                  </a:lnTo>
                  <a:lnTo>
                    <a:pt x="3501" y="4293"/>
                  </a:lnTo>
                  <a:lnTo>
                    <a:pt x="3094" y="4449"/>
                  </a:lnTo>
                  <a:lnTo>
                    <a:pt x="2710" y="4605"/>
                  </a:lnTo>
                  <a:lnTo>
                    <a:pt x="2338" y="4773"/>
                  </a:lnTo>
                  <a:lnTo>
                    <a:pt x="2003" y="4941"/>
                  </a:lnTo>
                  <a:lnTo>
                    <a:pt x="1691" y="5096"/>
                  </a:lnTo>
                  <a:lnTo>
                    <a:pt x="1403" y="5264"/>
                  </a:lnTo>
                  <a:lnTo>
                    <a:pt x="1139" y="5444"/>
                  </a:lnTo>
                  <a:lnTo>
                    <a:pt x="911" y="5612"/>
                  </a:lnTo>
                  <a:lnTo>
                    <a:pt x="696" y="5780"/>
                  </a:lnTo>
                  <a:lnTo>
                    <a:pt x="516" y="5960"/>
                  </a:lnTo>
                  <a:lnTo>
                    <a:pt x="360" y="6128"/>
                  </a:lnTo>
                  <a:lnTo>
                    <a:pt x="240" y="6308"/>
                  </a:lnTo>
                  <a:lnTo>
                    <a:pt x="132" y="6487"/>
                  </a:lnTo>
                  <a:lnTo>
                    <a:pt x="60" y="6667"/>
                  </a:lnTo>
                  <a:lnTo>
                    <a:pt x="24" y="6847"/>
                  </a:lnTo>
                  <a:lnTo>
                    <a:pt x="12" y="6931"/>
                  </a:lnTo>
                  <a:lnTo>
                    <a:pt x="0" y="7027"/>
                  </a:lnTo>
                  <a:lnTo>
                    <a:pt x="12" y="7111"/>
                  </a:lnTo>
                  <a:lnTo>
                    <a:pt x="24" y="7207"/>
                  </a:lnTo>
                  <a:lnTo>
                    <a:pt x="60" y="7387"/>
                  </a:lnTo>
                  <a:lnTo>
                    <a:pt x="132" y="7567"/>
                  </a:lnTo>
                  <a:lnTo>
                    <a:pt x="240" y="7747"/>
                  </a:lnTo>
                  <a:lnTo>
                    <a:pt x="360" y="7914"/>
                  </a:lnTo>
                  <a:lnTo>
                    <a:pt x="516" y="8094"/>
                  </a:lnTo>
                  <a:lnTo>
                    <a:pt x="696" y="8262"/>
                  </a:lnTo>
                  <a:lnTo>
                    <a:pt x="911" y="8442"/>
                  </a:lnTo>
                  <a:lnTo>
                    <a:pt x="1139" y="8610"/>
                  </a:lnTo>
                  <a:lnTo>
                    <a:pt x="1403" y="8778"/>
                  </a:lnTo>
                  <a:lnTo>
                    <a:pt x="1691" y="8946"/>
                  </a:lnTo>
                  <a:lnTo>
                    <a:pt x="2003" y="9114"/>
                  </a:lnTo>
                  <a:lnTo>
                    <a:pt x="2338" y="9269"/>
                  </a:lnTo>
                  <a:lnTo>
                    <a:pt x="2710" y="9437"/>
                  </a:lnTo>
                  <a:lnTo>
                    <a:pt x="3094" y="9593"/>
                  </a:lnTo>
                  <a:lnTo>
                    <a:pt x="3501" y="9761"/>
                  </a:lnTo>
                  <a:lnTo>
                    <a:pt x="3933" y="9917"/>
                  </a:lnTo>
                  <a:lnTo>
                    <a:pt x="4389" y="10061"/>
                  </a:lnTo>
                  <a:lnTo>
                    <a:pt x="4869" y="10217"/>
                  </a:lnTo>
                  <a:lnTo>
                    <a:pt x="5372" y="10373"/>
                  </a:lnTo>
                  <a:lnTo>
                    <a:pt x="5900" y="10517"/>
                  </a:lnTo>
                  <a:lnTo>
                    <a:pt x="6451" y="10660"/>
                  </a:lnTo>
                  <a:lnTo>
                    <a:pt x="7015" y="10804"/>
                  </a:lnTo>
                  <a:lnTo>
                    <a:pt x="7603" y="10948"/>
                  </a:lnTo>
                  <a:lnTo>
                    <a:pt x="8850" y="11224"/>
                  </a:lnTo>
                  <a:lnTo>
                    <a:pt x="10169" y="11488"/>
                  </a:lnTo>
                  <a:lnTo>
                    <a:pt x="11560" y="11740"/>
                  </a:lnTo>
                  <a:lnTo>
                    <a:pt x="13035" y="11991"/>
                  </a:lnTo>
                  <a:lnTo>
                    <a:pt x="14582" y="12219"/>
                  </a:lnTo>
                  <a:lnTo>
                    <a:pt x="16200" y="12435"/>
                  </a:lnTo>
                  <a:lnTo>
                    <a:pt x="17879" y="12651"/>
                  </a:lnTo>
                  <a:lnTo>
                    <a:pt x="19618" y="12843"/>
                  </a:lnTo>
                  <a:lnTo>
                    <a:pt x="21429" y="13023"/>
                  </a:lnTo>
                  <a:lnTo>
                    <a:pt x="23287" y="13191"/>
                  </a:lnTo>
                  <a:lnTo>
                    <a:pt x="25206" y="13347"/>
                  </a:lnTo>
                  <a:lnTo>
                    <a:pt x="27173" y="13490"/>
                  </a:lnTo>
                  <a:lnTo>
                    <a:pt x="29199" y="13610"/>
                  </a:lnTo>
                  <a:lnTo>
                    <a:pt x="31262" y="13730"/>
                  </a:lnTo>
                  <a:lnTo>
                    <a:pt x="33372" y="13826"/>
                  </a:lnTo>
                  <a:lnTo>
                    <a:pt x="35531" y="13898"/>
                  </a:lnTo>
                  <a:lnTo>
                    <a:pt x="37725" y="13958"/>
                  </a:lnTo>
                  <a:lnTo>
                    <a:pt x="39943" y="14006"/>
                  </a:lnTo>
                  <a:lnTo>
                    <a:pt x="42210" y="14030"/>
                  </a:lnTo>
                  <a:lnTo>
                    <a:pt x="44500" y="14042"/>
                  </a:lnTo>
                  <a:lnTo>
                    <a:pt x="46790" y="14030"/>
                  </a:lnTo>
                  <a:lnTo>
                    <a:pt x="49045" y="14006"/>
                  </a:lnTo>
                  <a:lnTo>
                    <a:pt x="51275" y="13958"/>
                  </a:lnTo>
                  <a:lnTo>
                    <a:pt x="53458" y="13898"/>
                  </a:lnTo>
                  <a:lnTo>
                    <a:pt x="55616" y="13826"/>
                  </a:lnTo>
                  <a:lnTo>
                    <a:pt x="57727" y="13730"/>
                  </a:lnTo>
                  <a:lnTo>
                    <a:pt x="59789" y="13610"/>
                  </a:lnTo>
                  <a:lnTo>
                    <a:pt x="61816" y="13490"/>
                  </a:lnTo>
                  <a:lnTo>
                    <a:pt x="63782" y="13347"/>
                  </a:lnTo>
                  <a:lnTo>
                    <a:pt x="65701" y="13191"/>
                  </a:lnTo>
                  <a:lnTo>
                    <a:pt x="67572" y="13023"/>
                  </a:lnTo>
                  <a:lnTo>
                    <a:pt x="69370" y="12843"/>
                  </a:lnTo>
                  <a:lnTo>
                    <a:pt x="71121" y="12651"/>
                  </a:lnTo>
                  <a:lnTo>
                    <a:pt x="72800" y="12435"/>
                  </a:lnTo>
                  <a:lnTo>
                    <a:pt x="74407" y="12219"/>
                  </a:lnTo>
                  <a:lnTo>
                    <a:pt x="75954" y="11991"/>
                  </a:lnTo>
                  <a:lnTo>
                    <a:pt x="77428" y="11740"/>
                  </a:lnTo>
                  <a:lnTo>
                    <a:pt x="78831" y="11488"/>
                  </a:lnTo>
                  <a:lnTo>
                    <a:pt x="80150" y="11224"/>
                  </a:lnTo>
                  <a:lnTo>
                    <a:pt x="81386" y="10948"/>
                  </a:lnTo>
                  <a:lnTo>
                    <a:pt x="81973" y="10804"/>
                  </a:lnTo>
                  <a:lnTo>
                    <a:pt x="82549" y="10660"/>
                  </a:lnTo>
                  <a:lnTo>
                    <a:pt x="83088" y="10517"/>
                  </a:lnTo>
                  <a:lnTo>
                    <a:pt x="83616" y="10373"/>
                  </a:lnTo>
                  <a:lnTo>
                    <a:pt x="84120" y="10217"/>
                  </a:lnTo>
                  <a:lnTo>
                    <a:pt x="84599" y="10061"/>
                  </a:lnTo>
                  <a:lnTo>
                    <a:pt x="85055" y="9917"/>
                  </a:lnTo>
                  <a:lnTo>
                    <a:pt x="85487" y="9761"/>
                  </a:lnTo>
                  <a:lnTo>
                    <a:pt x="85906" y="9593"/>
                  </a:lnTo>
                  <a:lnTo>
                    <a:pt x="86290" y="9437"/>
                  </a:lnTo>
                  <a:lnTo>
                    <a:pt x="86650" y="9269"/>
                  </a:lnTo>
                  <a:lnTo>
                    <a:pt x="86986" y="9114"/>
                  </a:lnTo>
                  <a:lnTo>
                    <a:pt x="87297" y="8946"/>
                  </a:lnTo>
                  <a:lnTo>
                    <a:pt x="87585" y="8778"/>
                  </a:lnTo>
                  <a:lnTo>
                    <a:pt x="87849" y="8610"/>
                  </a:lnTo>
                  <a:lnTo>
                    <a:pt x="88089" y="8442"/>
                  </a:lnTo>
                  <a:lnTo>
                    <a:pt x="88293" y="8262"/>
                  </a:lnTo>
                  <a:lnTo>
                    <a:pt x="88473" y="8094"/>
                  </a:lnTo>
                  <a:lnTo>
                    <a:pt x="88628" y="7914"/>
                  </a:lnTo>
                  <a:lnTo>
                    <a:pt x="88760" y="7747"/>
                  </a:lnTo>
                  <a:lnTo>
                    <a:pt x="88856" y="7567"/>
                  </a:lnTo>
                  <a:lnTo>
                    <a:pt x="88928" y="7387"/>
                  </a:lnTo>
                  <a:lnTo>
                    <a:pt x="88976" y="7207"/>
                  </a:lnTo>
                  <a:lnTo>
                    <a:pt x="88988" y="7111"/>
                  </a:lnTo>
                  <a:lnTo>
                    <a:pt x="88988" y="7027"/>
                  </a:lnTo>
                  <a:lnTo>
                    <a:pt x="88988" y="6931"/>
                  </a:lnTo>
                  <a:lnTo>
                    <a:pt x="88976" y="6847"/>
                  </a:lnTo>
                  <a:lnTo>
                    <a:pt x="88928" y="6667"/>
                  </a:lnTo>
                  <a:lnTo>
                    <a:pt x="88856" y="6487"/>
                  </a:lnTo>
                  <a:lnTo>
                    <a:pt x="88760" y="6308"/>
                  </a:lnTo>
                  <a:lnTo>
                    <a:pt x="88628" y="6128"/>
                  </a:lnTo>
                  <a:lnTo>
                    <a:pt x="88473" y="5960"/>
                  </a:lnTo>
                  <a:lnTo>
                    <a:pt x="88293" y="5780"/>
                  </a:lnTo>
                  <a:lnTo>
                    <a:pt x="88089" y="5612"/>
                  </a:lnTo>
                  <a:lnTo>
                    <a:pt x="87849" y="5444"/>
                  </a:lnTo>
                  <a:lnTo>
                    <a:pt x="87585" y="5264"/>
                  </a:lnTo>
                  <a:lnTo>
                    <a:pt x="87297" y="5096"/>
                  </a:lnTo>
                  <a:lnTo>
                    <a:pt x="86986" y="4941"/>
                  </a:lnTo>
                  <a:lnTo>
                    <a:pt x="86650" y="4773"/>
                  </a:lnTo>
                  <a:lnTo>
                    <a:pt x="86290" y="4605"/>
                  </a:lnTo>
                  <a:lnTo>
                    <a:pt x="85906" y="4449"/>
                  </a:lnTo>
                  <a:lnTo>
                    <a:pt x="85487" y="4293"/>
                  </a:lnTo>
                  <a:lnTo>
                    <a:pt x="85055" y="4137"/>
                  </a:lnTo>
                  <a:lnTo>
                    <a:pt x="84599" y="3981"/>
                  </a:lnTo>
                  <a:lnTo>
                    <a:pt x="84120" y="3825"/>
                  </a:lnTo>
                  <a:lnTo>
                    <a:pt x="83616" y="3681"/>
                  </a:lnTo>
                  <a:lnTo>
                    <a:pt x="83088" y="3526"/>
                  </a:lnTo>
                  <a:lnTo>
                    <a:pt x="82549" y="3382"/>
                  </a:lnTo>
                  <a:lnTo>
                    <a:pt x="81973" y="3238"/>
                  </a:lnTo>
                  <a:lnTo>
                    <a:pt x="81386" y="3094"/>
                  </a:lnTo>
                  <a:lnTo>
                    <a:pt x="80150" y="2830"/>
                  </a:lnTo>
                  <a:lnTo>
                    <a:pt x="78831" y="2554"/>
                  </a:lnTo>
                  <a:lnTo>
                    <a:pt x="77428" y="2302"/>
                  </a:lnTo>
                  <a:lnTo>
                    <a:pt x="75954" y="2063"/>
                  </a:lnTo>
                  <a:lnTo>
                    <a:pt x="74407" y="1823"/>
                  </a:lnTo>
                  <a:lnTo>
                    <a:pt x="72800" y="1607"/>
                  </a:lnTo>
                  <a:lnTo>
                    <a:pt x="71121" y="1403"/>
                  </a:lnTo>
                  <a:lnTo>
                    <a:pt x="69370" y="1199"/>
                  </a:lnTo>
                  <a:lnTo>
                    <a:pt x="67572" y="1019"/>
                  </a:lnTo>
                  <a:lnTo>
                    <a:pt x="65701" y="851"/>
                  </a:lnTo>
                  <a:lnTo>
                    <a:pt x="63782" y="696"/>
                  </a:lnTo>
                  <a:lnTo>
                    <a:pt x="61816" y="552"/>
                  </a:lnTo>
                  <a:lnTo>
                    <a:pt x="59789" y="432"/>
                  </a:lnTo>
                  <a:lnTo>
                    <a:pt x="57727" y="324"/>
                  </a:lnTo>
                  <a:lnTo>
                    <a:pt x="55616" y="228"/>
                  </a:lnTo>
                  <a:lnTo>
                    <a:pt x="53458" y="144"/>
                  </a:lnTo>
                  <a:lnTo>
                    <a:pt x="51275" y="84"/>
                  </a:lnTo>
                  <a:lnTo>
                    <a:pt x="49045" y="36"/>
                  </a:lnTo>
                  <a:lnTo>
                    <a:pt x="46790" y="12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 flipH="1">
              <a:off x="6804531" y="910675"/>
              <a:ext cx="533975" cy="781598"/>
            </a:xfrm>
            <a:custGeom>
              <a:rect b="b" l="l" r="r" t="t"/>
              <a:pathLst>
                <a:path extrusionOk="0" h="40424" w="27617">
                  <a:moveTo>
                    <a:pt x="17352" y="0"/>
                  </a:moveTo>
                  <a:lnTo>
                    <a:pt x="17004" y="12"/>
                  </a:lnTo>
                  <a:lnTo>
                    <a:pt x="16668" y="24"/>
                  </a:lnTo>
                  <a:lnTo>
                    <a:pt x="16309" y="60"/>
                  </a:lnTo>
                  <a:lnTo>
                    <a:pt x="15961" y="96"/>
                  </a:lnTo>
                  <a:lnTo>
                    <a:pt x="15613" y="156"/>
                  </a:lnTo>
                  <a:lnTo>
                    <a:pt x="15253" y="216"/>
                  </a:lnTo>
                  <a:lnTo>
                    <a:pt x="14894" y="288"/>
                  </a:lnTo>
                  <a:lnTo>
                    <a:pt x="14534" y="372"/>
                  </a:lnTo>
                  <a:lnTo>
                    <a:pt x="14186" y="456"/>
                  </a:lnTo>
                  <a:lnTo>
                    <a:pt x="13826" y="564"/>
                  </a:lnTo>
                  <a:lnTo>
                    <a:pt x="13467" y="672"/>
                  </a:lnTo>
                  <a:lnTo>
                    <a:pt x="13107" y="804"/>
                  </a:lnTo>
                  <a:lnTo>
                    <a:pt x="12759" y="924"/>
                  </a:lnTo>
                  <a:lnTo>
                    <a:pt x="12399" y="1068"/>
                  </a:lnTo>
                  <a:lnTo>
                    <a:pt x="12052" y="1224"/>
                  </a:lnTo>
                  <a:lnTo>
                    <a:pt x="11704" y="1379"/>
                  </a:lnTo>
                  <a:lnTo>
                    <a:pt x="11368" y="1547"/>
                  </a:lnTo>
                  <a:lnTo>
                    <a:pt x="11020" y="1727"/>
                  </a:lnTo>
                  <a:lnTo>
                    <a:pt x="10685" y="1919"/>
                  </a:lnTo>
                  <a:lnTo>
                    <a:pt x="10361" y="2111"/>
                  </a:lnTo>
                  <a:lnTo>
                    <a:pt x="10037" y="2315"/>
                  </a:lnTo>
                  <a:lnTo>
                    <a:pt x="9713" y="2531"/>
                  </a:lnTo>
                  <a:lnTo>
                    <a:pt x="9402" y="2759"/>
                  </a:lnTo>
                  <a:lnTo>
                    <a:pt x="9090" y="2986"/>
                  </a:lnTo>
                  <a:lnTo>
                    <a:pt x="8790" y="3226"/>
                  </a:lnTo>
                  <a:lnTo>
                    <a:pt x="8502" y="3478"/>
                  </a:lnTo>
                  <a:lnTo>
                    <a:pt x="8214" y="3730"/>
                  </a:lnTo>
                  <a:lnTo>
                    <a:pt x="7939" y="3994"/>
                  </a:lnTo>
                  <a:lnTo>
                    <a:pt x="7675" y="4269"/>
                  </a:lnTo>
                  <a:lnTo>
                    <a:pt x="7411" y="4557"/>
                  </a:lnTo>
                  <a:lnTo>
                    <a:pt x="7159" y="4845"/>
                  </a:lnTo>
                  <a:lnTo>
                    <a:pt x="6919" y="5145"/>
                  </a:lnTo>
                  <a:lnTo>
                    <a:pt x="6692" y="5445"/>
                  </a:lnTo>
                  <a:lnTo>
                    <a:pt x="6476" y="5756"/>
                  </a:lnTo>
                  <a:lnTo>
                    <a:pt x="6272" y="6080"/>
                  </a:lnTo>
                  <a:lnTo>
                    <a:pt x="6080" y="6404"/>
                  </a:lnTo>
                  <a:lnTo>
                    <a:pt x="5900" y="6728"/>
                  </a:lnTo>
                  <a:lnTo>
                    <a:pt x="5732" y="7063"/>
                  </a:lnTo>
                  <a:lnTo>
                    <a:pt x="5564" y="7399"/>
                  </a:lnTo>
                  <a:lnTo>
                    <a:pt x="5420" y="7735"/>
                  </a:lnTo>
                  <a:lnTo>
                    <a:pt x="5277" y="8083"/>
                  </a:lnTo>
                  <a:lnTo>
                    <a:pt x="5145" y="8418"/>
                  </a:lnTo>
                  <a:lnTo>
                    <a:pt x="5025" y="8766"/>
                  </a:lnTo>
                  <a:lnTo>
                    <a:pt x="4905" y="9114"/>
                  </a:lnTo>
                  <a:lnTo>
                    <a:pt x="4797" y="9450"/>
                  </a:lnTo>
                  <a:lnTo>
                    <a:pt x="4701" y="9797"/>
                  </a:lnTo>
                  <a:lnTo>
                    <a:pt x="4617" y="10133"/>
                  </a:lnTo>
                  <a:lnTo>
                    <a:pt x="4533" y="10481"/>
                  </a:lnTo>
                  <a:lnTo>
                    <a:pt x="4401" y="11141"/>
                  </a:lnTo>
                  <a:lnTo>
                    <a:pt x="4293" y="11800"/>
                  </a:lnTo>
                  <a:lnTo>
                    <a:pt x="4209" y="12424"/>
                  </a:lnTo>
                  <a:lnTo>
                    <a:pt x="4161" y="13035"/>
                  </a:lnTo>
                  <a:lnTo>
                    <a:pt x="4125" y="13611"/>
                  </a:lnTo>
                  <a:lnTo>
                    <a:pt x="4101" y="14150"/>
                  </a:lnTo>
                  <a:lnTo>
                    <a:pt x="4113" y="14642"/>
                  </a:lnTo>
                  <a:lnTo>
                    <a:pt x="4125" y="15098"/>
                  </a:lnTo>
                  <a:lnTo>
                    <a:pt x="4137" y="15349"/>
                  </a:lnTo>
                  <a:lnTo>
                    <a:pt x="4113" y="15589"/>
                  </a:lnTo>
                  <a:lnTo>
                    <a:pt x="4077" y="15829"/>
                  </a:lnTo>
                  <a:lnTo>
                    <a:pt x="4029" y="16045"/>
                  </a:lnTo>
                  <a:lnTo>
                    <a:pt x="3958" y="16249"/>
                  </a:lnTo>
                  <a:lnTo>
                    <a:pt x="3874" y="16453"/>
                  </a:lnTo>
                  <a:lnTo>
                    <a:pt x="3778" y="16645"/>
                  </a:lnTo>
                  <a:lnTo>
                    <a:pt x="3670" y="16824"/>
                  </a:lnTo>
                  <a:lnTo>
                    <a:pt x="3550" y="17004"/>
                  </a:lnTo>
                  <a:lnTo>
                    <a:pt x="3418" y="17184"/>
                  </a:lnTo>
                  <a:lnTo>
                    <a:pt x="3142" y="17532"/>
                  </a:lnTo>
                  <a:lnTo>
                    <a:pt x="2854" y="17880"/>
                  </a:lnTo>
                  <a:lnTo>
                    <a:pt x="2567" y="18239"/>
                  </a:lnTo>
                  <a:lnTo>
                    <a:pt x="2423" y="18431"/>
                  </a:lnTo>
                  <a:lnTo>
                    <a:pt x="2279" y="18635"/>
                  </a:lnTo>
                  <a:lnTo>
                    <a:pt x="2147" y="18839"/>
                  </a:lnTo>
                  <a:lnTo>
                    <a:pt x="2027" y="19055"/>
                  </a:lnTo>
                  <a:lnTo>
                    <a:pt x="1907" y="19283"/>
                  </a:lnTo>
                  <a:lnTo>
                    <a:pt x="1799" y="19523"/>
                  </a:lnTo>
                  <a:lnTo>
                    <a:pt x="1703" y="19786"/>
                  </a:lnTo>
                  <a:lnTo>
                    <a:pt x="1619" y="20050"/>
                  </a:lnTo>
                  <a:lnTo>
                    <a:pt x="1547" y="20350"/>
                  </a:lnTo>
                  <a:lnTo>
                    <a:pt x="1499" y="20650"/>
                  </a:lnTo>
                  <a:lnTo>
                    <a:pt x="1463" y="20973"/>
                  </a:lnTo>
                  <a:lnTo>
                    <a:pt x="1451" y="21321"/>
                  </a:lnTo>
                  <a:lnTo>
                    <a:pt x="1463" y="21693"/>
                  </a:lnTo>
                  <a:lnTo>
                    <a:pt x="1499" y="22089"/>
                  </a:lnTo>
                  <a:lnTo>
                    <a:pt x="1547" y="22508"/>
                  </a:lnTo>
                  <a:lnTo>
                    <a:pt x="1631" y="22952"/>
                  </a:lnTo>
                  <a:lnTo>
                    <a:pt x="1703" y="23348"/>
                  </a:lnTo>
                  <a:lnTo>
                    <a:pt x="1763" y="23719"/>
                  </a:lnTo>
                  <a:lnTo>
                    <a:pt x="1799" y="24079"/>
                  </a:lnTo>
                  <a:lnTo>
                    <a:pt x="1811" y="24427"/>
                  </a:lnTo>
                  <a:lnTo>
                    <a:pt x="1823" y="24751"/>
                  </a:lnTo>
                  <a:lnTo>
                    <a:pt x="1811" y="25075"/>
                  </a:lnTo>
                  <a:lnTo>
                    <a:pt x="1787" y="25386"/>
                  </a:lnTo>
                  <a:lnTo>
                    <a:pt x="1739" y="25674"/>
                  </a:lnTo>
                  <a:lnTo>
                    <a:pt x="1691" y="25962"/>
                  </a:lnTo>
                  <a:lnTo>
                    <a:pt x="1631" y="26238"/>
                  </a:lnTo>
                  <a:lnTo>
                    <a:pt x="1571" y="26513"/>
                  </a:lnTo>
                  <a:lnTo>
                    <a:pt x="1487" y="26777"/>
                  </a:lnTo>
                  <a:lnTo>
                    <a:pt x="1403" y="27029"/>
                  </a:lnTo>
                  <a:lnTo>
                    <a:pt x="1319" y="27281"/>
                  </a:lnTo>
                  <a:lnTo>
                    <a:pt x="1128" y="27761"/>
                  </a:lnTo>
                  <a:lnTo>
                    <a:pt x="720" y="28720"/>
                  </a:lnTo>
                  <a:lnTo>
                    <a:pt x="528" y="29188"/>
                  </a:lnTo>
                  <a:lnTo>
                    <a:pt x="348" y="29679"/>
                  </a:lnTo>
                  <a:lnTo>
                    <a:pt x="276" y="29931"/>
                  </a:lnTo>
                  <a:lnTo>
                    <a:pt x="204" y="30183"/>
                  </a:lnTo>
                  <a:lnTo>
                    <a:pt x="144" y="30435"/>
                  </a:lnTo>
                  <a:lnTo>
                    <a:pt x="84" y="30710"/>
                  </a:lnTo>
                  <a:lnTo>
                    <a:pt x="48" y="30986"/>
                  </a:lnTo>
                  <a:lnTo>
                    <a:pt x="12" y="31262"/>
                  </a:lnTo>
                  <a:lnTo>
                    <a:pt x="0" y="31562"/>
                  </a:lnTo>
                  <a:lnTo>
                    <a:pt x="0" y="31862"/>
                  </a:lnTo>
                  <a:lnTo>
                    <a:pt x="12" y="32221"/>
                  </a:lnTo>
                  <a:lnTo>
                    <a:pt x="24" y="32569"/>
                  </a:lnTo>
                  <a:lnTo>
                    <a:pt x="60" y="32917"/>
                  </a:lnTo>
                  <a:lnTo>
                    <a:pt x="96" y="33253"/>
                  </a:lnTo>
                  <a:lnTo>
                    <a:pt x="156" y="33576"/>
                  </a:lnTo>
                  <a:lnTo>
                    <a:pt x="216" y="33888"/>
                  </a:lnTo>
                  <a:lnTo>
                    <a:pt x="288" y="34200"/>
                  </a:lnTo>
                  <a:lnTo>
                    <a:pt x="360" y="34500"/>
                  </a:lnTo>
                  <a:lnTo>
                    <a:pt x="456" y="34800"/>
                  </a:lnTo>
                  <a:lnTo>
                    <a:pt x="552" y="35087"/>
                  </a:lnTo>
                  <a:lnTo>
                    <a:pt x="660" y="35363"/>
                  </a:lnTo>
                  <a:lnTo>
                    <a:pt x="780" y="35639"/>
                  </a:lnTo>
                  <a:lnTo>
                    <a:pt x="912" y="35903"/>
                  </a:lnTo>
                  <a:lnTo>
                    <a:pt x="1056" y="36155"/>
                  </a:lnTo>
                  <a:lnTo>
                    <a:pt x="1199" y="36406"/>
                  </a:lnTo>
                  <a:lnTo>
                    <a:pt x="1355" y="36646"/>
                  </a:lnTo>
                  <a:lnTo>
                    <a:pt x="1523" y="36886"/>
                  </a:lnTo>
                  <a:lnTo>
                    <a:pt x="1703" y="37102"/>
                  </a:lnTo>
                  <a:lnTo>
                    <a:pt x="1895" y="37318"/>
                  </a:lnTo>
                  <a:lnTo>
                    <a:pt x="2087" y="37534"/>
                  </a:lnTo>
                  <a:lnTo>
                    <a:pt x="2291" y="37737"/>
                  </a:lnTo>
                  <a:lnTo>
                    <a:pt x="2507" y="37929"/>
                  </a:lnTo>
                  <a:lnTo>
                    <a:pt x="2734" y="38121"/>
                  </a:lnTo>
                  <a:lnTo>
                    <a:pt x="2974" y="38301"/>
                  </a:lnTo>
                  <a:lnTo>
                    <a:pt x="3214" y="38469"/>
                  </a:lnTo>
                  <a:lnTo>
                    <a:pt x="3466" y="38637"/>
                  </a:lnTo>
                  <a:lnTo>
                    <a:pt x="3730" y="38793"/>
                  </a:lnTo>
                  <a:lnTo>
                    <a:pt x="4005" y="38949"/>
                  </a:lnTo>
                  <a:lnTo>
                    <a:pt x="4293" y="39092"/>
                  </a:lnTo>
                  <a:lnTo>
                    <a:pt x="4581" y="39224"/>
                  </a:lnTo>
                  <a:lnTo>
                    <a:pt x="4881" y="39356"/>
                  </a:lnTo>
                  <a:lnTo>
                    <a:pt x="5193" y="39476"/>
                  </a:lnTo>
                  <a:lnTo>
                    <a:pt x="5516" y="39584"/>
                  </a:lnTo>
                  <a:lnTo>
                    <a:pt x="5840" y="39692"/>
                  </a:lnTo>
                  <a:lnTo>
                    <a:pt x="6176" y="39788"/>
                  </a:lnTo>
                  <a:lnTo>
                    <a:pt x="6524" y="39884"/>
                  </a:lnTo>
                  <a:lnTo>
                    <a:pt x="6883" y="39968"/>
                  </a:lnTo>
                  <a:lnTo>
                    <a:pt x="7255" y="40040"/>
                  </a:lnTo>
                  <a:lnTo>
                    <a:pt x="7627" y="40112"/>
                  </a:lnTo>
                  <a:lnTo>
                    <a:pt x="8011" y="40184"/>
                  </a:lnTo>
                  <a:lnTo>
                    <a:pt x="8406" y="40232"/>
                  </a:lnTo>
                  <a:lnTo>
                    <a:pt x="8802" y="40280"/>
                  </a:lnTo>
                  <a:lnTo>
                    <a:pt x="9222" y="40328"/>
                  </a:lnTo>
                  <a:lnTo>
                    <a:pt x="9641" y="40364"/>
                  </a:lnTo>
                  <a:lnTo>
                    <a:pt x="10073" y="40388"/>
                  </a:lnTo>
                  <a:lnTo>
                    <a:pt x="10517" y="40400"/>
                  </a:lnTo>
                  <a:lnTo>
                    <a:pt x="10960" y="40424"/>
                  </a:lnTo>
                  <a:lnTo>
                    <a:pt x="11416" y="40424"/>
                  </a:lnTo>
                  <a:lnTo>
                    <a:pt x="12363" y="40412"/>
                  </a:lnTo>
                  <a:lnTo>
                    <a:pt x="13347" y="40376"/>
                  </a:lnTo>
                  <a:lnTo>
                    <a:pt x="14354" y="40316"/>
                  </a:lnTo>
                  <a:lnTo>
                    <a:pt x="15409" y="40220"/>
                  </a:lnTo>
                  <a:lnTo>
                    <a:pt x="16501" y="40100"/>
                  </a:lnTo>
                  <a:lnTo>
                    <a:pt x="17616" y="39956"/>
                  </a:lnTo>
                  <a:lnTo>
                    <a:pt x="18779" y="39788"/>
                  </a:lnTo>
                  <a:lnTo>
                    <a:pt x="19966" y="39584"/>
                  </a:lnTo>
                  <a:lnTo>
                    <a:pt x="20554" y="39464"/>
                  </a:lnTo>
                  <a:lnTo>
                    <a:pt x="21117" y="39344"/>
                  </a:lnTo>
                  <a:lnTo>
                    <a:pt x="21657" y="39200"/>
                  </a:lnTo>
                  <a:lnTo>
                    <a:pt x="22160" y="39045"/>
                  </a:lnTo>
                  <a:lnTo>
                    <a:pt x="22628" y="38877"/>
                  </a:lnTo>
                  <a:lnTo>
                    <a:pt x="23084" y="38697"/>
                  </a:lnTo>
                  <a:lnTo>
                    <a:pt x="23503" y="38517"/>
                  </a:lnTo>
                  <a:lnTo>
                    <a:pt x="23899" y="38313"/>
                  </a:lnTo>
                  <a:lnTo>
                    <a:pt x="24271" y="38097"/>
                  </a:lnTo>
                  <a:lnTo>
                    <a:pt x="24619" y="37881"/>
                  </a:lnTo>
                  <a:lnTo>
                    <a:pt x="24954" y="37642"/>
                  </a:lnTo>
                  <a:lnTo>
                    <a:pt x="25254" y="37402"/>
                  </a:lnTo>
                  <a:lnTo>
                    <a:pt x="25530" y="37150"/>
                  </a:lnTo>
                  <a:lnTo>
                    <a:pt x="25794" y="36898"/>
                  </a:lnTo>
                  <a:lnTo>
                    <a:pt x="26034" y="36622"/>
                  </a:lnTo>
                  <a:lnTo>
                    <a:pt x="26250" y="36346"/>
                  </a:lnTo>
                  <a:lnTo>
                    <a:pt x="26453" y="36059"/>
                  </a:lnTo>
                  <a:lnTo>
                    <a:pt x="26633" y="35771"/>
                  </a:lnTo>
                  <a:lnTo>
                    <a:pt x="26789" y="35471"/>
                  </a:lnTo>
                  <a:lnTo>
                    <a:pt x="26945" y="35159"/>
                  </a:lnTo>
                  <a:lnTo>
                    <a:pt x="27065" y="34848"/>
                  </a:lnTo>
                  <a:lnTo>
                    <a:pt x="27185" y="34536"/>
                  </a:lnTo>
                  <a:lnTo>
                    <a:pt x="27281" y="34212"/>
                  </a:lnTo>
                  <a:lnTo>
                    <a:pt x="27365" y="33876"/>
                  </a:lnTo>
                  <a:lnTo>
                    <a:pt x="27437" y="33552"/>
                  </a:lnTo>
                  <a:lnTo>
                    <a:pt x="27497" y="33205"/>
                  </a:lnTo>
                  <a:lnTo>
                    <a:pt x="27545" y="32869"/>
                  </a:lnTo>
                  <a:lnTo>
                    <a:pt x="27569" y="32521"/>
                  </a:lnTo>
                  <a:lnTo>
                    <a:pt x="27593" y="32173"/>
                  </a:lnTo>
                  <a:lnTo>
                    <a:pt x="27605" y="31826"/>
                  </a:lnTo>
                  <a:lnTo>
                    <a:pt x="27617" y="31466"/>
                  </a:lnTo>
                  <a:lnTo>
                    <a:pt x="27605" y="31106"/>
                  </a:lnTo>
                  <a:lnTo>
                    <a:pt x="27593" y="30746"/>
                  </a:lnTo>
                  <a:lnTo>
                    <a:pt x="27569" y="30387"/>
                  </a:lnTo>
                  <a:lnTo>
                    <a:pt x="27509" y="29667"/>
                  </a:lnTo>
                  <a:lnTo>
                    <a:pt x="27425" y="28948"/>
                  </a:lnTo>
                  <a:lnTo>
                    <a:pt x="27317" y="28228"/>
                  </a:lnTo>
                  <a:lnTo>
                    <a:pt x="27209" y="27509"/>
                  </a:lnTo>
                  <a:lnTo>
                    <a:pt x="27089" y="26801"/>
                  </a:lnTo>
                  <a:lnTo>
                    <a:pt x="26861" y="25434"/>
                  </a:lnTo>
                  <a:lnTo>
                    <a:pt x="26765" y="24763"/>
                  </a:lnTo>
                  <a:lnTo>
                    <a:pt x="26681" y="24127"/>
                  </a:lnTo>
                  <a:lnTo>
                    <a:pt x="26621" y="23504"/>
                  </a:lnTo>
                  <a:lnTo>
                    <a:pt x="26597" y="23204"/>
                  </a:lnTo>
                  <a:lnTo>
                    <a:pt x="26585" y="22916"/>
                  </a:lnTo>
                  <a:lnTo>
                    <a:pt x="26585" y="22628"/>
                  </a:lnTo>
                  <a:lnTo>
                    <a:pt x="26585" y="22352"/>
                  </a:lnTo>
                  <a:lnTo>
                    <a:pt x="26609" y="22077"/>
                  </a:lnTo>
                  <a:lnTo>
                    <a:pt x="26633" y="21825"/>
                  </a:lnTo>
                  <a:lnTo>
                    <a:pt x="26669" y="21573"/>
                  </a:lnTo>
                  <a:lnTo>
                    <a:pt x="26717" y="21321"/>
                  </a:lnTo>
                  <a:lnTo>
                    <a:pt x="26777" y="21093"/>
                  </a:lnTo>
                  <a:lnTo>
                    <a:pt x="26849" y="20866"/>
                  </a:lnTo>
                  <a:lnTo>
                    <a:pt x="27005" y="20422"/>
                  </a:lnTo>
                  <a:lnTo>
                    <a:pt x="27137" y="19930"/>
                  </a:lnTo>
                  <a:lnTo>
                    <a:pt x="27257" y="19415"/>
                  </a:lnTo>
                  <a:lnTo>
                    <a:pt x="27353" y="18875"/>
                  </a:lnTo>
                  <a:lnTo>
                    <a:pt x="27437" y="18299"/>
                  </a:lnTo>
                  <a:lnTo>
                    <a:pt x="27497" y="17712"/>
                  </a:lnTo>
                  <a:lnTo>
                    <a:pt x="27545" y="17112"/>
                  </a:lnTo>
                  <a:lnTo>
                    <a:pt x="27581" y="16489"/>
                  </a:lnTo>
                  <a:lnTo>
                    <a:pt x="27593" y="15865"/>
                  </a:lnTo>
                  <a:lnTo>
                    <a:pt x="27593" y="15230"/>
                  </a:lnTo>
                  <a:lnTo>
                    <a:pt x="27569" y="14582"/>
                  </a:lnTo>
                  <a:lnTo>
                    <a:pt x="27545" y="13946"/>
                  </a:lnTo>
                  <a:lnTo>
                    <a:pt x="27485" y="13299"/>
                  </a:lnTo>
                  <a:lnTo>
                    <a:pt x="27425" y="12663"/>
                  </a:lnTo>
                  <a:lnTo>
                    <a:pt x="27341" y="12040"/>
                  </a:lnTo>
                  <a:lnTo>
                    <a:pt x="27245" y="11428"/>
                  </a:lnTo>
                  <a:lnTo>
                    <a:pt x="27137" y="10829"/>
                  </a:lnTo>
                  <a:lnTo>
                    <a:pt x="27005" y="10241"/>
                  </a:lnTo>
                  <a:lnTo>
                    <a:pt x="26861" y="9690"/>
                  </a:lnTo>
                  <a:lnTo>
                    <a:pt x="26705" y="9150"/>
                  </a:lnTo>
                  <a:lnTo>
                    <a:pt x="26537" y="8646"/>
                  </a:lnTo>
                  <a:lnTo>
                    <a:pt x="26345" y="8167"/>
                  </a:lnTo>
                  <a:lnTo>
                    <a:pt x="26154" y="7723"/>
                  </a:lnTo>
                  <a:lnTo>
                    <a:pt x="26046" y="7519"/>
                  </a:lnTo>
                  <a:lnTo>
                    <a:pt x="25938" y="7327"/>
                  </a:lnTo>
                  <a:lnTo>
                    <a:pt x="25830" y="7135"/>
                  </a:lnTo>
                  <a:lnTo>
                    <a:pt x="25710" y="6955"/>
                  </a:lnTo>
                  <a:lnTo>
                    <a:pt x="25590" y="6800"/>
                  </a:lnTo>
                  <a:lnTo>
                    <a:pt x="25470" y="6644"/>
                  </a:lnTo>
                  <a:lnTo>
                    <a:pt x="25350" y="6500"/>
                  </a:lnTo>
                  <a:lnTo>
                    <a:pt x="25218" y="6368"/>
                  </a:lnTo>
                  <a:lnTo>
                    <a:pt x="25086" y="6248"/>
                  </a:lnTo>
                  <a:lnTo>
                    <a:pt x="24954" y="6152"/>
                  </a:lnTo>
                  <a:lnTo>
                    <a:pt x="24811" y="6056"/>
                  </a:lnTo>
                  <a:lnTo>
                    <a:pt x="24667" y="5984"/>
                  </a:lnTo>
                  <a:lnTo>
                    <a:pt x="24523" y="5912"/>
                  </a:lnTo>
                  <a:lnTo>
                    <a:pt x="24379" y="5864"/>
                  </a:lnTo>
                  <a:lnTo>
                    <a:pt x="24223" y="5840"/>
                  </a:lnTo>
                  <a:lnTo>
                    <a:pt x="24079" y="5816"/>
                  </a:lnTo>
                  <a:lnTo>
                    <a:pt x="23911" y="5816"/>
                  </a:lnTo>
                  <a:lnTo>
                    <a:pt x="23755" y="5828"/>
                  </a:lnTo>
                  <a:lnTo>
                    <a:pt x="23767" y="5457"/>
                  </a:lnTo>
                  <a:lnTo>
                    <a:pt x="23755" y="5085"/>
                  </a:lnTo>
                  <a:lnTo>
                    <a:pt x="23731" y="4737"/>
                  </a:lnTo>
                  <a:lnTo>
                    <a:pt x="23683" y="4401"/>
                  </a:lnTo>
                  <a:lnTo>
                    <a:pt x="23623" y="4078"/>
                  </a:lnTo>
                  <a:lnTo>
                    <a:pt x="23551" y="3766"/>
                  </a:lnTo>
                  <a:lnTo>
                    <a:pt x="23456" y="3466"/>
                  </a:lnTo>
                  <a:lnTo>
                    <a:pt x="23348" y="3190"/>
                  </a:lnTo>
                  <a:lnTo>
                    <a:pt x="23228" y="2914"/>
                  </a:lnTo>
                  <a:lnTo>
                    <a:pt x="23084" y="2651"/>
                  </a:lnTo>
                  <a:lnTo>
                    <a:pt x="22940" y="2411"/>
                  </a:lnTo>
                  <a:lnTo>
                    <a:pt x="22772" y="2171"/>
                  </a:lnTo>
                  <a:lnTo>
                    <a:pt x="22592" y="1955"/>
                  </a:lnTo>
                  <a:lnTo>
                    <a:pt x="22412" y="1739"/>
                  </a:lnTo>
                  <a:lnTo>
                    <a:pt x="22208" y="1547"/>
                  </a:lnTo>
                  <a:lnTo>
                    <a:pt x="21993" y="1356"/>
                  </a:lnTo>
                  <a:lnTo>
                    <a:pt x="21765" y="1188"/>
                  </a:lnTo>
                  <a:lnTo>
                    <a:pt x="21525" y="1032"/>
                  </a:lnTo>
                  <a:lnTo>
                    <a:pt x="21285" y="876"/>
                  </a:lnTo>
                  <a:lnTo>
                    <a:pt x="21021" y="744"/>
                  </a:lnTo>
                  <a:lnTo>
                    <a:pt x="20757" y="612"/>
                  </a:lnTo>
                  <a:lnTo>
                    <a:pt x="20482" y="504"/>
                  </a:lnTo>
                  <a:lnTo>
                    <a:pt x="20206" y="408"/>
                  </a:lnTo>
                  <a:lnTo>
                    <a:pt x="19918" y="312"/>
                  </a:lnTo>
                  <a:lnTo>
                    <a:pt x="19618" y="240"/>
                  </a:lnTo>
                  <a:lnTo>
                    <a:pt x="19307" y="168"/>
                  </a:lnTo>
                  <a:lnTo>
                    <a:pt x="18995" y="108"/>
                  </a:lnTo>
                  <a:lnTo>
                    <a:pt x="18683" y="72"/>
                  </a:lnTo>
                  <a:lnTo>
                    <a:pt x="18359" y="36"/>
                  </a:lnTo>
                  <a:lnTo>
                    <a:pt x="18023" y="12"/>
                  </a:lnTo>
                  <a:lnTo>
                    <a:pt x="176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 flipH="1">
              <a:off x="6804531" y="910675"/>
              <a:ext cx="533975" cy="781598"/>
            </a:xfrm>
            <a:custGeom>
              <a:rect b="b" l="l" r="r" t="t"/>
              <a:pathLst>
                <a:path extrusionOk="0" fill="none" h="40424" w="27617">
                  <a:moveTo>
                    <a:pt x="6919" y="5145"/>
                  </a:moveTo>
                  <a:lnTo>
                    <a:pt x="6919" y="5145"/>
                  </a:lnTo>
                  <a:lnTo>
                    <a:pt x="6692" y="5445"/>
                  </a:lnTo>
                  <a:lnTo>
                    <a:pt x="6476" y="5756"/>
                  </a:lnTo>
                  <a:lnTo>
                    <a:pt x="6272" y="6080"/>
                  </a:lnTo>
                  <a:lnTo>
                    <a:pt x="6080" y="6404"/>
                  </a:lnTo>
                  <a:lnTo>
                    <a:pt x="5900" y="6728"/>
                  </a:lnTo>
                  <a:lnTo>
                    <a:pt x="5732" y="7063"/>
                  </a:lnTo>
                  <a:lnTo>
                    <a:pt x="5564" y="7399"/>
                  </a:lnTo>
                  <a:lnTo>
                    <a:pt x="5420" y="7735"/>
                  </a:lnTo>
                  <a:lnTo>
                    <a:pt x="5277" y="8083"/>
                  </a:lnTo>
                  <a:lnTo>
                    <a:pt x="5145" y="8418"/>
                  </a:lnTo>
                  <a:lnTo>
                    <a:pt x="5025" y="8766"/>
                  </a:lnTo>
                  <a:lnTo>
                    <a:pt x="4905" y="9114"/>
                  </a:lnTo>
                  <a:lnTo>
                    <a:pt x="4797" y="9450"/>
                  </a:lnTo>
                  <a:lnTo>
                    <a:pt x="4701" y="9797"/>
                  </a:lnTo>
                  <a:lnTo>
                    <a:pt x="4617" y="10133"/>
                  </a:lnTo>
                  <a:lnTo>
                    <a:pt x="4533" y="10481"/>
                  </a:lnTo>
                  <a:lnTo>
                    <a:pt x="4401" y="11141"/>
                  </a:lnTo>
                  <a:lnTo>
                    <a:pt x="4293" y="11800"/>
                  </a:lnTo>
                  <a:lnTo>
                    <a:pt x="4209" y="12424"/>
                  </a:lnTo>
                  <a:lnTo>
                    <a:pt x="4161" y="13035"/>
                  </a:lnTo>
                  <a:lnTo>
                    <a:pt x="4125" y="13611"/>
                  </a:lnTo>
                  <a:lnTo>
                    <a:pt x="4101" y="14150"/>
                  </a:lnTo>
                  <a:lnTo>
                    <a:pt x="4113" y="14642"/>
                  </a:lnTo>
                  <a:lnTo>
                    <a:pt x="4125" y="15098"/>
                  </a:lnTo>
                  <a:lnTo>
                    <a:pt x="4125" y="15098"/>
                  </a:lnTo>
                  <a:lnTo>
                    <a:pt x="4137" y="15349"/>
                  </a:lnTo>
                  <a:lnTo>
                    <a:pt x="4113" y="15589"/>
                  </a:lnTo>
                  <a:lnTo>
                    <a:pt x="4077" y="15829"/>
                  </a:lnTo>
                  <a:lnTo>
                    <a:pt x="4029" y="16045"/>
                  </a:lnTo>
                  <a:lnTo>
                    <a:pt x="3958" y="16249"/>
                  </a:lnTo>
                  <a:lnTo>
                    <a:pt x="3874" y="16453"/>
                  </a:lnTo>
                  <a:lnTo>
                    <a:pt x="3778" y="16645"/>
                  </a:lnTo>
                  <a:lnTo>
                    <a:pt x="3670" y="16824"/>
                  </a:lnTo>
                  <a:lnTo>
                    <a:pt x="3550" y="17004"/>
                  </a:lnTo>
                  <a:lnTo>
                    <a:pt x="3418" y="17184"/>
                  </a:lnTo>
                  <a:lnTo>
                    <a:pt x="3142" y="17532"/>
                  </a:lnTo>
                  <a:lnTo>
                    <a:pt x="2854" y="17880"/>
                  </a:lnTo>
                  <a:lnTo>
                    <a:pt x="2567" y="18239"/>
                  </a:lnTo>
                  <a:lnTo>
                    <a:pt x="2423" y="18431"/>
                  </a:lnTo>
                  <a:lnTo>
                    <a:pt x="2279" y="18635"/>
                  </a:lnTo>
                  <a:lnTo>
                    <a:pt x="2147" y="18839"/>
                  </a:lnTo>
                  <a:lnTo>
                    <a:pt x="2027" y="19055"/>
                  </a:lnTo>
                  <a:lnTo>
                    <a:pt x="1907" y="19283"/>
                  </a:lnTo>
                  <a:lnTo>
                    <a:pt x="1799" y="19523"/>
                  </a:lnTo>
                  <a:lnTo>
                    <a:pt x="1703" y="19786"/>
                  </a:lnTo>
                  <a:lnTo>
                    <a:pt x="1619" y="20050"/>
                  </a:lnTo>
                  <a:lnTo>
                    <a:pt x="1547" y="20350"/>
                  </a:lnTo>
                  <a:lnTo>
                    <a:pt x="1499" y="20650"/>
                  </a:lnTo>
                  <a:lnTo>
                    <a:pt x="1463" y="20973"/>
                  </a:lnTo>
                  <a:lnTo>
                    <a:pt x="1451" y="21321"/>
                  </a:lnTo>
                  <a:lnTo>
                    <a:pt x="1463" y="21693"/>
                  </a:lnTo>
                  <a:lnTo>
                    <a:pt x="1499" y="22089"/>
                  </a:lnTo>
                  <a:lnTo>
                    <a:pt x="1547" y="22508"/>
                  </a:lnTo>
                  <a:lnTo>
                    <a:pt x="1631" y="22952"/>
                  </a:lnTo>
                  <a:lnTo>
                    <a:pt x="1631" y="22952"/>
                  </a:lnTo>
                  <a:lnTo>
                    <a:pt x="1703" y="23348"/>
                  </a:lnTo>
                  <a:lnTo>
                    <a:pt x="1763" y="23719"/>
                  </a:lnTo>
                  <a:lnTo>
                    <a:pt x="1799" y="24079"/>
                  </a:lnTo>
                  <a:lnTo>
                    <a:pt x="1811" y="24427"/>
                  </a:lnTo>
                  <a:lnTo>
                    <a:pt x="1823" y="24751"/>
                  </a:lnTo>
                  <a:lnTo>
                    <a:pt x="1811" y="25075"/>
                  </a:lnTo>
                  <a:lnTo>
                    <a:pt x="1787" y="25386"/>
                  </a:lnTo>
                  <a:lnTo>
                    <a:pt x="1739" y="25674"/>
                  </a:lnTo>
                  <a:lnTo>
                    <a:pt x="1691" y="25962"/>
                  </a:lnTo>
                  <a:lnTo>
                    <a:pt x="1631" y="26238"/>
                  </a:lnTo>
                  <a:lnTo>
                    <a:pt x="1571" y="26513"/>
                  </a:lnTo>
                  <a:lnTo>
                    <a:pt x="1487" y="26777"/>
                  </a:lnTo>
                  <a:lnTo>
                    <a:pt x="1403" y="27029"/>
                  </a:lnTo>
                  <a:lnTo>
                    <a:pt x="1319" y="27281"/>
                  </a:lnTo>
                  <a:lnTo>
                    <a:pt x="1128" y="27761"/>
                  </a:lnTo>
                  <a:lnTo>
                    <a:pt x="720" y="28720"/>
                  </a:lnTo>
                  <a:lnTo>
                    <a:pt x="528" y="29188"/>
                  </a:lnTo>
                  <a:lnTo>
                    <a:pt x="348" y="29679"/>
                  </a:lnTo>
                  <a:lnTo>
                    <a:pt x="276" y="29931"/>
                  </a:lnTo>
                  <a:lnTo>
                    <a:pt x="204" y="30183"/>
                  </a:lnTo>
                  <a:lnTo>
                    <a:pt x="144" y="30435"/>
                  </a:lnTo>
                  <a:lnTo>
                    <a:pt x="84" y="30710"/>
                  </a:lnTo>
                  <a:lnTo>
                    <a:pt x="48" y="30986"/>
                  </a:lnTo>
                  <a:lnTo>
                    <a:pt x="12" y="31262"/>
                  </a:lnTo>
                  <a:lnTo>
                    <a:pt x="0" y="31562"/>
                  </a:lnTo>
                  <a:lnTo>
                    <a:pt x="0" y="31862"/>
                  </a:lnTo>
                  <a:lnTo>
                    <a:pt x="0" y="31862"/>
                  </a:lnTo>
                  <a:lnTo>
                    <a:pt x="12" y="32221"/>
                  </a:lnTo>
                  <a:lnTo>
                    <a:pt x="24" y="32569"/>
                  </a:lnTo>
                  <a:lnTo>
                    <a:pt x="60" y="32917"/>
                  </a:lnTo>
                  <a:lnTo>
                    <a:pt x="96" y="33253"/>
                  </a:lnTo>
                  <a:lnTo>
                    <a:pt x="156" y="33576"/>
                  </a:lnTo>
                  <a:lnTo>
                    <a:pt x="216" y="33888"/>
                  </a:lnTo>
                  <a:lnTo>
                    <a:pt x="288" y="34200"/>
                  </a:lnTo>
                  <a:lnTo>
                    <a:pt x="360" y="34500"/>
                  </a:lnTo>
                  <a:lnTo>
                    <a:pt x="456" y="34800"/>
                  </a:lnTo>
                  <a:lnTo>
                    <a:pt x="552" y="35087"/>
                  </a:lnTo>
                  <a:lnTo>
                    <a:pt x="660" y="35363"/>
                  </a:lnTo>
                  <a:lnTo>
                    <a:pt x="780" y="35639"/>
                  </a:lnTo>
                  <a:lnTo>
                    <a:pt x="912" y="35903"/>
                  </a:lnTo>
                  <a:lnTo>
                    <a:pt x="1056" y="36155"/>
                  </a:lnTo>
                  <a:lnTo>
                    <a:pt x="1199" y="36406"/>
                  </a:lnTo>
                  <a:lnTo>
                    <a:pt x="1355" y="36646"/>
                  </a:lnTo>
                  <a:lnTo>
                    <a:pt x="1523" y="36886"/>
                  </a:lnTo>
                  <a:lnTo>
                    <a:pt x="1703" y="37102"/>
                  </a:lnTo>
                  <a:lnTo>
                    <a:pt x="1895" y="37318"/>
                  </a:lnTo>
                  <a:lnTo>
                    <a:pt x="2087" y="37534"/>
                  </a:lnTo>
                  <a:lnTo>
                    <a:pt x="2291" y="37737"/>
                  </a:lnTo>
                  <a:lnTo>
                    <a:pt x="2507" y="37929"/>
                  </a:lnTo>
                  <a:lnTo>
                    <a:pt x="2734" y="38121"/>
                  </a:lnTo>
                  <a:lnTo>
                    <a:pt x="2974" y="38301"/>
                  </a:lnTo>
                  <a:lnTo>
                    <a:pt x="3214" y="38469"/>
                  </a:lnTo>
                  <a:lnTo>
                    <a:pt x="3466" y="38637"/>
                  </a:lnTo>
                  <a:lnTo>
                    <a:pt x="3730" y="38793"/>
                  </a:lnTo>
                  <a:lnTo>
                    <a:pt x="4005" y="38949"/>
                  </a:lnTo>
                  <a:lnTo>
                    <a:pt x="4293" y="39092"/>
                  </a:lnTo>
                  <a:lnTo>
                    <a:pt x="4581" y="39224"/>
                  </a:lnTo>
                  <a:lnTo>
                    <a:pt x="4881" y="39356"/>
                  </a:lnTo>
                  <a:lnTo>
                    <a:pt x="5193" y="39476"/>
                  </a:lnTo>
                  <a:lnTo>
                    <a:pt x="5516" y="39584"/>
                  </a:lnTo>
                  <a:lnTo>
                    <a:pt x="5840" y="39692"/>
                  </a:lnTo>
                  <a:lnTo>
                    <a:pt x="6176" y="39788"/>
                  </a:lnTo>
                  <a:lnTo>
                    <a:pt x="6524" y="39884"/>
                  </a:lnTo>
                  <a:lnTo>
                    <a:pt x="6883" y="39968"/>
                  </a:lnTo>
                  <a:lnTo>
                    <a:pt x="7255" y="40040"/>
                  </a:lnTo>
                  <a:lnTo>
                    <a:pt x="7627" y="40112"/>
                  </a:lnTo>
                  <a:lnTo>
                    <a:pt x="8011" y="40184"/>
                  </a:lnTo>
                  <a:lnTo>
                    <a:pt x="8406" y="40232"/>
                  </a:lnTo>
                  <a:lnTo>
                    <a:pt x="8802" y="40280"/>
                  </a:lnTo>
                  <a:lnTo>
                    <a:pt x="9222" y="40328"/>
                  </a:lnTo>
                  <a:lnTo>
                    <a:pt x="9641" y="40364"/>
                  </a:lnTo>
                  <a:lnTo>
                    <a:pt x="10073" y="40388"/>
                  </a:lnTo>
                  <a:lnTo>
                    <a:pt x="10517" y="40400"/>
                  </a:lnTo>
                  <a:lnTo>
                    <a:pt x="10960" y="40424"/>
                  </a:lnTo>
                  <a:lnTo>
                    <a:pt x="11416" y="40424"/>
                  </a:lnTo>
                  <a:lnTo>
                    <a:pt x="12363" y="40412"/>
                  </a:lnTo>
                  <a:lnTo>
                    <a:pt x="13347" y="40376"/>
                  </a:lnTo>
                  <a:lnTo>
                    <a:pt x="14354" y="40316"/>
                  </a:lnTo>
                  <a:lnTo>
                    <a:pt x="15409" y="40220"/>
                  </a:lnTo>
                  <a:lnTo>
                    <a:pt x="16501" y="40100"/>
                  </a:lnTo>
                  <a:lnTo>
                    <a:pt x="17616" y="39956"/>
                  </a:lnTo>
                  <a:lnTo>
                    <a:pt x="18779" y="39788"/>
                  </a:lnTo>
                  <a:lnTo>
                    <a:pt x="19966" y="39584"/>
                  </a:lnTo>
                  <a:lnTo>
                    <a:pt x="19966" y="39584"/>
                  </a:lnTo>
                  <a:lnTo>
                    <a:pt x="20554" y="39464"/>
                  </a:lnTo>
                  <a:lnTo>
                    <a:pt x="21117" y="39344"/>
                  </a:lnTo>
                  <a:lnTo>
                    <a:pt x="21657" y="39200"/>
                  </a:lnTo>
                  <a:lnTo>
                    <a:pt x="22160" y="39045"/>
                  </a:lnTo>
                  <a:lnTo>
                    <a:pt x="22628" y="38877"/>
                  </a:lnTo>
                  <a:lnTo>
                    <a:pt x="23084" y="38697"/>
                  </a:lnTo>
                  <a:lnTo>
                    <a:pt x="23503" y="38517"/>
                  </a:lnTo>
                  <a:lnTo>
                    <a:pt x="23899" y="38313"/>
                  </a:lnTo>
                  <a:lnTo>
                    <a:pt x="24271" y="38097"/>
                  </a:lnTo>
                  <a:lnTo>
                    <a:pt x="24619" y="37881"/>
                  </a:lnTo>
                  <a:lnTo>
                    <a:pt x="24954" y="37642"/>
                  </a:lnTo>
                  <a:lnTo>
                    <a:pt x="25254" y="37402"/>
                  </a:lnTo>
                  <a:lnTo>
                    <a:pt x="25530" y="37150"/>
                  </a:lnTo>
                  <a:lnTo>
                    <a:pt x="25794" y="36898"/>
                  </a:lnTo>
                  <a:lnTo>
                    <a:pt x="26034" y="36622"/>
                  </a:lnTo>
                  <a:lnTo>
                    <a:pt x="26250" y="36346"/>
                  </a:lnTo>
                  <a:lnTo>
                    <a:pt x="26453" y="36059"/>
                  </a:lnTo>
                  <a:lnTo>
                    <a:pt x="26633" y="35771"/>
                  </a:lnTo>
                  <a:lnTo>
                    <a:pt x="26789" y="35471"/>
                  </a:lnTo>
                  <a:lnTo>
                    <a:pt x="26945" y="35159"/>
                  </a:lnTo>
                  <a:lnTo>
                    <a:pt x="27065" y="34848"/>
                  </a:lnTo>
                  <a:lnTo>
                    <a:pt x="27185" y="34536"/>
                  </a:lnTo>
                  <a:lnTo>
                    <a:pt x="27281" y="34212"/>
                  </a:lnTo>
                  <a:lnTo>
                    <a:pt x="27365" y="33876"/>
                  </a:lnTo>
                  <a:lnTo>
                    <a:pt x="27437" y="33552"/>
                  </a:lnTo>
                  <a:lnTo>
                    <a:pt x="27497" y="33205"/>
                  </a:lnTo>
                  <a:lnTo>
                    <a:pt x="27545" y="32869"/>
                  </a:lnTo>
                  <a:lnTo>
                    <a:pt x="27569" y="32521"/>
                  </a:lnTo>
                  <a:lnTo>
                    <a:pt x="27593" y="32173"/>
                  </a:lnTo>
                  <a:lnTo>
                    <a:pt x="27605" y="31826"/>
                  </a:lnTo>
                  <a:lnTo>
                    <a:pt x="27617" y="31466"/>
                  </a:lnTo>
                  <a:lnTo>
                    <a:pt x="27605" y="31106"/>
                  </a:lnTo>
                  <a:lnTo>
                    <a:pt x="27593" y="30746"/>
                  </a:lnTo>
                  <a:lnTo>
                    <a:pt x="27569" y="30387"/>
                  </a:lnTo>
                  <a:lnTo>
                    <a:pt x="27509" y="29667"/>
                  </a:lnTo>
                  <a:lnTo>
                    <a:pt x="27425" y="28948"/>
                  </a:lnTo>
                  <a:lnTo>
                    <a:pt x="27317" y="28228"/>
                  </a:lnTo>
                  <a:lnTo>
                    <a:pt x="27209" y="27509"/>
                  </a:lnTo>
                  <a:lnTo>
                    <a:pt x="27089" y="26801"/>
                  </a:lnTo>
                  <a:lnTo>
                    <a:pt x="26861" y="25434"/>
                  </a:lnTo>
                  <a:lnTo>
                    <a:pt x="26765" y="24763"/>
                  </a:lnTo>
                  <a:lnTo>
                    <a:pt x="26681" y="24127"/>
                  </a:lnTo>
                  <a:lnTo>
                    <a:pt x="26621" y="23504"/>
                  </a:lnTo>
                  <a:lnTo>
                    <a:pt x="26597" y="23204"/>
                  </a:lnTo>
                  <a:lnTo>
                    <a:pt x="26585" y="22916"/>
                  </a:lnTo>
                  <a:lnTo>
                    <a:pt x="26585" y="22628"/>
                  </a:lnTo>
                  <a:lnTo>
                    <a:pt x="26585" y="22352"/>
                  </a:lnTo>
                  <a:lnTo>
                    <a:pt x="26609" y="22077"/>
                  </a:lnTo>
                  <a:lnTo>
                    <a:pt x="26633" y="21825"/>
                  </a:lnTo>
                  <a:lnTo>
                    <a:pt x="26669" y="21573"/>
                  </a:lnTo>
                  <a:lnTo>
                    <a:pt x="26717" y="21321"/>
                  </a:lnTo>
                  <a:lnTo>
                    <a:pt x="26777" y="21093"/>
                  </a:lnTo>
                  <a:lnTo>
                    <a:pt x="26849" y="20866"/>
                  </a:lnTo>
                  <a:lnTo>
                    <a:pt x="26849" y="20866"/>
                  </a:lnTo>
                  <a:lnTo>
                    <a:pt x="27005" y="20422"/>
                  </a:lnTo>
                  <a:lnTo>
                    <a:pt x="27137" y="19930"/>
                  </a:lnTo>
                  <a:lnTo>
                    <a:pt x="27257" y="19415"/>
                  </a:lnTo>
                  <a:lnTo>
                    <a:pt x="27353" y="18875"/>
                  </a:lnTo>
                  <a:lnTo>
                    <a:pt x="27437" y="18299"/>
                  </a:lnTo>
                  <a:lnTo>
                    <a:pt x="27497" y="17712"/>
                  </a:lnTo>
                  <a:lnTo>
                    <a:pt x="27545" y="17112"/>
                  </a:lnTo>
                  <a:lnTo>
                    <a:pt x="27581" y="16489"/>
                  </a:lnTo>
                  <a:lnTo>
                    <a:pt x="27593" y="15865"/>
                  </a:lnTo>
                  <a:lnTo>
                    <a:pt x="27593" y="15230"/>
                  </a:lnTo>
                  <a:lnTo>
                    <a:pt x="27569" y="14582"/>
                  </a:lnTo>
                  <a:lnTo>
                    <a:pt x="27545" y="13946"/>
                  </a:lnTo>
                  <a:lnTo>
                    <a:pt x="27485" y="13299"/>
                  </a:lnTo>
                  <a:lnTo>
                    <a:pt x="27425" y="12663"/>
                  </a:lnTo>
                  <a:lnTo>
                    <a:pt x="27341" y="12040"/>
                  </a:lnTo>
                  <a:lnTo>
                    <a:pt x="27245" y="11428"/>
                  </a:lnTo>
                  <a:lnTo>
                    <a:pt x="27137" y="10829"/>
                  </a:lnTo>
                  <a:lnTo>
                    <a:pt x="27005" y="10241"/>
                  </a:lnTo>
                  <a:lnTo>
                    <a:pt x="26861" y="9690"/>
                  </a:lnTo>
                  <a:lnTo>
                    <a:pt x="26705" y="9150"/>
                  </a:lnTo>
                  <a:lnTo>
                    <a:pt x="26537" y="8646"/>
                  </a:lnTo>
                  <a:lnTo>
                    <a:pt x="26345" y="8167"/>
                  </a:lnTo>
                  <a:lnTo>
                    <a:pt x="26154" y="7723"/>
                  </a:lnTo>
                  <a:lnTo>
                    <a:pt x="26046" y="7519"/>
                  </a:lnTo>
                  <a:lnTo>
                    <a:pt x="25938" y="7327"/>
                  </a:lnTo>
                  <a:lnTo>
                    <a:pt x="25830" y="7135"/>
                  </a:lnTo>
                  <a:lnTo>
                    <a:pt x="25710" y="6955"/>
                  </a:lnTo>
                  <a:lnTo>
                    <a:pt x="25590" y="6800"/>
                  </a:lnTo>
                  <a:lnTo>
                    <a:pt x="25470" y="6644"/>
                  </a:lnTo>
                  <a:lnTo>
                    <a:pt x="25350" y="6500"/>
                  </a:lnTo>
                  <a:lnTo>
                    <a:pt x="25218" y="6368"/>
                  </a:lnTo>
                  <a:lnTo>
                    <a:pt x="25086" y="6248"/>
                  </a:lnTo>
                  <a:lnTo>
                    <a:pt x="24954" y="6152"/>
                  </a:lnTo>
                  <a:lnTo>
                    <a:pt x="24811" y="6056"/>
                  </a:lnTo>
                  <a:lnTo>
                    <a:pt x="24667" y="5984"/>
                  </a:lnTo>
                  <a:lnTo>
                    <a:pt x="24523" y="5912"/>
                  </a:lnTo>
                  <a:lnTo>
                    <a:pt x="24379" y="5864"/>
                  </a:lnTo>
                  <a:lnTo>
                    <a:pt x="24223" y="5840"/>
                  </a:lnTo>
                  <a:lnTo>
                    <a:pt x="24079" y="5816"/>
                  </a:lnTo>
                  <a:lnTo>
                    <a:pt x="23911" y="5816"/>
                  </a:lnTo>
                  <a:lnTo>
                    <a:pt x="23755" y="5828"/>
                  </a:lnTo>
                  <a:lnTo>
                    <a:pt x="23755" y="5828"/>
                  </a:lnTo>
                  <a:lnTo>
                    <a:pt x="23767" y="5457"/>
                  </a:lnTo>
                  <a:lnTo>
                    <a:pt x="23755" y="5085"/>
                  </a:lnTo>
                  <a:lnTo>
                    <a:pt x="23731" y="4737"/>
                  </a:lnTo>
                  <a:lnTo>
                    <a:pt x="23683" y="4401"/>
                  </a:lnTo>
                  <a:lnTo>
                    <a:pt x="23623" y="4078"/>
                  </a:lnTo>
                  <a:lnTo>
                    <a:pt x="23551" y="3766"/>
                  </a:lnTo>
                  <a:lnTo>
                    <a:pt x="23456" y="3466"/>
                  </a:lnTo>
                  <a:lnTo>
                    <a:pt x="23348" y="3190"/>
                  </a:lnTo>
                  <a:lnTo>
                    <a:pt x="23228" y="2914"/>
                  </a:lnTo>
                  <a:lnTo>
                    <a:pt x="23084" y="2651"/>
                  </a:lnTo>
                  <a:lnTo>
                    <a:pt x="22940" y="2411"/>
                  </a:lnTo>
                  <a:lnTo>
                    <a:pt x="22772" y="2171"/>
                  </a:lnTo>
                  <a:lnTo>
                    <a:pt x="22592" y="1955"/>
                  </a:lnTo>
                  <a:lnTo>
                    <a:pt x="22412" y="1739"/>
                  </a:lnTo>
                  <a:lnTo>
                    <a:pt x="22208" y="1547"/>
                  </a:lnTo>
                  <a:lnTo>
                    <a:pt x="21993" y="1356"/>
                  </a:lnTo>
                  <a:lnTo>
                    <a:pt x="21765" y="1188"/>
                  </a:lnTo>
                  <a:lnTo>
                    <a:pt x="21525" y="1032"/>
                  </a:lnTo>
                  <a:lnTo>
                    <a:pt x="21285" y="876"/>
                  </a:lnTo>
                  <a:lnTo>
                    <a:pt x="21021" y="744"/>
                  </a:lnTo>
                  <a:lnTo>
                    <a:pt x="20757" y="612"/>
                  </a:lnTo>
                  <a:lnTo>
                    <a:pt x="20482" y="504"/>
                  </a:lnTo>
                  <a:lnTo>
                    <a:pt x="20206" y="408"/>
                  </a:lnTo>
                  <a:lnTo>
                    <a:pt x="19918" y="312"/>
                  </a:lnTo>
                  <a:lnTo>
                    <a:pt x="19618" y="240"/>
                  </a:lnTo>
                  <a:lnTo>
                    <a:pt x="19307" y="168"/>
                  </a:lnTo>
                  <a:lnTo>
                    <a:pt x="18995" y="108"/>
                  </a:lnTo>
                  <a:lnTo>
                    <a:pt x="18683" y="72"/>
                  </a:lnTo>
                  <a:lnTo>
                    <a:pt x="18359" y="36"/>
                  </a:lnTo>
                  <a:lnTo>
                    <a:pt x="18023" y="12"/>
                  </a:lnTo>
                  <a:lnTo>
                    <a:pt x="17688" y="0"/>
                  </a:lnTo>
                  <a:lnTo>
                    <a:pt x="17352" y="0"/>
                  </a:lnTo>
                  <a:lnTo>
                    <a:pt x="17004" y="12"/>
                  </a:lnTo>
                  <a:lnTo>
                    <a:pt x="16668" y="24"/>
                  </a:lnTo>
                  <a:lnTo>
                    <a:pt x="16309" y="60"/>
                  </a:lnTo>
                  <a:lnTo>
                    <a:pt x="15961" y="96"/>
                  </a:lnTo>
                  <a:lnTo>
                    <a:pt x="15613" y="156"/>
                  </a:lnTo>
                  <a:lnTo>
                    <a:pt x="15253" y="216"/>
                  </a:lnTo>
                  <a:lnTo>
                    <a:pt x="14894" y="288"/>
                  </a:lnTo>
                  <a:lnTo>
                    <a:pt x="14534" y="372"/>
                  </a:lnTo>
                  <a:lnTo>
                    <a:pt x="14186" y="456"/>
                  </a:lnTo>
                  <a:lnTo>
                    <a:pt x="13826" y="564"/>
                  </a:lnTo>
                  <a:lnTo>
                    <a:pt x="13467" y="672"/>
                  </a:lnTo>
                  <a:lnTo>
                    <a:pt x="13107" y="804"/>
                  </a:lnTo>
                  <a:lnTo>
                    <a:pt x="12759" y="924"/>
                  </a:lnTo>
                  <a:lnTo>
                    <a:pt x="12399" y="1068"/>
                  </a:lnTo>
                  <a:lnTo>
                    <a:pt x="12052" y="1224"/>
                  </a:lnTo>
                  <a:lnTo>
                    <a:pt x="11704" y="1379"/>
                  </a:lnTo>
                  <a:lnTo>
                    <a:pt x="11368" y="1547"/>
                  </a:lnTo>
                  <a:lnTo>
                    <a:pt x="11020" y="1727"/>
                  </a:lnTo>
                  <a:lnTo>
                    <a:pt x="10685" y="1919"/>
                  </a:lnTo>
                  <a:lnTo>
                    <a:pt x="10361" y="2111"/>
                  </a:lnTo>
                  <a:lnTo>
                    <a:pt x="10037" y="2315"/>
                  </a:lnTo>
                  <a:lnTo>
                    <a:pt x="9713" y="2531"/>
                  </a:lnTo>
                  <a:lnTo>
                    <a:pt x="9402" y="2759"/>
                  </a:lnTo>
                  <a:lnTo>
                    <a:pt x="9090" y="2986"/>
                  </a:lnTo>
                  <a:lnTo>
                    <a:pt x="8790" y="3226"/>
                  </a:lnTo>
                  <a:lnTo>
                    <a:pt x="8502" y="3478"/>
                  </a:lnTo>
                  <a:lnTo>
                    <a:pt x="8214" y="3730"/>
                  </a:lnTo>
                  <a:lnTo>
                    <a:pt x="7939" y="3994"/>
                  </a:lnTo>
                  <a:lnTo>
                    <a:pt x="7675" y="4269"/>
                  </a:lnTo>
                  <a:lnTo>
                    <a:pt x="7411" y="4557"/>
                  </a:lnTo>
                  <a:lnTo>
                    <a:pt x="7159" y="4845"/>
                  </a:lnTo>
                  <a:lnTo>
                    <a:pt x="6919" y="51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2"/>
            <p:cNvSpPr/>
            <p:nvPr/>
          </p:nvSpPr>
          <p:spPr>
            <a:xfrm flipH="1">
              <a:off x="7120078" y="1605304"/>
              <a:ext cx="341321" cy="456306"/>
            </a:xfrm>
            <a:custGeom>
              <a:rect b="b" l="l" r="r" t="t"/>
              <a:pathLst>
                <a:path extrusionOk="0" h="23600" w="17653">
                  <a:moveTo>
                    <a:pt x="13779" y="1"/>
                  </a:moveTo>
                  <a:lnTo>
                    <a:pt x="13587" y="13"/>
                  </a:lnTo>
                  <a:lnTo>
                    <a:pt x="13407" y="37"/>
                  </a:lnTo>
                  <a:lnTo>
                    <a:pt x="13227" y="61"/>
                  </a:lnTo>
                  <a:lnTo>
                    <a:pt x="13048" y="97"/>
                  </a:lnTo>
                  <a:lnTo>
                    <a:pt x="12868" y="145"/>
                  </a:lnTo>
                  <a:lnTo>
                    <a:pt x="12700" y="205"/>
                  </a:lnTo>
                  <a:lnTo>
                    <a:pt x="12532" y="265"/>
                  </a:lnTo>
                  <a:lnTo>
                    <a:pt x="12364" y="337"/>
                  </a:lnTo>
                  <a:lnTo>
                    <a:pt x="12208" y="420"/>
                  </a:lnTo>
                  <a:lnTo>
                    <a:pt x="12052" y="504"/>
                  </a:lnTo>
                  <a:lnTo>
                    <a:pt x="11896" y="600"/>
                  </a:lnTo>
                  <a:lnTo>
                    <a:pt x="11752" y="708"/>
                  </a:lnTo>
                  <a:lnTo>
                    <a:pt x="11609" y="816"/>
                  </a:lnTo>
                  <a:lnTo>
                    <a:pt x="11477" y="924"/>
                  </a:lnTo>
                  <a:lnTo>
                    <a:pt x="11345" y="1044"/>
                  </a:lnTo>
                  <a:lnTo>
                    <a:pt x="11213" y="1176"/>
                  </a:lnTo>
                  <a:lnTo>
                    <a:pt x="11105" y="1308"/>
                  </a:lnTo>
                  <a:lnTo>
                    <a:pt x="10985" y="1452"/>
                  </a:lnTo>
                  <a:lnTo>
                    <a:pt x="10877" y="1596"/>
                  </a:lnTo>
                  <a:lnTo>
                    <a:pt x="10781" y="1740"/>
                  </a:lnTo>
                  <a:lnTo>
                    <a:pt x="10685" y="1895"/>
                  </a:lnTo>
                  <a:lnTo>
                    <a:pt x="10601" y="2063"/>
                  </a:lnTo>
                  <a:lnTo>
                    <a:pt x="10529" y="2219"/>
                  </a:lnTo>
                  <a:lnTo>
                    <a:pt x="10457" y="2399"/>
                  </a:lnTo>
                  <a:lnTo>
                    <a:pt x="10397" y="2567"/>
                  </a:lnTo>
                  <a:lnTo>
                    <a:pt x="10349" y="2747"/>
                  </a:lnTo>
                  <a:lnTo>
                    <a:pt x="10302" y="2927"/>
                  </a:lnTo>
                  <a:lnTo>
                    <a:pt x="10266" y="3119"/>
                  </a:lnTo>
                  <a:lnTo>
                    <a:pt x="10242" y="3310"/>
                  </a:lnTo>
                  <a:lnTo>
                    <a:pt x="10230" y="3394"/>
                  </a:lnTo>
                  <a:lnTo>
                    <a:pt x="10002" y="5337"/>
                  </a:lnTo>
                  <a:lnTo>
                    <a:pt x="9882" y="6356"/>
                  </a:lnTo>
                  <a:lnTo>
                    <a:pt x="9750" y="7351"/>
                  </a:lnTo>
                  <a:lnTo>
                    <a:pt x="9618" y="8359"/>
                  </a:lnTo>
                  <a:lnTo>
                    <a:pt x="9474" y="9354"/>
                  </a:lnTo>
                  <a:lnTo>
                    <a:pt x="9162" y="11333"/>
                  </a:lnTo>
                  <a:lnTo>
                    <a:pt x="8982" y="12316"/>
                  </a:lnTo>
                  <a:lnTo>
                    <a:pt x="8803" y="13299"/>
                  </a:lnTo>
                  <a:lnTo>
                    <a:pt x="8599" y="14259"/>
                  </a:lnTo>
                  <a:lnTo>
                    <a:pt x="8395" y="15218"/>
                  </a:lnTo>
                  <a:lnTo>
                    <a:pt x="8171" y="16100"/>
                  </a:lnTo>
                  <a:lnTo>
                    <a:pt x="8171" y="16100"/>
                  </a:lnTo>
                  <a:lnTo>
                    <a:pt x="7076" y="15781"/>
                  </a:lnTo>
                  <a:lnTo>
                    <a:pt x="4750" y="15098"/>
                  </a:lnTo>
                  <a:lnTo>
                    <a:pt x="3574" y="14762"/>
                  </a:lnTo>
                  <a:lnTo>
                    <a:pt x="2975" y="14606"/>
                  </a:lnTo>
                  <a:lnTo>
                    <a:pt x="2375" y="14462"/>
                  </a:lnTo>
                  <a:lnTo>
                    <a:pt x="2315" y="14450"/>
                  </a:lnTo>
                  <a:lnTo>
                    <a:pt x="2195" y="14426"/>
                  </a:lnTo>
                  <a:lnTo>
                    <a:pt x="2075" y="14414"/>
                  </a:lnTo>
                  <a:lnTo>
                    <a:pt x="1956" y="14402"/>
                  </a:lnTo>
                  <a:lnTo>
                    <a:pt x="1836" y="14402"/>
                  </a:lnTo>
                  <a:lnTo>
                    <a:pt x="1716" y="14414"/>
                  </a:lnTo>
                  <a:lnTo>
                    <a:pt x="1596" y="14426"/>
                  </a:lnTo>
                  <a:lnTo>
                    <a:pt x="1476" y="14450"/>
                  </a:lnTo>
                  <a:lnTo>
                    <a:pt x="1356" y="14486"/>
                  </a:lnTo>
                  <a:lnTo>
                    <a:pt x="1236" y="14522"/>
                  </a:lnTo>
                  <a:lnTo>
                    <a:pt x="1128" y="14570"/>
                  </a:lnTo>
                  <a:lnTo>
                    <a:pt x="1008" y="14618"/>
                  </a:lnTo>
                  <a:lnTo>
                    <a:pt x="900" y="14678"/>
                  </a:lnTo>
                  <a:lnTo>
                    <a:pt x="804" y="14750"/>
                  </a:lnTo>
                  <a:lnTo>
                    <a:pt x="696" y="14834"/>
                  </a:lnTo>
                  <a:lnTo>
                    <a:pt x="600" y="14918"/>
                  </a:lnTo>
                  <a:lnTo>
                    <a:pt x="505" y="15002"/>
                  </a:lnTo>
                  <a:lnTo>
                    <a:pt x="385" y="15158"/>
                  </a:lnTo>
                  <a:lnTo>
                    <a:pt x="277" y="15314"/>
                  </a:lnTo>
                  <a:lnTo>
                    <a:pt x="181" y="15482"/>
                  </a:lnTo>
                  <a:lnTo>
                    <a:pt x="109" y="15650"/>
                  </a:lnTo>
                  <a:lnTo>
                    <a:pt x="61" y="15829"/>
                  </a:lnTo>
                  <a:lnTo>
                    <a:pt x="25" y="16009"/>
                  </a:lnTo>
                  <a:lnTo>
                    <a:pt x="1" y="16189"/>
                  </a:lnTo>
                  <a:lnTo>
                    <a:pt x="1" y="16369"/>
                  </a:lnTo>
                  <a:lnTo>
                    <a:pt x="13" y="16549"/>
                  </a:lnTo>
                  <a:lnTo>
                    <a:pt x="49" y="16729"/>
                  </a:lnTo>
                  <a:lnTo>
                    <a:pt x="97" y="16909"/>
                  </a:lnTo>
                  <a:lnTo>
                    <a:pt x="157" y="17077"/>
                  </a:lnTo>
                  <a:lnTo>
                    <a:pt x="241" y="17244"/>
                  </a:lnTo>
                  <a:lnTo>
                    <a:pt x="349" y="17400"/>
                  </a:lnTo>
                  <a:lnTo>
                    <a:pt x="469" y="17556"/>
                  </a:lnTo>
                  <a:lnTo>
                    <a:pt x="600" y="17688"/>
                  </a:lnTo>
                  <a:lnTo>
                    <a:pt x="1092" y="18132"/>
                  </a:lnTo>
                  <a:lnTo>
                    <a:pt x="1584" y="18551"/>
                  </a:lnTo>
                  <a:lnTo>
                    <a:pt x="2087" y="18959"/>
                  </a:lnTo>
                  <a:lnTo>
                    <a:pt x="2591" y="19355"/>
                  </a:lnTo>
                  <a:lnTo>
                    <a:pt x="3107" y="19739"/>
                  </a:lnTo>
                  <a:lnTo>
                    <a:pt x="3622" y="20110"/>
                  </a:lnTo>
                  <a:lnTo>
                    <a:pt x="4150" y="20482"/>
                  </a:lnTo>
                  <a:lnTo>
                    <a:pt x="4690" y="20842"/>
                  </a:lnTo>
                  <a:lnTo>
                    <a:pt x="5241" y="21190"/>
                  </a:lnTo>
                  <a:lnTo>
                    <a:pt x="5793" y="21537"/>
                  </a:lnTo>
                  <a:lnTo>
                    <a:pt x="6356" y="21873"/>
                  </a:lnTo>
                  <a:lnTo>
                    <a:pt x="6932" y="22197"/>
                  </a:lnTo>
                  <a:lnTo>
                    <a:pt x="7532" y="22509"/>
                  </a:lnTo>
                  <a:lnTo>
                    <a:pt x="8143" y="22808"/>
                  </a:lnTo>
                  <a:lnTo>
                    <a:pt x="8779" y="23108"/>
                  </a:lnTo>
                  <a:lnTo>
                    <a:pt x="9102" y="23252"/>
                  </a:lnTo>
                  <a:lnTo>
                    <a:pt x="9438" y="23384"/>
                  </a:lnTo>
                  <a:lnTo>
                    <a:pt x="9582" y="23432"/>
                  </a:lnTo>
                  <a:lnTo>
                    <a:pt x="9726" y="23480"/>
                  </a:lnTo>
                  <a:lnTo>
                    <a:pt x="10014" y="23552"/>
                  </a:lnTo>
                  <a:lnTo>
                    <a:pt x="10314" y="23588"/>
                  </a:lnTo>
                  <a:lnTo>
                    <a:pt x="10601" y="23600"/>
                  </a:lnTo>
                  <a:lnTo>
                    <a:pt x="10889" y="23576"/>
                  </a:lnTo>
                  <a:lnTo>
                    <a:pt x="11177" y="23540"/>
                  </a:lnTo>
                  <a:lnTo>
                    <a:pt x="11453" y="23468"/>
                  </a:lnTo>
                  <a:lnTo>
                    <a:pt x="11729" y="23372"/>
                  </a:lnTo>
                  <a:lnTo>
                    <a:pt x="11992" y="23252"/>
                  </a:lnTo>
                  <a:lnTo>
                    <a:pt x="12232" y="23108"/>
                  </a:lnTo>
                  <a:lnTo>
                    <a:pt x="12472" y="22952"/>
                  </a:lnTo>
                  <a:lnTo>
                    <a:pt x="12700" y="22760"/>
                  </a:lnTo>
                  <a:lnTo>
                    <a:pt x="12904" y="22545"/>
                  </a:lnTo>
                  <a:lnTo>
                    <a:pt x="13084" y="22317"/>
                  </a:lnTo>
                  <a:lnTo>
                    <a:pt x="13167" y="22197"/>
                  </a:lnTo>
                  <a:lnTo>
                    <a:pt x="13251" y="22065"/>
                  </a:lnTo>
                  <a:lnTo>
                    <a:pt x="13323" y="21933"/>
                  </a:lnTo>
                  <a:lnTo>
                    <a:pt x="13395" y="21801"/>
                  </a:lnTo>
                  <a:lnTo>
                    <a:pt x="13539" y="21489"/>
                  </a:lnTo>
                  <a:lnTo>
                    <a:pt x="13791" y="20938"/>
                  </a:lnTo>
                  <a:lnTo>
                    <a:pt x="14019" y="20398"/>
                  </a:lnTo>
                  <a:lnTo>
                    <a:pt x="14247" y="19847"/>
                  </a:lnTo>
                  <a:lnTo>
                    <a:pt x="14463" y="19307"/>
                  </a:lnTo>
                  <a:lnTo>
                    <a:pt x="14666" y="18755"/>
                  </a:lnTo>
                  <a:lnTo>
                    <a:pt x="14870" y="18216"/>
                  </a:lnTo>
                  <a:lnTo>
                    <a:pt x="15050" y="17664"/>
                  </a:lnTo>
                  <a:lnTo>
                    <a:pt x="15230" y="17125"/>
                  </a:lnTo>
                  <a:lnTo>
                    <a:pt x="15554" y="16033"/>
                  </a:lnTo>
                  <a:lnTo>
                    <a:pt x="15866" y="14942"/>
                  </a:lnTo>
                  <a:lnTo>
                    <a:pt x="16141" y="13851"/>
                  </a:lnTo>
                  <a:lnTo>
                    <a:pt x="16393" y="12760"/>
                  </a:lnTo>
                  <a:lnTo>
                    <a:pt x="16621" y="11668"/>
                  </a:lnTo>
                  <a:lnTo>
                    <a:pt x="16825" y="10577"/>
                  </a:lnTo>
                  <a:lnTo>
                    <a:pt x="17017" y="9474"/>
                  </a:lnTo>
                  <a:lnTo>
                    <a:pt x="17185" y="8383"/>
                  </a:lnTo>
                  <a:lnTo>
                    <a:pt x="17328" y="7280"/>
                  </a:lnTo>
                  <a:lnTo>
                    <a:pt x="17460" y="6188"/>
                  </a:lnTo>
                  <a:lnTo>
                    <a:pt x="17568" y="5073"/>
                  </a:lnTo>
                  <a:lnTo>
                    <a:pt x="17616" y="4498"/>
                  </a:lnTo>
                  <a:lnTo>
                    <a:pt x="17652" y="3922"/>
                  </a:lnTo>
                  <a:lnTo>
                    <a:pt x="17652" y="3742"/>
                  </a:lnTo>
                  <a:lnTo>
                    <a:pt x="17652" y="3562"/>
                  </a:lnTo>
                  <a:lnTo>
                    <a:pt x="17640" y="3382"/>
                  </a:lnTo>
                  <a:lnTo>
                    <a:pt x="17616" y="3202"/>
                  </a:lnTo>
                  <a:lnTo>
                    <a:pt x="17592" y="3023"/>
                  </a:lnTo>
                  <a:lnTo>
                    <a:pt x="17556" y="2855"/>
                  </a:lnTo>
                  <a:lnTo>
                    <a:pt x="17508" y="2687"/>
                  </a:lnTo>
                  <a:lnTo>
                    <a:pt x="17448" y="2519"/>
                  </a:lnTo>
                  <a:lnTo>
                    <a:pt x="17388" y="2351"/>
                  </a:lnTo>
                  <a:lnTo>
                    <a:pt x="17328" y="2195"/>
                  </a:lnTo>
                  <a:lnTo>
                    <a:pt x="17257" y="2039"/>
                  </a:lnTo>
                  <a:lnTo>
                    <a:pt x="17173" y="1883"/>
                  </a:lnTo>
                  <a:lnTo>
                    <a:pt x="17077" y="1740"/>
                  </a:lnTo>
                  <a:lnTo>
                    <a:pt x="16981" y="1596"/>
                  </a:lnTo>
                  <a:lnTo>
                    <a:pt x="16885" y="1452"/>
                  </a:lnTo>
                  <a:lnTo>
                    <a:pt x="16777" y="1320"/>
                  </a:lnTo>
                  <a:lnTo>
                    <a:pt x="16657" y="1188"/>
                  </a:lnTo>
                  <a:lnTo>
                    <a:pt x="16537" y="1068"/>
                  </a:lnTo>
                  <a:lnTo>
                    <a:pt x="16417" y="948"/>
                  </a:lnTo>
                  <a:lnTo>
                    <a:pt x="16285" y="828"/>
                  </a:lnTo>
                  <a:lnTo>
                    <a:pt x="16141" y="720"/>
                  </a:lnTo>
                  <a:lnTo>
                    <a:pt x="16009" y="624"/>
                  </a:lnTo>
                  <a:lnTo>
                    <a:pt x="15854" y="528"/>
                  </a:lnTo>
                  <a:lnTo>
                    <a:pt x="15710" y="444"/>
                  </a:lnTo>
                  <a:lnTo>
                    <a:pt x="15554" y="361"/>
                  </a:lnTo>
                  <a:lnTo>
                    <a:pt x="15386" y="289"/>
                  </a:lnTo>
                  <a:lnTo>
                    <a:pt x="15230" y="229"/>
                  </a:lnTo>
                  <a:lnTo>
                    <a:pt x="15062" y="169"/>
                  </a:lnTo>
                  <a:lnTo>
                    <a:pt x="14882" y="121"/>
                  </a:lnTo>
                  <a:lnTo>
                    <a:pt x="14702" y="73"/>
                  </a:lnTo>
                  <a:lnTo>
                    <a:pt x="14523" y="37"/>
                  </a:lnTo>
                  <a:lnTo>
                    <a:pt x="14343" y="13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2"/>
            <p:cNvSpPr/>
            <p:nvPr/>
          </p:nvSpPr>
          <p:spPr>
            <a:xfrm flipH="1">
              <a:off x="7379302" y="1831601"/>
              <a:ext cx="158605" cy="134262"/>
            </a:xfrm>
            <a:custGeom>
              <a:rect b="b" l="l" r="r" t="t"/>
              <a:pathLst>
                <a:path extrusionOk="0" h="6944" w="8203">
                  <a:moveTo>
                    <a:pt x="1967" y="0"/>
                  </a:moveTo>
                  <a:lnTo>
                    <a:pt x="1823" y="12"/>
                  </a:lnTo>
                  <a:lnTo>
                    <a:pt x="1680" y="48"/>
                  </a:lnTo>
                  <a:lnTo>
                    <a:pt x="1548" y="84"/>
                  </a:lnTo>
                  <a:lnTo>
                    <a:pt x="1416" y="144"/>
                  </a:lnTo>
                  <a:lnTo>
                    <a:pt x="1284" y="216"/>
                  </a:lnTo>
                  <a:lnTo>
                    <a:pt x="1164" y="300"/>
                  </a:lnTo>
                  <a:lnTo>
                    <a:pt x="1056" y="396"/>
                  </a:lnTo>
                  <a:lnTo>
                    <a:pt x="948" y="492"/>
                  </a:lnTo>
                  <a:lnTo>
                    <a:pt x="852" y="612"/>
                  </a:lnTo>
                  <a:lnTo>
                    <a:pt x="780" y="732"/>
                  </a:lnTo>
                  <a:lnTo>
                    <a:pt x="708" y="876"/>
                  </a:lnTo>
                  <a:lnTo>
                    <a:pt x="648" y="1020"/>
                  </a:lnTo>
                  <a:lnTo>
                    <a:pt x="73" y="2758"/>
                  </a:lnTo>
                  <a:lnTo>
                    <a:pt x="37" y="2890"/>
                  </a:lnTo>
                  <a:lnTo>
                    <a:pt x="13" y="3022"/>
                  </a:lnTo>
                  <a:lnTo>
                    <a:pt x="1" y="3154"/>
                  </a:lnTo>
                  <a:lnTo>
                    <a:pt x="1" y="3286"/>
                  </a:lnTo>
                  <a:lnTo>
                    <a:pt x="1" y="3418"/>
                  </a:lnTo>
                  <a:lnTo>
                    <a:pt x="25" y="3538"/>
                  </a:lnTo>
                  <a:lnTo>
                    <a:pt x="61" y="3670"/>
                  </a:lnTo>
                  <a:lnTo>
                    <a:pt x="109" y="3790"/>
                  </a:lnTo>
                  <a:lnTo>
                    <a:pt x="157" y="3910"/>
                  </a:lnTo>
                  <a:lnTo>
                    <a:pt x="217" y="4018"/>
                  </a:lnTo>
                  <a:lnTo>
                    <a:pt x="289" y="4125"/>
                  </a:lnTo>
                  <a:lnTo>
                    <a:pt x="372" y="4221"/>
                  </a:lnTo>
                  <a:lnTo>
                    <a:pt x="468" y="4317"/>
                  </a:lnTo>
                  <a:lnTo>
                    <a:pt x="564" y="4401"/>
                  </a:lnTo>
                  <a:lnTo>
                    <a:pt x="672" y="4485"/>
                  </a:lnTo>
                  <a:lnTo>
                    <a:pt x="792" y="4545"/>
                  </a:lnTo>
                  <a:lnTo>
                    <a:pt x="2699" y="5552"/>
                  </a:lnTo>
                  <a:lnTo>
                    <a:pt x="2843" y="5648"/>
                  </a:lnTo>
                  <a:lnTo>
                    <a:pt x="3214" y="5900"/>
                  </a:lnTo>
                  <a:lnTo>
                    <a:pt x="3478" y="6056"/>
                  </a:lnTo>
                  <a:lnTo>
                    <a:pt x="3766" y="6236"/>
                  </a:lnTo>
                  <a:lnTo>
                    <a:pt x="4102" y="6404"/>
                  </a:lnTo>
                  <a:lnTo>
                    <a:pt x="4450" y="6560"/>
                  </a:lnTo>
                  <a:lnTo>
                    <a:pt x="4833" y="6704"/>
                  </a:lnTo>
                  <a:lnTo>
                    <a:pt x="5013" y="6776"/>
                  </a:lnTo>
                  <a:lnTo>
                    <a:pt x="5217" y="6824"/>
                  </a:lnTo>
                  <a:lnTo>
                    <a:pt x="5409" y="6871"/>
                  </a:lnTo>
                  <a:lnTo>
                    <a:pt x="5601" y="6907"/>
                  </a:lnTo>
                  <a:lnTo>
                    <a:pt x="5793" y="6931"/>
                  </a:lnTo>
                  <a:lnTo>
                    <a:pt x="5984" y="6943"/>
                  </a:lnTo>
                  <a:lnTo>
                    <a:pt x="6176" y="6943"/>
                  </a:lnTo>
                  <a:lnTo>
                    <a:pt x="6356" y="6931"/>
                  </a:lnTo>
                  <a:lnTo>
                    <a:pt x="6536" y="6907"/>
                  </a:lnTo>
                  <a:lnTo>
                    <a:pt x="6716" y="6859"/>
                  </a:lnTo>
                  <a:lnTo>
                    <a:pt x="6884" y="6788"/>
                  </a:lnTo>
                  <a:lnTo>
                    <a:pt x="7052" y="6704"/>
                  </a:lnTo>
                  <a:lnTo>
                    <a:pt x="7208" y="6608"/>
                  </a:lnTo>
                  <a:lnTo>
                    <a:pt x="7363" y="6476"/>
                  </a:lnTo>
                  <a:lnTo>
                    <a:pt x="8203" y="3994"/>
                  </a:lnTo>
                  <a:lnTo>
                    <a:pt x="5913" y="1751"/>
                  </a:lnTo>
                  <a:lnTo>
                    <a:pt x="5709" y="1571"/>
                  </a:lnTo>
                  <a:lnTo>
                    <a:pt x="5505" y="1403"/>
                  </a:lnTo>
                  <a:lnTo>
                    <a:pt x="5289" y="1236"/>
                  </a:lnTo>
                  <a:lnTo>
                    <a:pt x="5061" y="1092"/>
                  </a:lnTo>
                  <a:lnTo>
                    <a:pt x="4833" y="960"/>
                  </a:lnTo>
                  <a:lnTo>
                    <a:pt x="4593" y="828"/>
                  </a:lnTo>
                  <a:lnTo>
                    <a:pt x="4342" y="720"/>
                  </a:lnTo>
                  <a:lnTo>
                    <a:pt x="4090" y="624"/>
                  </a:lnTo>
                  <a:lnTo>
                    <a:pt x="2567" y="84"/>
                  </a:lnTo>
                  <a:lnTo>
                    <a:pt x="2423" y="36"/>
                  </a:lnTo>
                  <a:lnTo>
                    <a:pt x="2267" y="12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 flipH="1">
              <a:off x="7065824" y="1516286"/>
              <a:ext cx="241146" cy="352651"/>
            </a:xfrm>
            <a:custGeom>
              <a:rect b="b" l="l" r="r" t="t"/>
              <a:pathLst>
                <a:path extrusionOk="0" h="18239" w="12472">
                  <a:moveTo>
                    <a:pt x="8898" y="0"/>
                  </a:moveTo>
                  <a:lnTo>
                    <a:pt x="8490" y="84"/>
                  </a:lnTo>
                  <a:lnTo>
                    <a:pt x="8082" y="180"/>
                  </a:lnTo>
                  <a:lnTo>
                    <a:pt x="7711" y="276"/>
                  </a:lnTo>
                  <a:lnTo>
                    <a:pt x="7351" y="384"/>
                  </a:lnTo>
                  <a:lnTo>
                    <a:pt x="7003" y="492"/>
                  </a:lnTo>
                  <a:lnTo>
                    <a:pt x="6667" y="624"/>
                  </a:lnTo>
                  <a:lnTo>
                    <a:pt x="6356" y="756"/>
                  </a:lnTo>
                  <a:lnTo>
                    <a:pt x="6056" y="899"/>
                  </a:lnTo>
                  <a:lnTo>
                    <a:pt x="5768" y="1055"/>
                  </a:lnTo>
                  <a:lnTo>
                    <a:pt x="5492" y="1223"/>
                  </a:lnTo>
                  <a:lnTo>
                    <a:pt x="5228" y="1415"/>
                  </a:lnTo>
                  <a:lnTo>
                    <a:pt x="4965" y="1607"/>
                  </a:lnTo>
                  <a:lnTo>
                    <a:pt x="4713" y="1823"/>
                  </a:lnTo>
                  <a:lnTo>
                    <a:pt x="4473" y="2051"/>
                  </a:lnTo>
                  <a:lnTo>
                    <a:pt x="4233" y="2290"/>
                  </a:lnTo>
                  <a:lnTo>
                    <a:pt x="4005" y="2554"/>
                  </a:lnTo>
                  <a:lnTo>
                    <a:pt x="3777" y="2830"/>
                  </a:lnTo>
                  <a:lnTo>
                    <a:pt x="3550" y="3130"/>
                  </a:lnTo>
                  <a:lnTo>
                    <a:pt x="3322" y="3454"/>
                  </a:lnTo>
                  <a:lnTo>
                    <a:pt x="3094" y="3789"/>
                  </a:lnTo>
                  <a:lnTo>
                    <a:pt x="2866" y="4149"/>
                  </a:lnTo>
                  <a:lnTo>
                    <a:pt x="2638" y="4521"/>
                  </a:lnTo>
                  <a:lnTo>
                    <a:pt x="2410" y="4929"/>
                  </a:lnTo>
                  <a:lnTo>
                    <a:pt x="2171" y="5348"/>
                  </a:lnTo>
                  <a:lnTo>
                    <a:pt x="1679" y="6272"/>
                  </a:lnTo>
                  <a:lnTo>
                    <a:pt x="1163" y="7291"/>
                  </a:lnTo>
                  <a:lnTo>
                    <a:pt x="612" y="8418"/>
                  </a:lnTo>
                  <a:lnTo>
                    <a:pt x="0" y="9665"/>
                  </a:lnTo>
                  <a:lnTo>
                    <a:pt x="60" y="9881"/>
                  </a:lnTo>
                  <a:lnTo>
                    <a:pt x="120" y="10097"/>
                  </a:lnTo>
                  <a:lnTo>
                    <a:pt x="192" y="10301"/>
                  </a:lnTo>
                  <a:lnTo>
                    <a:pt x="276" y="10517"/>
                  </a:lnTo>
                  <a:lnTo>
                    <a:pt x="372" y="10720"/>
                  </a:lnTo>
                  <a:lnTo>
                    <a:pt x="480" y="10936"/>
                  </a:lnTo>
                  <a:lnTo>
                    <a:pt x="588" y="11140"/>
                  </a:lnTo>
                  <a:lnTo>
                    <a:pt x="708" y="11344"/>
                  </a:lnTo>
                  <a:lnTo>
                    <a:pt x="840" y="11548"/>
                  </a:lnTo>
                  <a:lnTo>
                    <a:pt x="983" y="11752"/>
                  </a:lnTo>
                  <a:lnTo>
                    <a:pt x="1271" y="12147"/>
                  </a:lnTo>
                  <a:lnTo>
                    <a:pt x="1595" y="12543"/>
                  </a:lnTo>
                  <a:lnTo>
                    <a:pt x="1943" y="12927"/>
                  </a:lnTo>
                  <a:lnTo>
                    <a:pt x="2315" y="13311"/>
                  </a:lnTo>
                  <a:lnTo>
                    <a:pt x="2698" y="13682"/>
                  </a:lnTo>
                  <a:lnTo>
                    <a:pt x="3106" y="14030"/>
                  </a:lnTo>
                  <a:lnTo>
                    <a:pt x="3514" y="14390"/>
                  </a:lnTo>
                  <a:lnTo>
                    <a:pt x="3933" y="14726"/>
                  </a:lnTo>
                  <a:lnTo>
                    <a:pt x="4365" y="15049"/>
                  </a:lnTo>
                  <a:lnTo>
                    <a:pt x="4797" y="15361"/>
                  </a:lnTo>
                  <a:lnTo>
                    <a:pt x="5228" y="15661"/>
                  </a:lnTo>
                  <a:lnTo>
                    <a:pt x="5660" y="15949"/>
                  </a:lnTo>
                  <a:lnTo>
                    <a:pt x="6080" y="16224"/>
                  </a:lnTo>
                  <a:lnTo>
                    <a:pt x="6895" y="16728"/>
                  </a:lnTo>
                  <a:lnTo>
                    <a:pt x="7651" y="17172"/>
                  </a:lnTo>
                  <a:lnTo>
                    <a:pt x="8322" y="17544"/>
                  </a:lnTo>
                  <a:lnTo>
                    <a:pt x="8886" y="17843"/>
                  </a:lnTo>
                  <a:lnTo>
                    <a:pt x="9318" y="18059"/>
                  </a:lnTo>
                  <a:lnTo>
                    <a:pt x="9689" y="18239"/>
                  </a:lnTo>
                  <a:lnTo>
                    <a:pt x="9761" y="18107"/>
                  </a:lnTo>
                  <a:lnTo>
                    <a:pt x="9965" y="17699"/>
                  </a:lnTo>
                  <a:lnTo>
                    <a:pt x="10265" y="17064"/>
                  </a:lnTo>
                  <a:lnTo>
                    <a:pt x="10433" y="16668"/>
                  </a:lnTo>
                  <a:lnTo>
                    <a:pt x="10625" y="16224"/>
                  </a:lnTo>
                  <a:lnTo>
                    <a:pt x="10828" y="15733"/>
                  </a:lnTo>
                  <a:lnTo>
                    <a:pt x="11020" y="15205"/>
                  </a:lnTo>
                  <a:lnTo>
                    <a:pt x="11224" y="14630"/>
                  </a:lnTo>
                  <a:lnTo>
                    <a:pt x="11428" y="14030"/>
                  </a:lnTo>
                  <a:lnTo>
                    <a:pt x="11620" y="13394"/>
                  </a:lnTo>
                  <a:lnTo>
                    <a:pt x="11800" y="12723"/>
                  </a:lnTo>
                  <a:lnTo>
                    <a:pt x="11968" y="12039"/>
                  </a:lnTo>
                  <a:lnTo>
                    <a:pt x="12123" y="11332"/>
                  </a:lnTo>
                  <a:lnTo>
                    <a:pt x="12243" y="10612"/>
                  </a:lnTo>
                  <a:lnTo>
                    <a:pt x="12303" y="10241"/>
                  </a:lnTo>
                  <a:lnTo>
                    <a:pt x="12351" y="9869"/>
                  </a:lnTo>
                  <a:lnTo>
                    <a:pt x="12387" y="9497"/>
                  </a:lnTo>
                  <a:lnTo>
                    <a:pt x="12423" y="9126"/>
                  </a:lnTo>
                  <a:lnTo>
                    <a:pt x="12447" y="8742"/>
                  </a:lnTo>
                  <a:lnTo>
                    <a:pt x="12459" y="8370"/>
                  </a:lnTo>
                  <a:lnTo>
                    <a:pt x="12471" y="7986"/>
                  </a:lnTo>
                  <a:lnTo>
                    <a:pt x="12459" y="7603"/>
                  </a:lnTo>
                  <a:lnTo>
                    <a:pt x="12447" y="7231"/>
                  </a:lnTo>
                  <a:lnTo>
                    <a:pt x="12423" y="6847"/>
                  </a:lnTo>
                  <a:lnTo>
                    <a:pt x="12387" y="6463"/>
                  </a:lnTo>
                  <a:lnTo>
                    <a:pt x="12339" y="6092"/>
                  </a:lnTo>
                  <a:lnTo>
                    <a:pt x="12279" y="5708"/>
                  </a:lnTo>
                  <a:lnTo>
                    <a:pt x="12207" y="5336"/>
                  </a:lnTo>
                  <a:lnTo>
                    <a:pt x="12112" y="4965"/>
                  </a:lnTo>
                  <a:lnTo>
                    <a:pt x="12016" y="4605"/>
                  </a:lnTo>
                  <a:lnTo>
                    <a:pt x="11896" y="4233"/>
                  </a:lnTo>
                  <a:lnTo>
                    <a:pt x="11776" y="3873"/>
                  </a:lnTo>
                  <a:lnTo>
                    <a:pt x="11632" y="3514"/>
                  </a:lnTo>
                  <a:lnTo>
                    <a:pt x="11464" y="3166"/>
                  </a:lnTo>
                  <a:lnTo>
                    <a:pt x="11296" y="2818"/>
                  </a:lnTo>
                  <a:lnTo>
                    <a:pt x="11104" y="2482"/>
                  </a:lnTo>
                  <a:lnTo>
                    <a:pt x="10888" y="2147"/>
                  </a:lnTo>
                  <a:lnTo>
                    <a:pt x="10661" y="1811"/>
                  </a:lnTo>
                  <a:lnTo>
                    <a:pt x="10421" y="1487"/>
                  </a:lnTo>
                  <a:lnTo>
                    <a:pt x="10157" y="1175"/>
                  </a:lnTo>
                  <a:lnTo>
                    <a:pt x="9869" y="875"/>
                  </a:lnTo>
                  <a:lnTo>
                    <a:pt x="9569" y="576"/>
                  </a:lnTo>
                  <a:lnTo>
                    <a:pt x="9246" y="288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2"/>
            <p:cNvSpPr/>
            <p:nvPr/>
          </p:nvSpPr>
          <p:spPr>
            <a:xfrm flipH="1">
              <a:off x="6811723" y="4263751"/>
              <a:ext cx="226529" cy="298184"/>
            </a:xfrm>
            <a:custGeom>
              <a:rect b="b" l="l" r="r" t="t"/>
              <a:pathLst>
                <a:path extrusionOk="0" h="15422" w="11716">
                  <a:moveTo>
                    <a:pt x="7615" y="0"/>
                  </a:moveTo>
                  <a:lnTo>
                    <a:pt x="2890" y="3850"/>
                  </a:lnTo>
                  <a:lnTo>
                    <a:pt x="2938" y="4065"/>
                  </a:lnTo>
                  <a:lnTo>
                    <a:pt x="2962" y="4293"/>
                  </a:lnTo>
                  <a:lnTo>
                    <a:pt x="2986" y="4533"/>
                  </a:lnTo>
                  <a:lnTo>
                    <a:pt x="2998" y="4773"/>
                  </a:lnTo>
                  <a:lnTo>
                    <a:pt x="3010" y="5037"/>
                  </a:lnTo>
                  <a:lnTo>
                    <a:pt x="3010" y="5313"/>
                  </a:lnTo>
                  <a:lnTo>
                    <a:pt x="2998" y="5588"/>
                  </a:lnTo>
                  <a:lnTo>
                    <a:pt x="2986" y="5876"/>
                  </a:lnTo>
                  <a:lnTo>
                    <a:pt x="2926" y="6488"/>
                  </a:lnTo>
                  <a:lnTo>
                    <a:pt x="2830" y="7111"/>
                  </a:lnTo>
                  <a:lnTo>
                    <a:pt x="2722" y="7759"/>
                  </a:lnTo>
                  <a:lnTo>
                    <a:pt x="2566" y="8430"/>
                  </a:lnTo>
                  <a:lnTo>
                    <a:pt x="2387" y="9102"/>
                  </a:lnTo>
                  <a:lnTo>
                    <a:pt x="2183" y="9785"/>
                  </a:lnTo>
                  <a:lnTo>
                    <a:pt x="1955" y="10469"/>
                  </a:lnTo>
                  <a:lnTo>
                    <a:pt x="1823" y="10805"/>
                  </a:lnTo>
                  <a:lnTo>
                    <a:pt x="1691" y="11140"/>
                  </a:lnTo>
                  <a:lnTo>
                    <a:pt x="1559" y="11476"/>
                  </a:lnTo>
                  <a:lnTo>
                    <a:pt x="1403" y="11800"/>
                  </a:lnTo>
                  <a:lnTo>
                    <a:pt x="1259" y="12124"/>
                  </a:lnTo>
                  <a:lnTo>
                    <a:pt x="1091" y="12435"/>
                  </a:lnTo>
                  <a:lnTo>
                    <a:pt x="936" y="12747"/>
                  </a:lnTo>
                  <a:lnTo>
                    <a:pt x="756" y="13059"/>
                  </a:lnTo>
                  <a:lnTo>
                    <a:pt x="588" y="13347"/>
                  </a:lnTo>
                  <a:lnTo>
                    <a:pt x="396" y="13635"/>
                  </a:lnTo>
                  <a:lnTo>
                    <a:pt x="276" y="13838"/>
                  </a:lnTo>
                  <a:lnTo>
                    <a:pt x="180" y="14018"/>
                  </a:lnTo>
                  <a:lnTo>
                    <a:pt x="108" y="14198"/>
                  </a:lnTo>
                  <a:lnTo>
                    <a:pt x="48" y="14354"/>
                  </a:lnTo>
                  <a:lnTo>
                    <a:pt x="12" y="14510"/>
                  </a:lnTo>
                  <a:lnTo>
                    <a:pt x="0" y="14642"/>
                  </a:lnTo>
                  <a:lnTo>
                    <a:pt x="0" y="14774"/>
                  </a:lnTo>
                  <a:lnTo>
                    <a:pt x="24" y="14894"/>
                  </a:lnTo>
                  <a:lnTo>
                    <a:pt x="60" y="14990"/>
                  </a:lnTo>
                  <a:lnTo>
                    <a:pt x="108" y="15086"/>
                  </a:lnTo>
                  <a:lnTo>
                    <a:pt x="168" y="15169"/>
                  </a:lnTo>
                  <a:lnTo>
                    <a:pt x="252" y="15241"/>
                  </a:lnTo>
                  <a:lnTo>
                    <a:pt x="336" y="15289"/>
                  </a:lnTo>
                  <a:lnTo>
                    <a:pt x="432" y="15337"/>
                  </a:lnTo>
                  <a:lnTo>
                    <a:pt x="540" y="15385"/>
                  </a:lnTo>
                  <a:lnTo>
                    <a:pt x="660" y="15409"/>
                  </a:lnTo>
                  <a:lnTo>
                    <a:pt x="780" y="15421"/>
                  </a:lnTo>
                  <a:lnTo>
                    <a:pt x="1055" y="15421"/>
                  </a:lnTo>
                  <a:lnTo>
                    <a:pt x="1187" y="15397"/>
                  </a:lnTo>
                  <a:lnTo>
                    <a:pt x="1331" y="15373"/>
                  </a:lnTo>
                  <a:lnTo>
                    <a:pt x="1487" y="15337"/>
                  </a:lnTo>
                  <a:lnTo>
                    <a:pt x="1631" y="15289"/>
                  </a:lnTo>
                  <a:lnTo>
                    <a:pt x="1775" y="15229"/>
                  </a:lnTo>
                  <a:lnTo>
                    <a:pt x="1931" y="15157"/>
                  </a:lnTo>
                  <a:lnTo>
                    <a:pt x="2075" y="15086"/>
                  </a:lnTo>
                  <a:lnTo>
                    <a:pt x="2219" y="14990"/>
                  </a:lnTo>
                  <a:lnTo>
                    <a:pt x="2351" y="14894"/>
                  </a:lnTo>
                  <a:lnTo>
                    <a:pt x="2482" y="14786"/>
                  </a:lnTo>
                  <a:lnTo>
                    <a:pt x="2614" y="14666"/>
                  </a:lnTo>
                  <a:lnTo>
                    <a:pt x="2734" y="14534"/>
                  </a:lnTo>
                  <a:lnTo>
                    <a:pt x="2842" y="14402"/>
                  </a:lnTo>
                  <a:lnTo>
                    <a:pt x="3346" y="13707"/>
                  </a:lnTo>
                  <a:lnTo>
                    <a:pt x="3801" y="13083"/>
                  </a:lnTo>
                  <a:lnTo>
                    <a:pt x="4209" y="12519"/>
                  </a:lnTo>
                  <a:lnTo>
                    <a:pt x="4569" y="11992"/>
                  </a:lnTo>
                  <a:lnTo>
                    <a:pt x="5181" y="11068"/>
                  </a:lnTo>
                  <a:lnTo>
                    <a:pt x="5696" y="10277"/>
                  </a:lnTo>
                  <a:lnTo>
                    <a:pt x="6164" y="9569"/>
                  </a:lnTo>
                  <a:lnTo>
                    <a:pt x="6392" y="9234"/>
                  </a:lnTo>
                  <a:lnTo>
                    <a:pt x="6631" y="8898"/>
                  </a:lnTo>
                  <a:lnTo>
                    <a:pt x="6871" y="8574"/>
                  </a:lnTo>
                  <a:lnTo>
                    <a:pt x="7135" y="8226"/>
                  </a:lnTo>
                  <a:lnTo>
                    <a:pt x="7435" y="7879"/>
                  </a:lnTo>
                  <a:lnTo>
                    <a:pt x="7747" y="7519"/>
                  </a:lnTo>
                  <a:lnTo>
                    <a:pt x="8262" y="6955"/>
                  </a:lnTo>
                  <a:lnTo>
                    <a:pt x="8670" y="6524"/>
                  </a:lnTo>
                  <a:lnTo>
                    <a:pt x="9006" y="6176"/>
                  </a:lnTo>
                  <a:lnTo>
                    <a:pt x="9318" y="5888"/>
                  </a:lnTo>
                  <a:lnTo>
                    <a:pt x="9653" y="5612"/>
                  </a:lnTo>
                  <a:lnTo>
                    <a:pt x="10025" y="5313"/>
                  </a:lnTo>
                  <a:lnTo>
                    <a:pt x="11104" y="4449"/>
                  </a:lnTo>
                  <a:lnTo>
                    <a:pt x="11200" y="4353"/>
                  </a:lnTo>
                  <a:lnTo>
                    <a:pt x="11296" y="4257"/>
                  </a:lnTo>
                  <a:lnTo>
                    <a:pt x="11392" y="4161"/>
                  </a:lnTo>
                  <a:lnTo>
                    <a:pt x="11464" y="4065"/>
                  </a:lnTo>
                  <a:lnTo>
                    <a:pt x="11524" y="3970"/>
                  </a:lnTo>
                  <a:lnTo>
                    <a:pt x="11584" y="3862"/>
                  </a:lnTo>
                  <a:lnTo>
                    <a:pt x="11632" y="3766"/>
                  </a:lnTo>
                  <a:lnTo>
                    <a:pt x="11668" y="3658"/>
                  </a:lnTo>
                  <a:lnTo>
                    <a:pt x="11692" y="3550"/>
                  </a:lnTo>
                  <a:lnTo>
                    <a:pt x="11704" y="3442"/>
                  </a:lnTo>
                  <a:lnTo>
                    <a:pt x="11716" y="3346"/>
                  </a:lnTo>
                  <a:lnTo>
                    <a:pt x="11716" y="3238"/>
                  </a:lnTo>
                  <a:lnTo>
                    <a:pt x="11716" y="3130"/>
                  </a:lnTo>
                  <a:lnTo>
                    <a:pt x="11704" y="3022"/>
                  </a:lnTo>
                  <a:lnTo>
                    <a:pt x="11656" y="2818"/>
                  </a:lnTo>
                  <a:lnTo>
                    <a:pt x="11572" y="2614"/>
                  </a:lnTo>
                  <a:lnTo>
                    <a:pt x="11476" y="2423"/>
                  </a:lnTo>
                  <a:lnTo>
                    <a:pt x="11344" y="2231"/>
                  </a:lnTo>
                  <a:lnTo>
                    <a:pt x="11200" y="2051"/>
                  </a:lnTo>
                  <a:lnTo>
                    <a:pt x="11044" y="1883"/>
                  </a:lnTo>
                  <a:lnTo>
                    <a:pt x="10864" y="1739"/>
                  </a:lnTo>
                  <a:lnTo>
                    <a:pt x="10673" y="1595"/>
                  </a:lnTo>
                  <a:lnTo>
                    <a:pt x="10469" y="1475"/>
                  </a:lnTo>
                  <a:lnTo>
                    <a:pt x="9809" y="1140"/>
                  </a:lnTo>
                  <a:lnTo>
                    <a:pt x="9114" y="792"/>
                  </a:lnTo>
                  <a:lnTo>
                    <a:pt x="8382" y="420"/>
                  </a:lnTo>
                  <a:lnTo>
                    <a:pt x="7998" y="216"/>
                  </a:lnTo>
                  <a:lnTo>
                    <a:pt x="7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2"/>
            <p:cNvSpPr/>
            <p:nvPr/>
          </p:nvSpPr>
          <p:spPr>
            <a:xfrm flipH="1">
              <a:off x="6811723" y="4263751"/>
              <a:ext cx="226529" cy="298184"/>
            </a:xfrm>
            <a:custGeom>
              <a:rect b="b" l="l" r="r" t="t"/>
              <a:pathLst>
                <a:path extrusionOk="0" fill="none" h="15422" w="11716">
                  <a:moveTo>
                    <a:pt x="2842" y="14402"/>
                  </a:moveTo>
                  <a:lnTo>
                    <a:pt x="2842" y="14402"/>
                  </a:lnTo>
                  <a:lnTo>
                    <a:pt x="3346" y="13707"/>
                  </a:lnTo>
                  <a:lnTo>
                    <a:pt x="3801" y="13083"/>
                  </a:lnTo>
                  <a:lnTo>
                    <a:pt x="4209" y="12519"/>
                  </a:lnTo>
                  <a:lnTo>
                    <a:pt x="4569" y="11992"/>
                  </a:lnTo>
                  <a:lnTo>
                    <a:pt x="5181" y="11068"/>
                  </a:lnTo>
                  <a:lnTo>
                    <a:pt x="5696" y="10277"/>
                  </a:lnTo>
                  <a:lnTo>
                    <a:pt x="6164" y="9569"/>
                  </a:lnTo>
                  <a:lnTo>
                    <a:pt x="6392" y="9234"/>
                  </a:lnTo>
                  <a:lnTo>
                    <a:pt x="6631" y="8898"/>
                  </a:lnTo>
                  <a:lnTo>
                    <a:pt x="6871" y="8574"/>
                  </a:lnTo>
                  <a:lnTo>
                    <a:pt x="7135" y="8226"/>
                  </a:lnTo>
                  <a:lnTo>
                    <a:pt x="7435" y="7879"/>
                  </a:lnTo>
                  <a:lnTo>
                    <a:pt x="7747" y="7519"/>
                  </a:lnTo>
                  <a:lnTo>
                    <a:pt x="7747" y="7519"/>
                  </a:lnTo>
                  <a:lnTo>
                    <a:pt x="8262" y="6955"/>
                  </a:lnTo>
                  <a:lnTo>
                    <a:pt x="8670" y="6524"/>
                  </a:lnTo>
                  <a:lnTo>
                    <a:pt x="9006" y="6176"/>
                  </a:lnTo>
                  <a:lnTo>
                    <a:pt x="9318" y="5888"/>
                  </a:lnTo>
                  <a:lnTo>
                    <a:pt x="9653" y="5612"/>
                  </a:lnTo>
                  <a:lnTo>
                    <a:pt x="10025" y="5313"/>
                  </a:lnTo>
                  <a:lnTo>
                    <a:pt x="11104" y="4449"/>
                  </a:lnTo>
                  <a:lnTo>
                    <a:pt x="11104" y="4449"/>
                  </a:lnTo>
                  <a:lnTo>
                    <a:pt x="11200" y="4353"/>
                  </a:lnTo>
                  <a:lnTo>
                    <a:pt x="11296" y="4257"/>
                  </a:lnTo>
                  <a:lnTo>
                    <a:pt x="11392" y="4161"/>
                  </a:lnTo>
                  <a:lnTo>
                    <a:pt x="11464" y="4065"/>
                  </a:lnTo>
                  <a:lnTo>
                    <a:pt x="11524" y="3970"/>
                  </a:lnTo>
                  <a:lnTo>
                    <a:pt x="11584" y="3862"/>
                  </a:lnTo>
                  <a:lnTo>
                    <a:pt x="11632" y="3766"/>
                  </a:lnTo>
                  <a:lnTo>
                    <a:pt x="11668" y="3658"/>
                  </a:lnTo>
                  <a:lnTo>
                    <a:pt x="11692" y="3550"/>
                  </a:lnTo>
                  <a:lnTo>
                    <a:pt x="11704" y="3442"/>
                  </a:lnTo>
                  <a:lnTo>
                    <a:pt x="11716" y="3346"/>
                  </a:lnTo>
                  <a:lnTo>
                    <a:pt x="11716" y="3238"/>
                  </a:lnTo>
                  <a:lnTo>
                    <a:pt x="11716" y="3130"/>
                  </a:lnTo>
                  <a:lnTo>
                    <a:pt x="11704" y="3022"/>
                  </a:lnTo>
                  <a:lnTo>
                    <a:pt x="11656" y="2818"/>
                  </a:lnTo>
                  <a:lnTo>
                    <a:pt x="11572" y="2614"/>
                  </a:lnTo>
                  <a:lnTo>
                    <a:pt x="11476" y="2423"/>
                  </a:lnTo>
                  <a:lnTo>
                    <a:pt x="11344" y="2231"/>
                  </a:lnTo>
                  <a:lnTo>
                    <a:pt x="11200" y="2051"/>
                  </a:lnTo>
                  <a:lnTo>
                    <a:pt x="11044" y="1883"/>
                  </a:lnTo>
                  <a:lnTo>
                    <a:pt x="10864" y="1739"/>
                  </a:lnTo>
                  <a:lnTo>
                    <a:pt x="10673" y="1595"/>
                  </a:lnTo>
                  <a:lnTo>
                    <a:pt x="10469" y="1475"/>
                  </a:lnTo>
                  <a:lnTo>
                    <a:pt x="10469" y="1475"/>
                  </a:lnTo>
                  <a:lnTo>
                    <a:pt x="9809" y="1140"/>
                  </a:lnTo>
                  <a:lnTo>
                    <a:pt x="9114" y="792"/>
                  </a:lnTo>
                  <a:lnTo>
                    <a:pt x="8382" y="420"/>
                  </a:lnTo>
                  <a:lnTo>
                    <a:pt x="7998" y="216"/>
                  </a:lnTo>
                  <a:lnTo>
                    <a:pt x="7615" y="0"/>
                  </a:lnTo>
                  <a:lnTo>
                    <a:pt x="2890" y="3850"/>
                  </a:lnTo>
                  <a:lnTo>
                    <a:pt x="2890" y="3850"/>
                  </a:lnTo>
                  <a:lnTo>
                    <a:pt x="2938" y="4065"/>
                  </a:lnTo>
                  <a:lnTo>
                    <a:pt x="2962" y="4293"/>
                  </a:lnTo>
                  <a:lnTo>
                    <a:pt x="2986" y="4533"/>
                  </a:lnTo>
                  <a:lnTo>
                    <a:pt x="2998" y="4773"/>
                  </a:lnTo>
                  <a:lnTo>
                    <a:pt x="3010" y="5037"/>
                  </a:lnTo>
                  <a:lnTo>
                    <a:pt x="3010" y="5313"/>
                  </a:lnTo>
                  <a:lnTo>
                    <a:pt x="2998" y="5588"/>
                  </a:lnTo>
                  <a:lnTo>
                    <a:pt x="2986" y="5876"/>
                  </a:lnTo>
                  <a:lnTo>
                    <a:pt x="2926" y="6488"/>
                  </a:lnTo>
                  <a:lnTo>
                    <a:pt x="2830" y="7111"/>
                  </a:lnTo>
                  <a:lnTo>
                    <a:pt x="2722" y="7759"/>
                  </a:lnTo>
                  <a:lnTo>
                    <a:pt x="2566" y="8430"/>
                  </a:lnTo>
                  <a:lnTo>
                    <a:pt x="2387" y="9102"/>
                  </a:lnTo>
                  <a:lnTo>
                    <a:pt x="2183" y="9785"/>
                  </a:lnTo>
                  <a:lnTo>
                    <a:pt x="1955" y="10469"/>
                  </a:lnTo>
                  <a:lnTo>
                    <a:pt x="1823" y="10805"/>
                  </a:lnTo>
                  <a:lnTo>
                    <a:pt x="1691" y="11140"/>
                  </a:lnTo>
                  <a:lnTo>
                    <a:pt x="1559" y="11476"/>
                  </a:lnTo>
                  <a:lnTo>
                    <a:pt x="1403" y="11800"/>
                  </a:lnTo>
                  <a:lnTo>
                    <a:pt x="1259" y="12124"/>
                  </a:lnTo>
                  <a:lnTo>
                    <a:pt x="1091" y="12435"/>
                  </a:lnTo>
                  <a:lnTo>
                    <a:pt x="936" y="12747"/>
                  </a:lnTo>
                  <a:lnTo>
                    <a:pt x="756" y="13059"/>
                  </a:lnTo>
                  <a:lnTo>
                    <a:pt x="588" y="13347"/>
                  </a:lnTo>
                  <a:lnTo>
                    <a:pt x="396" y="13635"/>
                  </a:lnTo>
                  <a:lnTo>
                    <a:pt x="396" y="13635"/>
                  </a:lnTo>
                  <a:lnTo>
                    <a:pt x="276" y="13838"/>
                  </a:lnTo>
                  <a:lnTo>
                    <a:pt x="180" y="14018"/>
                  </a:lnTo>
                  <a:lnTo>
                    <a:pt x="108" y="14198"/>
                  </a:lnTo>
                  <a:lnTo>
                    <a:pt x="48" y="14354"/>
                  </a:lnTo>
                  <a:lnTo>
                    <a:pt x="12" y="14510"/>
                  </a:lnTo>
                  <a:lnTo>
                    <a:pt x="0" y="14642"/>
                  </a:lnTo>
                  <a:lnTo>
                    <a:pt x="0" y="14774"/>
                  </a:lnTo>
                  <a:lnTo>
                    <a:pt x="24" y="14894"/>
                  </a:lnTo>
                  <a:lnTo>
                    <a:pt x="60" y="14990"/>
                  </a:lnTo>
                  <a:lnTo>
                    <a:pt x="108" y="15086"/>
                  </a:lnTo>
                  <a:lnTo>
                    <a:pt x="168" y="15169"/>
                  </a:lnTo>
                  <a:lnTo>
                    <a:pt x="252" y="15241"/>
                  </a:lnTo>
                  <a:lnTo>
                    <a:pt x="336" y="15289"/>
                  </a:lnTo>
                  <a:lnTo>
                    <a:pt x="432" y="15337"/>
                  </a:lnTo>
                  <a:lnTo>
                    <a:pt x="540" y="15385"/>
                  </a:lnTo>
                  <a:lnTo>
                    <a:pt x="660" y="15409"/>
                  </a:lnTo>
                  <a:lnTo>
                    <a:pt x="780" y="15421"/>
                  </a:lnTo>
                  <a:lnTo>
                    <a:pt x="912" y="15421"/>
                  </a:lnTo>
                  <a:lnTo>
                    <a:pt x="1055" y="15421"/>
                  </a:lnTo>
                  <a:lnTo>
                    <a:pt x="1187" y="15397"/>
                  </a:lnTo>
                  <a:lnTo>
                    <a:pt x="1331" y="15373"/>
                  </a:lnTo>
                  <a:lnTo>
                    <a:pt x="1487" y="15337"/>
                  </a:lnTo>
                  <a:lnTo>
                    <a:pt x="1631" y="15289"/>
                  </a:lnTo>
                  <a:lnTo>
                    <a:pt x="1775" y="15229"/>
                  </a:lnTo>
                  <a:lnTo>
                    <a:pt x="1931" y="15157"/>
                  </a:lnTo>
                  <a:lnTo>
                    <a:pt x="2075" y="15086"/>
                  </a:lnTo>
                  <a:lnTo>
                    <a:pt x="2219" y="14990"/>
                  </a:lnTo>
                  <a:lnTo>
                    <a:pt x="2351" y="14894"/>
                  </a:lnTo>
                  <a:lnTo>
                    <a:pt x="2482" y="14786"/>
                  </a:lnTo>
                  <a:lnTo>
                    <a:pt x="2614" y="14666"/>
                  </a:lnTo>
                  <a:lnTo>
                    <a:pt x="2734" y="14534"/>
                  </a:lnTo>
                  <a:lnTo>
                    <a:pt x="2842" y="144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2"/>
            <p:cNvSpPr/>
            <p:nvPr/>
          </p:nvSpPr>
          <p:spPr>
            <a:xfrm flipH="1">
              <a:off x="6835834" y="2187733"/>
              <a:ext cx="571543" cy="2159043"/>
            </a:xfrm>
            <a:custGeom>
              <a:rect b="b" l="l" r="r" t="t"/>
              <a:pathLst>
                <a:path extrusionOk="0" h="111665" w="29560">
                  <a:moveTo>
                    <a:pt x="7987" y="0"/>
                  </a:moveTo>
                  <a:lnTo>
                    <a:pt x="7256" y="5157"/>
                  </a:lnTo>
                  <a:lnTo>
                    <a:pt x="6428" y="10888"/>
                  </a:lnTo>
                  <a:lnTo>
                    <a:pt x="5373" y="18083"/>
                  </a:lnTo>
                  <a:lnTo>
                    <a:pt x="4186" y="26261"/>
                  </a:lnTo>
                  <a:lnTo>
                    <a:pt x="2891" y="34943"/>
                  </a:lnTo>
                  <a:lnTo>
                    <a:pt x="1584" y="43673"/>
                  </a:lnTo>
                  <a:lnTo>
                    <a:pt x="936" y="47894"/>
                  </a:lnTo>
                  <a:lnTo>
                    <a:pt x="313" y="51959"/>
                  </a:lnTo>
                  <a:lnTo>
                    <a:pt x="205" y="52750"/>
                  </a:lnTo>
                  <a:lnTo>
                    <a:pt x="109" y="53542"/>
                  </a:lnTo>
                  <a:lnTo>
                    <a:pt x="49" y="54321"/>
                  </a:lnTo>
                  <a:lnTo>
                    <a:pt x="13" y="55113"/>
                  </a:lnTo>
                  <a:lnTo>
                    <a:pt x="1" y="55892"/>
                  </a:lnTo>
                  <a:lnTo>
                    <a:pt x="13" y="56672"/>
                  </a:lnTo>
                  <a:lnTo>
                    <a:pt x="49" y="57451"/>
                  </a:lnTo>
                  <a:lnTo>
                    <a:pt x="109" y="58219"/>
                  </a:lnTo>
                  <a:lnTo>
                    <a:pt x="205" y="58986"/>
                  </a:lnTo>
                  <a:lnTo>
                    <a:pt x="313" y="59741"/>
                  </a:lnTo>
                  <a:lnTo>
                    <a:pt x="445" y="60497"/>
                  </a:lnTo>
                  <a:lnTo>
                    <a:pt x="600" y="61240"/>
                  </a:lnTo>
                  <a:lnTo>
                    <a:pt x="780" y="61984"/>
                  </a:lnTo>
                  <a:lnTo>
                    <a:pt x="996" y="62715"/>
                  </a:lnTo>
                  <a:lnTo>
                    <a:pt x="1224" y="63435"/>
                  </a:lnTo>
                  <a:lnTo>
                    <a:pt x="1476" y="64154"/>
                  </a:lnTo>
                  <a:lnTo>
                    <a:pt x="2027" y="65605"/>
                  </a:lnTo>
                  <a:lnTo>
                    <a:pt x="2627" y="67152"/>
                  </a:lnTo>
                  <a:lnTo>
                    <a:pt x="3275" y="68771"/>
                  </a:lnTo>
                  <a:lnTo>
                    <a:pt x="3958" y="70486"/>
                  </a:lnTo>
                  <a:lnTo>
                    <a:pt x="4666" y="72248"/>
                  </a:lnTo>
                  <a:lnTo>
                    <a:pt x="5421" y="74083"/>
                  </a:lnTo>
                  <a:lnTo>
                    <a:pt x="6992" y="77872"/>
                  </a:lnTo>
                  <a:lnTo>
                    <a:pt x="8635" y="81782"/>
                  </a:lnTo>
                  <a:lnTo>
                    <a:pt x="10314" y="85727"/>
                  </a:lnTo>
                  <a:lnTo>
                    <a:pt x="12004" y="89648"/>
                  </a:lnTo>
                  <a:lnTo>
                    <a:pt x="13659" y="93473"/>
                  </a:lnTo>
                  <a:lnTo>
                    <a:pt x="15242" y="97119"/>
                  </a:lnTo>
                  <a:lnTo>
                    <a:pt x="16729" y="100524"/>
                  </a:lnTo>
                  <a:lnTo>
                    <a:pt x="19271" y="106280"/>
                  </a:lnTo>
                  <a:lnTo>
                    <a:pt x="20998" y="110165"/>
                  </a:lnTo>
                  <a:lnTo>
                    <a:pt x="21633" y="111592"/>
                  </a:lnTo>
                  <a:lnTo>
                    <a:pt x="21657" y="111616"/>
                  </a:lnTo>
                  <a:lnTo>
                    <a:pt x="21705" y="111640"/>
                  </a:lnTo>
                  <a:lnTo>
                    <a:pt x="21789" y="111664"/>
                  </a:lnTo>
                  <a:lnTo>
                    <a:pt x="21897" y="111664"/>
                  </a:lnTo>
                  <a:lnTo>
                    <a:pt x="22017" y="111640"/>
                  </a:lnTo>
                  <a:lnTo>
                    <a:pt x="22161" y="111592"/>
                  </a:lnTo>
                  <a:lnTo>
                    <a:pt x="22317" y="111532"/>
                  </a:lnTo>
                  <a:lnTo>
                    <a:pt x="22473" y="111448"/>
                  </a:lnTo>
                  <a:lnTo>
                    <a:pt x="22653" y="111352"/>
                  </a:lnTo>
                  <a:lnTo>
                    <a:pt x="22833" y="111245"/>
                  </a:lnTo>
                  <a:lnTo>
                    <a:pt x="23024" y="111113"/>
                  </a:lnTo>
                  <a:lnTo>
                    <a:pt x="23432" y="110825"/>
                  </a:lnTo>
                  <a:lnTo>
                    <a:pt x="23852" y="110489"/>
                  </a:lnTo>
                  <a:lnTo>
                    <a:pt x="24272" y="110117"/>
                  </a:lnTo>
                  <a:lnTo>
                    <a:pt x="24691" y="109734"/>
                  </a:lnTo>
                  <a:lnTo>
                    <a:pt x="25111" y="109338"/>
                  </a:lnTo>
                  <a:lnTo>
                    <a:pt x="25495" y="108942"/>
                  </a:lnTo>
                  <a:lnTo>
                    <a:pt x="25842" y="108558"/>
                  </a:lnTo>
                  <a:lnTo>
                    <a:pt x="26154" y="108211"/>
                  </a:lnTo>
                  <a:lnTo>
                    <a:pt x="26406" y="107875"/>
                  </a:lnTo>
                  <a:lnTo>
                    <a:pt x="26514" y="107731"/>
                  </a:lnTo>
                  <a:lnTo>
                    <a:pt x="26598" y="107599"/>
                  </a:lnTo>
                  <a:lnTo>
                    <a:pt x="26658" y="107479"/>
                  </a:lnTo>
                  <a:lnTo>
                    <a:pt x="26706" y="107371"/>
                  </a:lnTo>
                  <a:lnTo>
                    <a:pt x="26478" y="105585"/>
                  </a:lnTo>
                  <a:lnTo>
                    <a:pt x="26190" y="103522"/>
                  </a:lnTo>
                  <a:lnTo>
                    <a:pt x="25806" y="100812"/>
                  </a:lnTo>
                  <a:lnTo>
                    <a:pt x="25567" y="99241"/>
                  </a:lnTo>
                  <a:lnTo>
                    <a:pt x="25303" y="97562"/>
                  </a:lnTo>
                  <a:lnTo>
                    <a:pt x="25015" y="95776"/>
                  </a:lnTo>
                  <a:lnTo>
                    <a:pt x="24703" y="93893"/>
                  </a:lnTo>
                  <a:lnTo>
                    <a:pt x="24367" y="91926"/>
                  </a:lnTo>
                  <a:lnTo>
                    <a:pt x="24008" y="89900"/>
                  </a:lnTo>
                  <a:lnTo>
                    <a:pt x="23624" y="87813"/>
                  </a:lnTo>
                  <a:lnTo>
                    <a:pt x="23216" y="85691"/>
                  </a:lnTo>
                  <a:lnTo>
                    <a:pt x="22785" y="83532"/>
                  </a:lnTo>
                  <a:lnTo>
                    <a:pt x="22341" y="81374"/>
                  </a:lnTo>
                  <a:lnTo>
                    <a:pt x="21861" y="79204"/>
                  </a:lnTo>
                  <a:lnTo>
                    <a:pt x="21370" y="77045"/>
                  </a:lnTo>
                  <a:lnTo>
                    <a:pt x="20842" y="74923"/>
                  </a:lnTo>
                  <a:lnTo>
                    <a:pt x="20578" y="73879"/>
                  </a:lnTo>
                  <a:lnTo>
                    <a:pt x="20302" y="72836"/>
                  </a:lnTo>
                  <a:lnTo>
                    <a:pt x="20027" y="71817"/>
                  </a:lnTo>
                  <a:lnTo>
                    <a:pt x="19751" y="70810"/>
                  </a:lnTo>
                  <a:lnTo>
                    <a:pt x="19463" y="69814"/>
                  </a:lnTo>
                  <a:lnTo>
                    <a:pt x="19175" y="68843"/>
                  </a:lnTo>
                  <a:lnTo>
                    <a:pt x="18875" y="67884"/>
                  </a:lnTo>
                  <a:lnTo>
                    <a:pt x="18576" y="66948"/>
                  </a:lnTo>
                  <a:lnTo>
                    <a:pt x="18264" y="66037"/>
                  </a:lnTo>
                  <a:lnTo>
                    <a:pt x="17952" y="65162"/>
                  </a:lnTo>
                  <a:lnTo>
                    <a:pt x="17640" y="64298"/>
                  </a:lnTo>
                  <a:lnTo>
                    <a:pt x="17316" y="63471"/>
                  </a:lnTo>
                  <a:lnTo>
                    <a:pt x="16993" y="62667"/>
                  </a:lnTo>
                  <a:lnTo>
                    <a:pt x="16657" y="61900"/>
                  </a:lnTo>
                  <a:lnTo>
                    <a:pt x="16333" y="61168"/>
                  </a:lnTo>
                  <a:lnTo>
                    <a:pt x="15985" y="60473"/>
                  </a:lnTo>
                  <a:lnTo>
                    <a:pt x="15650" y="59801"/>
                  </a:lnTo>
                  <a:lnTo>
                    <a:pt x="15302" y="59178"/>
                  </a:lnTo>
                  <a:lnTo>
                    <a:pt x="14942" y="58602"/>
                  </a:lnTo>
                  <a:lnTo>
                    <a:pt x="14594" y="58051"/>
                  </a:lnTo>
                  <a:lnTo>
                    <a:pt x="14415" y="57799"/>
                  </a:lnTo>
                  <a:lnTo>
                    <a:pt x="14235" y="57559"/>
                  </a:lnTo>
                  <a:lnTo>
                    <a:pt x="14055" y="57319"/>
                  </a:lnTo>
                  <a:lnTo>
                    <a:pt x="13863" y="57103"/>
                  </a:lnTo>
                  <a:lnTo>
                    <a:pt x="14606" y="55568"/>
                  </a:lnTo>
                  <a:lnTo>
                    <a:pt x="15314" y="54046"/>
                  </a:lnTo>
                  <a:lnTo>
                    <a:pt x="16009" y="52535"/>
                  </a:lnTo>
                  <a:lnTo>
                    <a:pt x="16669" y="51036"/>
                  </a:lnTo>
                  <a:lnTo>
                    <a:pt x="17316" y="49561"/>
                  </a:lnTo>
                  <a:lnTo>
                    <a:pt x="17940" y="48086"/>
                  </a:lnTo>
                  <a:lnTo>
                    <a:pt x="18540" y="46635"/>
                  </a:lnTo>
                  <a:lnTo>
                    <a:pt x="19115" y="45196"/>
                  </a:lnTo>
                  <a:lnTo>
                    <a:pt x="19679" y="43781"/>
                  </a:lnTo>
                  <a:lnTo>
                    <a:pt x="20218" y="42378"/>
                  </a:lnTo>
                  <a:lnTo>
                    <a:pt x="20734" y="40987"/>
                  </a:lnTo>
                  <a:lnTo>
                    <a:pt x="21238" y="39608"/>
                  </a:lnTo>
                  <a:lnTo>
                    <a:pt x="21717" y="38253"/>
                  </a:lnTo>
                  <a:lnTo>
                    <a:pt x="22173" y="36922"/>
                  </a:lnTo>
                  <a:lnTo>
                    <a:pt x="22617" y="35603"/>
                  </a:lnTo>
                  <a:lnTo>
                    <a:pt x="23048" y="34296"/>
                  </a:lnTo>
                  <a:lnTo>
                    <a:pt x="23456" y="33013"/>
                  </a:lnTo>
                  <a:lnTo>
                    <a:pt x="23840" y="31753"/>
                  </a:lnTo>
                  <a:lnTo>
                    <a:pt x="24212" y="30506"/>
                  </a:lnTo>
                  <a:lnTo>
                    <a:pt x="24571" y="29283"/>
                  </a:lnTo>
                  <a:lnTo>
                    <a:pt x="24919" y="28072"/>
                  </a:lnTo>
                  <a:lnTo>
                    <a:pt x="25243" y="26885"/>
                  </a:lnTo>
                  <a:lnTo>
                    <a:pt x="25543" y="25722"/>
                  </a:lnTo>
                  <a:lnTo>
                    <a:pt x="25842" y="24571"/>
                  </a:lnTo>
                  <a:lnTo>
                    <a:pt x="26118" y="23455"/>
                  </a:lnTo>
                  <a:lnTo>
                    <a:pt x="26382" y="22352"/>
                  </a:lnTo>
                  <a:lnTo>
                    <a:pt x="26634" y="21273"/>
                  </a:lnTo>
                  <a:lnTo>
                    <a:pt x="26874" y="20218"/>
                  </a:lnTo>
                  <a:lnTo>
                    <a:pt x="27101" y="19174"/>
                  </a:lnTo>
                  <a:lnTo>
                    <a:pt x="27305" y="18167"/>
                  </a:lnTo>
                  <a:lnTo>
                    <a:pt x="27509" y="17184"/>
                  </a:lnTo>
                  <a:lnTo>
                    <a:pt x="27701" y="16213"/>
                  </a:lnTo>
                  <a:lnTo>
                    <a:pt x="28037" y="14354"/>
                  </a:lnTo>
                  <a:lnTo>
                    <a:pt x="28325" y="12603"/>
                  </a:lnTo>
                  <a:lnTo>
                    <a:pt x="28588" y="10948"/>
                  </a:lnTo>
                  <a:lnTo>
                    <a:pt x="28804" y="9389"/>
                  </a:lnTo>
                  <a:lnTo>
                    <a:pt x="28984" y="7951"/>
                  </a:lnTo>
                  <a:lnTo>
                    <a:pt x="29140" y="6619"/>
                  </a:lnTo>
                  <a:lnTo>
                    <a:pt x="29260" y="5396"/>
                  </a:lnTo>
                  <a:lnTo>
                    <a:pt x="29356" y="4305"/>
                  </a:lnTo>
                  <a:lnTo>
                    <a:pt x="29428" y="3322"/>
                  </a:lnTo>
                  <a:lnTo>
                    <a:pt x="29488" y="2458"/>
                  </a:lnTo>
                  <a:lnTo>
                    <a:pt x="29524" y="1715"/>
                  </a:lnTo>
                  <a:lnTo>
                    <a:pt x="29548" y="1115"/>
                  </a:lnTo>
                  <a:lnTo>
                    <a:pt x="29560" y="288"/>
                  </a:lnTo>
                  <a:lnTo>
                    <a:pt x="29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 flipH="1">
              <a:off x="6835834" y="2187733"/>
              <a:ext cx="571543" cy="2159043"/>
            </a:xfrm>
            <a:custGeom>
              <a:rect b="b" l="l" r="r" t="t"/>
              <a:pathLst>
                <a:path extrusionOk="0" fill="none" h="111665" w="29560">
                  <a:moveTo>
                    <a:pt x="7987" y="0"/>
                  </a:moveTo>
                  <a:lnTo>
                    <a:pt x="7987" y="0"/>
                  </a:lnTo>
                  <a:lnTo>
                    <a:pt x="7256" y="5157"/>
                  </a:lnTo>
                  <a:lnTo>
                    <a:pt x="6428" y="10888"/>
                  </a:lnTo>
                  <a:lnTo>
                    <a:pt x="5373" y="18083"/>
                  </a:lnTo>
                  <a:lnTo>
                    <a:pt x="4186" y="26261"/>
                  </a:lnTo>
                  <a:lnTo>
                    <a:pt x="2891" y="34943"/>
                  </a:lnTo>
                  <a:lnTo>
                    <a:pt x="1584" y="43673"/>
                  </a:lnTo>
                  <a:lnTo>
                    <a:pt x="936" y="47894"/>
                  </a:lnTo>
                  <a:lnTo>
                    <a:pt x="313" y="51959"/>
                  </a:lnTo>
                  <a:lnTo>
                    <a:pt x="313" y="51959"/>
                  </a:lnTo>
                  <a:lnTo>
                    <a:pt x="205" y="52750"/>
                  </a:lnTo>
                  <a:lnTo>
                    <a:pt x="109" y="53542"/>
                  </a:lnTo>
                  <a:lnTo>
                    <a:pt x="49" y="54321"/>
                  </a:lnTo>
                  <a:lnTo>
                    <a:pt x="13" y="55113"/>
                  </a:lnTo>
                  <a:lnTo>
                    <a:pt x="1" y="55892"/>
                  </a:lnTo>
                  <a:lnTo>
                    <a:pt x="13" y="56672"/>
                  </a:lnTo>
                  <a:lnTo>
                    <a:pt x="49" y="57451"/>
                  </a:lnTo>
                  <a:lnTo>
                    <a:pt x="109" y="58219"/>
                  </a:lnTo>
                  <a:lnTo>
                    <a:pt x="205" y="58986"/>
                  </a:lnTo>
                  <a:lnTo>
                    <a:pt x="313" y="59741"/>
                  </a:lnTo>
                  <a:lnTo>
                    <a:pt x="445" y="60497"/>
                  </a:lnTo>
                  <a:lnTo>
                    <a:pt x="600" y="61240"/>
                  </a:lnTo>
                  <a:lnTo>
                    <a:pt x="780" y="61984"/>
                  </a:lnTo>
                  <a:lnTo>
                    <a:pt x="996" y="62715"/>
                  </a:lnTo>
                  <a:lnTo>
                    <a:pt x="1224" y="63435"/>
                  </a:lnTo>
                  <a:lnTo>
                    <a:pt x="1476" y="64154"/>
                  </a:lnTo>
                  <a:lnTo>
                    <a:pt x="1476" y="64154"/>
                  </a:lnTo>
                  <a:lnTo>
                    <a:pt x="2027" y="65605"/>
                  </a:lnTo>
                  <a:lnTo>
                    <a:pt x="2627" y="67152"/>
                  </a:lnTo>
                  <a:lnTo>
                    <a:pt x="3275" y="68771"/>
                  </a:lnTo>
                  <a:lnTo>
                    <a:pt x="3958" y="70486"/>
                  </a:lnTo>
                  <a:lnTo>
                    <a:pt x="4666" y="72248"/>
                  </a:lnTo>
                  <a:lnTo>
                    <a:pt x="5421" y="74083"/>
                  </a:lnTo>
                  <a:lnTo>
                    <a:pt x="6992" y="77872"/>
                  </a:lnTo>
                  <a:lnTo>
                    <a:pt x="8635" y="81782"/>
                  </a:lnTo>
                  <a:lnTo>
                    <a:pt x="10314" y="85727"/>
                  </a:lnTo>
                  <a:lnTo>
                    <a:pt x="12004" y="89648"/>
                  </a:lnTo>
                  <a:lnTo>
                    <a:pt x="13659" y="93473"/>
                  </a:lnTo>
                  <a:lnTo>
                    <a:pt x="15242" y="97119"/>
                  </a:lnTo>
                  <a:lnTo>
                    <a:pt x="16729" y="100524"/>
                  </a:lnTo>
                  <a:lnTo>
                    <a:pt x="19271" y="106280"/>
                  </a:lnTo>
                  <a:lnTo>
                    <a:pt x="20998" y="110165"/>
                  </a:lnTo>
                  <a:lnTo>
                    <a:pt x="21633" y="111592"/>
                  </a:lnTo>
                  <a:lnTo>
                    <a:pt x="21633" y="111592"/>
                  </a:lnTo>
                  <a:lnTo>
                    <a:pt x="21657" y="111616"/>
                  </a:lnTo>
                  <a:lnTo>
                    <a:pt x="21705" y="111640"/>
                  </a:lnTo>
                  <a:lnTo>
                    <a:pt x="21789" y="111664"/>
                  </a:lnTo>
                  <a:lnTo>
                    <a:pt x="21897" y="111664"/>
                  </a:lnTo>
                  <a:lnTo>
                    <a:pt x="22017" y="111640"/>
                  </a:lnTo>
                  <a:lnTo>
                    <a:pt x="22161" y="111592"/>
                  </a:lnTo>
                  <a:lnTo>
                    <a:pt x="22317" y="111532"/>
                  </a:lnTo>
                  <a:lnTo>
                    <a:pt x="22473" y="111448"/>
                  </a:lnTo>
                  <a:lnTo>
                    <a:pt x="22653" y="111352"/>
                  </a:lnTo>
                  <a:lnTo>
                    <a:pt x="22833" y="111245"/>
                  </a:lnTo>
                  <a:lnTo>
                    <a:pt x="23024" y="111113"/>
                  </a:lnTo>
                  <a:lnTo>
                    <a:pt x="23432" y="110825"/>
                  </a:lnTo>
                  <a:lnTo>
                    <a:pt x="23852" y="110489"/>
                  </a:lnTo>
                  <a:lnTo>
                    <a:pt x="24272" y="110117"/>
                  </a:lnTo>
                  <a:lnTo>
                    <a:pt x="24691" y="109734"/>
                  </a:lnTo>
                  <a:lnTo>
                    <a:pt x="25111" y="109338"/>
                  </a:lnTo>
                  <a:lnTo>
                    <a:pt x="25495" y="108942"/>
                  </a:lnTo>
                  <a:lnTo>
                    <a:pt x="25842" y="108558"/>
                  </a:lnTo>
                  <a:lnTo>
                    <a:pt x="26154" y="108211"/>
                  </a:lnTo>
                  <a:lnTo>
                    <a:pt x="26406" y="107875"/>
                  </a:lnTo>
                  <a:lnTo>
                    <a:pt x="26514" y="107731"/>
                  </a:lnTo>
                  <a:lnTo>
                    <a:pt x="26598" y="107599"/>
                  </a:lnTo>
                  <a:lnTo>
                    <a:pt x="26658" y="107479"/>
                  </a:lnTo>
                  <a:lnTo>
                    <a:pt x="26706" y="107371"/>
                  </a:lnTo>
                  <a:lnTo>
                    <a:pt x="26706" y="107371"/>
                  </a:lnTo>
                  <a:lnTo>
                    <a:pt x="26478" y="105585"/>
                  </a:lnTo>
                  <a:lnTo>
                    <a:pt x="26190" y="103522"/>
                  </a:lnTo>
                  <a:lnTo>
                    <a:pt x="25806" y="100812"/>
                  </a:lnTo>
                  <a:lnTo>
                    <a:pt x="25567" y="99241"/>
                  </a:lnTo>
                  <a:lnTo>
                    <a:pt x="25303" y="97562"/>
                  </a:lnTo>
                  <a:lnTo>
                    <a:pt x="25015" y="95776"/>
                  </a:lnTo>
                  <a:lnTo>
                    <a:pt x="24703" y="93893"/>
                  </a:lnTo>
                  <a:lnTo>
                    <a:pt x="24367" y="91926"/>
                  </a:lnTo>
                  <a:lnTo>
                    <a:pt x="24008" y="89900"/>
                  </a:lnTo>
                  <a:lnTo>
                    <a:pt x="23624" y="87813"/>
                  </a:lnTo>
                  <a:lnTo>
                    <a:pt x="23216" y="85691"/>
                  </a:lnTo>
                  <a:lnTo>
                    <a:pt x="22785" y="83532"/>
                  </a:lnTo>
                  <a:lnTo>
                    <a:pt x="22341" y="81374"/>
                  </a:lnTo>
                  <a:lnTo>
                    <a:pt x="21861" y="79204"/>
                  </a:lnTo>
                  <a:lnTo>
                    <a:pt x="21370" y="77045"/>
                  </a:lnTo>
                  <a:lnTo>
                    <a:pt x="20842" y="74923"/>
                  </a:lnTo>
                  <a:lnTo>
                    <a:pt x="20578" y="73879"/>
                  </a:lnTo>
                  <a:lnTo>
                    <a:pt x="20302" y="72836"/>
                  </a:lnTo>
                  <a:lnTo>
                    <a:pt x="20027" y="71817"/>
                  </a:lnTo>
                  <a:lnTo>
                    <a:pt x="19751" y="70810"/>
                  </a:lnTo>
                  <a:lnTo>
                    <a:pt x="19463" y="69814"/>
                  </a:lnTo>
                  <a:lnTo>
                    <a:pt x="19175" y="68843"/>
                  </a:lnTo>
                  <a:lnTo>
                    <a:pt x="18875" y="67884"/>
                  </a:lnTo>
                  <a:lnTo>
                    <a:pt x="18576" y="66948"/>
                  </a:lnTo>
                  <a:lnTo>
                    <a:pt x="18264" y="66037"/>
                  </a:lnTo>
                  <a:lnTo>
                    <a:pt x="17952" y="65162"/>
                  </a:lnTo>
                  <a:lnTo>
                    <a:pt x="17640" y="64298"/>
                  </a:lnTo>
                  <a:lnTo>
                    <a:pt x="17316" y="63471"/>
                  </a:lnTo>
                  <a:lnTo>
                    <a:pt x="16993" y="62667"/>
                  </a:lnTo>
                  <a:lnTo>
                    <a:pt x="16657" y="61900"/>
                  </a:lnTo>
                  <a:lnTo>
                    <a:pt x="16333" y="61168"/>
                  </a:lnTo>
                  <a:lnTo>
                    <a:pt x="15985" y="60473"/>
                  </a:lnTo>
                  <a:lnTo>
                    <a:pt x="15650" y="59801"/>
                  </a:lnTo>
                  <a:lnTo>
                    <a:pt x="15302" y="59178"/>
                  </a:lnTo>
                  <a:lnTo>
                    <a:pt x="14942" y="58602"/>
                  </a:lnTo>
                  <a:lnTo>
                    <a:pt x="14594" y="58051"/>
                  </a:lnTo>
                  <a:lnTo>
                    <a:pt x="14415" y="57799"/>
                  </a:lnTo>
                  <a:lnTo>
                    <a:pt x="14235" y="57559"/>
                  </a:lnTo>
                  <a:lnTo>
                    <a:pt x="14055" y="57319"/>
                  </a:lnTo>
                  <a:lnTo>
                    <a:pt x="13863" y="57103"/>
                  </a:lnTo>
                  <a:lnTo>
                    <a:pt x="13863" y="57103"/>
                  </a:lnTo>
                  <a:lnTo>
                    <a:pt x="14606" y="55568"/>
                  </a:lnTo>
                  <a:lnTo>
                    <a:pt x="15314" y="54046"/>
                  </a:lnTo>
                  <a:lnTo>
                    <a:pt x="16009" y="52535"/>
                  </a:lnTo>
                  <a:lnTo>
                    <a:pt x="16669" y="51036"/>
                  </a:lnTo>
                  <a:lnTo>
                    <a:pt x="17316" y="49561"/>
                  </a:lnTo>
                  <a:lnTo>
                    <a:pt x="17940" y="48086"/>
                  </a:lnTo>
                  <a:lnTo>
                    <a:pt x="18540" y="46635"/>
                  </a:lnTo>
                  <a:lnTo>
                    <a:pt x="19115" y="45196"/>
                  </a:lnTo>
                  <a:lnTo>
                    <a:pt x="19679" y="43781"/>
                  </a:lnTo>
                  <a:lnTo>
                    <a:pt x="20218" y="42378"/>
                  </a:lnTo>
                  <a:lnTo>
                    <a:pt x="20734" y="40987"/>
                  </a:lnTo>
                  <a:lnTo>
                    <a:pt x="21238" y="39608"/>
                  </a:lnTo>
                  <a:lnTo>
                    <a:pt x="21717" y="38253"/>
                  </a:lnTo>
                  <a:lnTo>
                    <a:pt x="22173" y="36922"/>
                  </a:lnTo>
                  <a:lnTo>
                    <a:pt x="22617" y="35603"/>
                  </a:lnTo>
                  <a:lnTo>
                    <a:pt x="23048" y="34296"/>
                  </a:lnTo>
                  <a:lnTo>
                    <a:pt x="23456" y="33013"/>
                  </a:lnTo>
                  <a:lnTo>
                    <a:pt x="23840" y="31753"/>
                  </a:lnTo>
                  <a:lnTo>
                    <a:pt x="24212" y="30506"/>
                  </a:lnTo>
                  <a:lnTo>
                    <a:pt x="24571" y="29283"/>
                  </a:lnTo>
                  <a:lnTo>
                    <a:pt x="24919" y="28072"/>
                  </a:lnTo>
                  <a:lnTo>
                    <a:pt x="25243" y="26885"/>
                  </a:lnTo>
                  <a:lnTo>
                    <a:pt x="25543" y="25722"/>
                  </a:lnTo>
                  <a:lnTo>
                    <a:pt x="25842" y="24571"/>
                  </a:lnTo>
                  <a:lnTo>
                    <a:pt x="26118" y="23455"/>
                  </a:lnTo>
                  <a:lnTo>
                    <a:pt x="26382" y="22352"/>
                  </a:lnTo>
                  <a:lnTo>
                    <a:pt x="26634" y="21273"/>
                  </a:lnTo>
                  <a:lnTo>
                    <a:pt x="26874" y="20218"/>
                  </a:lnTo>
                  <a:lnTo>
                    <a:pt x="27101" y="19174"/>
                  </a:lnTo>
                  <a:lnTo>
                    <a:pt x="27305" y="18167"/>
                  </a:lnTo>
                  <a:lnTo>
                    <a:pt x="27509" y="17184"/>
                  </a:lnTo>
                  <a:lnTo>
                    <a:pt x="27701" y="16213"/>
                  </a:lnTo>
                  <a:lnTo>
                    <a:pt x="28037" y="14354"/>
                  </a:lnTo>
                  <a:lnTo>
                    <a:pt x="28325" y="12603"/>
                  </a:lnTo>
                  <a:lnTo>
                    <a:pt x="28588" y="10948"/>
                  </a:lnTo>
                  <a:lnTo>
                    <a:pt x="28804" y="9389"/>
                  </a:lnTo>
                  <a:lnTo>
                    <a:pt x="28984" y="7951"/>
                  </a:lnTo>
                  <a:lnTo>
                    <a:pt x="29140" y="6619"/>
                  </a:lnTo>
                  <a:lnTo>
                    <a:pt x="29260" y="5396"/>
                  </a:lnTo>
                  <a:lnTo>
                    <a:pt x="29356" y="4305"/>
                  </a:lnTo>
                  <a:lnTo>
                    <a:pt x="29428" y="3322"/>
                  </a:lnTo>
                  <a:lnTo>
                    <a:pt x="29488" y="2458"/>
                  </a:lnTo>
                  <a:lnTo>
                    <a:pt x="29524" y="1715"/>
                  </a:lnTo>
                  <a:lnTo>
                    <a:pt x="29548" y="1115"/>
                  </a:lnTo>
                  <a:lnTo>
                    <a:pt x="29560" y="288"/>
                  </a:lnTo>
                  <a:lnTo>
                    <a:pt x="29560" y="0"/>
                  </a:lnTo>
                  <a:lnTo>
                    <a:pt x="79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 flipH="1">
              <a:off x="7079281" y="3161289"/>
              <a:ext cx="37568" cy="83721"/>
            </a:xfrm>
            <a:custGeom>
              <a:rect b="b" l="l" r="r" t="t"/>
              <a:pathLst>
                <a:path extrusionOk="0" h="4330" w="1943">
                  <a:moveTo>
                    <a:pt x="1943" y="0"/>
                  </a:moveTo>
                  <a:lnTo>
                    <a:pt x="1475" y="1067"/>
                  </a:lnTo>
                  <a:lnTo>
                    <a:pt x="995" y="2147"/>
                  </a:lnTo>
                  <a:lnTo>
                    <a:pt x="504" y="3226"/>
                  </a:lnTo>
                  <a:lnTo>
                    <a:pt x="0" y="4317"/>
                  </a:lnTo>
                  <a:lnTo>
                    <a:pt x="0" y="4329"/>
                  </a:lnTo>
                  <a:lnTo>
                    <a:pt x="504" y="3238"/>
                  </a:lnTo>
                  <a:lnTo>
                    <a:pt x="995" y="2159"/>
                  </a:lnTo>
                  <a:lnTo>
                    <a:pt x="1475" y="1079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2"/>
            <p:cNvSpPr/>
            <p:nvPr/>
          </p:nvSpPr>
          <p:spPr>
            <a:xfrm flipH="1">
              <a:off x="7079281" y="3161289"/>
              <a:ext cx="37568" cy="83721"/>
            </a:xfrm>
            <a:custGeom>
              <a:rect b="b" l="l" r="r" t="t"/>
              <a:pathLst>
                <a:path extrusionOk="0" fill="none" h="4330" w="1943">
                  <a:moveTo>
                    <a:pt x="1943" y="0"/>
                  </a:moveTo>
                  <a:lnTo>
                    <a:pt x="1943" y="0"/>
                  </a:lnTo>
                  <a:lnTo>
                    <a:pt x="1475" y="1067"/>
                  </a:lnTo>
                  <a:lnTo>
                    <a:pt x="995" y="2147"/>
                  </a:lnTo>
                  <a:lnTo>
                    <a:pt x="504" y="3226"/>
                  </a:lnTo>
                  <a:lnTo>
                    <a:pt x="0" y="4317"/>
                  </a:lnTo>
                  <a:lnTo>
                    <a:pt x="0" y="4317"/>
                  </a:lnTo>
                  <a:lnTo>
                    <a:pt x="0" y="4329"/>
                  </a:lnTo>
                  <a:lnTo>
                    <a:pt x="0" y="4329"/>
                  </a:lnTo>
                  <a:lnTo>
                    <a:pt x="504" y="3238"/>
                  </a:lnTo>
                  <a:lnTo>
                    <a:pt x="995" y="2159"/>
                  </a:lnTo>
                  <a:lnTo>
                    <a:pt x="1475" y="1079"/>
                  </a:lnTo>
                  <a:lnTo>
                    <a:pt x="1943" y="0"/>
                  </a:lnTo>
                  <a:lnTo>
                    <a:pt x="1943" y="0"/>
                  </a:lnTo>
                  <a:lnTo>
                    <a:pt x="194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2"/>
            <p:cNvSpPr/>
            <p:nvPr/>
          </p:nvSpPr>
          <p:spPr>
            <a:xfrm flipH="1">
              <a:off x="7079281" y="2770838"/>
              <a:ext cx="37568" cy="473940"/>
            </a:xfrm>
            <a:custGeom>
              <a:rect b="b" l="l" r="r" t="t"/>
              <a:pathLst>
                <a:path extrusionOk="0" h="24512" w="1943">
                  <a:moveTo>
                    <a:pt x="1055" y="1"/>
                  </a:moveTo>
                  <a:lnTo>
                    <a:pt x="720" y="6464"/>
                  </a:lnTo>
                  <a:lnTo>
                    <a:pt x="564" y="9678"/>
                  </a:lnTo>
                  <a:lnTo>
                    <a:pt x="420" y="12855"/>
                  </a:lnTo>
                  <a:lnTo>
                    <a:pt x="288" y="15949"/>
                  </a:lnTo>
                  <a:lnTo>
                    <a:pt x="168" y="18947"/>
                  </a:lnTo>
                  <a:lnTo>
                    <a:pt x="72" y="21813"/>
                  </a:lnTo>
                  <a:lnTo>
                    <a:pt x="0" y="24511"/>
                  </a:lnTo>
                  <a:lnTo>
                    <a:pt x="504" y="23420"/>
                  </a:lnTo>
                  <a:lnTo>
                    <a:pt x="995" y="22341"/>
                  </a:lnTo>
                  <a:lnTo>
                    <a:pt x="1475" y="21261"/>
                  </a:lnTo>
                  <a:lnTo>
                    <a:pt x="1943" y="20194"/>
                  </a:lnTo>
                  <a:lnTo>
                    <a:pt x="1763" y="15446"/>
                  </a:lnTo>
                  <a:lnTo>
                    <a:pt x="1547" y="10433"/>
                  </a:lnTo>
                  <a:lnTo>
                    <a:pt x="1307" y="5241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B9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2"/>
            <p:cNvSpPr/>
            <p:nvPr/>
          </p:nvSpPr>
          <p:spPr>
            <a:xfrm flipH="1">
              <a:off x="7072785" y="3320338"/>
              <a:ext cx="76760" cy="798748"/>
            </a:xfrm>
            <a:custGeom>
              <a:rect b="b" l="l" r="r" t="t"/>
              <a:pathLst>
                <a:path extrusionOk="0" h="41311" w="3970">
                  <a:moveTo>
                    <a:pt x="1607" y="0"/>
                  </a:moveTo>
                  <a:lnTo>
                    <a:pt x="1907" y="516"/>
                  </a:lnTo>
                  <a:lnTo>
                    <a:pt x="2219" y="1044"/>
                  </a:lnTo>
                  <a:lnTo>
                    <a:pt x="2219" y="1044"/>
                  </a:lnTo>
                  <a:lnTo>
                    <a:pt x="1907" y="504"/>
                  </a:lnTo>
                  <a:lnTo>
                    <a:pt x="1607" y="0"/>
                  </a:lnTo>
                  <a:close/>
                  <a:moveTo>
                    <a:pt x="2219" y="1044"/>
                  </a:moveTo>
                  <a:lnTo>
                    <a:pt x="2519" y="1619"/>
                  </a:lnTo>
                  <a:lnTo>
                    <a:pt x="2818" y="2219"/>
                  </a:lnTo>
                  <a:lnTo>
                    <a:pt x="3106" y="2830"/>
                  </a:lnTo>
                  <a:lnTo>
                    <a:pt x="3394" y="3490"/>
                  </a:lnTo>
                  <a:lnTo>
                    <a:pt x="3682" y="4161"/>
                  </a:lnTo>
                  <a:lnTo>
                    <a:pt x="3970" y="4857"/>
                  </a:lnTo>
                  <a:lnTo>
                    <a:pt x="3970" y="4845"/>
                  </a:lnTo>
                  <a:lnTo>
                    <a:pt x="3682" y="4149"/>
                  </a:lnTo>
                  <a:lnTo>
                    <a:pt x="3394" y="3466"/>
                  </a:lnTo>
                  <a:lnTo>
                    <a:pt x="3106" y="2818"/>
                  </a:lnTo>
                  <a:lnTo>
                    <a:pt x="2818" y="2195"/>
                  </a:lnTo>
                  <a:lnTo>
                    <a:pt x="2519" y="1607"/>
                  </a:lnTo>
                  <a:lnTo>
                    <a:pt x="2219" y="1044"/>
                  </a:lnTo>
                  <a:close/>
                  <a:moveTo>
                    <a:pt x="0" y="34152"/>
                  </a:moveTo>
                  <a:lnTo>
                    <a:pt x="1607" y="37857"/>
                  </a:lnTo>
                  <a:lnTo>
                    <a:pt x="3118" y="41311"/>
                  </a:lnTo>
                  <a:lnTo>
                    <a:pt x="1607" y="37845"/>
                  </a:lnTo>
                  <a:lnTo>
                    <a:pt x="0" y="3415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 flipH="1">
              <a:off x="7089239" y="3980648"/>
              <a:ext cx="60306" cy="138439"/>
            </a:xfrm>
            <a:custGeom>
              <a:rect b="b" l="l" r="r" t="t"/>
              <a:pathLst>
                <a:path extrusionOk="0" fill="none" h="7160" w="3119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07" y="3706"/>
                  </a:lnTo>
                  <a:lnTo>
                    <a:pt x="3118" y="7160"/>
                  </a:lnTo>
                  <a:lnTo>
                    <a:pt x="3118" y="7160"/>
                  </a:lnTo>
                  <a:lnTo>
                    <a:pt x="3118" y="7160"/>
                  </a:lnTo>
                  <a:lnTo>
                    <a:pt x="3118" y="7160"/>
                  </a:lnTo>
                  <a:lnTo>
                    <a:pt x="1607" y="369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 flipH="1">
              <a:off x="7072785" y="3320338"/>
              <a:ext cx="45689" cy="93910"/>
            </a:xfrm>
            <a:custGeom>
              <a:rect b="b" l="l" r="r" t="t"/>
              <a:pathLst>
                <a:path extrusionOk="0" fill="none" h="4857" w="236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0" y="516"/>
                  </a:lnTo>
                  <a:lnTo>
                    <a:pt x="612" y="1044"/>
                  </a:lnTo>
                  <a:lnTo>
                    <a:pt x="912" y="1619"/>
                  </a:lnTo>
                  <a:lnTo>
                    <a:pt x="1211" y="2219"/>
                  </a:lnTo>
                  <a:lnTo>
                    <a:pt x="1499" y="2830"/>
                  </a:lnTo>
                  <a:lnTo>
                    <a:pt x="1787" y="3490"/>
                  </a:lnTo>
                  <a:lnTo>
                    <a:pt x="2075" y="4161"/>
                  </a:lnTo>
                  <a:lnTo>
                    <a:pt x="2363" y="4857"/>
                  </a:lnTo>
                  <a:lnTo>
                    <a:pt x="2363" y="4857"/>
                  </a:lnTo>
                  <a:lnTo>
                    <a:pt x="2363" y="4845"/>
                  </a:lnTo>
                  <a:lnTo>
                    <a:pt x="2363" y="4845"/>
                  </a:lnTo>
                  <a:lnTo>
                    <a:pt x="2075" y="4149"/>
                  </a:lnTo>
                  <a:lnTo>
                    <a:pt x="1787" y="3466"/>
                  </a:lnTo>
                  <a:lnTo>
                    <a:pt x="1499" y="2818"/>
                  </a:lnTo>
                  <a:lnTo>
                    <a:pt x="1211" y="2195"/>
                  </a:lnTo>
                  <a:lnTo>
                    <a:pt x="912" y="1607"/>
                  </a:lnTo>
                  <a:lnTo>
                    <a:pt x="612" y="1044"/>
                  </a:lnTo>
                  <a:lnTo>
                    <a:pt x="300" y="5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 flipH="1">
              <a:off x="7071857" y="3320338"/>
              <a:ext cx="77688" cy="798748"/>
            </a:xfrm>
            <a:custGeom>
              <a:rect b="b" l="l" r="r" t="t"/>
              <a:pathLst>
                <a:path extrusionOk="0" h="41311" w="4018">
                  <a:moveTo>
                    <a:pt x="1607" y="0"/>
                  </a:moveTo>
                  <a:lnTo>
                    <a:pt x="1523" y="3790"/>
                  </a:lnTo>
                  <a:lnTo>
                    <a:pt x="1415" y="7807"/>
                  </a:lnTo>
                  <a:lnTo>
                    <a:pt x="1355" y="9881"/>
                  </a:lnTo>
                  <a:lnTo>
                    <a:pt x="1271" y="12004"/>
                  </a:lnTo>
                  <a:lnTo>
                    <a:pt x="1187" y="14150"/>
                  </a:lnTo>
                  <a:lnTo>
                    <a:pt x="1092" y="16333"/>
                  </a:lnTo>
                  <a:lnTo>
                    <a:pt x="996" y="18539"/>
                  </a:lnTo>
                  <a:lnTo>
                    <a:pt x="876" y="20769"/>
                  </a:lnTo>
                  <a:lnTo>
                    <a:pt x="756" y="23000"/>
                  </a:lnTo>
                  <a:lnTo>
                    <a:pt x="624" y="25242"/>
                  </a:lnTo>
                  <a:lnTo>
                    <a:pt x="480" y="27485"/>
                  </a:lnTo>
                  <a:lnTo>
                    <a:pt x="336" y="29715"/>
                  </a:lnTo>
                  <a:lnTo>
                    <a:pt x="168" y="31933"/>
                  </a:lnTo>
                  <a:lnTo>
                    <a:pt x="0" y="34152"/>
                  </a:lnTo>
                  <a:lnTo>
                    <a:pt x="1607" y="37845"/>
                  </a:lnTo>
                  <a:lnTo>
                    <a:pt x="3118" y="41311"/>
                  </a:lnTo>
                  <a:lnTo>
                    <a:pt x="3274" y="39128"/>
                  </a:lnTo>
                  <a:lnTo>
                    <a:pt x="3406" y="36898"/>
                  </a:lnTo>
                  <a:lnTo>
                    <a:pt x="3526" y="34631"/>
                  </a:lnTo>
                  <a:lnTo>
                    <a:pt x="3622" y="32341"/>
                  </a:lnTo>
                  <a:lnTo>
                    <a:pt x="3718" y="30027"/>
                  </a:lnTo>
                  <a:lnTo>
                    <a:pt x="3790" y="27688"/>
                  </a:lnTo>
                  <a:lnTo>
                    <a:pt x="3862" y="25350"/>
                  </a:lnTo>
                  <a:lnTo>
                    <a:pt x="3910" y="23000"/>
                  </a:lnTo>
                  <a:lnTo>
                    <a:pt x="3958" y="20649"/>
                  </a:lnTo>
                  <a:lnTo>
                    <a:pt x="3981" y="18311"/>
                  </a:lnTo>
                  <a:lnTo>
                    <a:pt x="4005" y="15997"/>
                  </a:lnTo>
                  <a:lnTo>
                    <a:pt x="4017" y="13694"/>
                  </a:lnTo>
                  <a:lnTo>
                    <a:pt x="4017" y="11428"/>
                  </a:lnTo>
                  <a:lnTo>
                    <a:pt x="4005" y="9198"/>
                  </a:lnTo>
                  <a:lnTo>
                    <a:pt x="3993" y="7003"/>
                  </a:lnTo>
                  <a:lnTo>
                    <a:pt x="3970" y="4857"/>
                  </a:lnTo>
                  <a:lnTo>
                    <a:pt x="3682" y="4161"/>
                  </a:lnTo>
                  <a:lnTo>
                    <a:pt x="3394" y="3490"/>
                  </a:lnTo>
                  <a:lnTo>
                    <a:pt x="3106" y="2830"/>
                  </a:lnTo>
                  <a:lnTo>
                    <a:pt x="2818" y="2219"/>
                  </a:lnTo>
                  <a:lnTo>
                    <a:pt x="2519" y="1619"/>
                  </a:lnTo>
                  <a:lnTo>
                    <a:pt x="2219" y="1044"/>
                  </a:lnTo>
                  <a:lnTo>
                    <a:pt x="1907" y="51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B9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2"/>
            <p:cNvSpPr/>
            <p:nvPr/>
          </p:nvSpPr>
          <p:spPr>
            <a:xfrm flipH="1">
              <a:off x="6876863" y="4208801"/>
              <a:ext cx="154216" cy="152108"/>
            </a:xfrm>
            <a:custGeom>
              <a:rect b="b" l="l" r="r" t="t"/>
              <a:pathLst>
                <a:path extrusionOk="0" h="7867" w="7976">
                  <a:moveTo>
                    <a:pt x="6536" y="0"/>
                  </a:moveTo>
                  <a:lnTo>
                    <a:pt x="6416" y="12"/>
                  </a:lnTo>
                  <a:lnTo>
                    <a:pt x="6296" y="60"/>
                  </a:lnTo>
                  <a:lnTo>
                    <a:pt x="6189" y="132"/>
                  </a:lnTo>
                  <a:lnTo>
                    <a:pt x="253" y="4725"/>
                  </a:lnTo>
                  <a:lnTo>
                    <a:pt x="169" y="4797"/>
                  </a:lnTo>
                  <a:lnTo>
                    <a:pt x="97" y="4881"/>
                  </a:lnTo>
                  <a:lnTo>
                    <a:pt x="49" y="4977"/>
                  </a:lnTo>
                  <a:lnTo>
                    <a:pt x="25" y="5073"/>
                  </a:lnTo>
                  <a:lnTo>
                    <a:pt x="1" y="5181"/>
                  </a:lnTo>
                  <a:lnTo>
                    <a:pt x="13" y="5277"/>
                  </a:lnTo>
                  <a:lnTo>
                    <a:pt x="37" y="5373"/>
                  </a:lnTo>
                  <a:lnTo>
                    <a:pt x="85" y="5456"/>
                  </a:lnTo>
                  <a:lnTo>
                    <a:pt x="768" y="6476"/>
                  </a:lnTo>
                  <a:lnTo>
                    <a:pt x="1152" y="7075"/>
                  </a:lnTo>
                  <a:lnTo>
                    <a:pt x="1500" y="7651"/>
                  </a:lnTo>
                  <a:lnTo>
                    <a:pt x="1560" y="7723"/>
                  </a:lnTo>
                  <a:lnTo>
                    <a:pt x="1644" y="7795"/>
                  </a:lnTo>
                  <a:lnTo>
                    <a:pt x="1728" y="7831"/>
                  </a:lnTo>
                  <a:lnTo>
                    <a:pt x="1824" y="7855"/>
                  </a:lnTo>
                  <a:lnTo>
                    <a:pt x="1920" y="7867"/>
                  </a:lnTo>
                  <a:lnTo>
                    <a:pt x="2027" y="7855"/>
                  </a:lnTo>
                  <a:lnTo>
                    <a:pt x="2123" y="7819"/>
                  </a:lnTo>
                  <a:lnTo>
                    <a:pt x="2231" y="7771"/>
                  </a:lnTo>
                  <a:lnTo>
                    <a:pt x="2603" y="7519"/>
                  </a:lnTo>
                  <a:lnTo>
                    <a:pt x="2999" y="7231"/>
                  </a:lnTo>
                  <a:lnTo>
                    <a:pt x="3395" y="6931"/>
                  </a:lnTo>
                  <a:lnTo>
                    <a:pt x="3802" y="6620"/>
                  </a:lnTo>
                  <a:lnTo>
                    <a:pt x="4210" y="6284"/>
                  </a:lnTo>
                  <a:lnTo>
                    <a:pt x="4618" y="5948"/>
                  </a:lnTo>
                  <a:lnTo>
                    <a:pt x="5421" y="5253"/>
                  </a:lnTo>
                  <a:lnTo>
                    <a:pt x="6165" y="4593"/>
                  </a:lnTo>
                  <a:lnTo>
                    <a:pt x="6824" y="3970"/>
                  </a:lnTo>
                  <a:lnTo>
                    <a:pt x="7376" y="3454"/>
                  </a:lnTo>
                  <a:lnTo>
                    <a:pt x="7795" y="3046"/>
                  </a:lnTo>
                  <a:lnTo>
                    <a:pt x="7855" y="2986"/>
                  </a:lnTo>
                  <a:lnTo>
                    <a:pt x="7903" y="2914"/>
                  </a:lnTo>
                  <a:lnTo>
                    <a:pt x="7939" y="2830"/>
                  </a:lnTo>
                  <a:lnTo>
                    <a:pt x="7963" y="2746"/>
                  </a:lnTo>
                  <a:lnTo>
                    <a:pt x="7975" y="2674"/>
                  </a:lnTo>
                  <a:lnTo>
                    <a:pt x="7975" y="2591"/>
                  </a:lnTo>
                  <a:lnTo>
                    <a:pt x="7963" y="2507"/>
                  </a:lnTo>
                  <a:lnTo>
                    <a:pt x="7939" y="2435"/>
                  </a:lnTo>
                  <a:lnTo>
                    <a:pt x="6992" y="276"/>
                  </a:lnTo>
                  <a:lnTo>
                    <a:pt x="6968" y="216"/>
                  </a:lnTo>
                  <a:lnTo>
                    <a:pt x="6932" y="168"/>
                  </a:lnTo>
                  <a:lnTo>
                    <a:pt x="6848" y="96"/>
                  </a:lnTo>
                  <a:lnTo>
                    <a:pt x="6752" y="36"/>
                  </a:lnTo>
                  <a:lnTo>
                    <a:pt x="6644" y="12"/>
                  </a:lnTo>
                  <a:lnTo>
                    <a:pt x="65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 flipH="1">
              <a:off x="6876863" y="4208801"/>
              <a:ext cx="154216" cy="152108"/>
            </a:xfrm>
            <a:custGeom>
              <a:rect b="b" l="l" r="r" t="t"/>
              <a:pathLst>
                <a:path extrusionOk="0" fill="none" h="7867" w="7976">
                  <a:moveTo>
                    <a:pt x="85" y="5456"/>
                  </a:moveTo>
                  <a:lnTo>
                    <a:pt x="85" y="5456"/>
                  </a:lnTo>
                  <a:lnTo>
                    <a:pt x="768" y="6476"/>
                  </a:lnTo>
                  <a:lnTo>
                    <a:pt x="1152" y="7075"/>
                  </a:lnTo>
                  <a:lnTo>
                    <a:pt x="1500" y="7651"/>
                  </a:lnTo>
                  <a:lnTo>
                    <a:pt x="1500" y="7651"/>
                  </a:lnTo>
                  <a:lnTo>
                    <a:pt x="1560" y="7723"/>
                  </a:lnTo>
                  <a:lnTo>
                    <a:pt x="1644" y="7795"/>
                  </a:lnTo>
                  <a:lnTo>
                    <a:pt x="1728" y="7831"/>
                  </a:lnTo>
                  <a:lnTo>
                    <a:pt x="1824" y="7855"/>
                  </a:lnTo>
                  <a:lnTo>
                    <a:pt x="1920" y="7867"/>
                  </a:lnTo>
                  <a:lnTo>
                    <a:pt x="2027" y="7855"/>
                  </a:lnTo>
                  <a:lnTo>
                    <a:pt x="2123" y="7819"/>
                  </a:lnTo>
                  <a:lnTo>
                    <a:pt x="2231" y="7771"/>
                  </a:lnTo>
                  <a:lnTo>
                    <a:pt x="2231" y="7771"/>
                  </a:lnTo>
                  <a:lnTo>
                    <a:pt x="2603" y="7519"/>
                  </a:lnTo>
                  <a:lnTo>
                    <a:pt x="2999" y="7231"/>
                  </a:lnTo>
                  <a:lnTo>
                    <a:pt x="3395" y="6931"/>
                  </a:lnTo>
                  <a:lnTo>
                    <a:pt x="3802" y="6620"/>
                  </a:lnTo>
                  <a:lnTo>
                    <a:pt x="4210" y="6284"/>
                  </a:lnTo>
                  <a:lnTo>
                    <a:pt x="4618" y="5948"/>
                  </a:lnTo>
                  <a:lnTo>
                    <a:pt x="5421" y="5253"/>
                  </a:lnTo>
                  <a:lnTo>
                    <a:pt x="6165" y="4593"/>
                  </a:lnTo>
                  <a:lnTo>
                    <a:pt x="6824" y="3970"/>
                  </a:lnTo>
                  <a:lnTo>
                    <a:pt x="7376" y="3454"/>
                  </a:lnTo>
                  <a:lnTo>
                    <a:pt x="7795" y="3046"/>
                  </a:lnTo>
                  <a:lnTo>
                    <a:pt x="7795" y="3046"/>
                  </a:lnTo>
                  <a:lnTo>
                    <a:pt x="7855" y="2986"/>
                  </a:lnTo>
                  <a:lnTo>
                    <a:pt x="7903" y="2914"/>
                  </a:lnTo>
                  <a:lnTo>
                    <a:pt x="7939" y="2830"/>
                  </a:lnTo>
                  <a:lnTo>
                    <a:pt x="7963" y="2746"/>
                  </a:lnTo>
                  <a:lnTo>
                    <a:pt x="7975" y="2674"/>
                  </a:lnTo>
                  <a:lnTo>
                    <a:pt x="7975" y="2591"/>
                  </a:lnTo>
                  <a:lnTo>
                    <a:pt x="7963" y="2507"/>
                  </a:lnTo>
                  <a:lnTo>
                    <a:pt x="7939" y="2435"/>
                  </a:lnTo>
                  <a:lnTo>
                    <a:pt x="6992" y="276"/>
                  </a:lnTo>
                  <a:lnTo>
                    <a:pt x="6992" y="276"/>
                  </a:lnTo>
                  <a:lnTo>
                    <a:pt x="6968" y="216"/>
                  </a:lnTo>
                  <a:lnTo>
                    <a:pt x="6932" y="168"/>
                  </a:lnTo>
                  <a:lnTo>
                    <a:pt x="6848" y="96"/>
                  </a:lnTo>
                  <a:lnTo>
                    <a:pt x="6752" y="36"/>
                  </a:lnTo>
                  <a:lnTo>
                    <a:pt x="6644" y="12"/>
                  </a:lnTo>
                  <a:lnTo>
                    <a:pt x="6536" y="0"/>
                  </a:lnTo>
                  <a:lnTo>
                    <a:pt x="6416" y="12"/>
                  </a:lnTo>
                  <a:lnTo>
                    <a:pt x="6296" y="60"/>
                  </a:lnTo>
                  <a:lnTo>
                    <a:pt x="6189" y="132"/>
                  </a:lnTo>
                  <a:lnTo>
                    <a:pt x="253" y="4725"/>
                  </a:lnTo>
                  <a:lnTo>
                    <a:pt x="253" y="4725"/>
                  </a:lnTo>
                  <a:lnTo>
                    <a:pt x="169" y="4797"/>
                  </a:lnTo>
                  <a:lnTo>
                    <a:pt x="97" y="4881"/>
                  </a:lnTo>
                  <a:lnTo>
                    <a:pt x="49" y="4977"/>
                  </a:lnTo>
                  <a:lnTo>
                    <a:pt x="25" y="5073"/>
                  </a:lnTo>
                  <a:lnTo>
                    <a:pt x="1" y="5181"/>
                  </a:lnTo>
                  <a:lnTo>
                    <a:pt x="13" y="5277"/>
                  </a:lnTo>
                  <a:lnTo>
                    <a:pt x="37" y="5373"/>
                  </a:lnTo>
                  <a:lnTo>
                    <a:pt x="85" y="54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 flipH="1">
              <a:off x="6876863" y="4208801"/>
              <a:ext cx="68195" cy="117808"/>
            </a:xfrm>
            <a:custGeom>
              <a:rect b="b" l="l" r="r" t="t"/>
              <a:pathLst>
                <a:path extrusionOk="0" h="6093" w="3527">
                  <a:moveTo>
                    <a:pt x="2111" y="0"/>
                  </a:moveTo>
                  <a:lnTo>
                    <a:pt x="2015" y="12"/>
                  </a:lnTo>
                  <a:lnTo>
                    <a:pt x="1919" y="36"/>
                  </a:lnTo>
                  <a:lnTo>
                    <a:pt x="1835" y="72"/>
                  </a:lnTo>
                  <a:lnTo>
                    <a:pt x="1740" y="132"/>
                  </a:lnTo>
                  <a:lnTo>
                    <a:pt x="1692" y="168"/>
                  </a:lnTo>
                  <a:lnTo>
                    <a:pt x="1248" y="1763"/>
                  </a:lnTo>
                  <a:lnTo>
                    <a:pt x="828" y="3286"/>
                  </a:lnTo>
                  <a:lnTo>
                    <a:pt x="408" y="4725"/>
                  </a:lnTo>
                  <a:lnTo>
                    <a:pt x="1" y="6092"/>
                  </a:lnTo>
                  <a:lnTo>
                    <a:pt x="528" y="5636"/>
                  </a:lnTo>
                  <a:lnTo>
                    <a:pt x="1044" y="5193"/>
                  </a:lnTo>
                  <a:lnTo>
                    <a:pt x="1991" y="4329"/>
                  </a:lnTo>
                  <a:lnTo>
                    <a:pt x="2783" y="3598"/>
                  </a:lnTo>
                  <a:lnTo>
                    <a:pt x="3346" y="3046"/>
                  </a:lnTo>
                  <a:lnTo>
                    <a:pt x="3418" y="2950"/>
                  </a:lnTo>
                  <a:lnTo>
                    <a:pt x="3478" y="2854"/>
                  </a:lnTo>
                  <a:lnTo>
                    <a:pt x="3514" y="2746"/>
                  </a:lnTo>
                  <a:lnTo>
                    <a:pt x="3526" y="2627"/>
                  </a:lnTo>
                  <a:lnTo>
                    <a:pt x="3514" y="2531"/>
                  </a:lnTo>
                  <a:lnTo>
                    <a:pt x="3490" y="2435"/>
                  </a:lnTo>
                  <a:lnTo>
                    <a:pt x="2543" y="276"/>
                  </a:lnTo>
                  <a:lnTo>
                    <a:pt x="2507" y="204"/>
                  </a:lnTo>
                  <a:lnTo>
                    <a:pt x="2471" y="156"/>
                  </a:lnTo>
                  <a:lnTo>
                    <a:pt x="2423" y="108"/>
                  </a:lnTo>
                  <a:lnTo>
                    <a:pt x="2363" y="72"/>
                  </a:lnTo>
                  <a:lnTo>
                    <a:pt x="2303" y="36"/>
                  </a:lnTo>
                  <a:lnTo>
                    <a:pt x="2243" y="12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B9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 flipH="1">
              <a:off x="6993724" y="4483319"/>
              <a:ext cx="337357" cy="139599"/>
            </a:xfrm>
            <a:custGeom>
              <a:rect b="b" l="l" r="r" t="t"/>
              <a:pathLst>
                <a:path extrusionOk="0" h="7220" w="17448">
                  <a:moveTo>
                    <a:pt x="10481" y="0"/>
                  </a:moveTo>
                  <a:lnTo>
                    <a:pt x="10313" y="132"/>
                  </a:lnTo>
                  <a:lnTo>
                    <a:pt x="10133" y="264"/>
                  </a:lnTo>
                  <a:lnTo>
                    <a:pt x="9941" y="396"/>
                  </a:lnTo>
                  <a:lnTo>
                    <a:pt x="9737" y="516"/>
                  </a:lnTo>
                  <a:lnTo>
                    <a:pt x="9509" y="624"/>
                  </a:lnTo>
                  <a:lnTo>
                    <a:pt x="9281" y="744"/>
                  </a:lnTo>
                  <a:lnTo>
                    <a:pt x="9042" y="840"/>
                  </a:lnTo>
                  <a:lnTo>
                    <a:pt x="8790" y="948"/>
                  </a:lnTo>
                  <a:lnTo>
                    <a:pt x="8526" y="1031"/>
                  </a:lnTo>
                  <a:lnTo>
                    <a:pt x="8250" y="1127"/>
                  </a:lnTo>
                  <a:lnTo>
                    <a:pt x="7687" y="1283"/>
                  </a:lnTo>
                  <a:lnTo>
                    <a:pt x="7087" y="1427"/>
                  </a:lnTo>
                  <a:lnTo>
                    <a:pt x="6475" y="1547"/>
                  </a:lnTo>
                  <a:lnTo>
                    <a:pt x="5852" y="1643"/>
                  </a:lnTo>
                  <a:lnTo>
                    <a:pt x="5228" y="1727"/>
                  </a:lnTo>
                  <a:lnTo>
                    <a:pt x="4593" y="1787"/>
                  </a:lnTo>
                  <a:lnTo>
                    <a:pt x="3981" y="1823"/>
                  </a:lnTo>
                  <a:lnTo>
                    <a:pt x="3370" y="1847"/>
                  </a:lnTo>
                  <a:lnTo>
                    <a:pt x="2794" y="1859"/>
                  </a:lnTo>
                  <a:lnTo>
                    <a:pt x="2230" y="1847"/>
                  </a:lnTo>
                  <a:lnTo>
                    <a:pt x="1715" y="1823"/>
                  </a:lnTo>
                  <a:lnTo>
                    <a:pt x="1487" y="1811"/>
                  </a:lnTo>
                  <a:lnTo>
                    <a:pt x="1271" y="1823"/>
                  </a:lnTo>
                  <a:lnTo>
                    <a:pt x="1079" y="1847"/>
                  </a:lnTo>
                  <a:lnTo>
                    <a:pt x="899" y="1883"/>
                  </a:lnTo>
                  <a:lnTo>
                    <a:pt x="744" y="1931"/>
                  </a:lnTo>
                  <a:lnTo>
                    <a:pt x="600" y="1979"/>
                  </a:lnTo>
                  <a:lnTo>
                    <a:pt x="468" y="2051"/>
                  </a:lnTo>
                  <a:lnTo>
                    <a:pt x="360" y="2135"/>
                  </a:lnTo>
                  <a:lnTo>
                    <a:pt x="264" y="2219"/>
                  </a:lnTo>
                  <a:lnTo>
                    <a:pt x="180" y="2315"/>
                  </a:lnTo>
                  <a:lnTo>
                    <a:pt x="120" y="2410"/>
                  </a:lnTo>
                  <a:lnTo>
                    <a:pt x="72" y="2518"/>
                  </a:lnTo>
                  <a:lnTo>
                    <a:pt x="36" y="2638"/>
                  </a:lnTo>
                  <a:lnTo>
                    <a:pt x="12" y="2758"/>
                  </a:lnTo>
                  <a:lnTo>
                    <a:pt x="0" y="2878"/>
                  </a:lnTo>
                  <a:lnTo>
                    <a:pt x="12" y="2998"/>
                  </a:lnTo>
                  <a:lnTo>
                    <a:pt x="24" y="3118"/>
                  </a:lnTo>
                  <a:lnTo>
                    <a:pt x="48" y="3250"/>
                  </a:lnTo>
                  <a:lnTo>
                    <a:pt x="96" y="3370"/>
                  </a:lnTo>
                  <a:lnTo>
                    <a:pt x="144" y="3502"/>
                  </a:lnTo>
                  <a:lnTo>
                    <a:pt x="216" y="3622"/>
                  </a:lnTo>
                  <a:lnTo>
                    <a:pt x="288" y="3742"/>
                  </a:lnTo>
                  <a:lnTo>
                    <a:pt x="372" y="3849"/>
                  </a:lnTo>
                  <a:lnTo>
                    <a:pt x="468" y="3957"/>
                  </a:lnTo>
                  <a:lnTo>
                    <a:pt x="576" y="4065"/>
                  </a:lnTo>
                  <a:lnTo>
                    <a:pt x="696" y="4161"/>
                  </a:lnTo>
                  <a:lnTo>
                    <a:pt x="815" y="4257"/>
                  </a:lnTo>
                  <a:lnTo>
                    <a:pt x="947" y="4341"/>
                  </a:lnTo>
                  <a:lnTo>
                    <a:pt x="1091" y="4413"/>
                  </a:lnTo>
                  <a:lnTo>
                    <a:pt x="1235" y="4473"/>
                  </a:lnTo>
                  <a:lnTo>
                    <a:pt x="1391" y="4521"/>
                  </a:lnTo>
                  <a:lnTo>
                    <a:pt x="1559" y="4569"/>
                  </a:lnTo>
                  <a:lnTo>
                    <a:pt x="3130" y="4869"/>
                  </a:lnTo>
                  <a:lnTo>
                    <a:pt x="4473" y="5133"/>
                  </a:lnTo>
                  <a:lnTo>
                    <a:pt x="6691" y="5540"/>
                  </a:lnTo>
                  <a:lnTo>
                    <a:pt x="8538" y="5852"/>
                  </a:lnTo>
                  <a:lnTo>
                    <a:pt x="10361" y="6152"/>
                  </a:lnTo>
                  <a:lnTo>
                    <a:pt x="11104" y="6296"/>
                  </a:lnTo>
                  <a:lnTo>
                    <a:pt x="11716" y="6428"/>
                  </a:lnTo>
                  <a:lnTo>
                    <a:pt x="12243" y="6560"/>
                  </a:lnTo>
                  <a:lnTo>
                    <a:pt x="12699" y="6691"/>
                  </a:lnTo>
                  <a:lnTo>
                    <a:pt x="13143" y="6823"/>
                  </a:lnTo>
                  <a:lnTo>
                    <a:pt x="13598" y="6943"/>
                  </a:lnTo>
                  <a:lnTo>
                    <a:pt x="14114" y="7063"/>
                  </a:lnTo>
                  <a:lnTo>
                    <a:pt x="14714" y="7183"/>
                  </a:lnTo>
                  <a:lnTo>
                    <a:pt x="14845" y="7207"/>
                  </a:lnTo>
                  <a:lnTo>
                    <a:pt x="14977" y="7219"/>
                  </a:lnTo>
                  <a:lnTo>
                    <a:pt x="15109" y="7219"/>
                  </a:lnTo>
                  <a:lnTo>
                    <a:pt x="15217" y="7207"/>
                  </a:lnTo>
                  <a:lnTo>
                    <a:pt x="15337" y="7195"/>
                  </a:lnTo>
                  <a:lnTo>
                    <a:pt x="15445" y="7171"/>
                  </a:lnTo>
                  <a:lnTo>
                    <a:pt x="15553" y="7135"/>
                  </a:lnTo>
                  <a:lnTo>
                    <a:pt x="15649" y="7099"/>
                  </a:lnTo>
                  <a:lnTo>
                    <a:pt x="15745" y="7051"/>
                  </a:lnTo>
                  <a:lnTo>
                    <a:pt x="15829" y="7003"/>
                  </a:lnTo>
                  <a:lnTo>
                    <a:pt x="15913" y="6943"/>
                  </a:lnTo>
                  <a:lnTo>
                    <a:pt x="15997" y="6871"/>
                  </a:lnTo>
                  <a:lnTo>
                    <a:pt x="16081" y="6799"/>
                  </a:lnTo>
                  <a:lnTo>
                    <a:pt x="16152" y="6715"/>
                  </a:lnTo>
                  <a:lnTo>
                    <a:pt x="16284" y="6536"/>
                  </a:lnTo>
                  <a:lnTo>
                    <a:pt x="16404" y="6344"/>
                  </a:lnTo>
                  <a:lnTo>
                    <a:pt x="16512" y="6116"/>
                  </a:lnTo>
                  <a:lnTo>
                    <a:pt x="16608" y="5876"/>
                  </a:lnTo>
                  <a:lnTo>
                    <a:pt x="16692" y="5624"/>
                  </a:lnTo>
                  <a:lnTo>
                    <a:pt x="16764" y="5360"/>
                  </a:lnTo>
                  <a:lnTo>
                    <a:pt x="16824" y="5073"/>
                  </a:lnTo>
                  <a:lnTo>
                    <a:pt x="16872" y="4785"/>
                  </a:lnTo>
                  <a:lnTo>
                    <a:pt x="16920" y="4485"/>
                  </a:lnTo>
                  <a:lnTo>
                    <a:pt x="17016" y="3682"/>
                  </a:lnTo>
                  <a:lnTo>
                    <a:pt x="17136" y="2602"/>
                  </a:lnTo>
                  <a:lnTo>
                    <a:pt x="17280" y="1439"/>
                  </a:lnTo>
                  <a:lnTo>
                    <a:pt x="17364" y="876"/>
                  </a:lnTo>
                  <a:lnTo>
                    <a:pt x="17448" y="360"/>
                  </a:lnTo>
                  <a:lnTo>
                    <a:pt x="104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 flipH="1">
              <a:off x="6993724" y="4483319"/>
              <a:ext cx="337357" cy="139599"/>
            </a:xfrm>
            <a:custGeom>
              <a:rect b="b" l="l" r="r" t="t"/>
              <a:pathLst>
                <a:path extrusionOk="0" fill="none" h="7220" w="17448">
                  <a:moveTo>
                    <a:pt x="1559" y="4569"/>
                  </a:moveTo>
                  <a:lnTo>
                    <a:pt x="1559" y="4569"/>
                  </a:lnTo>
                  <a:lnTo>
                    <a:pt x="3130" y="4869"/>
                  </a:lnTo>
                  <a:lnTo>
                    <a:pt x="4473" y="5133"/>
                  </a:lnTo>
                  <a:lnTo>
                    <a:pt x="6691" y="5540"/>
                  </a:lnTo>
                  <a:lnTo>
                    <a:pt x="8538" y="5852"/>
                  </a:lnTo>
                  <a:lnTo>
                    <a:pt x="10361" y="6152"/>
                  </a:lnTo>
                  <a:lnTo>
                    <a:pt x="10361" y="6152"/>
                  </a:lnTo>
                  <a:lnTo>
                    <a:pt x="11104" y="6296"/>
                  </a:lnTo>
                  <a:lnTo>
                    <a:pt x="11716" y="6428"/>
                  </a:lnTo>
                  <a:lnTo>
                    <a:pt x="12243" y="6560"/>
                  </a:lnTo>
                  <a:lnTo>
                    <a:pt x="12699" y="6691"/>
                  </a:lnTo>
                  <a:lnTo>
                    <a:pt x="13143" y="6823"/>
                  </a:lnTo>
                  <a:lnTo>
                    <a:pt x="13598" y="6943"/>
                  </a:lnTo>
                  <a:lnTo>
                    <a:pt x="14114" y="7063"/>
                  </a:lnTo>
                  <a:lnTo>
                    <a:pt x="14714" y="7183"/>
                  </a:lnTo>
                  <a:lnTo>
                    <a:pt x="14714" y="7183"/>
                  </a:lnTo>
                  <a:lnTo>
                    <a:pt x="14845" y="7207"/>
                  </a:lnTo>
                  <a:lnTo>
                    <a:pt x="14977" y="7219"/>
                  </a:lnTo>
                  <a:lnTo>
                    <a:pt x="15109" y="7219"/>
                  </a:lnTo>
                  <a:lnTo>
                    <a:pt x="15217" y="7207"/>
                  </a:lnTo>
                  <a:lnTo>
                    <a:pt x="15337" y="7195"/>
                  </a:lnTo>
                  <a:lnTo>
                    <a:pt x="15445" y="7171"/>
                  </a:lnTo>
                  <a:lnTo>
                    <a:pt x="15553" y="7135"/>
                  </a:lnTo>
                  <a:lnTo>
                    <a:pt x="15649" y="7099"/>
                  </a:lnTo>
                  <a:lnTo>
                    <a:pt x="15745" y="7051"/>
                  </a:lnTo>
                  <a:lnTo>
                    <a:pt x="15829" y="7003"/>
                  </a:lnTo>
                  <a:lnTo>
                    <a:pt x="15913" y="6943"/>
                  </a:lnTo>
                  <a:lnTo>
                    <a:pt x="15997" y="6871"/>
                  </a:lnTo>
                  <a:lnTo>
                    <a:pt x="16081" y="6799"/>
                  </a:lnTo>
                  <a:lnTo>
                    <a:pt x="16152" y="6715"/>
                  </a:lnTo>
                  <a:lnTo>
                    <a:pt x="16284" y="6536"/>
                  </a:lnTo>
                  <a:lnTo>
                    <a:pt x="16404" y="6344"/>
                  </a:lnTo>
                  <a:lnTo>
                    <a:pt x="16512" y="6116"/>
                  </a:lnTo>
                  <a:lnTo>
                    <a:pt x="16608" y="5876"/>
                  </a:lnTo>
                  <a:lnTo>
                    <a:pt x="16692" y="5624"/>
                  </a:lnTo>
                  <a:lnTo>
                    <a:pt x="16764" y="5360"/>
                  </a:lnTo>
                  <a:lnTo>
                    <a:pt x="16824" y="5073"/>
                  </a:lnTo>
                  <a:lnTo>
                    <a:pt x="16872" y="4785"/>
                  </a:lnTo>
                  <a:lnTo>
                    <a:pt x="16920" y="4485"/>
                  </a:lnTo>
                  <a:lnTo>
                    <a:pt x="16920" y="4485"/>
                  </a:lnTo>
                  <a:lnTo>
                    <a:pt x="17016" y="3682"/>
                  </a:lnTo>
                  <a:lnTo>
                    <a:pt x="17136" y="2602"/>
                  </a:lnTo>
                  <a:lnTo>
                    <a:pt x="17280" y="1439"/>
                  </a:lnTo>
                  <a:lnTo>
                    <a:pt x="17364" y="876"/>
                  </a:lnTo>
                  <a:lnTo>
                    <a:pt x="17448" y="360"/>
                  </a:lnTo>
                  <a:lnTo>
                    <a:pt x="10481" y="0"/>
                  </a:lnTo>
                  <a:lnTo>
                    <a:pt x="10481" y="0"/>
                  </a:lnTo>
                  <a:lnTo>
                    <a:pt x="10313" y="132"/>
                  </a:lnTo>
                  <a:lnTo>
                    <a:pt x="10133" y="264"/>
                  </a:lnTo>
                  <a:lnTo>
                    <a:pt x="9941" y="396"/>
                  </a:lnTo>
                  <a:lnTo>
                    <a:pt x="9737" y="516"/>
                  </a:lnTo>
                  <a:lnTo>
                    <a:pt x="9509" y="624"/>
                  </a:lnTo>
                  <a:lnTo>
                    <a:pt x="9281" y="744"/>
                  </a:lnTo>
                  <a:lnTo>
                    <a:pt x="9042" y="840"/>
                  </a:lnTo>
                  <a:lnTo>
                    <a:pt x="8790" y="948"/>
                  </a:lnTo>
                  <a:lnTo>
                    <a:pt x="8526" y="1031"/>
                  </a:lnTo>
                  <a:lnTo>
                    <a:pt x="8250" y="1127"/>
                  </a:lnTo>
                  <a:lnTo>
                    <a:pt x="7687" y="1283"/>
                  </a:lnTo>
                  <a:lnTo>
                    <a:pt x="7087" y="1427"/>
                  </a:lnTo>
                  <a:lnTo>
                    <a:pt x="6475" y="1547"/>
                  </a:lnTo>
                  <a:lnTo>
                    <a:pt x="5852" y="1643"/>
                  </a:lnTo>
                  <a:lnTo>
                    <a:pt x="5228" y="1727"/>
                  </a:lnTo>
                  <a:lnTo>
                    <a:pt x="4593" y="1787"/>
                  </a:lnTo>
                  <a:lnTo>
                    <a:pt x="3981" y="1823"/>
                  </a:lnTo>
                  <a:lnTo>
                    <a:pt x="3370" y="1847"/>
                  </a:lnTo>
                  <a:lnTo>
                    <a:pt x="2794" y="1859"/>
                  </a:lnTo>
                  <a:lnTo>
                    <a:pt x="2230" y="1847"/>
                  </a:lnTo>
                  <a:lnTo>
                    <a:pt x="1715" y="1823"/>
                  </a:lnTo>
                  <a:lnTo>
                    <a:pt x="1715" y="1823"/>
                  </a:lnTo>
                  <a:lnTo>
                    <a:pt x="1487" y="1811"/>
                  </a:lnTo>
                  <a:lnTo>
                    <a:pt x="1271" y="1823"/>
                  </a:lnTo>
                  <a:lnTo>
                    <a:pt x="1079" y="1847"/>
                  </a:lnTo>
                  <a:lnTo>
                    <a:pt x="899" y="1883"/>
                  </a:lnTo>
                  <a:lnTo>
                    <a:pt x="744" y="1931"/>
                  </a:lnTo>
                  <a:lnTo>
                    <a:pt x="600" y="1979"/>
                  </a:lnTo>
                  <a:lnTo>
                    <a:pt x="468" y="2051"/>
                  </a:lnTo>
                  <a:lnTo>
                    <a:pt x="360" y="2135"/>
                  </a:lnTo>
                  <a:lnTo>
                    <a:pt x="264" y="2219"/>
                  </a:lnTo>
                  <a:lnTo>
                    <a:pt x="180" y="2315"/>
                  </a:lnTo>
                  <a:lnTo>
                    <a:pt x="120" y="2410"/>
                  </a:lnTo>
                  <a:lnTo>
                    <a:pt x="72" y="2518"/>
                  </a:lnTo>
                  <a:lnTo>
                    <a:pt x="36" y="2638"/>
                  </a:lnTo>
                  <a:lnTo>
                    <a:pt x="12" y="2758"/>
                  </a:lnTo>
                  <a:lnTo>
                    <a:pt x="0" y="2878"/>
                  </a:lnTo>
                  <a:lnTo>
                    <a:pt x="12" y="2998"/>
                  </a:lnTo>
                  <a:lnTo>
                    <a:pt x="24" y="3118"/>
                  </a:lnTo>
                  <a:lnTo>
                    <a:pt x="48" y="3250"/>
                  </a:lnTo>
                  <a:lnTo>
                    <a:pt x="96" y="3370"/>
                  </a:lnTo>
                  <a:lnTo>
                    <a:pt x="144" y="3502"/>
                  </a:lnTo>
                  <a:lnTo>
                    <a:pt x="216" y="3622"/>
                  </a:lnTo>
                  <a:lnTo>
                    <a:pt x="288" y="3742"/>
                  </a:lnTo>
                  <a:lnTo>
                    <a:pt x="372" y="3849"/>
                  </a:lnTo>
                  <a:lnTo>
                    <a:pt x="468" y="3957"/>
                  </a:lnTo>
                  <a:lnTo>
                    <a:pt x="576" y="4065"/>
                  </a:lnTo>
                  <a:lnTo>
                    <a:pt x="696" y="4161"/>
                  </a:lnTo>
                  <a:lnTo>
                    <a:pt x="815" y="4257"/>
                  </a:lnTo>
                  <a:lnTo>
                    <a:pt x="947" y="4341"/>
                  </a:lnTo>
                  <a:lnTo>
                    <a:pt x="1091" y="4413"/>
                  </a:lnTo>
                  <a:lnTo>
                    <a:pt x="1235" y="4473"/>
                  </a:lnTo>
                  <a:lnTo>
                    <a:pt x="1391" y="4521"/>
                  </a:lnTo>
                  <a:lnTo>
                    <a:pt x="1559" y="4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 flipH="1">
              <a:off x="6706928" y="2187733"/>
              <a:ext cx="432427" cy="2300942"/>
            </a:xfrm>
            <a:custGeom>
              <a:rect b="b" l="l" r="r" t="t"/>
              <a:pathLst>
                <a:path extrusionOk="0" h="119004" w="22365">
                  <a:moveTo>
                    <a:pt x="601" y="0"/>
                  </a:moveTo>
                  <a:lnTo>
                    <a:pt x="960" y="6488"/>
                  </a:lnTo>
                  <a:lnTo>
                    <a:pt x="1356" y="13503"/>
                  </a:lnTo>
                  <a:lnTo>
                    <a:pt x="1812" y="22076"/>
                  </a:lnTo>
                  <a:lnTo>
                    <a:pt x="2051" y="26729"/>
                  </a:lnTo>
                  <a:lnTo>
                    <a:pt x="2279" y="31502"/>
                  </a:lnTo>
                  <a:lnTo>
                    <a:pt x="2519" y="36310"/>
                  </a:lnTo>
                  <a:lnTo>
                    <a:pt x="2735" y="41047"/>
                  </a:lnTo>
                  <a:lnTo>
                    <a:pt x="2927" y="45640"/>
                  </a:lnTo>
                  <a:lnTo>
                    <a:pt x="3095" y="49992"/>
                  </a:lnTo>
                  <a:lnTo>
                    <a:pt x="3239" y="54022"/>
                  </a:lnTo>
                  <a:lnTo>
                    <a:pt x="3287" y="55892"/>
                  </a:lnTo>
                  <a:lnTo>
                    <a:pt x="3335" y="57631"/>
                  </a:lnTo>
                  <a:lnTo>
                    <a:pt x="3407" y="61288"/>
                  </a:lnTo>
                  <a:lnTo>
                    <a:pt x="3466" y="65162"/>
                  </a:lnTo>
                  <a:lnTo>
                    <a:pt x="3490" y="69191"/>
                  </a:lnTo>
                  <a:lnTo>
                    <a:pt x="3490" y="71253"/>
                  </a:lnTo>
                  <a:lnTo>
                    <a:pt x="3478" y="73352"/>
                  </a:lnTo>
                  <a:lnTo>
                    <a:pt x="3466" y="75462"/>
                  </a:lnTo>
                  <a:lnTo>
                    <a:pt x="3454" y="77597"/>
                  </a:lnTo>
                  <a:lnTo>
                    <a:pt x="3419" y="79743"/>
                  </a:lnTo>
                  <a:lnTo>
                    <a:pt x="3383" y="81890"/>
                  </a:lnTo>
                  <a:lnTo>
                    <a:pt x="3323" y="84048"/>
                  </a:lnTo>
                  <a:lnTo>
                    <a:pt x="3275" y="86195"/>
                  </a:lnTo>
                  <a:lnTo>
                    <a:pt x="3203" y="88341"/>
                  </a:lnTo>
                  <a:lnTo>
                    <a:pt x="3119" y="90463"/>
                  </a:lnTo>
                  <a:lnTo>
                    <a:pt x="3023" y="92574"/>
                  </a:lnTo>
                  <a:lnTo>
                    <a:pt x="2915" y="94660"/>
                  </a:lnTo>
                  <a:lnTo>
                    <a:pt x="2807" y="96711"/>
                  </a:lnTo>
                  <a:lnTo>
                    <a:pt x="2675" y="98738"/>
                  </a:lnTo>
                  <a:lnTo>
                    <a:pt x="2531" y="100716"/>
                  </a:lnTo>
                  <a:lnTo>
                    <a:pt x="2375" y="102659"/>
                  </a:lnTo>
                  <a:lnTo>
                    <a:pt x="2207" y="104553"/>
                  </a:lnTo>
                  <a:lnTo>
                    <a:pt x="2028" y="106388"/>
                  </a:lnTo>
                  <a:lnTo>
                    <a:pt x="1824" y="108163"/>
                  </a:lnTo>
                  <a:lnTo>
                    <a:pt x="1620" y="109878"/>
                  </a:lnTo>
                  <a:lnTo>
                    <a:pt x="1380" y="111520"/>
                  </a:lnTo>
                  <a:lnTo>
                    <a:pt x="1140" y="113091"/>
                  </a:lnTo>
                  <a:lnTo>
                    <a:pt x="1008" y="113847"/>
                  </a:lnTo>
                  <a:lnTo>
                    <a:pt x="876" y="114590"/>
                  </a:lnTo>
                  <a:lnTo>
                    <a:pt x="744" y="115298"/>
                  </a:lnTo>
                  <a:lnTo>
                    <a:pt x="601" y="115993"/>
                  </a:lnTo>
                  <a:lnTo>
                    <a:pt x="457" y="116665"/>
                  </a:lnTo>
                  <a:lnTo>
                    <a:pt x="313" y="117312"/>
                  </a:lnTo>
                  <a:lnTo>
                    <a:pt x="157" y="117936"/>
                  </a:lnTo>
                  <a:lnTo>
                    <a:pt x="1" y="118535"/>
                  </a:lnTo>
                  <a:lnTo>
                    <a:pt x="97" y="118595"/>
                  </a:lnTo>
                  <a:lnTo>
                    <a:pt x="217" y="118643"/>
                  </a:lnTo>
                  <a:lnTo>
                    <a:pt x="349" y="118703"/>
                  </a:lnTo>
                  <a:lnTo>
                    <a:pt x="493" y="118739"/>
                  </a:lnTo>
                  <a:lnTo>
                    <a:pt x="852" y="118823"/>
                  </a:lnTo>
                  <a:lnTo>
                    <a:pt x="1248" y="118895"/>
                  </a:lnTo>
                  <a:lnTo>
                    <a:pt x="1704" y="118943"/>
                  </a:lnTo>
                  <a:lnTo>
                    <a:pt x="2195" y="118979"/>
                  </a:lnTo>
                  <a:lnTo>
                    <a:pt x="2723" y="119003"/>
                  </a:lnTo>
                  <a:lnTo>
                    <a:pt x="3275" y="119003"/>
                  </a:lnTo>
                  <a:lnTo>
                    <a:pt x="3838" y="118991"/>
                  </a:lnTo>
                  <a:lnTo>
                    <a:pt x="4402" y="118967"/>
                  </a:lnTo>
                  <a:lnTo>
                    <a:pt x="4977" y="118931"/>
                  </a:lnTo>
                  <a:lnTo>
                    <a:pt x="5541" y="118883"/>
                  </a:lnTo>
                  <a:lnTo>
                    <a:pt x="6081" y="118811"/>
                  </a:lnTo>
                  <a:lnTo>
                    <a:pt x="6596" y="118727"/>
                  </a:lnTo>
                  <a:lnTo>
                    <a:pt x="7088" y="118619"/>
                  </a:lnTo>
                  <a:lnTo>
                    <a:pt x="7532" y="118499"/>
                  </a:lnTo>
                  <a:lnTo>
                    <a:pt x="7687" y="118056"/>
                  </a:lnTo>
                  <a:lnTo>
                    <a:pt x="8131" y="116749"/>
                  </a:lnTo>
                  <a:lnTo>
                    <a:pt x="8803" y="114686"/>
                  </a:lnTo>
                  <a:lnTo>
                    <a:pt x="9210" y="113391"/>
                  </a:lnTo>
                  <a:lnTo>
                    <a:pt x="9654" y="111940"/>
                  </a:lnTo>
                  <a:lnTo>
                    <a:pt x="10134" y="110345"/>
                  </a:lnTo>
                  <a:lnTo>
                    <a:pt x="10637" y="108618"/>
                  </a:lnTo>
                  <a:lnTo>
                    <a:pt x="11165" y="106760"/>
                  </a:lnTo>
                  <a:lnTo>
                    <a:pt x="11717" y="104793"/>
                  </a:lnTo>
                  <a:lnTo>
                    <a:pt x="12268" y="102731"/>
                  </a:lnTo>
                  <a:lnTo>
                    <a:pt x="12820" y="100560"/>
                  </a:lnTo>
                  <a:lnTo>
                    <a:pt x="13371" y="98318"/>
                  </a:lnTo>
                  <a:lnTo>
                    <a:pt x="13923" y="96003"/>
                  </a:lnTo>
                  <a:lnTo>
                    <a:pt x="14187" y="94828"/>
                  </a:lnTo>
                  <a:lnTo>
                    <a:pt x="14451" y="93641"/>
                  </a:lnTo>
                  <a:lnTo>
                    <a:pt x="14702" y="92430"/>
                  </a:lnTo>
                  <a:lnTo>
                    <a:pt x="14954" y="91219"/>
                  </a:lnTo>
                  <a:lnTo>
                    <a:pt x="15194" y="89996"/>
                  </a:lnTo>
                  <a:lnTo>
                    <a:pt x="15434" y="88761"/>
                  </a:lnTo>
                  <a:lnTo>
                    <a:pt x="15650" y="87526"/>
                  </a:lnTo>
                  <a:lnTo>
                    <a:pt x="15878" y="86278"/>
                  </a:lnTo>
                  <a:lnTo>
                    <a:pt x="16081" y="85031"/>
                  </a:lnTo>
                  <a:lnTo>
                    <a:pt x="16273" y="83784"/>
                  </a:lnTo>
                  <a:lnTo>
                    <a:pt x="16465" y="82525"/>
                  </a:lnTo>
                  <a:lnTo>
                    <a:pt x="16633" y="81278"/>
                  </a:lnTo>
                  <a:lnTo>
                    <a:pt x="16789" y="80031"/>
                  </a:lnTo>
                  <a:lnTo>
                    <a:pt x="16945" y="78784"/>
                  </a:lnTo>
                  <a:lnTo>
                    <a:pt x="17065" y="77549"/>
                  </a:lnTo>
                  <a:lnTo>
                    <a:pt x="17185" y="76314"/>
                  </a:lnTo>
                  <a:lnTo>
                    <a:pt x="17281" y="75078"/>
                  </a:lnTo>
                  <a:lnTo>
                    <a:pt x="17365" y="73867"/>
                  </a:lnTo>
                  <a:lnTo>
                    <a:pt x="17436" y="72656"/>
                  </a:lnTo>
                  <a:lnTo>
                    <a:pt x="17484" y="71457"/>
                  </a:lnTo>
                  <a:lnTo>
                    <a:pt x="17508" y="70270"/>
                  </a:lnTo>
                  <a:lnTo>
                    <a:pt x="17520" y="69095"/>
                  </a:lnTo>
                  <a:lnTo>
                    <a:pt x="17496" y="67944"/>
                  </a:lnTo>
                  <a:lnTo>
                    <a:pt x="17460" y="66804"/>
                  </a:lnTo>
                  <a:lnTo>
                    <a:pt x="17412" y="65689"/>
                  </a:lnTo>
                  <a:lnTo>
                    <a:pt x="17329" y="64586"/>
                  </a:lnTo>
                  <a:lnTo>
                    <a:pt x="17221" y="63507"/>
                  </a:lnTo>
                  <a:lnTo>
                    <a:pt x="17101" y="62452"/>
                  </a:lnTo>
                  <a:lnTo>
                    <a:pt x="17017" y="61924"/>
                  </a:lnTo>
                  <a:lnTo>
                    <a:pt x="16945" y="61420"/>
                  </a:lnTo>
                  <a:lnTo>
                    <a:pt x="16861" y="60905"/>
                  </a:lnTo>
                  <a:lnTo>
                    <a:pt x="16765" y="60401"/>
                  </a:lnTo>
                  <a:lnTo>
                    <a:pt x="16657" y="59909"/>
                  </a:lnTo>
                  <a:lnTo>
                    <a:pt x="16549" y="59430"/>
                  </a:lnTo>
                  <a:lnTo>
                    <a:pt x="16441" y="58938"/>
                  </a:lnTo>
                  <a:lnTo>
                    <a:pt x="16321" y="58470"/>
                  </a:lnTo>
                  <a:lnTo>
                    <a:pt x="16813" y="56420"/>
                  </a:lnTo>
                  <a:lnTo>
                    <a:pt x="17269" y="54429"/>
                  </a:lnTo>
                  <a:lnTo>
                    <a:pt x="17712" y="52475"/>
                  </a:lnTo>
                  <a:lnTo>
                    <a:pt x="18132" y="50580"/>
                  </a:lnTo>
                  <a:lnTo>
                    <a:pt x="18516" y="48721"/>
                  </a:lnTo>
                  <a:lnTo>
                    <a:pt x="18887" y="46911"/>
                  </a:lnTo>
                  <a:lnTo>
                    <a:pt x="19235" y="45148"/>
                  </a:lnTo>
                  <a:lnTo>
                    <a:pt x="19571" y="43433"/>
                  </a:lnTo>
                  <a:lnTo>
                    <a:pt x="19871" y="41766"/>
                  </a:lnTo>
                  <a:lnTo>
                    <a:pt x="20159" y="40135"/>
                  </a:lnTo>
                  <a:lnTo>
                    <a:pt x="20422" y="38541"/>
                  </a:lnTo>
                  <a:lnTo>
                    <a:pt x="20674" y="37006"/>
                  </a:lnTo>
                  <a:lnTo>
                    <a:pt x="20902" y="35507"/>
                  </a:lnTo>
                  <a:lnTo>
                    <a:pt x="21106" y="34044"/>
                  </a:lnTo>
                  <a:lnTo>
                    <a:pt x="21298" y="32617"/>
                  </a:lnTo>
                  <a:lnTo>
                    <a:pt x="21478" y="31238"/>
                  </a:lnTo>
                  <a:lnTo>
                    <a:pt x="21633" y="29907"/>
                  </a:lnTo>
                  <a:lnTo>
                    <a:pt x="21765" y="28600"/>
                  </a:lnTo>
                  <a:lnTo>
                    <a:pt x="21897" y="27341"/>
                  </a:lnTo>
                  <a:lnTo>
                    <a:pt x="22005" y="26118"/>
                  </a:lnTo>
                  <a:lnTo>
                    <a:pt x="22101" y="24930"/>
                  </a:lnTo>
                  <a:lnTo>
                    <a:pt x="22173" y="23779"/>
                  </a:lnTo>
                  <a:lnTo>
                    <a:pt x="22233" y="22664"/>
                  </a:lnTo>
                  <a:lnTo>
                    <a:pt x="22293" y="21573"/>
                  </a:lnTo>
                  <a:lnTo>
                    <a:pt x="22329" y="20530"/>
                  </a:lnTo>
                  <a:lnTo>
                    <a:pt x="22353" y="19522"/>
                  </a:lnTo>
                  <a:lnTo>
                    <a:pt x="22365" y="18539"/>
                  </a:lnTo>
                  <a:lnTo>
                    <a:pt x="22365" y="17592"/>
                  </a:lnTo>
                  <a:lnTo>
                    <a:pt x="22353" y="16680"/>
                  </a:lnTo>
                  <a:lnTo>
                    <a:pt x="22341" y="15793"/>
                  </a:lnTo>
                  <a:lnTo>
                    <a:pt x="22305" y="14942"/>
                  </a:lnTo>
                  <a:lnTo>
                    <a:pt x="22269" y="14126"/>
                  </a:lnTo>
                  <a:lnTo>
                    <a:pt x="22221" y="13323"/>
                  </a:lnTo>
                  <a:lnTo>
                    <a:pt x="22161" y="12567"/>
                  </a:lnTo>
                  <a:lnTo>
                    <a:pt x="22101" y="11824"/>
                  </a:lnTo>
                  <a:lnTo>
                    <a:pt x="22029" y="11116"/>
                  </a:lnTo>
                  <a:lnTo>
                    <a:pt x="21945" y="10445"/>
                  </a:lnTo>
                  <a:lnTo>
                    <a:pt x="21861" y="9785"/>
                  </a:lnTo>
                  <a:lnTo>
                    <a:pt x="21765" y="9162"/>
                  </a:lnTo>
                  <a:lnTo>
                    <a:pt x="21669" y="8550"/>
                  </a:lnTo>
                  <a:lnTo>
                    <a:pt x="21561" y="7974"/>
                  </a:lnTo>
                  <a:lnTo>
                    <a:pt x="21454" y="7423"/>
                  </a:lnTo>
                  <a:lnTo>
                    <a:pt x="21334" y="6883"/>
                  </a:lnTo>
                  <a:lnTo>
                    <a:pt x="21226" y="6380"/>
                  </a:lnTo>
                  <a:lnTo>
                    <a:pt x="21106" y="5888"/>
                  </a:lnTo>
                  <a:lnTo>
                    <a:pt x="20986" y="5432"/>
                  </a:lnTo>
                  <a:lnTo>
                    <a:pt x="20854" y="4989"/>
                  </a:lnTo>
                  <a:lnTo>
                    <a:pt x="20734" y="4557"/>
                  </a:lnTo>
                  <a:lnTo>
                    <a:pt x="20470" y="3766"/>
                  </a:lnTo>
                  <a:lnTo>
                    <a:pt x="20218" y="3046"/>
                  </a:lnTo>
                  <a:lnTo>
                    <a:pt x="19967" y="2398"/>
                  </a:lnTo>
                  <a:lnTo>
                    <a:pt x="19715" y="1811"/>
                  </a:lnTo>
                  <a:lnTo>
                    <a:pt x="19487" y="1283"/>
                  </a:lnTo>
                  <a:lnTo>
                    <a:pt x="19259" y="816"/>
                  </a:lnTo>
                  <a:lnTo>
                    <a:pt x="18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 flipH="1">
              <a:off x="6964277" y="4421409"/>
              <a:ext cx="184572" cy="77688"/>
            </a:xfrm>
            <a:custGeom>
              <a:rect b="b" l="l" r="r" t="t"/>
              <a:pathLst>
                <a:path extrusionOk="0" h="4018" w="9546">
                  <a:moveTo>
                    <a:pt x="1655" y="1"/>
                  </a:moveTo>
                  <a:lnTo>
                    <a:pt x="1547" y="24"/>
                  </a:lnTo>
                  <a:lnTo>
                    <a:pt x="1451" y="60"/>
                  </a:lnTo>
                  <a:lnTo>
                    <a:pt x="1355" y="108"/>
                  </a:lnTo>
                  <a:lnTo>
                    <a:pt x="1271" y="180"/>
                  </a:lnTo>
                  <a:lnTo>
                    <a:pt x="1187" y="264"/>
                  </a:lnTo>
                  <a:lnTo>
                    <a:pt x="1128" y="348"/>
                  </a:lnTo>
                  <a:lnTo>
                    <a:pt x="1092" y="456"/>
                  </a:lnTo>
                  <a:lnTo>
                    <a:pt x="900" y="984"/>
                  </a:lnTo>
                  <a:lnTo>
                    <a:pt x="648" y="1619"/>
                  </a:lnTo>
                  <a:lnTo>
                    <a:pt x="516" y="1967"/>
                  </a:lnTo>
                  <a:lnTo>
                    <a:pt x="372" y="2303"/>
                  </a:lnTo>
                  <a:lnTo>
                    <a:pt x="216" y="2627"/>
                  </a:lnTo>
                  <a:lnTo>
                    <a:pt x="60" y="2938"/>
                  </a:lnTo>
                  <a:lnTo>
                    <a:pt x="12" y="3046"/>
                  </a:lnTo>
                  <a:lnTo>
                    <a:pt x="0" y="3154"/>
                  </a:lnTo>
                  <a:lnTo>
                    <a:pt x="0" y="3262"/>
                  </a:lnTo>
                  <a:lnTo>
                    <a:pt x="24" y="3358"/>
                  </a:lnTo>
                  <a:lnTo>
                    <a:pt x="72" y="3442"/>
                  </a:lnTo>
                  <a:lnTo>
                    <a:pt x="132" y="3514"/>
                  </a:lnTo>
                  <a:lnTo>
                    <a:pt x="216" y="3562"/>
                  </a:lnTo>
                  <a:lnTo>
                    <a:pt x="312" y="3598"/>
                  </a:lnTo>
                  <a:lnTo>
                    <a:pt x="780" y="3706"/>
                  </a:lnTo>
                  <a:lnTo>
                    <a:pt x="1283" y="3802"/>
                  </a:lnTo>
                  <a:lnTo>
                    <a:pt x="1799" y="3874"/>
                  </a:lnTo>
                  <a:lnTo>
                    <a:pt x="2339" y="3934"/>
                  </a:lnTo>
                  <a:lnTo>
                    <a:pt x="2878" y="3970"/>
                  </a:lnTo>
                  <a:lnTo>
                    <a:pt x="3430" y="3994"/>
                  </a:lnTo>
                  <a:lnTo>
                    <a:pt x="3969" y="4018"/>
                  </a:lnTo>
                  <a:lnTo>
                    <a:pt x="5540" y="4018"/>
                  </a:lnTo>
                  <a:lnTo>
                    <a:pt x="6464" y="3982"/>
                  </a:lnTo>
                  <a:lnTo>
                    <a:pt x="7243" y="3934"/>
                  </a:lnTo>
                  <a:lnTo>
                    <a:pt x="7819" y="3898"/>
                  </a:lnTo>
                  <a:lnTo>
                    <a:pt x="7903" y="3886"/>
                  </a:lnTo>
                  <a:lnTo>
                    <a:pt x="7987" y="3862"/>
                  </a:lnTo>
                  <a:lnTo>
                    <a:pt x="8071" y="3814"/>
                  </a:lnTo>
                  <a:lnTo>
                    <a:pt x="8142" y="3778"/>
                  </a:lnTo>
                  <a:lnTo>
                    <a:pt x="8214" y="3718"/>
                  </a:lnTo>
                  <a:lnTo>
                    <a:pt x="8274" y="3658"/>
                  </a:lnTo>
                  <a:lnTo>
                    <a:pt x="8334" y="3586"/>
                  </a:lnTo>
                  <a:lnTo>
                    <a:pt x="8382" y="3502"/>
                  </a:lnTo>
                  <a:lnTo>
                    <a:pt x="9486" y="1188"/>
                  </a:lnTo>
                  <a:lnTo>
                    <a:pt x="9533" y="1068"/>
                  </a:lnTo>
                  <a:lnTo>
                    <a:pt x="9545" y="948"/>
                  </a:lnTo>
                  <a:lnTo>
                    <a:pt x="9533" y="840"/>
                  </a:lnTo>
                  <a:lnTo>
                    <a:pt x="9498" y="744"/>
                  </a:lnTo>
                  <a:lnTo>
                    <a:pt x="9438" y="660"/>
                  </a:lnTo>
                  <a:lnTo>
                    <a:pt x="9354" y="600"/>
                  </a:lnTo>
                  <a:lnTo>
                    <a:pt x="9258" y="552"/>
                  </a:lnTo>
                  <a:lnTo>
                    <a:pt x="9138" y="52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 flipH="1">
              <a:off x="6964277" y="4421409"/>
              <a:ext cx="184572" cy="77688"/>
            </a:xfrm>
            <a:custGeom>
              <a:rect b="b" l="l" r="r" t="t"/>
              <a:pathLst>
                <a:path extrusionOk="0" fill="none" h="4018" w="9546">
                  <a:moveTo>
                    <a:pt x="1092" y="456"/>
                  </a:moveTo>
                  <a:lnTo>
                    <a:pt x="1092" y="456"/>
                  </a:lnTo>
                  <a:lnTo>
                    <a:pt x="900" y="984"/>
                  </a:lnTo>
                  <a:lnTo>
                    <a:pt x="648" y="1619"/>
                  </a:lnTo>
                  <a:lnTo>
                    <a:pt x="516" y="1967"/>
                  </a:lnTo>
                  <a:lnTo>
                    <a:pt x="372" y="2303"/>
                  </a:lnTo>
                  <a:lnTo>
                    <a:pt x="216" y="2627"/>
                  </a:lnTo>
                  <a:lnTo>
                    <a:pt x="60" y="2938"/>
                  </a:lnTo>
                  <a:lnTo>
                    <a:pt x="60" y="2938"/>
                  </a:lnTo>
                  <a:lnTo>
                    <a:pt x="12" y="3046"/>
                  </a:lnTo>
                  <a:lnTo>
                    <a:pt x="0" y="3154"/>
                  </a:lnTo>
                  <a:lnTo>
                    <a:pt x="0" y="3262"/>
                  </a:lnTo>
                  <a:lnTo>
                    <a:pt x="24" y="3358"/>
                  </a:lnTo>
                  <a:lnTo>
                    <a:pt x="72" y="3442"/>
                  </a:lnTo>
                  <a:lnTo>
                    <a:pt x="132" y="3514"/>
                  </a:lnTo>
                  <a:lnTo>
                    <a:pt x="216" y="3562"/>
                  </a:lnTo>
                  <a:lnTo>
                    <a:pt x="312" y="3598"/>
                  </a:lnTo>
                  <a:lnTo>
                    <a:pt x="312" y="3598"/>
                  </a:lnTo>
                  <a:lnTo>
                    <a:pt x="780" y="3706"/>
                  </a:lnTo>
                  <a:lnTo>
                    <a:pt x="1283" y="3802"/>
                  </a:lnTo>
                  <a:lnTo>
                    <a:pt x="1799" y="3874"/>
                  </a:lnTo>
                  <a:lnTo>
                    <a:pt x="2339" y="3934"/>
                  </a:lnTo>
                  <a:lnTo>
                    <a:pt x="2878" y="3970"/>
                  </a:lnTo>
                  <a:lnTo>
                    <a:pt x="3430" y="3994"/>
                  </a:lnTo>
                  <a:lnTo>
                    <a:pt x="3969" y="4018"/>
                  </a:lnTo>
                  <a:lnTo>
                    <a:pt x="4509" y="4018"/>
                  </a:lnTo>
                  <a:lnTo>
                    <a:pt x="5037" y="4018"/>
                  </a:lnTo>
                  <a:lnTo>
                    <a:pt x="5540" y="4018"/>
                  </a:lnTo>
                  <a:lnTo>
                    <a:pt x="6464" y="3982"/>
                  </a:lnTo>
                  <a:lnTo>
                    <a:pt x="7243" y="3934"/>
                  </a:lnTo>
                  <a:lnTo>
                    <a:pt x="7819" y="3898"/>
                  </a:lnTo>
                  <a:lnTo>
                    <a:pt x="7819" y="3898"/>
                  </a:lnTo>
                  <a:lnTo>
                    <a:pt x="7903" y="3886"/>
                  </a:lnTo>
                  <a:lnTo>
                    <a:pt x="7987" y="3862"/>
                  </a:lnTo>
                  <a:lnTo>
                    <a:pt x="8071" y="3814"/>
                  </a:lnTo>
                  <a:lnTo>
                    <a:pt x="8142" y="3778"/>
                  </a:lnTo>
                  <a:lnTo>
                    <a:pt x="8214" y="3718"/>
                  </a:lnTo>
                  <a:lnTo>
                    <a:pt x="8274" y="3658"/>
                  </a:lnTo>
                  <a:lnTo>
                    <a:pt x="8334" y="3586"/>
                  </a:lnTo>
                  <a:lnTo>
                    <a:pt x="8382" y="3502"/>
                  </a:lnTo>
                  <a:lnTo>
                    <a:pt x="9486" y="1188"/>
                  </a:lnTo>
                  <a:lnTo>
                    <a:pt x="9486" y="1188"/>
                  </a:lnTo>
                  <a:lnTo>
                    <a:pt x="9533" y="1068"/>
                  </a:lnTo>
                  <a:lnTo>
                    <a:pt x="9545" y="948"/>
                  </a:lnTo>
                  <a:lnTo>
                    <a:pt x="9533" y="840"/>
                  </a:lnTo>
                  <a:lnTo>
                    <a:pt x="9498" y="744"/>
                  </a:lnTo>
                  <a:lnTo>
                    <a:pt x="9438" y="660"/>
                  </a:lnTo>
                  <a:lnTo>
                    <a:pt x="9354" y="600"/>
                  </a:lnTo>
                  <a:lnTo>
                    <a:pt x="9258" y="552"/>
                  </a:lnTo>
                  <a:lnTo>
                    <a:pt x="9138" y="528"/>
                  </a:lnTo>
                  <a:lnTo>
                    <a:pt x="1763" y="1"/>
                  </a:lnTo>
                  <a:lnTo>
                    <a:pt x="1763" y="1"/>
                  </a:lnTo>
                  <a:lnTo>
                    <a:pt x="1655" y="1"/>
                  </a:lnTo>
                  <a:lnTo>
                    <a:pt x="1547" y="24"/>
                  </a:lnTo>
                  <a:lnTo>
                    <a:pt x="1451" y="60"/>
                  </a:lnTo>
                  <a:lnTo>
                    <a:pt x="1355" y="108"/>
                  </a:lnTo>
                  <a:lnTo>
                    <a:pt x="1271" y="180"/>
                  </a:lnTo>
                  <a:lnTo>
                    <a:pt x="1187" y="264"/>
                  </a:lnTo>
                  <a:lnTo>
                    <a:pt x="1128" y="348"/>
                  </a:lnTo>
                  <a:lnTo>
                    <a:pt x="1092" y="4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 flipH="1">
              <a:off x="6964277" y="4421177"/>
              <a:ext cx="184804" cy="77920"/>
            </a:xfrm>
            <a:custGeom>
              <a:rect b="b" l="l" r="r" t="t"/>
              <a:pathLst>
                <a:path extrusionOk="0" h="4030" w="9558">
                  <a:moveTo>
                    <a:pt x="1739" y="1"/>
                  </a:moveTo>
                  <a:lnTo>
                    <a:pt x="1631" y="13"/>
                  </a:lnTo>
                  <a:lnTo>
                    <a:pt x="1535" y="36"/>
                  </a:lnTo>
                  <a:lnTo>
                    <a:pt x="1439" y="84"/>
                  </a:lnTo>
                  <a:lnTo>
                    <a:pt x="1343" y="132"/>
                  </a:lnTo>
                  <a:lnTo>
                    <a:pt x="1271" y="204"/>
                  </a:lnTo>
                  <a:lnTo>
                    <a:pt x="1199" y="276"/>
                  </a:lnTo>
                  <a:lnTo>
                    <a:pt x="1140" y="372"/>
                  </a:lnTo>
                  <a:lnTo>
                    <a:pt x="1104" y="468"/>
                  </a:lnTo>
                  <a:lnTo>
                    <a:pt x="912" y="996"/>
                  </a:lnTo>
                  <a:lnTo>
                    <a:pt x="660" y="1631"/>
                  </a:lnTo>
                  <a:lnTo>
                    <a:pt x="528" y="1979"/>
                  </a:lnTo>
                  <a:lnTo>
                    <a:pt x="384" y="2315"/>
                  </a:lnTo>
                  <a:lnTo>
                    <a:pt x="228" y="2639"/>
                  </a:lnTo>
                  <a:lnTo>
                    <a:pt x="72" y="2950"/>
                  </a:lnTo>
                  <a:lnTo>
                    <a:pt x="48" y="3022"/>
                  </a:lnTo>
                  <a:lnTo>
                    <a:pt x="24" y="3082"/>
                  </a:lnTo>
                  <a:lnTo>
                    <a:pt x="12" y="3142"/>
                  </a:lnTo>
                  <a:lnTo>
                    <a:pt x="0" y="3214"/>
                  </a:lnTo>
                  <a:lnTo>
                    <a:pt x="12" y="3274"/>
                  </a:lnTo>
                  <a:lnTo>
                    <a:pt x="24" y="3346"/>
                  </a:lnTo>
                  <a:lnTo>
                    <a:pt x="48" y="3406"/>
                  </a:lnTo>
                  <a:lnTo>
                    <a:pt x="96" y="3466"/>
                  </a:lnTo>
                  <a:lnTo>
                    <a:pt x="132" y="3514"/>
                  </a:lnTo>
                  <a:lnTo>
                    <a:pt x="192" y="3550"/>
                  </a:lnTo>
                  <a:lnTo>
                    <a:pt x="252" y="3586"/>
                  </a:lnTo>
                  <a:lnTo>
                    <a:pt x="324" y="3610"/>
                  </a:lnTo>
                  <a:lnTo>
                    <a:pt x="816" y="3730"/>
                  </a:lnTo>
                  <a:lnTo>
                    <a:pt x="1331" y="3814"/>
                  </a:lnTo>
                  <a:lnTo>
                    <a:pt x="1871" y="3886"/>
                  </a:lnTo>
                  <a:lnTo>
                    <a:pt x="2423" y="3946"/>
                  </a:lnTo>
                  <a:lnTo>
                    <a:pt x="2986" y="3994"/>
                  </a:lnTo>
                  <a:lnTo>
                    <a:pt x="3562" y="4018"/>
                  </a:lnTo>
                  <a:lnTo>
                    <a:pt x="4125" y="4030"/>
                  </a:lnTo>
                  <a:lnTo>
                    <a:pt x="4677" y="4030"/>
                  </a:lnTo>
                  <a:lnTo>
                    <a:pt x="5660" y="4018"/>
                  </a:lnTo>
                  <a:lnTo>
                    <a:pt x="6536" y="3994"/>
                  </a:lnTo>
                  <a:lnTo>
                    <a:pt x="7279" y="3946"/>
                  </a:lnTo>
                  <a:lnTo>
                    <a:pt x="7831" y="3910"/>
                  </a:lnTo>
                  <a:lnTo>
                    <a:pt x="7915" y="3898"/>
                  </a:lnTo>
                  <a:lnTo>
                    <a:pt x="7999" y="3874"/>
                  </a:lnTo>
                  <a:lnTo>
                    <a:pt x="8083" y="3826"/>
                  </a:lnTo>
                  <a:lnTo>
                    <a:pt x="8154" y="3790"/>
                  </a:lnTo>
                  <a:lnTo>
                    <a:pt x="8226" y="3730"/>
                  </a:lnTo>
                  <a:lnTo>
                    <a:pt x="8286" y="3670"/>
                  </a:lnTo>
                  <a:lnTo>
                    <a:pt x="8346" y="3598"/>
                  </a:lnTo>
                  <a:lnTo>
                    <a:pt x="8394" y="3514"/>
                  </a:lnTo>
                  <a:lnTo>
                    <a:pt x="9498" y="1200"/>
                  </a:lnTo>
                  <a:lnTo>
                    <a:pt x="9545" y="1080"/>
                  </a:lnTo>
                  <a:lnTo>
                    <a:pt x="9557" y="960"/>
                  </a:lnTo>
                  <a:lnTo>
                    <a:pt x="9557" y="876"/>
                  </a:lnTo>
                  <a:lnTo>
                    <a:pt x="9533" y="804"/>
                  </a:lnTo>
                  <a:lnTo>
                    <a:pt x="9498" y="732"/>
                  </a:lnTo>
                  <a:lnTo>
                    <a:pt x="9450" y="672"/>
                  </a:lnTo>
                  <a:lnTo>
                    <a:pt x="9390" y="624"/>
                  </a:lnTo>
                  <a:lnTo>
                    <a:pt x="9318" y="588"/>
                  </a:lnTo>
                  <a:lnTo>
                    <a:pt x="9246" y="552"/>
                  </a:lnTo>
                  <a:lnTo>
                    <a:pt x="9150" y="540"/>
                  </a:lnTo>
                  <a:lnTo>
                    <a:pt x="1775" y="13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B92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 flipH="1">
              <a:off x="6964277" y="4421177"/>
              <a:ext cx="184804" cy="77920"/>
            </a:xfrm>
            <a:custGeom>
              <a:rect b="b" l="l" r="r" t="t"/>
              <a:pathLst>
                <a:path extrusionOk="0" fill="none" h="4030" w="9558">
                  <a:moveTo>
                    <a:pt x="1739" y="1"/>
                  </a:moveTo>
                  <a:lnTo>
                    <a:pt x="1739" y="1"/>
                  </a:lnTo>
                  <a:lnTo>
                    <a:pt x="1631" y="13"/>
                  </a:lnTo>
                  <a:lnTo>
                    <a:pt x="1535" y="36"/>
                  </a:lnTo>
                  <a:lnTo>
                    <a:pt x="1439" y="84"/>
                  </a:lnTo>
                  <a:lnTo>
                    <a:pt x="1343" y="132"/>
                  </a:lnTo>
                  <a:lnTo>
                    <a:pt x="1271" y="204"/>
                  </a:lnTo>
                  <a:lnTo>
                    <a:pt x="1199" y="276"/>
                  </a:lnTo>
                  <a:lnTo>
                    <a:pt x="1140" y="372"/>
                  </a:lnTo>
                  <a:lnTo>
                    <a:pt x="1104" y="468"/>
                  </a:lnTo>
                  <a:lnTo>
                    <a:pt x="1104" y="468"/>
                  </a:lnTo>
                  <a:lnTo>
                    <a:pt x="912" y="996"/>
                  </a:lnTo>
                  <a:lnTo>
                    <a:pt x="660" y="1631"/>
                  </a:lnTo>
                  <a:lnTo>
                    <a:pt x="528" y="1979"/>
                  </a:lnTo>
                  <a:lnTo>
                    <a:pt x="384" y="2315"/>
                  </a:lnTo>
                  <a:lnTo>
                    <a:pt x="228" y="2639"/>
                  </a:lnTo>
                  <a:lnTo>
                    <a:pt x="72" y="2950"/>
                  </a:lnTo>
                  <a:lnTo>
                    <a:pt x="72" y="2950"/>
                  </a:lnTo>
                  <a:lnTo>
                    <a:pt x="48" y="3022"/>
                  </a:lnTo>
                  <a:lnTo>
                    <a:pt x="24" y="3082"/>
                  </a:lnTo>
                  <a:lnTo>
                    <a:pt x="12" y="3142"/>
                  </a:lnTo>
                  <a:lnTo>
                    <a:pt x="0" y="3214"/>
                  </a:lnTo>
                  <a:lnTo>
                    <a:pt x="0" y="3214"/>
                  </a:lnTo>
                  <a:lnTo>
                    <a:pt x="12" y="3274"/>
                  </a:lnTo>
                  <a:lnTo>
                    <a:pt x="24" y="3346"/>
                  </a:lnTo>
                  <a:lnTo>
                    <a:pt x="48" y="3406"/>
                  </a:lnTo>
                  <a:lnTo>
                    <a:pt x="96" y="3466"/>
                  </a:lnTo>
                  <a:lnTo>
                    <a:pt x="132" y="3514"/>
                  </a:lnTo>
                  <a:lnTo>
                    <a:pt x="192" y="3550"/>
                  </a:lnTo>
                  <a:lnTo>
                    <a:pt x="252" y="3586"/>
                  </a:lnTo>
                  <a:lnTo>
                    <a:pt x="324" y="3610"/>
                  </a:lnTo>
                  <a:lnTo>
                    <a:pt x="324" y="3610"/>
                  </a:lnTo>
                  <a:lnTo>
                    <a:pt x="816" y="3730"/>
                  </a:lnTo>
                  <a:lnTo>
                    <a:pt x="1331" y="3814"/>
                  </a:lnTo>
                  <a:lnTo>
                    <a:pt x="1871" y="3886"/>
                  </a:lnTo>
                  <a:lnTo>
                    <a:pt x="2423" y="3946"/>
                  </a:lnTo>
                  <a:lnTo>
                    <a:pt x="2986" y="3994"/>
                  </a:lnTo>
                  <a:lnTo>
                    <a:pt x="3562" y="4018"/>
                  </a:lnTo>
                  <a:lnTo>
                    <a:pt x="4125" y="4030"/>
                  </a:lnTo>
                  <a:lnTo>
                    <a:pt x="4677" y="4030"/>
                  </a:lnTo>
                  <a:lnTo>
                    <a:pt x="4677" y="4030"/>
                  </a:lnTo>
                  <a:lnTo>
                    <a:pt x="5660" y="4018"/>
                  </a:lnTo>
                  <a:lnTo>
                    <a:pt x="6536" y="3994"/>
                  </a:lnTo>
                  <a:lnTo>
                    <a:pt x="7279" y="3946"/>
                  </a:lnTo>
                  <a:lnTo>
                    <a:pt x="7831" y="3910"/>
                  </a:lnTo>
                  <a:lnTo>
                    <a:pt x="7831" y="3910"/>
                  </a:lnTo>
                  <a:lnTo>
                    <a:pt x="7915" y="3898"/>
                  </a:lnTo>
                  <a:lnTo>
                    <a:pt x="7999" y="3874"/>
                  </a:lnTo>
                  <a:lnTo>
                    <a:pt x="8083" y="3826"/>
                  </a:lnTo>
                  <a:lnTo>
                    <a:pt x="8154" y="3790"/>
                  </a:lnTo>
                  <a:lnTo>
                    <a:pt x="8226" y="3730"/>
                  </a:lnTo>
                  <a:lnTo>
                    <a:pt x="8286" y="3670"/>
                  </a:lnTo>
                  <a:lnTo>
                    <a:pt x="8346" y="3598"/>
                  </a:lnTo>
                  <a:lnTo>
                    <a:pt x="8394" y="3514"/>
                  </a:lnTo>
                  <a:lnTo>
                    <a:pt x="9498" y="1200"/>
                  </a:lnTo>
                  <a:lnTo>
                    <a:pt x="9498" y="1200"/>
                  </a:lnTo>
                  <a:lnTo>
                    <a:pt x="9545" y="1080"/>
                  </a:lnTo>
                  <a:lnTo>
                    <a:pt x="9557" y="960"/>
                  </a:lnTo>
                  <a:lnTo>
                    <a:pt x="9557" y="960"/>
                  </a:lnTo>
                  <a:lnTo>
                    <a:pt x="9557" y="876"/>
                  </a:lnTo>
                  <a:lnTo>
                    <a:pt x="9533" y="804"/>
                  </a:lnTo>
                  <a:lnTo>
                    <a:pt x="9498" y="732"/>
                  </a:lnTo>
                  <a:lnTo>
                    <a:pt x="9450" y="672"/>
                  </a:lnTo>
                  <a:lnTo>
                    <a:pt x="9390" y="624"/>
                  </a:lnTo>
                  <a:lnTo>
                    <a:pt x="9318" y="588"/>
                  </a:lnTo>
                  <a:lnTo>
                    <a:pt x="9246" y="552"/>
                  </a:lnTo>
                  <a:lnTo>
                    <a:pt x="9150" y="540"/>
                  </a:lnTo>
                  <a:lnTo>
                    <a:pt x="1775" y="13"/>
                  </a:lnTo>
                  <a:lnTo>
                    <a:pt x="1775" y="13"/>
                  </a:lnTo>
                  <a:lnTo>
                    <a:pt x="173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 flipH="1">
              <a:off x="6675160" y="1501437"/>
              <a:ext cx="604915" cy="719919"/>
            </a:xfrm>
            <a:custGeom>
              <a:rect b="b" l="l" r="r" t="t"/>
              <a:pathLst>
                <a:path extrusionOk="0" h="37234" w="31286">
                  <a:moveTo>
                    <a:pt x="17100" y="1"/>
                  </a:moveTo>
                  <a:lnTo>
                    <a:pt x="15733" y="13"/>
                  </a:lnTo>
                  <a:lnTo>
                    <a:pt x="15061" y="25"/>
                  </a:lnTo>
                  <a:lnTo>
                    <a:pt x="14378" y="37"/>
                  </a:lnTo>
                  <a:lnTo>
                    <a:pt x="13706" y="61"/>
                  </a:lnTo>
                  <a:lnTo>
                    <a:pt x="13023" y="109"/>
                  </a:lnTo>
                  <a:lnTo>
                    <a:pt x="12339" y="145"/>
                  </a:lnTo>
                  <a:lnTo>
                    <a:pt x="11656" y="204"/>
                  </a:lnTo>
                  <a:lnTo>
                    <a:pt x="10732" y="300"/>
                  </a:lnTo>
                  <a:lnTo>
                    <a:pt x="9797" y="396"/>
                  </a:lnTo>
                  <a:lnTo>
                    <a:pt x="8874" y="516"/>
                  </a:lnTo>
                  <a:lnTo>
                    <a:pt x="7950" y="636"/>
                  </a:lnTo>
                  <a:lnTo>
                    <a:pt x="7543" y="708"/>
                  </a:lnTo>
                  <a:lnTo>
                    <a:pt x="7147" y="792"/>
                  </a:lnTo>
                  <a:lnTo>
                    <a:pt x="6751" y="888"/>
                  </a:lnTo>
                  <a:lnTo>
                    <a:pt x="6368" y="1008"/>
                  </a:lnTo>
                  <a:lnTo>
                    <a:pt x="5984" y="1152"/>
                  </a:lnTo>
                  <a:lnTo>
                    <a:pt x="5612" y="1296"/>
                  </a:lnTo>
                  <a:lnTo>
                    <a:pt x="5240" y="1464"/>
                  </a:lnTo>
                  <a:lnTo>
                    <a:pt x="4893" y="1655"/>
                  </a:lnTo>
                  <a:lnTo>
                    <a:pt x="4545" y="1847"/>
                  </a:lnTo>
                  <a:lnTo>
                    <a:pt x="4197" y="2063"/>
                  </a:lnTo>
                  <a:lnTo>
                    <a:pt x="3873" y="2291"/>
                  </a:lnTo>
                  <a:lnTo>
                    <a:pt x="3550" y="2531"/>
                  </a:lnTo>
                  <a:lnTo>
                    <a:pt x="3250" y="2783"/>
                  </a:lnTo>
                  <a:lnTo>
                    <a:pt x="2950" y="3046"/>
                  </a:lnTo>
                  <a:lnTo>
                    <a:pt x="2662" y="3334"/>
                  </a:lnTo>
                  <a:lnTo>
                    <a:pt x="2386" y="3622"/>
                  </a:lnTo>
                  <a:lnTo>
                    <a:pt x="2135" y="3922"/>
                  </a:lnTo>
                  <a:lnTo>
                    <a:pt x="1883" y="4234"/>
                  </a:lnTo>
                  <a:lnTo>
                    <a:pt x="1643" y="4545"/>
                  </a:lnTo>
                  <a:lnTo>
                    <a:pt x="1427" y="4881"/>
                  </a:lnTo>
                  <a:lnTo>
                    <a:pt x="1223" y="5217"/>
                  </a:lnTo>
                  <a:lnTo>
                    <a:pt x="1031" y="5565"/>
                  </a:lnTo>
                  <a:lnTo>
                    <a:pt x="852" y="5924"/>
                  </a:lnTo>
                  <a:lnTo>
                    <a:pt x="684" y="6284"/>
                  </a:lnTo>
                  <a:lnTo>
                    <a:pt x="540" y="6656"/>
                  </a:lnTo>
                  <a:lnTo>
                    <a:pt x="408" y="7040"/>
                  </a:lnTo>
                  <a:lnTo>
                    <a:pt x="300" y="7423"/>
                  </a:lnTo>
                  <a:lnTo>
                    <a:pt x="204" y="7807"/>
                  </a:lnTo>
                  <a:lnTo>
                    <a:pt x="132" y="8203"/>
                  </a:lnTo>
                  <a:lnTo>
                    <a:pt x="72" y="8598"/>
                  </a:lnTo>
                  <a:lnTo>
                    <a:pt x="24" y="9006"/>
                  </a:lnTo>
                  <a:lnTo>
                    <a:pt x="0" y="9414"/>
                  </a:lnTo>
                  <a:lnTo>
                    <a:pt x="0" y="9882"/>
                  </a:lnTo>
                  <a:lnTo>
                    <a:pt x="0" y="10385"/>
                  </a:lnTo>
                  <a:lnTo>
                    <a:pt x="24" y="10913"/>
                  </a:lnTo>
                  <a:lnTo>
                    <a:pt x="48" y="11488"/>
                  </a:lnTo>
                  <a:lnTo>
                    <a:pt x="96" y="12088"/>
                  </a:lnTo>
                  <a:lnTo>
                    <a:pt x="144" y="12723"/>
                  </a:lnTo>
                  <a:lnTo>
                    <a:pt x="264" y="14103"/>
                  </a:lnTo>
                  <a:lnTo>
                    <a:pt x="588" y="17352"/>
                  </a:lnTo>
                  <a:lnTo>
                    <a:pt x="780" y="19247"/>
                  </a:lnTo>
                  <a:lnTo>
                    <a:pt x="971" y="21321"/>
                  </a:lnTo>
                  <a:lnTo>
                    <a:pt x="1019" y="22017"/>
                  </a:lnTo>
                  <a:lnTo>
                    <a:pt x="1067" y="22688"/>
                  </a:lnTo>
                  <a:lnTo>
                    <a:pt x="1091" y="23348"/>
                  </a:lnTo>
                  <a:lnTo>
                    <a:pt x="1115" y="23983"/>
                  </a:lnTo>
                  <a:lnTo>
                    <a:pt x="1115" y="24595"/>
                  </a:lnTo>
                  <a:lnTo>
                    <a:pt x="1115" y="25195"/>
                  </a:lnTo>
                  <a:lnTo>
                    <a:pt x="1115" y="25770"/>
                  </a:lnTo>
                  <a:lnTo>
                    <a:pt x="1091" y="26334"/>
                  </a:lnTo>
                  <a:lnTo>
                    <a:pt x="1043" y="27389"/>
                  </a:lnTo>
                  <a:lnTo>
                    <a:pt x="971" y="28396"/>
                  </a:lnTo>
                  <a:lnTo>
                    <a:pt x="840" y="30195"/>
                  </a:lnTo>
                  <a:lnTo>
                    <a:pt x="780" y="31010"/>
                  </a:lnTo>
                  <a:lnTo>
                    <a:pt x="732" y="31778"/>
                  </a:lnTo>
                  <a:lnTo>
                    <a:pt x="732" y="32150"/>
                  </a:lnTo>
                  <a:lnTo>
                    <a:pt x="732" y="32497"/>
                  </a:lnTo>
                  <a:lnTo>
                    <a:pt x="732" y="32845"/>
                  </a:lnTo>
                  <a:lnTo>
                    <a:pt x="756" y="33169"/>
                  </a:lnTo>
                  <a:lnTo>
                    <a:pt x="780" y="33493"/>
                  </a:lnTo>
                  <a:lnTo>
                    <a:pt x="828" y="33804"/>
                  </a:lnTo>
                  <a:lnTo>
                    <a:pt x="876" y="34104"/>
                  </a:lnTo>
                  <a:lnTo>
                    <a:pt x="948" y="34404"/>
                  </a:lnTo>
                  <a:lnTo>
                    <a:pt x="1043" y="34692"/>
                  </a:lnTo>
                  <a:lnTo>
                    <a:pt x="1139" y="34968"/>
                  </a:lnTo>
                  <a:lnTo>
                    <a:pt x="1259" y="35231"/>
                  </a:lnTo>
                  <a:lnTo>
                    <a:pt x="1403" y="35495"/>
                  </a:lnTo>
                  <a:lnTo>
                    <a:pt x="1559" y="35639"/>
                  </a:lnTo>
                  <a:lnTo>
                    <a:pt x="1739" y="35771"/>
                  </a:lnTo>
                  <a:lnTo>
                    <a:pt x="1919" y="35891"/>
                  </a:lnTo>
                  <a:lnTo>
                    <a:pt x="2123" y="36011"/>
                  </a:lnTo>
                  <a:lnTo>
                    <a:pt x="2339" y="36119"/>
                  </a:lnTo>
                  <a:lnTo>
                    <a:pt x="2578" y="36227"/>
                  </a:lnTo>
                  <a:lnTo>
                    <a:pt x="2818" y="36335"/>
                  </a:lnTo>
                  <a:lnTo>
                    <a:pt x="3082" y="36419"/>
                  </a:lnTo>
                  <a:lnTo>
                    <a:pt x="3358" y="36514"/>
                  </a:lnTo>
                  <a:lnTo>
                    <a:pt x="3646" y="36598"/>
                  </a:lnTo>
                  <a:lnTo>
                    <a:pt x="3945" y="36670"/>
                  </a:lnTo>
                  <a:lnTo>
                    <a:pt x="4257" y="36742"/>
                  </a:lnTo>
                  <a:lnTo>
                    <a:pt x="4569" y="36814"/>
                  </a:lnTo>
                  <a:lnTo>
                    <a:pt x="4905" y="36874"/>
                  </a:lnTo>
                  <a:lnTo>
                    <a:pt x="5600" y="36982"/>
                  </a:lnTo>
                  <a:lnTo>
                    <a:pt x="6344" y="37066"/>
                  </a:lnTo>
                  <a:lnTo>
                    <a:pt x="7111" y="37138"/>
                  </a:lnTo>
                  <a:lnTo>
                    <a:pt x="7915" y="37186"/>
                  </a:lnTo>
                  <a:lnTo>
                    <a:pt x="8754" y="37210"/>
                  </a:lnTo>
                  <a:lnTo>
                    <a:pt x="9605" y="37234"/>
                  </a:lnTo>
                  <a:lnTo>
                    <a:pt x="10493" y="37234"/>
                  </a:lnTo>
                  <a:lnTo>
                    <a:pt x="11392" y="37222"/>
                  </a:lnTo>
                  <a:lnTo>
                    <a:pt x="12303" y="37186"/>
                  </a:lnTo>
                  <a:lnTo>
                    <a:pt x="13227" y="37150"/>
                  </a:lnTo>
                  <a:lnTo>
                    <a:pt x="14162" y="37090"/>
                  </a:lnTo>
                  <a:lnTo>
                    <a:pt x="15097" y="37030"/>
                  </a:lnTo>
                  <a:lnTo>
                    <a:pt x="16033" y="36946"/>
                  </a:lnTo>
                  <a:lnTo>
                    <a:pt x="16968" y="36862"/>
                  </a:lnTo>
                  <a:lnTo>
                    <a:pt x="17903" y="36766"/>
                  </a:lnTo>
                  <a:lnTo>
                    <a:pt x="18827" y="36670"/>
                  </a:lnTo>
                  <a:lnTo>
                    <a:pt x="19738" y="36550"/>
                  </a:lnTo>
                  <a:lnTo>
                    <a:pt x="20625" y="36443"/>
                  </a:lnTo>
                  <a:lnTo>
                    <a:pt x="21501" y="36311"/>
                  </a:lnTo>
                  <a:lnTo>
                    <a:pt x="22352" y="36191"/>
                  </a:lnTo>
                  <a:lnTo>
                    <a:pt x="23180" y="36059"/>
                  </a:lnTo>
                  <a:lnTo>
                    <a:pt x="23983" y="35915"/>
                  </a:lnTo>
                  <a:lnTo>
                    <a:pt x="24738" y="35783"/>
                  </a:lnTo>
                  <a:lnTo>
                    <a:pt x="25470" y="35639"/>
                  </a:lnTo>
                  <a:lnTo>
                    <a:pt x="26153" y="35495"/>
                  </a:lnTo>
                  <a:lnTo>
                    <a:pt x="26249" y="35363"/>
                  </a:lnTo>
                  <a:lnTo>
                    <a:pt x="26345" y="35231"/>
                  </a:lnTo>
                  <a:lnTo>
                    <a:pt x="26417" y="35087"/>
                  </a:lnTo>
                  <a:lnTo>
                    <a:pt x="26489" y="34932"/>
                  </a:lnTo>
                  <a:lnTo>
                    <a:pt x="26549" y="34776"/>
                  </a:lnTo>
                  <a:lnTo>
                    <a:pt x="26609" y="34608"/>
                  </a:lnTo>
                  <a:lnTo>
                    <a:pt x="26657" y="34428"/>
                  </a:lnTo>
                  <a:lnTo>
                    <a:pt x="26693" y="34248"/>
                  </a:lnTo>
                  <a:lnTo>
                    <a:pt x="26765" y="33864"/>
                  </a:lnTo>
                  <a:lnTo>
                    <a:pt x="26813" y="33445"/>
                  </a:lnTo>
                  <a:lnTo>
                    <a:pt x="26837" y="33001"/>
                  </a:lnTo>
                  <a:lnTo>
                    <a:pt x="26849" y="32509"/>
                  </a:lnTo>
                  <a:lnTo>
                    <a:pt x="26849" y="31994"/>
                  </a:lnTo>
                  <a:lnTo>
                    <a:pt x="26837" y="31442"/>
                  </a:lnTo>
                  <a:lnTo>
                    <a:pt x="26813" y="30219"/>
                  </a:lnTo>
                  <a:lnTo>
                    <a:pt x="26777" y="28840"/>
                  </a:lnTo>
                  <a:lnTo>
                    <a:pt x="26777" y="28096"/>
                  </a:lnTo>
                  <a:lnTo>
                    <a:pt x="26789" y="27305"/>
                  </a:lnTo>
                  <a:lnTo>
                    <a:pt x="26801" y="26466"/>
                  </a:lnTo>
                  <a:lnTo>
                    <a:pt x="26849" y="25590"/>
                  </a:lnTo>
                  <a:lnTo>
                    <a:pt x="26897" y="24655"/>
                  </a:lnTo>
                  <a:lnTo>
                    <a:pt x="26981" y="23684"/>
                  </a:lnTo>
                  <a:lnTo>
                    <a:pt x="27089" y="22664"/>
                  </a:lnTo>
                  <a:lnTo>
                    <a:pt x="27233" y="21597"/>
                  </a:lnTo>
                  <a:lnTo>
                    <a:pt x="27401" y="20470"/>
                  </a:lnTo>
                  <a:lnTo>
                    <a:pt x="27604" y="19295"/>
                  </a:lnTo>
                  <a:lnTo>
                    <a:pt x="27724" y="18695"/>
                  </a:lnTo>
                  <a:lnTo>
                    <a:pt x="27844" y="18072"/>
                  </a:lnTo>
                  <a:lnTo>
                    <a:pt x="27988" y="17448"/>
                  </a:lnTo>
                  <a:lnTo>
                    <a:pt x="28132" y="16801"/>
                  </a:lnTo>
                  <a:lnTo>
                    <a:pt x="28300" y="16141"/>
                  </a:lnTo>
                  <a:lnTo>
                    <a:pt x="28468" y="15470"/>
                  </a:lnTo>
                  <a:lnTo>
                    <a:pt x="28648" y="14774"/>
                  </a:lnTo>
                  <a:lnTo>
                    <a:pt x="28851" y="14079"/>
                  </a:lnTo>
                  <a:lnTo>
                    <a:pt x="29055" y="13359"/>
                  </a:lnTo>
                  <a:lnTo>
                    <a:pt x="29283" y="12628"/>
                  </a:lnTo>
                  <a:lnTo>
                    <a:pt x="29511" y="11884"/>
                  </a:lnTo>
                  <a:lnTo>
                    <a:pt x="29763" y="11129"/>
                  </a:lnTo>
                  <a:lnTo>
                    <a:pt x="30027" y="10349"/>
                  </a:lnTo>
                  <a:lnTo>
                    <a:pt x="30314" y="9570"/>
                  </a:lnTo>
                  <a:lnTo>
                    <a:pt x="30602" y="8766"/>
                  </a:lnTo>
                  <a:lnTo>
                    <a:pt x="30914" y="7939"/>
                  </a:lnTo>
                  <a:lnTo>
                    <a:pt x="31034" y="7615"/>
                  </a:lnTo>
                  <a:lnTo>
                    <a:pt x="31130" y="7279"/>
                  </a:lnTo>
                  <a:lnTo>
                    <a:pt x="31202" y="6956"/>
                  </a:lnTo>
                  <a:lnTo>
                    <a:pt x="31250" y="6620"/>
                  </a:lnTo>
                  <a:lnTo>
                    <a:pt x="31274" y="6296"/>
                  </a:lnTo>
                  <a:lnTo>
                    <a:pt x="31286" y="5972"/>
                  </a:lnTo>
                  <a:lnTo>
                    <a:pt x="31274" y="5649"/>
                  </a:lnTo>
                  <a:lnTo>
                    <a:pt x="31238" y="5337"/>
                  </a:lnTo>
                  <a:lnTo>
                    <a:pt x="31190" y="5025"/>
                  </a:lnTo>
                  <a:lnTo>
                    <a:pt x="31118" y="4713"/>
                  </a:lnTo>
                  <a:lnTo>
                    <a:pt x="31034" y="4413"/>
                  </a:lnTo>
                  <a:lnTo>
                    <a:pt x="30926" y="4114"/>
                  </a:lnTo>
                  <a:lnTo>
                    <a:pt x="30806" y="3826"/>
                  </a:lnTo>
                  <a:lnTo>
                    <a:pt x="30662" y="3550"/>
                  </a:lnTo>
                  <a:lnTo>
                    <a:pt x="30506" y="3274"/>
                  </a:lnTo>
                  <a:lnTo>
                    <a:pt x="30338" y="3010"/>
                  </a:lnTo>
                  <a:lnTo>
                    <a:pt x="30159" y="2759"/>
                  </a:lnTo>
                  <a:lnTo>
                    <a:pt x="29955" y="2507"/>
                  </a:lnTo>
                  <a:lnTo>
                    <a:pt x="29739" y="2279"/>
                  </a:lnTo>
                  <a:lnTo>
                    <a:pt x="29511" y="2051"/>
                  </a:lnTo>
                  <a:lnTo>
                    <a:pt x="29283" y="1835"/>
                  </a:lnTo>
                  <a:lnTo>
                    <a:pt x="29031" y="1631"/>
                  </a:lnTo>
                  <a:lnTo>
                    <a:pt x="28768" y="1452"/>
                  </a:lnTo>
                  <a:lnTo>
                    <a:pt x="28492" y="1272"/>
                  </a:lnTo>
                  <a:lnTo>
                    <a:pt x="28204" y="1116"/>
                  </a:lnTo>
                  <a:lnTo>
                    <a:pt x="27916" y="972"/>
                  </a:lnTo>
                  <a:lnTo>
                    <a:pt x="27616" y="840"/>
                  </a:lnTo>
                  <a:lnTo>
                    <a:pt x="27305" y="720"/>
                  </a:lnTo>
                  <a:lnTo>
                    <a:pt x="26981" y="624"/>
                  </a:lnTo>
                  <a:lnTo>
                    <a:pt x="26657" y="552"/>
                  </a:lnTo>
                  <a:lnTo>
                    <a:pt x="26321" y="480"/>
                  </a:lnTo>
                  <a:lnTo>
                    <a:pt x="25986" y="444"/>
                  </a:lnTo>
                  <a:lnTo>
                    <a:pt x="25230" y="372"/>
                  </a:lnTo>
                  <a:lnTo>
                    <a:pt x="24475" y="300"/>
                  </a:lnTo>
                  <a:lnTo>
                    <a:pt x="23683" y="252"/>
                  </a:lnTo>
                  <a:lnTo>
                    <a:pt x="22892" y="204"/>
                  </a:lnTo>
                  <a:lnTo>
                    <a:pt x="21369" y="133"/>
                  </a:lnTo>
                  <a:lnTo>
                    <a:pt x="19906" y="73"/>
                  </a:lnTo>
                  <a:lnTo>
                    <a:pt x="18479" y="37"/>
                  </a:lnTo>
                  <a:lnTo>
                    <a:pt x="171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 flipH="1">
              <a:off x="7060720" y="1603912"/>
              <a:ext cx="16725" cy="32483"/>
            </a:xfrm>
            <a:custGeom>
              <a:rect b="b" l="l" r="r" t="t"/>
              <a:pathLst>
                <a:path extrusionOk="0" h="1680" w="865">
                  <a:moveTo>
                    <a:pt x="588" y="1"/>
                  </a:moveTo>
                  <a:lnTo>
                    <a:pt x="552" y="13"/>
                  </a:lnTo>
                  <a:lnTo>
                    <a:pt x="504" y="25"/>
                  </a:lnTo>
                  <a:lnTo>
                    <a:pt x="420" y="85"/>
                  </a:lnTo>
                  <a:lnTo>
                    <a:pt x="336" y="169"/>
                  </a:lnTo>
                  <a:lnTo>
                    <a:pt x="264" y="289"/>
                  </a:lnTo>
                  <a:lnTo>
                    <a:pt x="181" y="421"/>
                  </a:lnTo>
                  <a:lnTo>
                    <a:pt x="121" y="564"/>
                  </a:lnTo>
                  <a:lnTo>
                    <a:pt x="61" y="732"/>
                  </a:lnTo>
                  <a:lnTo>
                    <a:pt x="25" y="900"/>
                  </a:lnTo>
                  <a:lnTo>
                    <a:pt x="1" y="1068"/>
                  </a:lnTo>
                  <a:lnTo>
                    <a:pt x="1" y="1212"/>
                  </a:lnTo>
                  <a:lnTo>
                    <a:pt x="1" y="1356"/>
                  </a:lnTo>
                  <a:lnTo>
                    <a:pt x="37" y="1464"/>
                  </a:lnTo>
                  <a:lnTo>
                    <a:pt x="73" y="1560"/>
                  </a:lnTo>
                  <a:lnTo>
                    <a:pt x="97" y="1596"/>
                  </a:lnTo>
                  <a:lnTo>
                    <a:pt x="133" y="1632"/>
                  </a:lnTo>
                  <a:lnTo>
                    <a:pt x="157" y="1656"/>
                  </a:lnTo>
                  <a:lnTo>
                    <a:pt x="193" y="1668"/>
                  </a:lnTo>
                  <a:lnTo>
                    <a:pt x="241" y="1680"/>
                  </a:lnTo>
                  <a:lnTo>
                    <a:pt x="276" y="1680"/>
                  </a:lnTo>
                  <a:lnTo>
                    <a:pt x="312" y="1668"/>
                  </a:lnTo>
                  <a:lnTo>
                    <a:pt x="360" y="1644"/>
                  </a:lnTo>
                  <a:lnTo>
                    <a:pt x="444" y="1584"/>
                  </a:lnTo>
                  <a:lnTo>
                    <a:pt x="528" y="1500"/>
                  </a:lnTo>
                  <a:lnTo>
                    <a:pt x="612" y="1392"/>
                  </a:lnTo>
                  <a:lnTo>
                    <a:pt x="684" y="1260"/>
                  </a:lnTo>
                  <a:lnTo>
                    <a:pt x="744" y="1104"/>
                  </a:lnTo>
                  <a:lnTo>
                    <a:pt x="804" y="936"/>
                  </a:lnTo>
                  <a:lnTo>
                    <a:pt x="840" y="768"/>
                  </a:lnTo>
                  <a:lnTo>
                    <a:pt x="864" y="600"/>
                  </a:lnTo>
                  <a:lnTo>
                    <a:pt x="864" y="456"/>
                  </a:lnTo>
                  <a:lnTo>
                    <a:pt x="864" y="325"/>
                  </a:lnTo>
                  <a:lnTo>
                    <a:pt x="828" y="205"/>
                  </a:lnTo>
                  <a:lnTo>
                    <a:pt x="792" y="109"/>
                  </a:lnTo>
                  <a:lnTo>
                    <a:pt x="768" y="73"/>
                  </a:lnTo>
                  <a:lnTo>
                    <a:pt x="732" y="37"/>
                  </a:lnTo>
                  <a:lnTo>
                    <a:pt x="708" y="13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 flipH="1">
              <a:off x="7079281" y="1678352"/>
              <a:ext cx="15313" cy="33392"/>
            </a:xfrm>
            <a:custGeom>
              <a:rect b="b" l="l" r="r" t="t"/>
              <a:pathLst>
                <a:path extrusionOk="0" h="1727" w="792">
                  <a:moveTo>
                    <a:pt x="456" y="0"/>
                  </a:moveTo>
                  <a:lnTo>
                    <a:pt x="420" y="12"/>
                  </a:lnTo>
                  <a:lnTo>
                    <a:pt x="384" y="36"/>
                  </a:lnTo>
                  <a:lnTo>
                    <a:pt x="348" y="60"/>
                  </a:lnTo>
                  <a:lnTo>
                    <a:pt x="264" y="132"/>
                  </a:lnTo>
                  <a:lnTo>
                    <a:pt x="204" y="228"/>
                  </a:lnTo>
                  <a:lnTo>
                    <a:pt x="144" y="348"/>
                  </a:lnTo>
                  <a:lnTo>
                    <a:pt x="84" y="492"/>
                  </a:lnTo>
                  <a:lnTo>
                    <a:pt x="48" y="648"/>
                  </a:lnTo>
                  <a:lnTo>
                    <a:pt x="12" y="815"/>
                  </a:lnTo>
                  <a:lnTo>
                    <a:pt x="0" y="995"/>
                  </a:lnTo>
                  <a:lnTo>
                    <a:pt x="0" y="1163"/>
                  </a:lnTo>
                  <a:lnTo>
                    <a:pt x="24" y="1307"/>
                  </a:lnTo>
                  <a:lnTo>
                    <a:pt x="48" y="1439"/>
                  </a:lnTo>
                  <a:lnTo>
                    <a:pt x="96" y="1559"/>
                  </a:lnTo>
                  <a:lnTo>
                    <a:pt x="144" y="1643"/>
                  </a:lnTo>
                  <a:lnTo>
                    <a:pt x="180" y="1679"/>
                  </a:lnTo>
                  <a:lnTo>
                    <a:pt x="216" y="1703"/>
                  </a:lnTo>
                  <a:lnTo>
                    <a:pt x="252" y="1715"/>
                  </a:lnTo>
                  <a:lnTo>
                    <a:pt x="288" y="1727"/>
                  </a:lnTo>
                  <a:lnTo>
                    <a:pt x="324" y="1727"/>
                  </a:lnTo>
                  <a:lnTo>
                    <a:pt x="372" y="1715"/>
                  </a:lnTo>
                  <a:lnTo>
                    <a:pt x="408" y="1703"/>
                  </a:lnTo>
                  <a:lnTo>
                    <a:pt x="444" y="1679"/>
                  </a:lnTo>
                  <a:lnTo>
                    <a:pt x="516" y="1607"/>
                  </a:lnTo>
                  <a:lnTo>
                    <a:pt x="588" y="1511"/>
                  </a:lnTo>
                  <a:lnTo>
                    <a:pt x="648" y="1391"/>
                  </a:lnTo>
                  <a:lnTo>
                    <a:pt x="708" y="1247"/>
                  </a:lnTo>
                  <a:lnTo>
                    <a:pt x="744" y="1091"/>
                  </a:lnTo>
                  <a:lnTo>
                    <a:pt x="768" y="911"/>
                  </a:lnTo>
                  <a:lnTo>
                    <a:pt x="792" y="744"/>
                  </a:lnTo>
                  <a:lnTo>
                    <a:pt x="780" y="576"/>
                  </a:lnTo>
                  <a:lnTo>
                    <a:pt x="768" y="420"/>
                  </a:lnTo>
                  <a:lnTo>
                    <a:pt x="732" y="288"/>
                  </a:lnTo>
                  <a:lnTo>
                    <a:pt x="696" y="180"/>
                  </a:lnTo>
                  <a:lnTo>
                    <a:pt x="636" y="96"/>
                  </a:lnTo>
                  <a:lnTo>
                    <a:pt x="612" y="60"/>
                  </a:lnTo>
                  <a:lnTo>
                    <a:pt x="576" y="36"/>
                  </a:lnTo>
                  <a:lnTo>
                    <a:pt x="540" y="1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2"/>
            <p:cNvSpPr/>
            <p:nvPr/>
          </p:nvSpPr>
          <p:spPr>
            <a:xfrm flipH="1">
              <a:off x="6849272" y="1268199"/>
              <a:ext cx="228172" cy="314174"/>
            </a:xfrm>
            <a:custGeom>
              <a:rect b="b" l="l" r="r" t="t"/>
              <a:pathLst>
                <a:path extrusionOk="0" h="16249" w="11801">
                  <a:moveTo>
                    <a:pt x="10037" y="0"/>
                  </a:moveTo>
                  <a:lnTo>
                    <a:pt x="3298" y="7159"/>
                  </a:lnTo>
                  <a:lnTo>
                    <a:pt x="3406" y="7411"/>
                  </a:lnTo>
                  <a:lnTo>
                    <a:pt x="3478" y="7651"/>
                  </a:lnTo>
                  <a:lnTo>
                    <a:pt x="3550" y="7879"/>
                  </a:lnTo>
                  <a:lnTo>
                    <a:pt x="3598" y="8118"/>
                  </a:lnTo>
                  <a:lnTo>
                    <a:pt x="3634" y="8346"/>
                  </a:lnTo>
                  <a:lnTo>
                    <a:pt x="3646" y="8574"/>
                  </a:lnTo>
                  <a:lnTo>
                    <a:pt x="3658" y="8790"/>
                  </a:lnTo>
                  <a:lnTo>
                    <a:pt x="3646" y="9006"/>
                  </a:lnTo>
                  <a:lnTo>
                    <a:pt x="3622" y="9222"/>
                  </a:lnTo>
                  <a:lnTo>
                    <a:pt x="3586" y="9425"/>
                  </a:lnTo>
                  <a:lnTo>
                    <a:pt x="3538" y="9629"/>
                  </a:lnTo>
                  <a:lnTo>
                    <a:pt x="3478" y="9833"/>
                  </a:lnTo>
                  <a:lnTo>
                    <a:pt x="3406" y="10025"/>
                  </a:lnTo>
                  <a:lnTo>
                    <a:pt x="3322" y="10205"/>
                  </a:lnTo>
                  <a:lnTo>
                    <a:pt x="3238" y="10385"/>
                  </a:lnTo>
                  <a:lnTo>
                    <a:pt x="3130" y="10553"/>
                  </a:lnTo>
                  <a:lnTo>
                    <a:pt x="3023" y="10721"/>
                  </a:lnTo>
                  <a:lnTo>
                    <a:pt x="2903" y="10876"/>
                  </a:lnTo>
                  <a:lnTo>
                    <a:pt x="2771" y="11032"/>
                  </a:lnTo>
                  <a:lnTo>
                    <a:pt x="2639" y="11176"/>
                  </a:lnTo>
                  <a:lnTo>
                    <a:pt x="2495" y="11320"/>
                  </a:lnTo>
                  <a:lnTo>
                    <a:pt x="2339" y="11440"/>
                  </a:lnTo>
                  <a:lnTo>
                    <a:pt x="2183" y="11572"/>
                  </a:lnTo>
                  <a:lnTo>
                    <a:pt x="2015" y="11680"/>
                  </a:lnTo>
                  <a:lnTo>
                    <a:pt x="1847" y="11788"/>
                  </a:lnTo>
                  <a:lnTo>
                    <a:pt x="1679" y="11884"/>
                  </a:lnTo>
                  <a:lnTo>
                    <a:pt x="1500" y="11968"/>
                  </a:lnTo>
                  <a:lnTo>
                    <a:pt x="1320" y="12052"/>
                  </a:lnTo>
                  <a:lnTo>
                    <a:pt x="1128" y="12124"/>
                  </a:lnTo>
                  <a:lnTo>
                    <a:pt x="936" y="12184"/>
                  </a:lnTo>
                  <a:lnTo>
                    <a:pt x="744" y="12231"/>
                  </a:lnTo>
                  <a:lnTo>
                    <a:pt x="552" y="12267"/>
                  </a:lnTo>
                  <a:lnTo>
                    <a:pt x="492" y="12315"/>
                  </a:lnTo>
                  <a:lnTo>
                    <a:pt x="420" y="12375"/>
                  </a:lnTo>
                  <a:lnTo>
                    <a:pt x="348" y="12471"/>
                  </a:lnTo>
                  <a:lnTo>
                    <a:pt x="252" y="12591"/>
                  </a:lnTo>
                  <a:lnTo>
                    <a:pt x="169" y="12735"/>
                  </a:lnTo>
                  <a:lnTo>
                    <a:pt x="97" y="12915"/>
                  </a:lnTo>
                  <a:lnTo>
                    <a:pt x="61" y="13023"/>
                  </a:lnTo>
                  <a:lnTo>
                    <a:pt x="37" y="13131"/>
                  </a:lnTo>
                  <a:lnTo>
                    <a:pt x="13" y="13251"/>
                  </a:lnTo>
                  <a:lnTo>
                    <a:pt x="1" y="13383"/>
                  </a:lnTo>
                  <a:lnTo>
                    <a:pt x="1" y="13515"/>
                  </a:lnTo>
                  <a:lnTo>
                    <a:pt x="1" y="13670"/>
                  </a:lnTo>
                  <a:lnTo>
                    <a:pt x="13" y="13826"/>
                  </a:lnTo>
                  <a:lnTo>
                    <a:pt x="37" y="13994"/>
                  </a:lnTo>
                  <a:lnTo>
                    <a:pt x="73" y="14174"/>
                  </a:lnTo>
                  <a:lnTo>
                    <a:pt x="121" y="14354"/>
                  </a:lnTo>
                  <a:lnTo>
                    <a:pt x="181" y="14558"/>
                  </a:lnTo>
                  <a:lnTo>
                    <a:pt x="264" y="14762"/>
                  </a:lnTo>
                  <a:lnTo>
                    <a:pt x="360" y="14990"/>
                  </a:lnTo>
                  <a:lnTo>
                    <a:pt x="468" y="15217"/>
                  </a:lnTo>
                  <a:lnTo>
                    <a:pt x="600" y="15457"/>
                  </a:lnTo>
                  <a:lnTo>
                    <a:pt x="744" y="15709"/>
                  </a:lnTo>
                  <a:lnTo>
                    <a:pt x="912" y="15973"/>
                  </a:lnTo>
                  <a:lnTo>
                    <a:pt x="1092" y="16249"/>
                  </a:lnTo>
                  <a:lnTo>
                    <a:pt x="1763" y="15841"/>
                  </a:lnTo>
                  <a:lnTo>
                    <a:pt x="2411" y="15469"/>
                  </a:lnTo>
                  <a:lnTo>
                    <a:pt x="3046" y="15121"/>
                  </a:lnTo>
                  <a:lnTo>
                    <a:pt x="3646" y="14786"/>
                  </a:lnTo>
                  <a:lnTo>
                    <a:pt x="4222" y="14486"/>
                  </a:lnTo>
                  <a:lnTo>
                    <a:pt x="4785" y="14210"/>
                  </a:lnTo>
                  <a:lnTo>
                    <a:pt x="5325" y="13958"/>
                  </a:lnTo>
                  <a:lnTo>
                    <a:pt x="5840" y="13730"/>
                  </a:lnTo>
                  <a:lnTo>
                    <a:pt x="6332" y="13527"/>
                  </a:lnTo>
                  <a:lnTo>
                    <a:pt x="6800" y="13335"/>
                  </a:lnTo>
                  <a:lnTo>
                    <a:pt x="7255" y="13167"/>
                  </a:lnTo>
                  <a:lnTo>
                    <a:pt x="7675" y="13011"/>
                  </a:lnTo>
                  <a:lnTo>
                    <a:pt x="8083" y="12879"/>
                  </a:lnTo>
                  <a:lnTo>
                    <a:pt x="8467" y="12771"/>
                  </a:lnTo>
                  <a:lnTo>
                    <a:pt x="8826" y="12663"/>
                  </a:lnTo>
                  <a:lnTo>
                    <a:pt x="9174" y="12579"/>
                  </a:lnTo>
                  <a:lnTo>
                    <a:pt x="9498" y="12495"/>
                  </a:lnTo>
                  <a:lnTo>
                    <a:pt x="9798" y="12435"/>
                  </a:lnTo>
                  <a:lnTo>
                    <a:pt x="10325" y="12339"/>
                  </a:lnTo>
                  <a:lnTo>
                    <a:pt x="10781" y="12291"/>
                  </a:lnTo>
                  <a:lnTo>
                    <a:pt x="11141" y="12255"/>
                  </a:lnTo>
                  <a:lnTo>
                    <a:pt x="11632" y="12255"/>
                  </a:lnTo>
                  <a:lnTo>
                    <a:pt x="11800" y="12267"/>
                  </a:lnTo>
                  <a:lnTo>
                    <a:pt x="11584" y="12028"/>
                  </a:lnTo>
                  <a:lnTo>
                    <a:pt x="11392" y="11776"/>
                  </a:lnTo>
                  <a:lnTo>
                    <a:pt x="11201" y="11500"/>
                  </a:lnTo>
                  <a:lnTo>
                    <a:pt x="11045" y="11200"/>
                  </a:lnTo>
                  <a:lnTo>
                    <a:pt x="10889" y="10888"/>
                  </a:lnTo>
                  <a:lnTo>
                    <a:pt x="10745" y="10565"/>
                  </a:lnTo>
                  <a:lnTo>
                    <a:pt x="10625" y="10217"/>
                  </a:lnTo>
                  <a:lnTo>
                    <a:pt x="10517" y="9857"/>
                  </a:lnTo>
                  <a:lnTo>
                    <a:pt x="10409" y="9497"/>
                  </a:lnTo>
                  <a:lnTo>
                    <a:pt x="10325" y="9114"/>
                  </a:lnTo>
                  <a:lnTo>
                    <a:pt x="10241" y="8718"/>
                  </a:lnTo>
                  <a:lnTo>
                    <a:pt x="10181" y="8310"/>
                  </a:lnTo>
                  <a:lnTo>
                    <a:pt x="10121" y="7903"/>
                  </a:lnTo>
                  <a:lnTo>
                    <a:pt x="10061" y="7483"/>
                  </a:lnTo>
                  <a:lnTo>
                    <a:pt x="10025" y="7063"/>
                  </a:lnTo>
                  <a:lnTo>
                    <a:pt x="9990" y="6631"/>
                  </a:lnTo>
                  <a:lnTo>
                    <a:pt x="9942" y="5768"/>
                  </a:lnTo>
                  <a:lnTo>
                    <a:pt x="9918" y="4893"/>
                  </a:lnTo>
                  <a:lnTo>
                    <a:pt x="9918" y="4017"/>
                  </a:lnTo>
                  <a:lnTo>
                    <a:pt x="9930" y="3154"/>
                  </a:lnTo>
                  <a:lnTo>
                    <a:pt x="9954" y="2315"/>
                  </a:lnTo>
                  <a:lnTo>
                    <a:pt x="9978" y="1511"/>
                  </a:lnTo>
                  <a:lnTo>
                    <a:pt x="100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 flipH="1">
              <a:off x="6849272" y="1268199"/>
              <a:ext cx="228172" cy="314174"/>
            </a:xfrm>
            <a:custGeom>
              <a:rect b="b" l="l" r="r" t="t"/>
              <a:pathLst>
                <a:path extrusionOk="0" fill="none" h="16249" w="11801">
                  <a:moveTo>
                    <a:pt x="10037" y="0"/>
                  </a:moveTo>
                  <a:lnTo>
                    <a:pt x="10037" y="0"/>
                  </a:lnTo>
                  <a:lnTo>
                    <a:pt x="9978" y="1511"/>
                  </a:lnTo>
                  <a:lnTo>
                    <a:pt x="9954" y="2315"/>
                  </a:lnTo>
                  <a:lnTo>
                    <a:pt x="9930" y="3154"/>
                  </a:lnTo>
                  <a:lnTo>
                    <a:pt x="9918" y="4017"/>
                  </a:lnTo>
                  <a:lnTo>
                    <a:pt x="9918" y="4893"/>
                  </a:lnTo>
                  <a:lnTo>
                    <a:pt x="9942" y="5768"/>
                  </a:lnTo>
                  <a:lnTo>
                    <a:pt x="9990" y="6631"/>
                  </a:lnTo>
                  <a:lnTo>
                    <a:pt x="10025" y="7063"/>
                  </a:lnTo>
                  <a:lnTo>
                    <a:pt x="10061" y="7483"/>
                  </a:lnTo>
                  <a:lnTo>
                    <a:pt x="10121" y="7903"/>
                  </a:lnTo>
                  <a:lnTo>
                    <a:pt x="10181" y="8310"/>
                  </a:lnTo>
                  <a:lnTo>
                    <a:pt x="10241" y="8718"/>
                  </a:lnTo>
                  <a:lnTo>
                    <a:pt x="10325" y="9114"/>
                  </a:lnTo>
                  <a:lnTo>
                    <a:pt x="10409" y="9497"/>
                  </a:lnTo>
                  <a:lnTo>
                    <a:pt x="10517" y="9857"/>
                  </a:lnTo>
                  <a:lnTo>
                    <a:pt x="10625" y="10217"/>
                  </a:lnTo>
                  <a:lnTo>
                    <a:pt x="10745" y="10565"/>
                  </a:lnTo>
                  <a:lnTo>
                    <a:pt x="10889" y="10888"/>
                  </a:lnTo>
                  <a:lnTo>
                    <a:pt x="11045" y="11200"/>
                  </a:lnTo>
                  <a:lnTo>
                    <a:pt x="11201" y="11500"/>
                  </a:lnTo>
                  <a:lnTo>
                    <a:pt x="11392" y="11776"/>
                  </a:lnTo>
                  <a:lnTo>
                    <a:pt x="11584" y="12028"/>
                  </a:lnTo>
                  <a:lnTo>
                    <a:pt x="11800" y="12267"/>
                  </a:lnTo>
                  <a:lnTo>
                    <a:pt x="11800" y="12267"/>
                  </a:lnTo>
                  <a:lnTo>
                    <a:pt x="11632" y="12255"/>
                  </a:lnTo>
                  <a:lnTo>
                    <a:pt x="11428" y="12255"/>
                  </a:lnTo>
                  <a:lnTo>
                    <a:pt x="11141" y="12255"/>
                  </a:lnTo>
                  <a:lnTo>
                    <a:pt x="10781" y="12291"/>
                  </a:lnTo>
                  <a:lnTo>
                    <a:pt x="10325" y="12339"/>
                  </a:lnTo>
                  <a:lnTo>
                    <a:pt x="9798" y="12435"/>
                  </a:lnTo>
                  <a:lnTo>
                    <a:pt x="9498" y="12495"/>
                  </a:lnTo>
                  <a:lnTo>
                    <a:pt x="9174" y="12579"/>
                  </a:lnTo>
                  <a:lnTo>
                    <a:pt x="8826" y="12663"/>
                  </a:lnTo>
                  <a:lnTo>
                    <a:pt x="8467" y="12771"/>
                  </a:lnTo>
                  <a:lnTo>
                    <a:pt x="8083" y="12879"/>
                  </a:lnTo>
                  <a:lnTo>
                    <a:pt x="7675" y="13011"/>
                  </a:lnTo>
                  <a:lnTo>
                    <a:pt x="7255" y="13167"/>
                  </a:lnTo>
                  <a:lnTo>
                    <a:pt x="6800" y="13335"/>
                  </a:lnTo>
                  <a:lnTo>
                    <a:pt x="6332" y="13527"/>
                  </a:lnTo>
                  <a:lnTo>
                    <a:pt x="5840" y="13730"/>
                  </a:lnTo>
                  <a:lnTo>
                    <a:pt x="5325" y="13958"/>
                  </a:lnTo>
                  <a:lnTo>
                    <a:pt x="4785" y="14210"/>
                  </a:lnTo>
                  <a:lnTo>
                    <a:pt x="4222" y="14486"/>
                  </a:lnTo>
                  <a:lnTo>
                    <a:pt x="3646" y="14786"/>
                  </a:lnTo>
                  <a:lnTo>
                    <a:pt x="3046" y="15121"/>
                  </a:lnTo>
                  <a:lnTo>
                    <a:pt x="2411" y="15469"/>
                  </a:lnTo>
                  <a:lnTo>
                    <a:pt x="1763" y="15841"/>
                  </a:lnTo>
                  <a:lnTo>
                    <a:pt x="1092" y="16249"/>
                  </a:lnTo>
                  <a:lnTo>
                    <a:pt x="1092" y="16249"/>
                  </a:lnTo>
                  <a:lnTo>
                    <a:pt x="912" y="15973"/>
                  </a:lnTo>
                  <a:lnTo>
                    <a:pt x="744" y="15709"/>
                  </a:lnTo>
                  <a:lnTo>
                    <a:pt x="600" y="15457"/>
                  </a:lnTo>
                  <a:lnTo>
                    <a:pt x="468" y="15217"/>
                  </a:lnTo>
                  <a:lnTo>
                    <a:pt x="360" y="14990"/>
                  </a:lnTo>
                  <a:lnTo>
                    <a:pt x="264" y="14762"/>
                  </a:lnTo>
                  <a:lnTo>
                    <a:pt x="181" y="14558"/>
                  </a:lnTo>
                  <a:lnTo>
                    <a:pt x="121" y="14354"/>
                  </a:lnTo>
                  <a:lnTo>
                    <a:pt x="73" y="14174"/>
                  </a:lnTo>
                  <a:lnTo>
                    <a:pt x="37" y="13994"/>
                  </a:lnTo>
                  <a:lnTo>
                    <a:pt x="13" y="13826"/>
                  </a:lnTo>
                  <a:lnTo>
                    <a:pt x="1" y="13670"/>
                  </a:lnTo>
                  <a:lnTo>
                    <a:pt x="1" y="13515"/>
                  </a:lnTo>
                  <a:lnTo>
                    <a:pt x="1" y="13383"/>
                  </a:lnTo>
                  <a:lnTo>
                    <a:pt x="13" y="13251"/>
                  </a:lnTo>
                  <a:lnTo>
                    <a:pt x="37" y="13131"/>
                  </a:lnTo>
                  <a:lnTo>
                    <a:pt x="61" y="13023"/>
                  </a:lnTo>
                  <a:lnTo>
                    <a:pt x="97" y="12915"/>
                  </a:lnTo>
                  <a:lnTo>
                    <a:pt x="169" y="12735"/>
                  </a:lnTo>
                  <a:lnTo>
                    <a:pt x="252" y="12591"/>
                  </a:lnTo>
                  <a:lnTo>
                    <a:pt x="348" y="12471"/>
                  </a:lnTo>
                  <a:lnTo>
                    <a:pt x="420" y="12375"/>
                  </a:lnTo>
                  <a:lnTo>
                    <a:pt x="492" y="12315"/>
                  </a:lnTo>
                  <a:lnTo>
                    <a:pt x="552" y="12267"/>
                  </a:lnTo>
                  <a:lnTo>
                    <a:pt x="552" y="12267"/>
                  </a:lnTo>
                  <a:lnTo>
                    <a:pt x="744" y="12231"/>
                  </a:lnTo>
                  <a:lnTo>
                    <a:pt x="936" y="12184"/>
                  </a:lnTo>
                  <a:lnTo>
                    <a:pt x="1128" y="12124"/>
                  </a:lnTo>
                  <a:lnTo>
                    <a:pt x="1320" y="12052"/>
                  </a:lnTo>
                  <a:lnTo>
                    <a:pt x="1500" y="11968"/>
                  </a:lnTo>
                  <a:lnTo>
                    <a:pt x="1679" y="11884"/>
                  </a:lnTo>
                  <a:lnTo>
                    <a:pt x="1847" y="11788"/>
                  </a:lnTo>
                  <a:lnTo>
                    <a:pt x="2015" y="11680"/>
                  </a:lnTo>
                  <a:lnTo>
                    <a:pt x="2183" y="11572"/>
                  </a:lnTo>
                  <a:lnTo>
                    <a:pt x="2339" y="11440"/>
                  </a:lnTo>
                  <a:lnTo>
                    <a:pt x="2495" y="11320"/>
                  </a:lnTo>
                  <a:lnTo>
                    <a:pt x="2639" y="11176"/>
                  </a:lnTo>
                  <a:lnTo>
                    <a:pt x="2771" y="11032"/>
                  </a:lnTo>
                  <a:lnTo>
                    <a:pt x="2903" y="10876"/>
                  </a:lnTo>
                  <a:lnTo>
                    <a:pt x="3023" y="10721"/>
                  </a:lnTo>
                  <a:lnTo>
                    <a:pt x="3130" y="10553"/>
                  </a:lnTo>
                  <a:lnTo>
                    <a:pt x="3238" y="10385"/>
                  </a:lnTo>
                  <a:lnTo>
                    <a:pt x="3322" y="10205"/>
                  </a:lnTo>
                  <a:lnTo>
                    <a:pt x="3406" y="10025"/>
                  </a:lnTo>
                  <a:lnTo>
                    <a:pt x="3478" y="9833"/>
                  </a:lnTo>
                  <a:lnTo>
                    <a:pt x="3538" y="9629"/>
                  </a:lnTo>
                  <a:lnTo>
                    <a:pt x="3586" y="9425"/>
                  </a:lnTo>
                  <a:lnTo>
                    <a:pt x="3622" y="9222"/>
                  </a:lnTo>
                  <a:lnTo>
                    <a:pt x="3646" y="9006"/>
                  </a:lnTo>
                  <a:lnTo>
                    <a:pt x="3658" y="8790"/>
                  </a:lnTo>
                  <a:lnTo>
                    <a:pt x="3646" y="8574"/>
                  </a:lnTo>
                  <a:lnTo>
                    <a:pt x="3634" y="8346"/>
                  </a:lnTo>
                  <a:lnTo>
                    <a:pt x="3598" y="8118"/>
                  </a:lnTo>
                  <a:lnTo>
                    <a:pt x="3550" y="7879"/>
                  </a:lnTo>
                  <a:lnTo>
                    <a:pt x="3478" y="7651"/>
                  </a:lnTo>
                  <a:lnTo>
                    <a:pt x="3406" y="7411"/>
                  </a:lnTo>
                  <a:lnTo>
                    <a:pt x="3298" y="7159"/>
                  </a:lnTo>
                  <a:lnTo>
                    <a:pt x="100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2"/>
            <p:cNvSpPr/>
            <p:nvPr/>
          </p:nvSpPr>
          <p:spPr>
            <a:xfrm flipH="1">
              <a:off x="6819361" y="1481502"/>
              <a:ext cx="207310" cy="159997"/>
            </a:xfrm>
            <a:custGeom>
              <a:rect b="b" l="l" r="r" t="t"/>
              <a:pathLst>
                <a:path extrusionOk="0" h="8275" w="10722">
                  <a:moveTo>
                    <a:pt x="8623" y="0"/>
                  </a:moveTo>
                  <a:lnTo>
                    <a:pt x="7471" y="480"/>
                  </a:lnTo>
                  <a:lnTo>
                    <a:pt x="6260" y="1008"/>
                  </a:lnTo>
                  <a:lnTo>
                    <a:pt x="4833" y="1643"/>
                  </a:lnTo>
                  <a:lnTo>
                    <a:pt x="4090" y="1991"/>
                  </a:lnTo>
                  <a:lnTo>
                    <a:pt x="3346" y="2339"/>
                  </a:lnTo>
                  <a:lnTo>
                    <a:pt x="2615" y="2698"/>
                  </a:lnTo>
                  <a:lnTo>
                    <a:pt x="1931" y="3058"/>
                  </a:lnTo>
                  <a:lnTo>
                    <a:pt x="1320" y="3406"/>
                  </a:lnTo>
                  <a:lnTo>
                    <a:pt x="1032" y="3574"/>
                  </a:lnTo>
                  <a:lnTo>
                    <a:pt x="768" y="3730"/>
                  </a:lnTo>
                  <a:lnTo>
                    <a:pt x="540" y="3886"/>
                  </a:lnTo>
                  <a:lnTo>
                    <a:pt x="325" y="4041"/>
                  </a:lnTo>
                  <a:lnTo>
                    <a:pt x="145" y="4185"/>
                  </a:lnTo>
                  <a:lnTo>
                    <a:pt x="1" y="4317"/>
                  </a:lnTo>
                  <a:lnTo>
                    <a:pt x="217" y="4353"/>
                  </a:lnTo>
                  <a:lnTo>
                    <a:pt x="432" y="4413"/>
                  </a:lnTo>
                  <a:lnTo>
                    <a:pt x="636" y="4497"/>
                  </a:lnTo>
                  <a:lnTo>
                    <a:pt x="828" y="4581"/>
                  </a:lnTo>
                  <a:lnTo>
                    <a:pt x="1008" y="4689"/>
                  </a:lnTo>
                  <a:lnTo>
                    <a:pt x="1176" y="4809"/>
                  </a:lnTo>
                  <a:lnTo>
                    <a:pt x="1344" y="4941"/>
                  </a:lnTo>
                  <a:lnTo>
                    <a:pt x="1500" y="5073"/>
                  </a:lnTo>
                  <a:lnTo>
                    <a:pt x="1656" y="5229"/>
                  </a:lnTo>
                  <a:lnTo>
                    <a:pt x="1788" y="5384"/>
                  </a:lnTo>
                  <a:lnTo>
                    <a:pt x="1919" y="5552"/>
                  </a:lnTo>
                  <a:lnTo>
                    <a:pt x="2051" y="5720"/>
                  </a:lnTo>
                  <a:lnTo>
                    <a:pt x="2159" y="5888"/>
                  </a:lnTo>
                  <a:lnTo>
                    <a:pt x="2279" y="6068"/>
                  </a:lnTo>
                  <a:lnTo>
                    <a:pt x="2471" y="6428"/>
                  </a:lnTo>
                  <a:lnTo>
                    <a:pt x="2639" y="6775"/>
                  </a:lnTo>
                  <a:lnTo>
                    <a:pt x="2783" y="7111"/>
                  </a:lnTo>
                  <a:lnTo>
                    <a:pt x="2903" y="7423"/>
                  </a:lnTo>
                  <a:lnTo>
                    <a:pt x="2987" y="7699"/>
                  </a:lnTo>
                  <a:lnTo>
                    <a:pt x="3107" y="8119"/>
                  </a:lnTo>
                  <a:lnTo>
                    <a:pt x="3143" y="8274"/>
                  </a:lnTo>
                  <a:lnTo>
                    <a:pt x="3394" y="8095"/>
                  </a:lnTo>
                  <a:lnTo>
                    <a:pt x="4078" y="7591"/>
                  </a:lnTo>
                  <a:lnTo>
                    <a:pt x="5061" y="6835"/>
                  </a:lnTo>
                  <a:lnTo>
                    <a:pt x="5637" y="6380"/>
                  </a:lnTo>
                  <a:lnTo>
                    <a:pt x="6248" y="5876"/>
                  </a:lnTo>
                  <a:lnTo>
                    <a:pt x="6884" y="5349"/>
                  </a:lnTo>
                  <a:lnTo>
                    <a:pt x="7519" y="4797"/>
                  </a:lnTo>
                  <a:lnTo>
                    <a:pt x="8155" y="4221"/>
                  </a:lnTo>
                  <a:lnTo>
                    <a:pt x="8766" y="3634"/>
                  </a:lnTo>
                  <a:lnTo>
                    <a:pt x="9066" y="3334"/>
                  </a:lnTo>
                  <a:lnTo>
                    <a:pt x="9342" y="3046"/>
                  </a:lnTo>
                  <a:lnTo>
                    <a:pt x="9618" y="2746"/>
                  </a:lnTo>
                  <a:lnTo>
                    <a:pt x="9870" y="2459"/>
                  </a:lnTo>
                  <a:lnTo>
                    <a:pt x="10110" y="2171"/>
                  </a:lnTo>
                  <a:lnTo>
                    <a:pt x="10337" y="1883"/>
                  </a:lnTo>
                  <a:lnTo>
                    <a:pt x="10541" y="1607"/>
                  </a:lnTo>
                  <a:lnTo>
                    <a:pt x="10721" y="1331"/>
                  </a:lnTo>
                  <a:lnTo>
                    <a:pt x="10385" y="1152"/>
                  </a:lnTo>
                  <a:lnTo>
                    <a:pt x="10038" y="936"/>
                  </a:lnTo>
                  <a:lnTo>
                    <a:pt x="9678" y="720"/>
                  </a:lnTo>
                  <a:lnTo>
                    <a:pt x="9354" y="504"/>
                  </a:lnTo>
                  <a:lnTo>
                    <a:pt x="8826" y="144"/>
                  </a:lnTo>
                  <a:lnTo>
                    <a:pt x="8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2"/>
            <p:cNvSpPr/>
            <p:nvPr/>
          </p:nvSpPr>
          <p:spPr>
            <a:xfrm flipH="1">
              <a:off x="7046354" y="1498189"/>
              <a:ext cx="81168" cy="118504"/>
            </a:xfrm>
            <a:custGeom>
              <a:rect b="b" l="l" r="r" t="t"/>
              <a:pathLst>
                <a:path extrusionOk="0" h="6129" w="4198">
                  <a:moveTo>
                    <a:pt x="3262" y="1"/>
                  </a:moveTo>
                  <a:lnTo>
                    <a:pt x="3070" y="25"/>
                  </a:lnTo>
                  <a:lnTo>
                    <a:pt x="2890" y="49"/>
                  </a:lnTo>
                  <a:lnTo>
                    <a:pt x="2735" y="85"/>
                  </a:lnTo>
                  <a:lnTo>
                    <a:pt x="2591" y="121"/>
                  </a:lnTo>
                  <a:lnTo>
                    <a:pt x="2351" y="205"/>
                  </a:lnTo>
                  <a:lnTo>
                    <a:pt x="2171" y="289"/>
                  </a:lnTo>
                  <a:lnTo>
                    <a:pt x="2075" y="336"/>
                  </a:lnTo>
                  <a:lnTo>
                    <a:pt x="2039" y="360"/>
                  </a:lnTo>
                  <a:lnTo>
                    <a:pt x="1931" y="396"/>
                  </a:lnTo>
                  <a:lnTo>
                    <a:pt x="1811" y="444"/>
                  </a:lnTo>
                  <a:lnTo>
                    <a:pt x="1655" y="516"/>
                  </a:lnTo>
                  <a:lnTo>
                    <a:pt x="1475" y="636"/>
                  </a:lnTo>
                  <a:lnTo>
                    <a:pt x="1380" y="708"/>
                  </a:lnTo>
                  <a:lnTo>
                    <a:pt x="1272" y="792"/>
                  </a:lnTo>
                  <a:lnTo>
                    <a:pt x="1164" y="888"/>
                  </a:lnTo>
                  <a:lnTo>
                    <a:pt x="1068" y="1008"/>
                  </a:lnTo>
                  <a:lnTo>
                    <a:pt x="960" y="1128"/>
                  </a:lnTo>
                  <a:lnTo>
                    <a:pt x="852" y="1272"/>
                  </a:lnTo>
                  <a:lnTo>
                    <a:pt x="744" y="1416"/>
                  </a:lnTo>
                  <a:lnTo>
                    <a:pt x="648" y="1596"/>
                  </a:lnTo>
                  <a:lnTo>
                    <a:pt x="552" y="1775"/>
                  </a:lnTo>
                  <a:lnTo>
                    <a:pt x="456" y="1979"/>
                  </a:lnTo>
                  <a:lnTo>
                    <a:pt x="372" y="2207"/>
                  </a:lnTo>
                  <a:lnTo>
                    <a:pt x="288" y="2447"/>
                  </a:lnTo>
                  <a:lnTo>
                    <a:pt x="216" y="2711"/>
                  </a:lnTo>
                  <a:lnTo>
                    <a:pt x="156" y="2999"/>
                  </a:lnTo>
                  <a:lnTo>
                    <a:pt x="108" y="3310"/>
                  </a:lnTo>
                  <a:lnTo>
                    <a:pt x="60" y="3634"/>
                  </a:lnTo>
                  <a:lnTo>
                    <a:pt x="25" y="3982"/>
                  </a:lnTo>
                  <a:lnTo>
                    <a:pt x="13" y="4366"/>
                  </a:lnTo>
                  <a:lnTo>
                    <a:pt x="1" y="4761"/>
                  </a:lnTo>
                  <a:lnTo>
                    <a:pt x="13" y="5193"/>
                  </a:lnTo>
                  <a:lnTo>
                    <a:pt x="37" y="5649"/>
                  </a:lnTo>
                  <a:lnTo>
                    <a:pt x="84" y="6128"/>
                  </a:lnTo>
                  <a:lnTo>
                    <a:pt x="180" y="5889"/>
                  </a:lnTo>
                  <a:lnTo>
                    <a:pt x="276" y="5649"/>
                  </a:lnTo>
                  <a:lnTo>
                    <a:pt x="372" y="5433"/>
                  </a:lnTo>
                  <a:lnTo>
                    <a:pt x="480" y="5229"/>
                  </a:lnTo>
                  <a:lnTo>
                    <a:pt x="588" y="5037"/>
                  </a:lnTo>
                  <a:lnTo>
                    <a:pt x="696" y="4857"/>
                  </a:lnTo>
                  <a:lnTo>
                    <a:pt x="816" y="4689"/>
                  </a:lnTo>
                  <a:lnTo>
                    <a:pt x="936" y="4533"/>
                  </a:lnTo>
                  <a:lnTo>
                    <a:pt x="1044" y="4378"/>
                  </a:lnTo>
                  <a:lnTo>
                    <a:pt x="1164" y="4246"/>
                  </a:lnTo>
                  <a:lnTo>
                    <a:pt x="1404" y="3994"/>
                  </a:lnTo>
                  <a:lnTo>
                    <a:pt x="1643" y="3778"/>
                  </a:lnTo>
                  <a:lnTo>
                    <a:pt x="1871" y="3598"/>
                  </a:lnTo>
                  <a:lnTo>
                    <a:pt x="2087" y="3454"/>
                  </a:lnTo>
                  <a:lnTo>
                    <a:pt x="2291" y="3334"/>
                  </a:lnTo>
                  <a:lnTo>
                    <a:pt x="2471" y="3238"/>
                  </a:lnTo>
                  <a:lnTo>
                    <a:pt x="2627" y="3178"/>
                  </a:lnTo>
                  <a:lnTo>
                    <a:pt x="2854" y="3095"/>
                  </a:lnTo>
                  <a:lnTo>
                    <a:pt x="2938" y="3071"/>
                  </a:lnTo>
                  <a:lnTo>
                    <a:pt x="2914" y="2975"/>
                  </a:lnTo>
                  <a:lnTo>
                    <a:pt x="2866" y="2735"/>
                  </a:lnTo>
                  <a:lnTo>
                    <a:pt x="2854" y="2567"/>
                  </a:lnTo>
                  <a:lnTo>
                    <a:pt x="2842" y="2375"/>
                  </a:lnTo>
                  <a:lnTo>
                    <a:pt x="2842" y="2159"/>
                  </a:lnTo>
                  <a:lnTo>
                    <a:pt x="2854" y="1931"/>
                  </a:lnTo>
                  <a:lnTo>
                    <a:pt x="2902" y="1692"/>
                  </a:lnTo>
                  <a:lnTo>
                    <a:pt x="2962" y="1452"/>
                  </a:lnTo>
                  <a:lnTo>
                    <a:pt x="3010" y="1320"/>
                  </a:lnTo>
                  <a:lnTo>
                    <a:pt x="3070" y="1200"/>
                  </a:lnTo>
                  <a:lnTo>
                    <a:pt x="3130" y="1068"/>
                  </a:lnTo>
                  <a:lnTo>
                    <a:pt x="3202" y="948"/>
                  </a:lnTo>
                  <a:lnTo>
                    <a:pt x="3286" y="828"/>
                  </a:lnTo>
                  <a:lnTo>
                    <a:pt x="3382" y="696"/>
                  </a:lnTo>
                  <a:lnTo>
                    <a:pt x="3490" y="588"/>
                  </a:lnTo>
                  <a:lnTo>
                    <a:pt x="3598" y="468"/>
                  </a:lnTo>
                  <a:lnTo>
                    <a:pt x="3730" y="360"/>
                  </a:lnTo>
                  <a:lnTo>
                    <a:pt x="3874" y="253"/>
                  </a:lnTo>
                  <a:lnTo>
                    <a:pt x="4030" y="145"/>
                  </a:lnTo>
                  <a:lnTo>
                    <a:pt x="4198" y="49"/>
                  </a:lnTo>
                  <a:lnTo>
                    <a:pt x="3946" y="13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 flipH="1">
              <a:off x="7007626" y="1447879"/>
              <a:ext cx="3036" cy="11388"/>
            </a:xfrm>
            <a:custGeom>
              <a:rect b="b" l="l" r="r" t="t"/>
              <a:pathLst>
                <a:path extrusionOk="0" h="589" w="157">
                  <a:moveTo>
                    <a:pt x="156" y="1"/>
                  </a:moveTo>
                  <a:lnTo>
                    <a:pt x="156" y="1"/>
                  </a:lnTo>
                  <a:lnTo>
                    <a:pt x="132" y="144"/>
                  </a:lnTo>
                  <a:lnTo>
                    <a:pt x="96" y="300"/>
                  </a:lnTo>
                  <a:lnTo>
                    <a:pt x="48" y="444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96" y="300"/>
                  </a:lnTo>
                  <a:lnTo>
                    <a:pt x="132" y="144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2"/>
            <p:cNvSpPr/>
            <p:nvPr/>
          </p:nvSpPr>
          <p:spPr>
            <a:xfrm flipH="1">
              <a:off x="7007626" y="1447879"/>
              <a:ext cx="3036" cy="11388"/>
            </a:xfrm>
            <a:custGeom>
              <a:rect b="b" l="l" r="r" t="t"/>
              <a:pathLst>
                <a:path extrusionOk="0" fill="none" h="589" w="157">
                  <a:moveTo>
                    <a:pt x="156" y="1"/>
                  </a:moveTo>
                  <a:lnTo>
                    <a:pt x="156" y="1"/>
                  </a:lnTo>
                  <a:lnTo>
                    <a:pt x="132" y="144"/>
                  </a:lnTo>
                  <a:lnTo>
                    <a:pt x="96" y="300"/>
                  </a:lnTo>
                  <a:lnTo>
                    <a:pt x="48" y="444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96" y="300"/>
                  </a:lnTo>
                  <a:lnTo>
                    <a:pt x="132" y="144"/>
                  </a:lnTo>
                  <a:lnTo>
                    <a:pt x="1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2"/>
            <p:cNvSpPr/>
            <p:nvPr/>
          </p:nvSpPr>
          <p:spPr>
            <a:xfrm flipH="1">
              <a:off x="6935525" y="1398497"/>
              <a:ext cx="75136" cy="60770"/>
            </a:xfrm>
            <a:custGeom>
              <a:rect b="b" l="l" r="r" t="t"/>
              <a:pathLst>
                <a:path extrusionOk="0" h="3143" w="3886">
                  <a:moveTo>
                    <a:pt x="3885" y="0"/>
                  </a:moveTo>
                  <a:lnTo>
                    <a:pt x="3682" y="180"/>
                  </a:lnTo>
                  <a:lnTo>
                    <a:pt x="3466" y="348"/>
                  </a:lnTo>
                  <a:lnTo>
                    <a:pt x="3250" y="516"/>
                  </a:lnTo>
                  <a:lnTo>
                    <a:pt x="3034" y="672"/>
                  </a:lnTo>
                  <a:lnTo>
                    <a:pt x="2806" y="816"/>
                  </a:lnTo>
                  <a:lnTo>
                    <a:pt x="2578" y="948"/>
                  </a:lnTo>
                  <a:lnTo>
                    <a:pt x="2351" y="1080"/>
                  </a:lnTo>
                  <a:lnTo>
                    <a:pt x="2123" y="1188"/>
                  </a:lnTo>
                  <a:lnTo>
                    <a:pt x="1895" y="1307"/>
                  </a:lnTo>
                  <a:lnTo>
                    <a:pt x="1655" y="1403"/>
                  </a:lnTo>
                  <a:lnTo>
                    <a:pt x="1415" y="1499"/>
                  </a:lnTo>
                  <a:lnTo>
                    <a:pt x="1175" y="1583"/>
                  </a:lnTo>
                  <a:lnTo>
                    <a:pt x="936" y="1655"/>
                  </a:lnTo>
                  <a:lnTo>
                    <a:pt x="684" y="1727"/>
                  </a:lnTo>
                  <a:lnTo>
                    <a:pt x="444" y="1787"/>
                  </a:lnTo>
                  <a:lnTo>
                    <a:pt x="192" y="1835"/>
                  </a:lnTo>
                  <a:lnTo>
                    <a:pt x="204" y="2015"/>
                  </a:lnTo>
                  <a:lnTo>
                    <a:pt x="192" y="2195"/>
                  </a:lnTo>
                  <a:lnTo>
                    <a:pt x="180" y="2375"/>
                  </a:lnTo>
                  <a:lnTo>
                    <a:pt x="156" y="2555"/>
                  </a:lnTo>
                  <a:lnTo>
                    <a:pt x="132" y="2698"/>
                  </a:lnTo>
                  <a:lnTo>
                    <a:pt x="96" y="2854"/>
                  </a:lnTo>
                  <a:lnTo>
                    <a:pt x="0" y="3142"/>
                  </a:lnTo>
                  <a:lnTo>
                    <a:pt x="312" y="3022"/>
                  </a:lnTo>
                  <a:lnTo>
                    <a:pt x="600" y="2878"/>
                  </a:lnTo>
                  <a:lnTo>
                    <a:pt x="900" y="2734"/>
                  </a:lnTo>
                  <a:lnTo>
                    <a:pt x="1199" y="2579"/>
                  </a:lnTo>
                  <a:lnTo>
                    <a:pt x="1487" y="2411"/>
                  </a:lnTo>
                  <a:lnTo>
                    <a:pt x="1763" y="2231"/>
                  </a:lnTo>
                  <a:lnTo>
                    <a:pt x="2039" y="2039"/>
                  </a:lnTo>
                  <a:lnTo>
                    <a:pt x="2303" y="1835"/>
                  </a:lnTo>
                  <a:lnTo>
                    <a:pt x="2554" y="1631"/>
                  </a:lnTo>
                  <a:lnTo>
                    <a:pt x="2794" y="1415"/>
                  </a:lnTo>
                  <a:lnTo>
                    <a:pt x="3022" y="1200"/>
                  </a:lnTo>
                  <a:lnTo>
                    <a:pt x="3226" y="972"/>
                  </a:lnTo>
                  <a:lnTo>
                    <a:pt x="3418" y="732"/>
                  </a:lnTo>
                  <a:lnTo>
                    <a:pt x="3598" y="492"/>
                  </a:lnTo>
                  <a:lnTo>
                    <a:pt x="3754" y="252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 flipH="1">
              <a:off x="6935525" y="1398497"/>
              <a:ext cx="75136" cy="60770"/>
            </a:xfrm>
            <a:custGeom>
              <a:rect b="b" l="l" r="r" t="t"/>
              <a:pathLst>
                <a:path extrusionOk="0" fill="none" h="3143" w="3886">
                  <a:moveTo>
                    <a:pt x="3885" y="0"/>
                  </a:moveTo>
                  <a:lnTo>
                    <a:pt x="3885" y="0"/>
                  </a:lnTo>
                  <a:lnTo>
                    <a:pt x="3682" y="180"/>
                  </a:lnTo>
                  <a:lnTo>
                    <a:pt x="3466" y="348"/>
                  </a:lnTo>
                  <a:lnTo>
                    <a:pt x="3250" y="516"/>
                  </a:lnTo>
                  <a:lnTo>
                    <a:pt x="3034" y="672"/>
                  </a:lnTo>
                  <a:lnTo>
                    <a:pt x="2806" y="816"/>
                  </a:lnTo>
                  <a:lnTo>
                    <a:pt x="2578" y="948"/>
                  </a:lnTo>
                  <a:lnTo>
                    <a:pt x="2351" y="1080"/>
                  </a:lnTo>
                  <a:lnTo>
                    <a:pt x="2123" y="1188"/>
                  </a:lnTo>
                  <a:lnTo>
                    <a:pt x="1895" y="1307"/>
                  </a:lnTo>
                  <a:lnTo>
                    <a:pt x="1655" y="1403"/>
                  </a:lnTo>
                  <a:lnTo>
                    <a:pt x="1415" y="1499"/>
                  </a:lnTo>
                  <a:lnTo>
                    <a:pt x="1175" y="1583"/>
                  </a:lnTo>
                  <a:lnTo>
                    <a:pt x="936" y="1655"/>
                  </a:lnTo>
                  <a:lnTo>
                    <a:pt x="684" y="1727"/>
                  </a:lnTo>
                  <a:lnTo>
                    <a:pt x="444" y="1787"/>
                  </a:lnTo>
                  <a:lnTo>
                    <a:pt x="192" y="1835"/>
                  </a:lnTo>
                  <a:lnTo>
                    <a:pt x="192" y="1835"/>
                  </a:lnTo>
                  <a:lnTo>
                    <a:pt x="204" y="2015"/>
                  </a:lnTo>
                  <a:lnTo>
                    <a:pt x="192" y="2195"/>
                  </a:lnTo>
                  <a:lnTo>
                    <a:pt x="180" y="2375"/>
                  </a:lnTo>
                  <a:lnTo>
                    <a:pt x="156" y="2555"/>
                  </a:lnTo>
                  <a:lnTo>
                    <a:pt x="156" y="2555"/>
                  </a:lnTo>
                  <a:lnTo>
                    <a:pt x="132" y="2698"/>
                  </a:lnTo>
                  <a:lnTo>
                    <a:pt x="96" y="2854"/>
                  </a:lnTo>
                  <a:lnTo>
                    <a:pt x="0" y="3142"/>
                  </a:lnTo>
                  <a:lnTo>
                    <a:pt x="0" y="3142"/>
                  </a:lnTo>
                  <a:lnTo>
                    <a:pt x="312" y="3022"/>
                  </a:lnTo>
                  <a:lnTo>
                    <a:pt x="600" y="2878"/>
                  </a:lnTo>
                  <a:lnTo>
                    <a:pt x="900" y="2734"/>
                  </a:lnTo>
                  <a:lnTo>
                    <a:pt x="1199" y="2579"/>
                  </a:lnTo>
                  <a:lnTo>
                    <a:pt x="1487" y="2411"/>
                  </a:lnTo>
                  <a:lnTo>
                    <a:pt x="1763" y="2231"/>
                  </a:lnTo>
                  <a:lnTo>
                    <a:pt x="2039" y="2039"/>
                  </a:lnTo>
                  <a:lnTo>
                    <a:pt x="2303" y="1835"/>
                  </a:lnTo>
                  <a:lnTo>
                    <a:pt x="2554" y="1631"/>
                  </a:lnTo>
                  <a:lnTo>
                    <a:pt x="2794" y="1415"/>
                  </a:lnTo>
                  <a:lnTo>
                    <a:pt x="3022" y="1200"/>
                  </a:lnTo>
                  <a:lnTo>
                    <a:pt x="3226" y="972"/>
                  </a:lnTo>
                  <a:lnTo>
                    <a:pt x="3418" y="732"/>
                  </a:lnTo>
                  <a:lnTo>
                    <a:pt x="3598" y="492"/>
                  </a:lnTo>
                  <a:lnTo>
                    <a:pt x="3754" y="252"/>
                  </a:lnTo>
                  <a:lnTo>
                    <a:pt x="38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 flipH="1">
              <a:off x="6871759" y="990432"/>
              <a:ext cx="332968" cy="445884"/>
            </a:xfrm>
            <a:custGeom>
              <a:rect b="b" l="l" r="r" t="t"/>
              <a:pathLst>
                <a:path extrusionOk="0" h="23061" w="17221">
                  <a:moveTo>
                    <a:pt x="8035" y="1"/>
                  </a:moveTo>
                  <a:lnTo>
                    <a:pt x="7795" y="13"/>
                  </a:lnTo>
                  <a:lnTo>
                    <a:pt x="7555" y="25"/>
                  </a:lnTo>
                  <a:lnTo>
                    <a:pt x="7315" y="48"/>
                  </a:lnTo>
                  <a:lnTo>
                    <a:pt x="7063" y="72"/>
                  </a:lnTo>
                  <a:lnTo>
                    <a:pt x="6824" y="108"/>
                  </a:lnTo>
                  <a:lnTo>
                    <a:pt x="6584" y="156"/>
                  </a:lnTo>
                  <a:lnTo>
                    <a:pt x="6344" y="216"/>
                  </a:lnTo>
                  <a:lnTo>
                    <a:pt x="6104" y="276"/>
                  </a:lnTo>
                  <a:lnTo>
                    <a:pt x="5864" y="348"/>
                  </a:lnTo>
                  <a:lnTo>
                    <a:pt x="5624" y="420"/>
                  </a:lnTo>
                  <a:lnTo>
                    <a:pt x="5385" y="516"/>
                  </a:lnTo>
                  <a:lnTo>
                    <a:pt x="5145" y="612"/>
                  </a:lnTo>
                  <a:lnTo>
                    <a:pt x="4917" y="708"/>
                  </a:lnTo>
                  <a:lnTo>
                    <a:pt x="4677" y="828"/>
                  </a:lnTo>
                  <a:lnTo>
                    <a:pt x="4449" y="948"/>
                  </a:lnTo>
                  <a:lnTo>
                    <a:pt x="4221" y="1080"/>
                  </a:lnTo>
                  <a:lnTo>
                    <a:pt x="3994" y="1224"/>
                  </a:lnTo>
                  <a:lnTo>
                    <a:pt x="3766" y="1368"/>
                  </a:lnTo>
                  <a:lnTo>
                    <a:pt x="3550" y="1523"/>
                  </a:lnTo>
                  <a:lnTo>
                    <a:pt x="3322" y="1691"/>
                  </a:lnTo>
                  <a:lnTo>
                    <a:pt x="3106" y="1871"/>
                  </a:lnTo>
                  <a:lnTo>
                    <a:pt x="2890" y="2051"/>
                  </a:lnTo>
                  <a:lnTo>
                    <a:pt x="2686" y="2243"/>
                  </a:lnTo>
                  <a:lnTo>
                    <a:pt x="2483" y="2447"/>
                  </a:lnTo>
                  <a:lnTo>
                    <a:pt x="2279" y="2663"/>
                  </a:lnTo>
                  <a:lnTo>
                    <a:pt x="2075" y="2878"/>
                  </a:lnTo>
                  <a:lnTo>
                    <a:pt x="1895" y="3106"/>
                  </a:lnTo>
                  <a:lnTo>
                    <a:pt x="1727" y="3334"/>
                  </a:lnTo>
                  <a:lnTo>
                    <a:pt x="1559" y="3574"/>
                  </a:lnTo>
                  <a:lnTo>
                    <a:pt x="1403" y="3814"/>
                  </a:lnTo>
                  <a:lnTo>
                    <a:pt x="1259" y="4054"/>
                  </a:lnTo>
                  <a:lnTo>
                    <a:pt x="1116" y="4305"/>
                  </a:lnTo>
                  <a:lnTo>
                    <a:pt x="984" y="4557"/>
                  </a:lnTo>
                  <a:lnTo>
                    <a:pt x="864" y="4821"/>
                  </a:lnTo>
                  <a:lnTo>
                    <a:pt x="756" y="5085"/>
                  </a:lnTo>
                  <a:lnTo>
                    <a:pt x="648" y="5349"/>
                  </a:lnTo>
                  <a:lnTo>
                    <a:pt x="552" y="5624"/>
                  </a:lnTo>
                  <a:lnTo>
                    <a:pt x="468" y="5900"/>
                  </a:lnTo>
                  <a:lnTo>
                    <a:pt x="396" y="6176"/>
                  </a:lnTo>
                  <a:lnTo>
                    <a:pt x="324" y="6452"/>
                  </a:lnTo>
                  <a:lnTo>
                    <a:pt x="252" y="6740"/>
                  </a:lnTo>
                  <a:lnTo>
                    <a:pt x="204" y="7027"/>
                  </a:lnTo>
                  <a:lnTo>
                    <a:pt x="156" y="7315"/>
                  </a:lnTo>
                  <a:lnTo>
                    <a:pt x="108" y="7603"/>
                  </a:lnTo>
                  <a:lnTo>
                    <a:pt x="72" y="7891"/>
                  </a:lnTo>
                  <a:lnTo>
                    <a:pt x="48" y="8191"/>
                  </a:lnTo>
                  <a:lnTo>
                    <a:pt x="12" y="8790"/>
                  </a:lnTo>
                  <a:lnTo>
                    <a:pt x="0" y="9390"/>
                  </a:lnTo>
                  <a:lnTo>
                    <a:pt x="24" y="9989"/>
                  </a:lnTo>
                  <a:lnTo>
                    <a:pt x="60" y="10601"/>
                  </a:lnTo>
                  <a:lnTo>
                    <a:pt x="132" y="11212"/>
                  </a:lnTo>
                  <a:lnTo>
                    <a:pt x="216" y="11824"/>
                  </a:lnTo>
                  <a:lnTo>
                    <a:pt x="324" y="12436"/>
                  </a:lnTo>
                  <a:lnTo>
                    <a:pt x="444" y="13035"/>
                  </a:lnTo>
                  <a:lnTo>
                    <a:pt x="588" y="13635"/>
                  </a:lnTo>
                  <a:lnTo>
                    <a:pt x="756" y="14234"/>
                  </a:lnTo>
                  <a:lnTo>
                    <a:pt x="936" y="14822"/>
                  </a:lnTo>
                  <a:lnTo>
                    <a:pt x="1128" y="15398"/>
                  </a:lnTo>
                  <a:lnTo>
                    <a:pt x="1331" y="15973"/>
                  </a:lnTo>
                  <a:lnTo>
                    <a:pt x="1547" y="16525"/>
                  </a:lnTo>
                  <a:lnTo>
                    <a:pt x="1787" y="17076"/>
                  </a:lnTo>
                  <a:lnTo>
                    <a:pt x="2027" y="17604"/>
                  </a:lnTo>
                  <a:lnTo>
                    <a:pt x="2279" y="18108"/>
                  </a:lnTo>
                  <a:lnTo>
                    <a:pt x="2543" y="18599"/>
                  </a:lnTo>
                  <a:lnTo>
                    <a:pt x="2806" y="19079"/>
                  </a:lnTo>
                  <a:lnTo>
                    <a:pt x="3082" y="19535"/>
                  </a:lnTo>
                  <a:lnTo>
                    <a:pt x="3358" y="19966"/>
                  </a:lnTo>
                  <a:lnTo>
                    <a:pt x="3526" y="20194"/>
                  </a:lnTo>
                  <a:lnTo>
                    <a:pt x="3682" y="20410"/>
                  </a:lnTo>
                  <a:lnTo>
                    <a:pt x="3862" y="20626"/>
                  </a:lnTo>
                  <a:lnTo>
                    <a:pt x="4030" y="20830"/>
                  </a:lnTo>
                  <a:lnTo>
                    <a:pt x="4209" y="21021"/>
                  </a:lnTo>
                  <a:lnTo>
                    <a:pt x="4401" y="21201"/>
                  </a:lnTo>
                  <a:lnTo>
                    <a:pt x="4581" y="21381"/>
                  </a:lnTo>
                  <a:lnTo>
                    <a:pt x="4773" y="21537"/>
                  </a:lnTo>
                  <a:lnTo>
                    <a:pt x="4977" y="21693"/>
                  </a:lnTo>
                  <a:lnTo>
                    <a:pt x="5169" y="21849"/>
                  </a:lnTo>
                  <a:lnTo>
                    <a:pt x="5385" y="21993"/>
                  </a:lnTo>
                  <a:lnTo>
                    <a:pt x="5588" y="22113"/>
                  </a:lnTo>
                  <a:lnTo>
                    <a:pt x="5792" y="22245"/>
                  </a:lnTo>
                  <a:lnTo>
                    <a:pt x="6008" y="22353"/>
                  </a:lnTo>
                  <a:lnTo>
                    <a:pt x="6224" y="22460"/>
                  </a:lnTo>
                  <a:lnTo>
                    <a:pt x="6452" y="22556"/>
                  </a:lnTo>
                  <a:lnTo>
                    <a:pt x="6668" y="22640"/>
                  </a:lnTo>
                  <a:lnTo>
                    <a:pt x="6895" y="22724"/>
                  </a:lnTo>
                  <a:lnTo>
                    <a:pt x="7123" y="22796"/>
                  </a:lnTo>
                  <a:lnTo>
                    <a:pt x="7351" y="22856"/>
                  </a:lnTo>
                  <a:lnTo>
                    <a:pt x="7579" y="22904"/>
                  </a:lnTo>
                  <a:lnTo>
                    <a:pt x="7807" y="22952"/>
                  </a:lnTo>
                  <a:lnTo>
                    <a:pt x="8047" y="22988"/>
                  </a:lnTo>
                  <a:lnTo>
                    <a:pt x="8274" y="23024"/>
                  </a:lnTo>
                  <a:lnTo>
                    <a:pt x="8514" y="23036"/>
                  </a:lnTo>
                  <a:lnTo>
                    <a:pt x="8742" y="23048"/>
                  </a:lnTo>
                  <a:lnTo>
                    <a:pt x="8982" y="23060"/>
                  </a:lnTo>
                  <a:lnTo>
                    <a:pt x="9222" y="23048"/>
                  </a:lnTo>
                  <a:lnTo>
                    <a:pt x="9462" y="23036"/>
                  </a:lnTo>
                  <a:lnTo>
                    <a:pt x="9689" y="23024"/>
                  </a:lnTo>
                  <a:lnTo>
                    <a:pt x="9929" y="22988"/>
                  </a:lnTo>
                  <a:lnTo>
                    <a:pt x="10169" y="22952"/>
                  </a:lnTo>
                  <a:lnTo>
                    <a:pt x="10397" y="22904"/>
                  </a:lnTo>
                  <a:lnTo>
                    <a:pt x="10637" y="22856"/>
                  </a:lnTo>
                  <a:lnTo>
                    <a:pt x="10865" y="22796"/>
                  </a:lnTo>
                  <a:lnTo>
                    <a:pt x="11104" y="22724"/>
                  </a:lnTo>
                  <a:lnTo>
                    <a:pt x="11332" y="22652"/>
                  </a:lnTo>
                  <a:lnTo>
                    <a:pt x="11560" y="22568"/>
                  </a:lnTo>
                  <a:lnTo>
                    <a:pt x="11788" y="22472"/>
                  </a:lnTo>
                  <a:lnTo>
                    <a:pt x="12016" y="22365"/>
                  </a:lnTo>
                  <a:lnTo>
                    <a:pt x="12232" y="22257"/>
                  </a:lnTo>
                  <a:lnTo>
                    <a:pt x="12459" y="22149"/>
                  </a:lnTo>
                  <a:lnTo>
                    <a:pt x="12675" y="22017"/>
                  </a:lnTo>
                  <a:lnTo>
                    <a:pt x="12891" y="21885"/>
                  </a:lnTo>
                  <a:lnTo>
                    <a:pt x="13107" y="21753"/>
                  </a:lnTo>
                  <a:lnTo>
                    <a:pt x="13311" y="21597"/>
                  </a:lnTo>
                  <a:lnTo>
                    <a:pt x="13515" y="21441"/>
                  </a:lnTo>
                  <a:lnTo>
                    <a:pt x="13719" y="21285"/>
                  </a:lnTo>
                  <a:lnTo>
                    <a:pt x="13922" y="21117"/>
                  </a:lnTo>
                  <a:lnTo>
                    <a:pt x="14114" y="20938"/>
                  </a:lnTo>
                  <a:lnTo>
                    <a:pt x="14306" y="20746"/>
                  </a:lnTo>
                  <a:lnTo>
                    <a:pt x="14498" y="20554"/>
                  </a:lnTo>
                  <a:lnTo>
                    <a:pt x="14678" y="20362"/>
                  </a:lnTo>
                  <a:lnTo>
                    <a:pt x="14858" y="20146"/>
                  </a:lnTo>
                  <a:lnTo>
                    <a:pt x="15026" y="19930"/>
                  </a:lnTo>
                  <a:lnTo>
                    <a:pt x="15193" y="19714"/>
                  </a:lnTo>
                  <a:lnTo>
                    <a:pt x="15361" y="19487"/>
                  </a:lnTo>
                  <a:lnTo>
                    <a:pt x="15517" y="19247"/>
                  </a:lnTo>
                  <a:lnTo>
                    <a:pt x="15661" y="19007"/>
                  </a:lnTo>
                  <a:lnTo>
                    <a:pt x="15817" y="18755"/>
                  </a:lnTo>
                  <a:lnTo>
                    <a:pt x="15949" y="18491"/>
                  </a:lnTo>
                  <a:lnTo>
                    <a:pt x="16081" y="18227"/>
                  </a:lnTo>
                  <a:lnTo>
                    <a:pt x="16213" y="17952"/>
                  </a:lnTo>
                  <a:lnTo>
                    <a:pt x="16333" y="17676"/>
                  </a:lnTo>
                  <a:lnTo>
                    <a:pt x="16477" y="17304"/>
                  </a:lnTo>
                  <a:lnTo>
                    <a:pt x="16608" y="16932"/>
                  </a:lnTo>
                  <a:lnTo>
                    <a:pt x="16728" y="16585"/>
                  </a:lnTo>
                  <a:lnTo>
                    <a:pt x="16836" y="16225"/>
                  </a:lnTo>
                  <a:lnTo>
                    <a:pt x="16932" y="15889"/>
                  </a:lnTo>
                  <a:lnTo>
                    <a:pt x="17016" y="15553"/>
                  </a:lnTo>
                  <a:lnTo>
                    <a:pt x="17076" y="15218"/>
                  </a:lnTo>
                  <a:lnTo>
                    <a:pt x="17136" y="14882"/>
                  </a:lnTo>
                  <a:lnTo>
                    <a:pt x="17172" y="14558"/>
                  </a:lnTo>
                  <a:lnTo>
                    <a:pt x="17196" y="14234"/>
                  </a:lnTo>
                  <a:lnTo>
                    <a:pt x="17220" y="13911"/>
                  </a:lnTo>
                  <a:lnTo>
                    <a:pt x="17220" y="13587"/>
                  </a:lnTo>
                  <a:lnTo>
                    <a:pt x="17220" y="13251"/>
                  </a:lnTo>
                  <a:lnTo>
                    <a:pt x="17208" y="12927"/>
                  </a:lnTo>
                  <a:lnTo>
                    <a:pt x="17184" y="12592"/>
                  </a:lnTo>
                  <a:lnTo>
                    <a:pt x="17148" y="12256"/>
                  </a:lnTo>
                  <a:lnTo>
                    <a:pt x="17100" y="11920"/>
                  </a:lnTo>
                  <a:lnTo>
                    <a:pt x="17040" y="11572"/>
                  </a:lnTo>
                  <a:lnTo>
                    <a:pt x="16980" y="11212"/>
                  </a:lnTo>
                  <a:lnTo>
                    <a:pt x="16896" y="10853"/>
                  </a:lnTo>
                  <a:lnTo>
                    <a:pt x="16728" y="10109"/>
                  </a:lnTo>
                  <a:lnTo>
                    <a:pt x="16513" y="9318"/>
                  </a:lnTo>
                  <a:lnTo>
                    <a:pt x="16285" y="8478"/>
                  </a:lnTo>
                  <a:lnTo>
                    <a:pt x="16021" y="7579"/>
                  </a:lnTo>
                  <a:lnTo>
                    <a:pt x="15409" y="5601"/>
                  </a:lnTo>
                  <a:lnTo>
                    <a:pt x="15325" y="5337"/>
                  </a:lnTo>
                  <a:lnTo>
                    <a:pt x="15229" y="5073"/>
                  </a:lnTo>
                  <a:lnTo>
                    <a:pt x="15134" y="4821"/>
                  </a:lnTo>
                  <a:lnTo>
                    <a:pt x="15026" y="4581"/>
                  </a:lnTo>
                  <a:lnTo>
                    <a:pt x="14918" y="4341"/>
                  </a:lnTo>
                  <a:lnTo>
                    <a:pt x="14798" y="4102"/>
                  </a:lnTo>
                  <a:lnTo>
                    <a:pt x="14666" y="3874"/>
                  </a:lnTo>
                  <a:lnTo>
                    <a:pt x="14534" y="3646"/>
                  </a:lnTo>
                  <a:lnTo>
                    <a:pt x="14402" y="3430"/>
                  </a:lnTo>
                  <a:lnTo>
                    <a:pt x="14258" y="3226"/>
                  </a:lnTo>
                  <a:lnTo>
                    <a:pt x="14102" y="3022"/>
                  </a:lnTo>
                  <a:lnTo>
                    <a:pt x="13946" y="2819"/>
                  </a:lnTo>
                  <a:lnTo>
                    <a:pt x="13791" y="2627"/>
                  </a:lnTo>
                  <a:lnTo>
                    <a:pt x="13623" y="2435"/>
                  </a:lnTo>
                  <a:lnTo>
                    <a:pt x="13455" y="2255"/>
                  </a:lnTo>
                  <a:lnTo>
                    <a:pt x="13275" y="2087"/>
                  </a:lnTo>
                  <a:lnTo>
                    <a:pt x="13095" y="1919"/>
                  </a:lnTo>
                  <a:lnTo>
                    <a:pt x="12915" y="1763"/>
                  </a:lnTo>
                  <a:lnTo>
                    <a:pt x="12723" y="1607"/>
                  </a:lnTo>
                  <a:lnTo>
                    <a:pt x="12531" y="1463"/>
                  </a:lnTo>
                  <a:lnTo>
                    <a:pt x="12328" y="1320"/>
                  </a:lnTo>
                  <a:lnTo>
                    <a:pt x="12124" y="1188"/>
                  </a:lnTo>
                  <a:lnTo>
                    <a:pt x="11920" y="1056"/>
                  </a:lnTo>
                  <a:lnTo>
                    <a:pt x="11716" y="936"/>
                  </a:lnTo>
                  <a:lnTo>
                    <a:pt x="11500" y="828"/>
                  </a:lnTo>
                  <a:lnTo>
                    <a:pt x="11284" y="720"/>
                  </a:lnTo>
                  <a:lnTo>
                    <a:pt x="11068" y="624"/>
                  </a:lnTo>
                  <a:lnTo>
                    <a:pt x="10841" y="528"/>
                  </a:lnTo>
                  <a:lnTo>
                    <a:pt x="10625" y="444"/>
                  </a:lnTo>
                  <a:lnTo>
                    <a:pt x="10397" y="360"/>
                  </a:lnTo>
                  <a:lnTo>
                    <a:pt x="10169" y="300"/>
                  </a:lnTo>
                  <a:lnTo>
                    <a:pt x="9941" y="228"/>
                  </a:lnTo>
                  <a:lnTo>
                    <a:pt x="9701" y="180"/>
                  </a:lnTo>
                  <a:lnTo>
                    <a:pt x="9474" y="132"/>
                  </a:lnTo>
                  <a:lnTo>
                    <a:pt x="9234" y="84"/>
                  </a:lnTo>
                  <a:lnTo>
                    <a:pt x="8994" y="60"/>
                  </a:lnTo>
                  <a:lnTo>
                    <a:pt x="8754" y="25"/>
                  </a:lnTo>
                  <a:lnTo>
                    <a:pt x="8514" y="13"/>
                  </a:lnTo>
                  <a:lnTo>
                    <a:pt x="8274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 flipH="1">
              <a:off x="6871759" y="990432"/>
              <a:ext cx="332968" cy="445884"/>
            </a:xfrm>
            <a:custGeom>
              <a:rect b="b" l="l" r="r" t="t"/>
              <a:pathLst>
                <a:path extrusionOk="0" fill="none" h="23061" w="17221">
                  <a:moveTo>
                    <a:pt x="15409" y="5601"/>
                  </a:moveTo>
                  <a:lnTo>
                    <a:pt x="15409" y="5601"/>
                  </a:lnTo>
                  <a:lnTo>
                    <a:pt x="16021" y="7579"/>
                  </a:lnTo>
                  <a:lnTo>
                    <a:pt x="16285" y="8478"/>
                  </a:lnTo>
                  <a:lnTo>
                    <a:pt x="16513" y="9318"/>
                  </a:lnTo>
                  <a:lnTo>
                    <a:pt x="16728" y="10109"/>
                  </a:lnTo>
                  <a:lnTo>
                    <a:pt x="16896" y="10853"/>
                  </a:lnTo>
                  <a:lnTo>
                    <a:pt x="16980" y="11212"/>
                  </a:lnTo>
                  <a:lnTo>
                    <a:pt x="17040" y="11572"/>
                  </a:lnTo>
                  <a:lnTo>
                    <a:pt x="17100" y="11920"/>
                  </a:lnTo>
                  <a:lnTo>
                    <a:pt x="17148" y="12256"/>
                  </a:lnTo>
                  <a:lnTo>
                    <a:pt x="17184" y="12592"/>
                  </a:lnTo>
                  <a:lnTo>
                    <a:pt x="17208" y="12927"/>
                  </a:lnTo>
                  <a:lnTo>
                    <a:pt x="17220" y="13251"/>
                  </a:lnTo>
                  <a:lnTo>
                    <a:pt x="17220" y="13587"/>
                  </a:lnTo>
                  <a:lnTo>
                    <a:pt x="17220" y="13911"/>
                  </a:lnTo>
                  <a:lnTo>
                    <a:pt x="17196" y="14234"/>
                  </a:lnTo>
                  <a:lnTo>
                    <a:pt x="17172" y="14558"/>
                  </a:lnTo>
                  <a:lnTo>
                    <a:pt x="17136" y="14882"/>
                  </a:lnTo>
                  <a:lnTo>
                    <a:pt x="17076" y="15218"/>
                  </a:lnTo>
                  <a:lnTo>
                    <a:pt x="17016" y="15553"/>
                  </a:lnTo>
                  <a:lnTo>
                    <a:pt x="16932" y="15889"/>
                  </a:lnTo>
                  <a:lnTo>
                    <a:pt x="16836" y="16225"/>
                  </a:lnTo>
                  <a:lnTo>
                    <a:pt x="16728" y="16585"/>
                  </a:lnTo>
                  <a:lnTo>
                    <a:pt x="16608" y="16932"/>
                  </a:lnTo>
                  <a:lnTo>
                    <a:pt x="16477" y="17304"/>
                  </a:lnTo>
                  <a:lnTo>
                    <a:pt x="16333" y="17676"/>
                  </a:lnTo>
                  <a:lnTo>
                    <a:pt x="16333" y="17676"/>
                  </a:lnTo>
                  <a:lnTo>
                    <a:pt x="16213" y="17952"/>
                  </a:lnTo>
                  <a:lnTo>
                    <a:pt x="16081" y="18227"/>
                  </a:lnTo>
                  <a:lnTo>
                    <a:pt x="15949" y="18491"/>
                  </a:lnTo>
                  <a:lnTo>
                    <a:pt x="15817" y="18755"/>
                  </a:lnTo>
                  <a:lnTo>
                    <a:pt x="15661" y="19007"/>
                  </a:lnTo>
                  <a:lnTo>
                    <a:pt x="15517" y="19247"/>
                  </a:lnTo>
                  <a:lnTo>
                    <a:pt x="15361" y="19487"/>
                  </a:lnTo>
                  <a:lnTo>
                    <a:pt x="15193" y="19714"/>
                  </a:lnTo>
                  <a:lnTo>
                    <a:pt x="15026" y="19930"/>
                  </a:lnTo>
                  <a:lnTo>
                    <a:pt x="14858" y="20146"/>
                  </a:lnTo>
                  <a:lnTo>
                    <a:pt x="14678" y="20362"/>
                  </a:lnTo>
                  <a:lnTo>
                    <a:pt x="14498" y="20554"/>
                  </a:lnTo>
                  <a:lnTo>
                    <a:pt x="14306" y="20746"/>
                  </a:lnTo>
                  <a:lnTo>
                    <a:pt x="14114" y="20938"/>
                  </a:lnTo>
                  <a:lnTo>
                    <a:pt x="13922" y="21117"/>
                  </a:lnTo>
                  <a:lnTo>
                    <a:pt x="13719" y="21285"/>
                  </a:lnTo>
                  <a:lnTo>
                    <a:pt x="13515" y="21441"/>
                  </a:lnTo>
                  <a:lnTo>
                    <a:pt x="13311" y="21597"/>
                  </a:lnTo>
                  <a:lnTo>
                    <a:pt x="13107" y="21753"/>
                  </a:lnTo>
                  <a:lnTo>
                    <a:pt x="12891" y="21885"/>
                  </a:lnTo>
                  <a:lnTo>
                    <a:pt x="12675" y="22017"/>
                  </a:lnTo>
                  <a:lnTo>
                    <a:pt x="12459" y="22149"/>
                  </a:lnTo>
                  <a:lnTo>
                    <a:pt x="12232" y="22257"/>
                  </a:lnTo>
                  <a:lnTo>
                    <a:pt x="12016" y="22365"/>
                  </a:lnTo>
                  <a:lnTo>
                    <a:pt x="11788" y="22472"/>
                  </a:lnTo>
                  <a:lnTo>
                    <a:pt x="11560" y="22568"/>
                  </a:lnTo>
                  <a:lnTo>
                    <a:pt x="11332" y="22652"/>
                  </a:lnTo>
                  <a:lnTo>
                    <a:pt x="11104" y="22724"/>
                  </a:lnTo>
                  <a:lnTo>
                    <a:pt x="10865" y="22796"/>
                  </a:lnTo>
                  <a:lnTo>
                    <a:pt x="10637" y="22856"/>
                  </a:lnTo>
                  <a:lnTo>
                    <a:pt x="10397" y="22904"/>
                  </a:lnTo>
                  <a:lnTo>
                    <a:pt x="10169" y="22952"/>
                  </a:lnTo>
                  <a:lnTo>
                    <a:pt x="9929" y="22988"/>
                  </a:lnTo>
                  <a:lnTo>
                    <a:pt x="9689" y="23024"/>
                  </a:lnTo>
                  <a:lnTo>
                    <a:pt x="9462" y="23036"/>
                  </a:lnTo>
                  <a:lnTo>
                    <a:pt x="9222" y="23048"/>
                  </a:lnTo>
                  <a:lnTo>
                    <a:pt x="8982" y="23060"/>
                  </a:lnTo>
                  <a:lnTo>
                    <a:pt x="8742" y="23048"/>
                  </a:lnTo>
                  <a:lnTo>
                    <a:pt x="8514" y="23036"/>
                  </a:lnTo>
                  <a:lnTo>
                    <a:pt x="8274" y="23024"/>
                  </a:lnTo>
                  <a:lnTo>
                    <a:pt x="8047" y="22988"/>
                  </a:lnTo>
                  <a:lnTo>
                    <a:pt x="7807" y="22952"/>
                  </a:lnTo>
                  <a:lnTo>
                    <a:pt x="7579" y="22904"/>
                  </a:lnTo>
                  <a:lnTo>
                    <a:pt x="7351" y="22856"/>
                  </a:lnTo>
                  <a:lnTo>
                    <a:pt x="7123" y="22796"/>
                  </a:lnTo>
                  <a:lnTo>
                    <a:pt x="6895" y="22724"/>
                  </a:lnTo>
                  <a:lnTo>
                    <a:pt x="6668" y="22640"/>
                  </a:lnTo>
                  <a:lnTo>
                    <a:pt x="6452" y="22556"/>
                  </a:lnTo>
                  <a:lnTo>
                    <a:pt x="6224" y="22460"/>
                  </a:lnTo>
                  <a:lnTo>
                    <a:pt x="6008" y="22353"/>
                  </a:lnTo>
                  <a:lnTo>
                    <a:pt x="5792" y="22245"/>
                  </a:lnTo>
                  <a:lnTo>
                    <a:pt x="5588" y="22113"/>
                  </a:lnTo>
                  <a:lnTo>
                    <a:pt x="5385" y="21993"/>
                  </a:lnTo>
                  <a:lnTo>
                    <a:pt x="5169" y="21849"/>
                  </a:lnTo>
                  <a:lnTo>
                    <a:pt x="4977" y="21693"/>
                  </a:lnTo>
                  <a:lnTo>
                    <a:pt x="4773" y="21537"/>
                  </a:lnTo>
                  <a:lnTo>
                    <a:pt x="4581" y="21381"/>
                  </a:lnTo>
                  <a:lnTo>
                    <a:pt x="4401" y="21201"/>
                  </a:lnTo>
                  <a:lnTo>
                    <a:pt x="4209" y="21021"/>
                  </a:lnTo>
                  <a:lnTo>
                    <a:pt x="4030" y="20830"/>
                  </a:lnTo>
                  <a:lnTo>
                    <a:pt x="3862" y="20626"/>
                  </a:lnTo>
                  <a:lnTo>
                    <a:pt x="3682" y="20410"/>
                  </a:lnTo>
                  <a:lnTo>
                    <a:pt x="3526" y="20194"/>
                  </a:lnTo>
                  <a:lnTo>
                    <a:pt x="3358" y="19966"/>
                  </a:lnTo>
                  <a:lnTo>
                    <a:pt x="3358" y="19966"/>
                  </a:lnTo>
                  <a:lnTo>
                    <a:pt x="3082" y="19535"/>
                  </a:lnTo>
                  <a:lnTo>
                    <a:pt x="2806" y="19079"/>
                  </a:lnTo>
                  <a:lnTo>
                    <a:pt x="2543" y="18599"/>
                  </a:lnTo>
                  <a:lnTo>
                    <a:pt x="2279" y="18108"/>
                  </a:lnTo>
                  <a:lnTo>
                    <a:pt x="2027" y="17604"/>
                  </a:lnTo>
                  <a:lnTo>
                    <a:pt x="1787" y="17076"/>
                  </a:lnTo>
                  <a:lnTo>
                    <a:pt x="1547" y="16525"/>
                  </a:lnTo>
                  <a:lnTo>
                    <a:pt x="1331" y="15973"/>
                  </a:lnTo>
                  <a:lnTo>
                    <a:pt x="1128" y="15398"/>
                  </a:lnTo>
                  <a:lnTo>
                    <a:pt x="936" y="14822"/>
                  </a:lnTo>
                  <a:lnTo>
                    <a:pt x="756" y="14234"/>
                  </a:lnTo>
                  <a:lnTo>
                    <a:pt x="588" y="13635"/>
                  </a:lnTo>
                  <a:lnTo>
                    <a:pt x="444" y="13035"/>
                  </a:lnTo>
                  <a:lnTo>
                    <a:pt x="324" y="12436"/>
                  </a:lnTo>
                  <a:lnTo>
                    <a:pt x="216" y="11824"/>
                  </a:lnTo>
                  <a:lnTo>
                    <a:pt x="132" y="11212"/>
                  </a:lnTo>
                  <a:lnTo>
                    <a:pt x="60" y="10601"/>
                  </a:lnTo>
                  <a:lnTo>
                    <a:pt x="24" y="9989"/>
                  </a:lnTo>
                  <a:lnTo>
                    <a:pt x="0" y="9390"/>
                  </a:lnTo>
                  <a:lnTo>
                    <a:pt x="12" y="8790"/>
                  </a:lnTo>
                  <a:lnTo>
                    <a:pt x="48" y="8191"/>
                  </a:lnTo>
                  <a:lnTo>
                    <a:pt x="72" y="7891"/>
                  </a:lnTo>
                  <a:lnTo>
                    <a:pt x="108" y="7603"/>
                  </a:lnTo>
                  <a:lnTo>
                    <a:pt x="156" y="7315"/>
                  </a:lnTo>
                  <a:lnTo>
                    <a:pt x="204" y="7027"/>
                  </a:lnTo>
                  <a:lnTo>
                    <a:pt x="252" y="6740"/>
                  </a:lnTo>
                  <a:lnTo>
                    <a:pt x="324" y="6452"/>
                  </a:lnTo>
                  <a:lnTo>
                    <a:pt x="396" y="6176"/>
                  </a:lnTo>
                  <a:lnTo>
                    <a:pt x="468" y="5900"/>
                  </a:lnTo>
                  <a:lnTo>
                    <a:pt x="552" y="5624"/>
                  </a:lnTo>
                  <a:lnTo>
                    <a:pt x="648" y="5349"/>
                  </a:lnTo>
                  <a:lnTo>
                    <a:pt x="756" y="5085"/>
                  </a:lnTo>
                  <a:lnTo>
                    <a:pt x="864" y="4821"/>
                  </a:lnTo>
                  <a:lnTo>
                    <a:pt x="984" y="4557"/>
                  </a:lnTo>
                  <a:lnTo>
                    <a:pt x="1116" y="4305"/>
                  </a:lnTo>
                  <a:lnTo>
                    <a:pt x="1259" y="4054"/>
                  </a:lnTo>
                  <a:lnTo>
                    <a:pt x="1403" y="3814"/>
                  </a:lnTo>
                  <a:lnTo>
                    <a:pt x="1559" y="3574"/>
                  </a:lnTo>
                  <a:lnTo>
                    <a:pt x="1727" y="3334"/>
                  </a:lnTo>
                  <a:lnTo>
                    <a:pt x="1895" y="3106"/>
                  </a:lnTo>
                  <a:lnTo>
                    <a:pt x="2075" y="2878"/>
                  </a:lnTo>
                  <a:lnTo>
                    <a:pt x="2279" y="2663"/>
                  </a:lnTo>
                  <a:lnTo>
                    <a:pt x="2483" y="2447"/>
                  </a:lnTo>
                  <a:lnTo>
                    <a:pt x="2483" y="2447"/>
                  </a:lnTo>
                  <a:lnTo>
                    <a:pt x="2686" y="2243"/>
                  </a:lnTo>
                  <a:lnTo>
                    <a:pt x="2890" y="2051"/>
                  </a:lnTo>
                  <a:lnTo>
                    <a:pt x="3106" y="1871"/>
                  </a:lnTo>
                  <a:lnTo>
                    <a:pt x="3322" y="1691"/>
                  </a:lnTo>
                  <a:lnTo>
                    <a:pt x="3550" y="1523"/>
                  </a:lnTo>
                  <a:lnTo>
                    <a:pt x="3766" y="1368"/>
                  </a:lnTo>
                  <a:lnTo>
                    <a:pt x="3994" y="1224"/>
                  </a:lnTo>
                  <a:lnTo>
                    <a:pt x="4221" y="1080"/>
                  </a:lnTo>
                  <a:lnTo>
                    <a:pt x="4449" y="948"/>
                  </a:lnTo>
                  <a:lnTo>
                    <a:pt x="4677" y="828"/>
                  </a:lnTo>
                  <a:lnTo>
                    <a:pt x="4917" y="708"/>
                  </a:lnTo>
                  <a:lnTo>
                    <a:pt x="5145" y="612"/>
                  </a:lnTo>
                  <a:lnTo>
                    <a:pt x="5385" y="516"/>
                  </a:lnTo>
                  <a:lnTo>
                    <a:pt x="5624" y="420"/>
                  </a:lnTo>
                  <a:lnTo>
                    <a:pt x="5864" y="348"/>
                  </a:lnTo>
                  <a:lnTo>
                    <a:pt x="6104" y="276"/>
                  </a:lnTo>
                  <a:lnTo>
                    <a:pt x="6344" y="216"/>
                  </a:lnTo>
                  <a:lnTo>
                    <a:pt x="6584" y="156"/>
                  </a:lnTo>
                  <a:lnTo>
                    <a:pt x="6824" y="108"/>
                  </a:lnTo>
                  <a:lnTo>
                    <a:pt x="7063" y="72"/>
                  </a:lnTo>
                  <a:lnTo>
                    <a:pt x="7315" y="48"/>
                  </a:lnTo>
                  <a:lnTo>
                    <a:pt x="7555" y="25"/>
                  </a:lnTo>
                  <a:lnTo>
                    <a:pt x="7795" y="13"/>
                  </a:lnTo>
                  <a:lnTo>
                    <a:pt x="8035" y="1"/>
                  </a:lnTo>
                  <a:lnTo>
                    <a:pt x="8274" y="1"/>
                  </a:lnTo>
                  <a:lnTo>
                    <a:pt x="8514" y="13"/>
                  </a:lnTo>
                  <a:lnTo>
                    <a:pt x="8754" y="25"/>
                  </a:lnTo>
                  <a:lnTo>
                    <a:pt x="8994" y="60"/>
                  </a:lnTo>
                  <a:lnTo>
                    <a:pt x="9234" y="84"/>
                  </a:lnTo>
                  <a:lnTo>
                    <a:pt x="9474" y="132"/>
                  </a:lnTo>
                  <a:lnTo>
                    <a:pt x="9701" y="180"/>
                  </a:lnTo>
                  <a:lnTo>
                    <a:pt x="9941" y="228"/>
                  </a:lnTo>
                  <a:lnTo>
                    <a:pt x="10169" y="300"/>
                  </a:lnTo>
                  <a:lnTo>
                    <a:pt x="10397" y="360"/>
                  </a:lnTo>
                  <a:lnTo>
                    <a:pt x="10625" y="444"/>
                  </a:lnTo>
                  <a:lnTo>
                    <a:pt x="10841" y="528"/>
                  </a:lnTo>
                  <a:lnTo>
                    <a:pt x="11068" y="624"/>
                  </a:lnTo>
                  <a:lnTo>
                    <a:pt x="11284" y="720"/>
                  </a:lnTo>
                  <a:lnTo>
                    <a:pt x="11500" y="828"/>
                  </a:lnTo>
                  <a:lnTo>
                    <a:pt x="11716" y="936"/>
                  </a:lnTo>
                  <a:lnTo>
                    <a:pt x="11920" y="1056"/>
                  </a:lnTo>
                  <a:lnTo>
                    <a:pt x="12124" y="1188"/>
                  </a:lnTo>
                  <a:lnTo>
                    <a:pt x="12328" y="1320"/>
                  </a:lnTo>
                  <a:lnTo>
                    <a:pt x="12531" y="1463"/>
                  </a:lnTo>
                  <a:lnTo>
                    <a:pt x="12723" y="1607"/>
                  </a:lnTo>
                  <a:lnTo>
                    <a:pt x="12915" y="1763"/>
                  </a:lnTo>
                  <a:lnTo>
                    <a:pt x="13095" y="1919"/>
                  </a:lnTo>
                  <a:lnTo>
                    <a:pt x="13275" y="2087"/>
                  </a:lnTo>
                  <a:lnTo>
                    <a:pt x="13455" y="2255"/>
                  </a:lnTo>
                  <a:lnTo>
                    <a:pt x="13623" y="2435"/>
                  </a:lnTo>
                  <a:lnTo>
                    <a:pt x="13791" y="2627"/>
                  </a:lnTo>
                  <a:lnTo>
                    <a:pt x="13946" y="2819"/>
                  </a:lnTo>
                  <a:lnTo>
                    <a:pt x="14102" y="3022"/>
                  </a:lnTo>
                  <a:lnTo>
                    <a:pt x="14258" y="3226"/>
                  </a:lnTo>
                  <a:lnTo>
                    <a:pt x="14402" y="3430"/>
                  </a:lnTo>
                  <a:lnTo>
                    <a:pt x="14534" y="3646"/>
                  </a:lnTo>
                  <a:lnTo>
                    <a:pt x="14666" y="3874"/>
                  </a:lnTo>
                  <a:lnTo>
                    <a:pt x="14798" y="4102"/>
                  </a:lnTo>
                  <a:lnTo>
                    <a:pt x="14918" y="4341"/>
                  </a:lnTo>
                  <a:lnTo>
                    <a:pt x="15026" y="4581"/>
                  </a:lnTo>
                  <a:lnTo>
                    <a:pt x="15134" y="4821"/>
                  </a:lnTo>
                  <a:lnTo>
                    <a:pt x="15229" y="5073"/>
                  </a:lnTo>
                  <a:lnTo>
                    <a:pt x="15325" y="5337"/>
                  </a:lnTo>
                  <a:lnTo>
                    <a:pt x="15409" y="56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 flipH="1">
              <a:off x="6865281" y="999249"/>
              <a:ext cx="119413" cy="182716"/>
            </a:xfrm>
            <a:custGeom>
              <a:rect b="b" l="l" r="r" t="t"/>
              <a:pathLst>
                <a:path extrusionOk="0" h="9450" w="6176">
                  <a:moveTo>
                    <a:pt x="1547" y="0"/>
                  </a:moveTo>
                  <a:lnTo>
                    <a:pt x="1319" y="24"/>
                  </a:lnTo>
                  <a:lnTo>
                    <a:pt x="1103" y="36"/>
                  </a:lnTo>
                  <a:lnTo>
                    <a:pt x="876" y="72"/>
                  </a:lnTo>
                  <a:lnTo>
                    <a:pt x="660" y="120"/>
                  </a:lnTo>
                  <a:lnTo>
                    <a:pt x="432" y="168"/>
                  </a:lnTo>
                  <a:lnTo>
                    <a:pt x="216" y="228"/>
                  </a:lnTo>
                  <a:lnTo>
                    <a:pt x="0" y="312"/>
                  </a:lnTo>
                  <a:lnTo>
                    <a:pt x="336" y="480"/>
                  </a:lnTo>
                  <a:lnTo>
                    <a:pt x="672" y="684"/>
                  </a:lnTo>
                  <a:lnTo>
                    <a:pt x="996" y="888"/>
                  </a:lnTo>
                  <a:lnTo>
                    <a:pt x="1307" y="1127"/>
                  </a:lnTo>
                  <a:lnTo>
                    <a:pt x="1607" y="1367"/>
                  </a:lnTo>
                  <a:lnTo>
                    <a:pt x="1907" y="1631"/>
                  </a:lnTo>
                  <a:lnTo>
                    <a:pt x="2183" y="1919"/>
                  </a:lnTo>
                  <a:lnTo>
                    <a:pt x="2446" y="2207"/>
                  </a:lnTo>
                  <a:lnTo>
                    <a:pt x="2698" y="2518"/>
                  </a:lnTo>
                  <a:lnTo>
                    <a:pt x="2938" y="2854"/>
                  </a:lnTo>
                  <a:lnTo>
                    <a:pt x="3166" y="3202"/>
                  </a:lnTo>
                  <a:lnTo>
                    <a:pt x="3370" y="3562"/>
                  </a:lnTo>
                  <a:lnTo>
                    <a:pt x="3562" y="3933"/>
                  </a:lnTo>
                  <a:lnTo>
                    <a:pt x="3730" y="4317"/>
                  </a:lnTo>
                  <a:lnTo>
                    <a:pt x="3897" y="4725"/>
                  </a:lnTo>
                  <a:lnTo>
                    <a:pt x="4029" y="5145"/>
                  </a:lnTo>
                  <a:lnTo>
                    <a:pt x="4737" y="7459"/>
                  </a:lnTo>
                  <a:lnTo>
                    <a:pt x="5037" y="8490"/>
                  </a:lnTo>
                  <a:lnTo>
                    <a:pt x="5288" y="9449"/>
                  </a:lnTo>
                  <a:lnTo>
                    <a:pt x="5456" y="9066"/>
                  </a:lnTo>
                  <a:lnTo>
                    <a:pt x="5600" y="8694"/>
                  </a:lnTo>
                  <a:lnTo>
                    <a:pt x="5720" y="8334"/>
                  </a:lnTo>
                  <a:lnTo>
                    <a:pt x="5828" y="7974"/>
                  </a:lnTo>
                  <a:lnTo>
                    <a:pt x="5924" y="7627"/>
                  </a:lnTo>
                  <a:lnTo>
                    <a:pt x="5996" y="7279"/>
                  </a:lnTo>
                  <a:lnTo>
                    <a:pt x="6068" y="6943"/>
                  </a:lnTo>
                  <a:lnTo>
                    <a:pt x="6116" y="6607"/>
                  </a:lnTo>
                  <a:lnTo>
                    <a:pt x="6152" y="6284"/>
                  </a:lnTo>
                  <a:lnTo>
                    <a:pt x="6164" y="5960"/>
                  </a:lnTo>
                  <a:lnTo>
                    <a:pt x="6176" y="5648"/>
                  </a:lnTo>
                  <a:lnTo>
                    <a:pt x="6176" y="5348"/>
                  </a:lnTo>
                  <a:lnTo>
                    <a:pt x="6164" y="5049"/>
                  </a:lnTo>
                  <a:lnTo>
                    <a:pt x="6140" y="4761"/>
                  </a:lnTo>
                  <a:lnTo>
                    <a:pt x="6116" y="4485"/>
                  </a:lnTo>
                  <a:lnTo>
                    <a:pt x="6068" y="4209"/>
                  </a:lnTo>
                  <a:lnTo>
                    <a:pt x="6020" y="3945"/>
                  </a:lnTo>
                  <a:lnTo>
                    <a:pt x="5960" y="3682"/>
                  </a:lnTo>
                  <a:lnTo>
                    <a:pt x="5888" y="3430"/>
                  </a:lnTo>
                  <a:lnTo>
                    <a:pt x="5816" y="3190"/>
                  </a:lnTo>
                  <a:lnTo>
                    <a:pt x="5744" y="2962"/>
                  </a:lnTo>
                  <a:lnTo>
                    <a:pt x="5660" y="2746"/>
                  </a:lnTo>
                  <a:lnTo>
                    <a:pt x="5564" y="2530"/>
                  </a:lnTo>
                  <a:lnTo>
                    <a:pt x="5468" y="2327"/>
                  </a:lnTo>
                  <a:lnTo>
                    <a:pt x="5372" y="2123"/>
                  </a:lnTo>
                  <a:lnTo>
                    <a:pt x="5276" y="1943"/>
                  </a:lnTo>
                  <a:lnTo>
                    <a:pt x="5061" y="1595"/>
                  </a:lnTo>
                  <a:lnTo>
                    <a:pt x="4845" y="1295"/>
                  </a:lnTo>
                  <a:lnTo>
                    <a:pt x="4629" y="1031"/>
                  </a:lnTo>
                  <a:lnTo>
                    <a:pt x="4509" y="912"/>
                  </a:lnTo>
                  <a:lnTo>
                    <a:pt x="4389" y="804"/>
                  </a:lnTo>
                  <a:lnTo>
                    <a:pt x="4257" y="696"/>
                  </a:lnTo>
                  <a:lnTo>
                    <a:pt x="4101" y="600"/>
                  </a:lnTo>
                  <a:lnTo>
                    <a:pt x="3945" y="504"/>
                  </a:lnTo>
                  <a:lnTo>
                    <a:pt x="3790" y="420"/>
                  </a:lnTo>
                  <a:lnTo>
                    <a:pt x="3610" y="348"/>
                  </a:lnTo>
                  <a:lnTo>
                    <a:pt x="3430" y="276"/>
                  </a:lnTo>
                  <a:lnTo>
                    <a:pt x="3238" y="216"/>
                  </a:lnTo>
                  <a:lnTo>
                    <a:pt x="3046" y="156"/>
                  </a:lnTo>
                  <a:lnTo>
                    <a:pt x="2842" y="108"/>
                  </a:lnTo>
                  <a:lnTo>
                    <a:pt x="2638" y="72"/>
                  </a:lnTo>
                  <a:lnTo>
                    <a:pt x="2422" y="36"/>
                  </a:lnTo>
                  <a:lnTo>
                    <a:pt x="2207" y="24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 flipH="1">
              <a:off x="6865281" y="999249"/>
              <a:ext cx="119413" cy="182716"/>
            </a:xfrm>
            <a:custGeom>
              <a:rect b="b" l="l" r="r" t="t"/>
              <a:pathLst>
                <a:path extrusionOk="0" fill="none" h="9450" w="6176">
                  <a:moveTo>
                    <a:pt x="1763" y="0"/>
                  </a:moveTo>
                  <a:lnTo>
                    <a:pt x="1763" y="0"/>
                  </a:lnTo>
                  <a:lnTo>
                    <a:pt x="1547" y="0"/>
                  </a:lnTo>
                  <a:lnTo>
                    <a:pt x="1319" y="24"/>
                  </a:lnTo>
                  <a:lnTo>
                    <a:pt x="1103" y="36"/>
                  </a:lnTo>
                  <a:lnTo>
                    <a:pt x="876" y="72"/>
                  </a:lnTo>
                  <a:lnTo>
                    <a:pt x="660" y="120"/>
                  </a:lnTo>
                  <a:lnTo>
                    <a:pt x="432" y="168"/>
                  </a:lnTo>
                  <a:lnTo>
                    <a:pt x="216" y="22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336" y="480"/>
                  </a:lnTo>
                  <a:lnTo>
                    <a:pt x="672" y="684"/>
                  </a:lnTo>
                  <a:lnTo>
                    <a:pt x="996" y="888"/>
                  </a:lnTo>
                  <a:lnTo>
                    <a:pt x="1307" y="1127"/>
                  </a:lnTo>
                  <a:lnTo>
                    <a:pt x="1607" y="1367"/>
                  </a:lnTo>
                  <a:lnTo>
                    <a:pt x="1907" y="1631"/>
                  </a:lnTo>
                  <a:lnTo>
                    <a:pt x="2183" y="1919"/>
                  </a:lnTo>
                  <a:lnTo>
                    <a:pt x="2446" y="2207"/>
                  </a:lnTo>
                  <a:lnTo>
                    <a:pt x="2698" y="2518"/>
                  </a:lnTo>
                  <a:lnTo>
                    <a:pt x="2938" y="2854"/>
                  </a:lnTo>
                  <a:lnTo>
                    <a:pt x="3166" y="3202"/>
                  </a:lnTo>
                  <a:lnTo>
                    <a:pt x="3370" y="3562"/>
                  </a:lnTo>
                  <a:lnTo>
                    <a:pt x="3562" y="3933"/>
                  </a:lnTo>
                  <a:lnTo>
                    <a:pt x="3730" y="4317"/>
                  </a:lnTo>
                  <a:lnTo>
                    <a:pt x="3897" y="4725"/>
                  </a:lnTo>
                  <a:lnTo>
                    <a:pt x="4029" y="5145"/>
                  </a:lnTo>
                  <a:lnTo>
                    <a:pt x="4029" y="5145"/>
                  </a:lnTo>
                  <a:lnTo>
                    <a:pt x="4737" y="7459"/>
                  </a:lnTo>
                  <a:lnTo>
                    <a:pt x="5037" y="8490"/>
                  </a:lnTo>
                  <a:lnTo>
                    <a:pt x="5288" y="9449"/>
                  </a:lnTo>
                  <a:lnTo>
                    <a:pt x="5288" y="9449"/>
                  </a:lnTo>
                  <a:lnTo>
                    <a:pt x="5456" y="9066"/>
                  </a:lnTo>
                  <a:lnTo>
                    <a:pt x="5600" y="8694"/>
                  </a:lnTo>
                  <a:lnTo>
                    <a:pt x="5720" y="8334"/>
                  </a:lnTo>
                  <a:lnTo>
                    <a:pt x="5828" y="7974"/>
                  </a:lnTo>
                  <a:lnTo>
                    <a:pt x="5924" y="7627"/>
                  </a:lnTo>
                  <a:lnTo>
                    <a:pt x="5996" y="7279"/>
                  </a:lnTo>
                  <a:lnTo>
                    <a:pt x="6068" y="6943"/>
                  </a:lnTo>
                  <a:lnTo>
                    <a:pt x="6116" y="6607"/>
                  </a:lnTo>
                  <a:lnTo>
                    <a:pt x="6152" y="6284"/>
                  </a:lnTo>
                  <a:lnTo>
                    <a:pt x="6164" y="5960"/>
                  </a:lnTo>
                  <a:lnTo>
                    <a:pt x="6176" y="5648"/>
                  </a:lnTo>
                  <a:lnTo>
                    <a:pt x="6176" y="5348"/>
                  </a:lnTo>
                  <a:lnTo>
                    <a:pt x="6164" y="5049"/>
                  </a:lnTo>
                  <a:lnTo>
                    <a:pt x="6140" y="4761"/>
                  </a:lnTo>
                  <a:lnTo>
                    <a:pt x="6116" y="4485"/>
                  </a:lnTo>
                  <a:lnTo>
                    <a:pt x="6068" y="4209"/>
                  </a:lnTo>
                  <a:lnTo>
                    <a:pt x="6020" y="3945"/>
                  </a:lnTo>
                  <a:lnTo>
                    <a:pt x="5960" y="3682"/>
                  </a:lnTo>
                  <a:lnTo>
                    <a:pt x="5888" y="3430"/>
                  </a:lnTo>
                  <a:lnTo>
                    <a:pt x="5816" y="3190"/>
                  </a:lnTo>
                  <a:lnTo>
                    <a:pt x="5744" y="2962"/>
                  </a:lnTo>
                  <a:lnTo>
                    <a:pt x="5660" y="2746"/>
                  </a:lnTo>
                  <a:lnTo>
                    <a:pt x="5564" y="2530"/>
                  </a:lnTo>
                  <a:lnTo>
                    <a:pt x="5468" y="2327"/>
                  </a:lnTo>
                  <a:lnTo>
                    <a:pt x="5372" y="2123"/>
                  </a:lnTo>
                  <a:lnTo>
                    <a:pt x="5276" y="1943"/>
                  </a:lnTo>
                  <a:lnTo>
                    <a:pt x="5061" y="1595"/>
                  </a:lnTo>
                  <a:lnTo>
                    <a:pt x="4845" y="1295"/>
                  </a:lnTo>
                  <a:lnTo>
                    <a:pt x="4629" y="1031"/>
                  </a:lnTo>
                  <a:lnTo>
                    <a:pt x="4629" y="1031"/>
                  </a:lnTo>
                  <a:lnTo>
                    <a:pt x="4509" y="912"/>
                  </a:lnTo>
                  <a:lnTo>
                    <a:pt x="4389" y="804"/>
                  </a:lnTo>
                  <a:lnTo>
                    <a:pt x="4257" y="696"/>
                  </a:lnTo>
                  <a:lnTo>
                    <a:pt x="4101" y="600"/>
                  </a:lnTo>
                  <a:lnTo>
                    <a:pt x="3945" y="504"/>
                  </a:lnTo>
                  <a:lnTo>
                    <a:pt x="3790" y="420"/>
                  </a:lnTo>
                  <a:lnTo>
                    <a:pt x="3610" y="348"/>
                  </a:lnTo>
                  <a:lnTo>
                    <a:pt x="3430" y="276"/>
                  </a:lnTo>
                  <a:lnTo>
                    <a:pt x="3238" y="216"/>
                  </a:lnTo>
                  <a:lnTo>
                    <a:pt x="3046" y="156"/>
                  </a:lnTo>
                  <a:lnTo>
                    <a:pt x="2842" y="108"/>
                  </a:lnTo>
                  <a:lnTo>
                    <a:pt x="2638" y="72"/>
                  </a:lnTo>
                  <a:lnTo>
                    <a:pt x="2422" y="36"/>
                  </a:lnTo>
                  <a:lnTo>
                    <a:pt x="2207" y="24"/>
                  </a:lnTo>
                  <a:lnTo>
                    <a:pt x="1991" y="0"/>
                  </a:lnTo>
                  <a:lnTo>
                    <a:pt x="17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 flipH="1">
              <a:off x="6882432" y="1005262"/>
              <a:ext cx="147255" cy="190836"/>
            </a:xfrm>
            <a:custGeom>
              <a:rect b="b" l="l" r="r" t="t"/>
              <a:pathLst>
                <a:path extrusionOk="0" h="9870" w="7616">
                  <a:moveTo>
                    <a:pt x="2327" y="1"/>
                  </a:moveTo>
                  <a:lnTo>
                    <a:pt x="2039" y="109"/>
                  </a:lnTo>
                  <a:lnTo>
                    <a:pt x="1764" y="253"/>
                  </a:lnTo>
                  <a:lnTo>
                    <a:pt x="1500" y="409"/>
                  </a:lnTo>
                  <a:lnTo>
                    <a:pt x="1236" y="577"/>
                  </a:lnTo>
                  <a:lnTo>
                    <a:pt x="984" y="780"/>
                  </a:lnTo>
                  <a:lnTo>
                    <a:pt x="756" y="996"/>
                  </a:lnTo>
                  <a:lnTo>
                    <a:pt x="541" y="1248"/>
                  </a:lnTo>
                  <a:lnTo>
                    <a:pt x="337" y="1512"/>
                  </a:lnTo>
                  <a:lnTo>
                    <a:pt x="217" y="1860"/>
                  </a:lnTo>
                  <a:lnTo>
                    <a:pt x="121" y="2219"/>
                  </a:lnTo>
                  <a:lnTo>
                    <a:pt x="61" y="2579"/>
                  </a:lnTo>
                  <a:lnTo>
                    <a:pt x="13" y="2939"/>
                  </a:lnTo>
                  <a:lnTo>
                    <a:pt x="1" y="3311"/>
                  </a:lnTo>
                  <a:lnTo>
                    <a:pt x="13" y="3670"/>
                  </a:lnTo>
                  <a:lnTo>
                    <a:pt x="37" y="4030"/>
                  </a:lnTo>
                  <a:lnTo>
                    <a:pt x="97" y="4390"/>
                  </a:lnTo>
                  <a:lnTo>
                    <a:pt x="169" y="4750"/>
                  </a:lnTo>
                  <a:lnTo>
                    <a:pt x="265" y="5109"/>
                  </a:lnTo>
                  <a:lnTo>
                    <a:pt x="385" y="5457"/>
                  </a:lnTo>
                  <a:lnTo>
                    <a:pt x="517" y="5793"/>
                  </a:lnTo>
                  <a:lnTo>
                    <a:pt x="684" y="6129"/>
                  </a:lnTo>
                  <a:lnTo>
                    <a:pt x="852" y="6464"/>
                  </a:lnTo>
                  <a:lnTo>
                    <a:pt x="1056" y="6776"/>
                  </a:lnTo>
                  <a:lnTo>
                    <a:pt x="1272" y="7088"/>
                  </a:lnTo>
                  <a:lnTo>
                    <a:pt x="1500" y="7388"/>
                  </a:lnTo>
                  <a:lnTo>
                    <a:pt x="1752" y="7675"/>
                  </a:lnTo>
                  <a:lnTo>
                    <a:pt x="2015" y="7951"/>
                  </a:lnTo>
                  <a:lnTo>
                    <a:pt x="2303" y="8203"/>
                  </a:lnTo>
                  <a:lnTo>
                    <a:pt x="2603" y="8455"/>
                  </a:lnTo>
                  <a:lnTo>
                    <a:pt x="2915" y="8683"/>
                  </a:lnTo>
                  <a:lnTo>
                    <a:pt x="3239" y="8887"/>
                  </a:lnTo>
                  <a:lnTo>
                    <a:pt x="3586" y="9090"/>
                  </a:lnTo>
                  <a:lnTo>
                    <a:pt x="3934" y="9258"/>
                  </a:lnTo>
                  <a:lnTo>
                    <a:pt x="4306" y="9414"/>
                  </a:lnTo>
                  <a:lnTo>
                    <a:pt x="4678" y="9546"/>
                  </a:lnTo>
                  <a:lnTo>
                    <a:pt x="5073" y="9654"/>
                  </a:lnTo>
                  <a:lnTo>
                    <a:pt x="5469" y="9750"/>
                  </a:lnTo>
                  <a:lnTo>
                    <a:pt x="5889" y="9810"/>
                  </a:lnTo>
                  <a:lnTo>
                    <a:pt x="6308" y="9858"/>
                  </a:lnTo>
                  <a:lnTo>
                    <a:pt x="6740" y="9870"/>
                  </a:lnTo>
                  <a:lnTo>
                    <a:pt x="7004" y="9858"/>
                  </a:lnTo>
                  <a:lnTo>
                    <a:pt x="7280" y="9846"/>
                  </a:lnTo>
                  <a:lnTo>
                    <a:pt x="7460" y="9486"/>
                  </a:lnTo>
                  <a:lnTo>
                    <a:pt x="7615" y="9138"/>
                  </a:lnTo>
                  <a:lnTo>
                    <a:pt x="7364" y="8179"/>
                  </a:lnTo>
                  <a:lnTo>
                    <a:pt x="7064" y="7148"/>
                  </a:lnTo>
                  <a:lnTo>
                    <a:pt x="6356" y="4834"/>
                  </a:lnTo>
                  <a:lnTo>
                    <a:pt x="6224" y="4414"/>
                  </a:lnTo>
                  <a:lnTo>
                    <a:pt x="6057" y="4006"/>
                  </a:lnTo>
                  <a:lnTo>
                    <a:pt x="5889" y="3622"/>
                  </a:lnTo>
                  <a:lnTo>
                    <a:pt x="5697" y="3251"/>
                  </a:lnTo>
                  <a:lnTo>
                    <a:pt x="5493" y="2891"/>
                  </a:lnTo>
                  <a:lnTo>
                    <a:pt x="5265" y="2543"/>
                  </a:lnTo>
                  <a:lnTo>
                    <a:pt x="5025" y="2207"/>
                  </a:lnTo>
                  <a:lnTo>
                    <a:pt x="4773" y="1896"/>
                  </a:lnTo>
                  <a:lnTo>
                    <a:pt x="4510" y="1608"/>
                  </a:lnTo>
                  <a:lnTo>
                    <a:pt x="4234" y="1320"/>
                  </a:lnTo>
                  <a:lnTo>
                    <a:pt x="3934" y="1056"/>
                  </a:lnTo>
                  <a:lnTo>
                    <a:pt x="3634" y="816"/>
                  </a:lnTo>
                  <a:lnTo>
                    <a:pt x="3323" y="577"/>
                  </a:lnTo>
                  <a:lnTo>
                    <a:pt x="2999" y="373"/>
                  </a:lnTo>
                  <a:lnTo>
                    <a:pt x="2663" y="169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7C4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 flipH="1">
              <a:off x="6882432" y="1005262"/>
              <a:ext cx="147255" cy="190836"/>
            </a:xfrm>
            <a:custGeom>
              <a:rect b="b" l="l" r="r" t="t"/>
              <a:pathLst>
                <a:path extrusionOk="0" fill="none" h="9870" w="7616">
                  <a:moveTo>
                    <a:pt x="2327" y="1"/>
                  </a:moveTo>
                  <a:lnTo>
                    <a:pt x="2327" y="1"/>
                  </a:lnTo>
                  <a:lnTo>
                    <a:pt x="2039" y="109"/>
                  </a:lnTo>
                  <a:lnTo>
                    <a:pt x="1764" y="253"/>
                  </a:lnTo>
                  <a:lnTo>
                    <a:pt x="1500" y="409"/>
                  </a:lnTo>
                  <a:lnTo>
                    <a:pt x="1236" y="577"/>
                  </a:lnTo>
                  <a:lnTo>
                    <a:pt x="984" y="780"/>
                  </a:lnTo>
                  <a:lnTo>
                    <a:pt x="756" y="996"/>
                  </a:lnTo>
                  <a:lnTo>
                    <a:pt x="541" y="1248"/>
                  </a:lnTo>
                  <a:lnTo>
                    <a:pt x="337" y="1512"/>
                  </a:lnTo>
                  <a:lnTo>
                    <a:pt x="337" y="1512"/>
                  </a:lnTo>
                  <a:lnTo>
                    <a:pt x="217" y="1860"/>
                  </a:lnTo>
                  <a:lnTo>
                    <a:pt x="121" y="2219"/>
                  </a:lnTo>
                  <a:lnTo>
                    <a:pt x="61" y="2579"/>
                  </a:lnTo>
                  <a:lnTo>
                    <a:pt x="13" y="2939"/>
                  </a:lnTo>
                  <a:lnTo>
                    <a:pt x="1" y="3311"/>
                  </a:lnTo>
                  <a:lnTo>
                    <a:pt x="13" y="3670"/>
                  </a:lnTo>
                  <a:lnTo>
                    <a:pt x="37" y="4030"/>
                  </a:lnTo>
                  <a:lnTo>
                    <a:pt x="97" y="4390"/>
                  </a:lnTo>
                  <a:lnTo>
                    <a:pt x="169" y="4750"/>
                  </a:lnTo>
                  <a:lnTo>
                    <a:pt x="265" y="5109"/>
                  </a:lnTo>
                  <a:lnTo>
                    <a:pt x="385" y="5457"/>
                  </a:lnTo>
                  <a:lnTo>
                    <a:pt x="517" y="5793"/>
                  </a:lnTo>
                  <a:lnTo>
                    <a:pt x="684" y="6129"/>
                  </a:lnTo>
                  <a:lnTo>
                    <a:pt x="852" y="6464"/>
                  </a:lnTo>
                  <a:lnTo>
                    <a:pt x="1056" y="6776"/>
                  </a:lnTo>
                  <a:lnTo>
                    <a:pt x="1272" y="7088"/>
                  </a:lnTo>
                  <a:lnTo>
                    <a:pt x="1500" y="7388"/>
                  </a:lnTo>
                  <a:lnTo>
                    <a:pt x="1752" y="7675"/>
                  </a:lnTo>
                  <a:lnTo>
                    <a:pt x="2015" y="7951"/>
                  </a:lnTo>
                  <a:lnTo>
                    <a:pt x="2303" y="8203"/>
                  </a:lnTo>
                  <a:lnTo>
                    <a:pt x="2603" y="8455"/>
                  </a:lnTo>
                  <a:lnTo>
                    <a:pt x="2915" y="8683"/>
                  </a:lnTo>
                  <a:lnTo>
                    <a:pt x="3239" y="8887"/>
                  </a:lnTo>
                  <a:lnTo>
                    <a:pt x="3586" y="9090"/>
                  </a:lnTo>
                  <a:lnTo>
                    <a:pt x="3934" y="9258"/>
                  </a:lnTo>
                  <a:lnTo>
                    <a:pt x="4306" y="9414"/>
                  </a:lnTo>
                  <a:lnTo>
                    <a:pt x="4678" y="9546"/>
                  </a:lnTo>
                  <a:lnTo>
                    <a:pt x="5073" y="9654"/>
                  </a:lnTo>
                  <a:lnTo>
                    <a:pt x="5469" y="9750"/>
                  </a:lnTo>
                  <a:lnTo>
                    <a:pt x="5889" y="9810"/>
                  </a:lnTo>
                  <a:lnTo>
                    <a:pt x="6308" y="9858"/>
                  </a:lnTo>
                  <a:lnTo>
                    <a:pt x="6740" y="9870"/>
                  </a:lnTo>
                  <a:lnTo>
                    <a:pt x="6740" y="9870"/>
                  </a:lnTo>
                  <a:lnTo>
                    <a:pt x="7004" y="9858"/>
                  </a:lnTo>
                  <a:lnTo>
                    <a:pt x="7280" y="9846"/>
                  </a:lnTo>
                  <a:lnTo>
                    <a:pt x="7280" y="9846"/>
                  </a:lnTo>
                  <a:lnTo>
                    <a:pt x="7460" y="9486"/>
                  </a:lnTo>
                  <a:lnTo>
                    <a:pt x="7615" y="9138"/>
                  </a:lnTo>
                  <a:lnTo>
                    <a:pt x="7615" y="9138"/>
                  </a:lnTo>
                  <a:lnTo>
                    <a:pt x="7364" y="8179"/>
                  </a:lnTo>
                  <a:lnTo>
                    <a:pt x="7064" y="7148"/>
                  </a:lnTo>
                  <a:lnTo>
                    <a:pt x="6356" y="4834"/>
                  </a:lnTo>
                  <a:lnTo>
                    <a:pt x="6356" y="4834"/>
                  </a:lnTo>
                  <a:lnTo>
                    <a:pt x="6224" y="4414"/>
                  </a:lnTo>
                  <a:lnTo>
                    <a:pt x="6057" y="4006"/>
                  </a:lnTo>
                  <a:lnTo>
                    <a:pt x="5889" y="3622"/>
                  </a:lnTo>
                  <a:lnTo>
                    <a:pt x="5697" y="3251"/>
                  </a:lnTo>
                  <a:lnTo>
                    <a:pt x="5493" y="2891"/>
                  </a:lnTo>
                  <a:lnTo>
                    <a:pt x="5265" y="2543"/>
                  </a:lnTo>
                  <a:lnTo>
                    <a:pt x="5025" y="2207"/>
                  </a:lnTo>
                  <a:lnTo>
                    <a:pt x="4773" y="1896"/>
                  </a:lnTo>
                  <a:lnTo>
                    <a:pt x="4510" y="1608"/>
                  </a:lnTo>
                  <a:lnTo>
                    <a:pt x="4234" y="1320"/>
                  </a:lnTo>
                  <a:lnTo>
                    <a:pt x="3934" y="1056"/>
                  </a:lnTo>
                  <a:lnTo>
                    <a:pt x="3634" y="816"/>
                  </a:lnTo>
                  <a:lnTo>
                    <a:pt x="3323" y="577"/>
                  </a:lnTo>
                  <a:lnTo>
                    <a:pt x="2999" y="373"/>
                  </a:lnTo>
                  <a:lnTo>
                    <a:pt x="2663" y="169"/>
                  </a:lnTo>
                  <a:lnTo>
                    <a:pt x="232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 flipH="1">
              <a:off x="6895889" y="970730"/>
              <a:ext cx="324151" cy="188516"/>
            </a:xfrm>
            <a:custGeom>
              <a:rect b="b" l="l" r="r" t="t"/>
              <a:pathLst>
                <a:path extrusionOk="0" h="9750" w="16765">
                  <a:moveTo>
                    <a:pt x="8839" y="0"/>
                  </a:moveTo>
                  <a:lnTo>
                    <a:pt x="8479" y="12"/>
                  </a:lnTo>
                  <a:lnTo>
                    <a:pt x="8119" y="36"/>
                  </a:lnTo>
                  <a:lnTo>
                    <a:pt x="7771" y="84"/>
                  </a:lnTo>
                  <a:lnTo>
                    <a:pt x="7436" y="144"/>
                  </a:lnTo>
                  <a:lnTo>
                    <a:pt x="7100" y="216"/>
                  </a:lnTo>
                  <a:lnTo>
                    <a:pt x="6764" y="300"/>
                  </a:lnTo>
                  <a:lnTo>
                    <a:pt x="6440" y="396"/>
                  </a:lnTo>
                  <a:lnTo>
                    <a:pt x="6129" y="504"/>
                  </a:lnTo>
                  <a:lnTo>
                    <a:pt x="5817" y="624"/>
                  </a:lnTo>
                  <a:lnTo>
                    <a:pt x="5517" y="756"/>
                  </a:lnTo>
                  <a:lnTo>
                    <a:pt x="5217" y="900"/>
                  </a:lnTo>
                  <a:lnTo>
                    <a:pt x="4929" y="1055"/>
                  </a:lnTo>
                  <a:lnTo>
                    <a:pt x="4654" y="1223"/>
                  </a:lnTo>
                  <a:lnTo>
                    <a:pt x="4378" y="1403"/>
                  </a:lnTo>
                  <a:lnTo>
                    <a:pt x="4114" y="1595"/>
                  </a:lnTo>
                  <a:lnTo>
                    <a:pt x="3850" y="1787"/>
                  </a:lnTo>
                  <a:lnTo>
                    <a:pt x="3598" y="1991"/>
                  </a:lnTo>
                  <a:lnTo>
                    <a:pt x="3359" y="2207"/>
                  </a:lnTo>
                  <a:lnTo>
                    <a:pt x="3119" y="2435"/>
                  </a:lnTo>
                  <a:lnTo>
                    <a:pt x="2891" y="2662"/>
                  </a:lnTo>
                  <a:lnTo>
                    <a:pt x="2675" y="2902"/>
                  </a:lnTo>
                  <a:lnTo>
                    <a:pt x="2459" y="3142"/>
                  </a:lnTo>
                  <a:lnTo>
                    <a:pt x="2255" y="3394"/>
                  </a:lnTo>
                  <a:lnTo>
                    <a:pt x="2063" y="3658"/>
                  </a:lnTo>
                  <a:lnTo>
                    <a:pt x="1872" y="3921"/>
                  </a:lnTo>
                  <a:lnTo>
                    <a:pt x="1692" y="4185"/>
                  </a:lnTo>
                  <a:lnTo>
                    <a:pt x="1524" y="4461"/>
                  </a:lnTo>
                  <a:lnTo>
                    <a:pt x="1368" y="4737"/>
                  </a:lnTo>
                  <a:lnTo>
                    <a:pt x="1212" y="5025"/>
                  </a:lnTo>
                  <a:lnTo>
                    <a:pt x="1068" y="5312"/>
                  </a:lnTo>
                  <a:lnTo>
                    <a:pt x="924" y="5600"/>
                  </a:lnTo>
                  <a:lnTo>
                    <a:pt x="804" y="5888"/>
                  </a:lnTo>
                  <a:lnTo>
                    <a:pt x="684" y="6188"/>
                  </a:lnTo>
                  <a:lnTo>
                    <a:pt x="577" y="6476"/>
                  </a:lnTo>
                  <a:lnTo>
                    <a:pt x="481" y="6775"/>
                  </a:lnTo>
                  <a:lnTo>
                    <a:pt x="385" y="7075"/>
                  </a:lnTo>
                  <a:lnTo>
                    <a:pt x="301" y="7375"/>
                  </a:lnTo>
                  <a:lnTo>
                    <a:pt x="229" y="7675"/>
                  </a:lnTo>
                  <a:lnTo>
                    <a:pt x="169" y="7975"/>
                  </a:lnTo>
                  <a:lnTo>
                    <a:pt x="121" y="8274"/>
                  </a:lnTo>
                  <a:lnTo>
                    <a:pt x="73" y="8574"/>
                  </a:lnTo>
                  <a:lnTo>
                    <a:pt x="37" y="8874"/>
                  </a:lnTo>
                  <a:lnTo>
                    <a:pt x="13" y="9162"/>
                  </a:lnTo>
                  <a:lnTo>
                    <a:pt x="1" y="9461"/>
                  </a:lnTo>
                  <a:lnTo>
                    <a:pt x="1" y="9749"/>
                  </a:lnTo>
                  <a:lnTo>
                    <a:pt x="49" y="9533"/>
                  </a:lnTo>
                  <a:lnTo>
                    <a:pt x="121" y="9330"/>
                  </a:lnTo>
                  <a:lnTo>
                    <a:pt x="205" y="9138"/>
                  </a:lnTo>
                  <a:lnTo>
                    <a:pt x="313" y="8946"/>
                  </a:lnTo>
                  <a:lnTo>
                    <a:pt x="445" y="8778"/>
                  </a:lnTo>
                  <a:lnTo>
                    <a:pt x="589" y="8610"/>
                  </a:lnTo>
                  <a:lnTo>
                    <a:pt x="756" y="8454"/>
                  </a:lnTo>
                  <a:lnTo>
                    <a:pt x="936" y="8310"/>
                  </a:lnTo>
                  <a:lnTo>
                    <a:pt x="1128" y="8166"/>
                  </a:lnTo>
                  <a:lnTo>
                    <a:pt x="1332" y="8035"/>
                  </a:lnTo>
                  <a:lnTo>
                    <a:pt x="1560" y="7915"/>
                  </a:lnTo>
                  <a:lnTo>
                    <a:pt x="1800" y="7807"/>
                  </a:lnTo>
                  <a:lnTo>
                    <a:pt x="2051" y="7687"/>
                  </a:lnTo>
                  <a:lnTo>
                    <a:pt x="2315" y="7591"/>
                  </a:lnTo>
                  <a:lnTo>
                    <a:pt x="2591" y="7495"/>
                  </a:lnTo>
                  <a:lnTo>
                    <a:pt x="2879" y="7399"/>
                  </a:lnTo>
                  <a:lnTo>
                    <a:pt x="3179" y="7315"/>
                  </a:lnTo>
                  <a:lnTo>
                    <a:pt x="3478" y="7243"/>
                  </a:lnTo>
                  <a:lnTo>
                    <a:pt x="4126" y="7099"/>
                  </a:lnTo>
                  <a:lnTo>
                    <a:pt x="4798" y="6967"/>
                  </a:lnTo>
                  <a:lnTo>
                    <a:pt x="5493" y="6859"/>
                  </a:lnTo>
                  <a:lnTo>
                    <a:pt x="6213" y="6751"/>
                  </a:lnTo>
                  <a:lnTo>
                    <a:pt x="6956" y="6667"/>
                  </a:lnTo>
                  <a:lnTo>
                    <a:pt x="8443" y="6488"/>
                  </a:lnTo>
                  <a:lnTo>
                    <a:pt x="9942" y="6320"/>
                  </a:lnTo>
                  <a:lnTo>
                    <a:pt x="10673" y="6224"/>
                  </a:lnTo>
                  <a:lnTo>
                    <a:pt x="11393" y="6128"/>
                  </a:lnTo>
                  <a:lnTo>
                    <a:pt x="12088" y="6008"/>
                  </a:lnTo>
                  <a:lnTo>
                    <a:pt x="12748" y="5888"/>
                  </a:lnTo>
                  <a:lnTo>
                    <a:pt x="13383" y="5744"/>
                  </a:lnTo>
                  <a:lnTo>
                    <a:pt x="13695" y="5660"/>
                  </a:lnTo>
                  <a:lnTo>
                    <a:pt x="13983" y="5576"/>
                  </a:lnTo>
                  <a:lnTo>
                    <a:pt x="14271" y="5492"/>
                  </a:lnTo>
                  <a:lnTo>
                    <a:pt x="14535" y="5396"/>
                  </a:lnTo>
                  <a:lnTo>
                    <a:pt x="14798" y="5288"/>
                  </a:lnTo>
                  <a:lnTo>
                    <a:pt x="15050" y="5181"/>
                  </a:lnTo>
                  <a:lnTo>
                    <a:pt x="15278" y="5073"/>
                  </a:lnTo>
                  <a:lnTo>
                    <a:pt x="15494" y="4953"/>
                  </a:lnTo>
                  <a:lnTo>
                    <a:pt x="15698" y="4821"/>
                  </a:lnTo>
                  <a:lnTo>
                    <a:pt x="15890" y="4677"/>
                  </a:lnTo>
                  <a:lnTo>
                    <a:pt x="16069" y="4533"/>
                  </a:lnTo>
                  <a:lnTo>
                    <a:pt x="16225" y="4377"/>
                  </a:lnTo>
                  <a:lnTo>
                    <a:pt x="16357" y="4209"/>
                  </a:lnTo>
                  <a:lnTo>
                    <a:pt x="16477" y="4041"/>
                  </a:lnTo>
                  <a:lnTo>
                    <a:pt x="16585" y="3849"/>
                  </a:lnTo>
                  <a:lnTo>
                    <a:pt x="16669" y="3658"/>
                  </a:lnTo>
                  <a:lnTo>
                    <a:pt x="16729" y="3454"/>
                  </a:lnTo>
                  <a:lnTo>
                    <a:pt x="16765" y="3238"/>
                  </a:lnTo>
                  <a:lnTo>
                    <a:pt x="16309" y="2878"/>
                  </a:lnTo>
                  <a:lnTo>
                    <a:pt x="15854" y="2554"/>
                  </a:lnTo>
                  <a:lnTo>
                    <a:pt x="15398" y="2243"/>
                  </a:lnTo>
                  <a:lnTo>
                    <a:pt x="14942" y="1943"/>
                  </a:lnTo>
                  <a:lnTo>
                    <a:pt x="14499" y="1679"/>
                  </a:lnTo>
                  <a:lnTo>
                    <a:pt x="14067" y="1439"/>
                  </a:lnTo>
                  <a:lnTo>
                    <a:pt x="13623" y="1211"/>
                  </a:lnTo>
                  <a:lnTo>
                    <a:pt x="13203" y="1008"/>
                  </a:lnTo>
                  <a:lnTo>
                    <a:pt x="12772" y="816"/>
                  </a:lnTo>
                  <a:lnTo>
                    <a:pt x="12352" y="660"/>
                  </a:lnTo>
                  <a:lnTo>
                    <a:pt x="11944" y="516"/>
                  </a:lnTo>
                  <a:lnTo>
                    <a:pt x="11537" y="384"/>
                  </a:lnTo>
                  <a:lnTo>
                    <a:pt x="11129" y="276"/>
                  </a:lnTo>
                  <a:lnTo>
                    <a:pt x="10733" y="192"/>
                  </a:lnTo>
                  <a:lnTo>
                    <a:pt x="10350" y="120"/>
                  </a:lnTo>
                  <a:lnTo>
                    <a:pt x="9954" y="60"/>
                  </a:lnTo>
                  <a:lnTo>
                    <a:pt x="9582" y="24"/>
                  </a:lnTo>
                  <a:lnTo>
                    <a:pt x="9210" y="12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 flipH="1">
              <a:off x="7049834" y="1198167"/>
              <a:ext cx="23434" cy="34107"/>
            </a:xfrm>
            <a:custGeom>
              <a:rect b="b" l="l" r="r" t="t"/>
              <a:pathLst>
                <a:path extrusionOk="0" h="1764" w="1212">
                  <a:moveTo>
                    <a:pt x="420" y="1"/>
                  </a:moveTo>
                  <a:lnTo>
                    <a:pt x="360" y="13"/>
                  </a:lnTo>
                  <a:lnTo>
                    <a:pt x="300" y="37"/>
                  </a:lnTo>
                  <a:lnTo>
                    <a:pt x="252" y="61"/>
                  </a:lnTo>
                  <a:lnTo>
                    <a:pt x="204" y="97"/>
                  </a:lnTo>
                  <a:lnTo>
                    <a:pt x="156" y="133"/>
                  </a:lnTo>
                  <a:lnTo>
                    <a:pt x="120" y="193"/>
                  </a:lnTo>
                  <a:lnTo>
                    <a:pt x="60" y="301"/>
                  </a:lnTo>
                  <a:lnTo>
                    <a:pt x="25" y="445"/>
                  </a:lnTo>
                  <a:lnTo>
                    <a:pt x="1" y="600"/>
                  </a:lnTo>
                  <a:lnTo>
                    <a:pt x="1" y="756"/>
                  </a:lnTo>
                  <a:lnTo>
                    <a:pt x="25" y="936"/>
                  </a:lnTo>
                  <a:lnTo>
                    <a:pt x="84" y="1116"/>
                  </a:lnTo>
                  <a:lnTo>
                    <a:pt x="144" y="1284"/>
                  </a:lnTo>
                  <a:lnTo>
                    <a:pt x="240" y="1428"/>
                  </a:lnTo>
                  <a:lnTo>
                    <a:pt x="336" y="1548"/>
                  </a:lnTo>
                  <a:lnTo>
                    <a:pt x="444" y="1644"/>
                  </a:lnTo>
                  <a:lnTo>
                    <a:pt x="564" y="1716"/>
                  </a:lnTo>
                  <a:lnTo>
                    <a:pt x="624" y="1740"/>
                  </a:lnTo>
                  <a:lnTo>
                    <a:pt x="672" y="1764"/>
                  </a:lnTo>
                  <a:lnTo>
                    <a:pt x="792" y="1764"/>
                  </a:lnTo>
                  <a:lnTo>
                    <a:pt x="852" y="1752"/>
                  </a:lnTo>
                  <a:lnTo>
                    <a:pt x="912" y="1740"/>
                  </a:lnTo>
                  <a:lnTo>
                    <a:pt x="960" y="1704"/>
                  </a:lnTo>
                  <a:lnTo>
                    <a:pt x="1008" y="1668"/>
                  </a:lnTo>
                  <a:lnTo>
                    <a:pt x="1044" y="1632"/>
                  </a:lnTo>
                  <a:lnTo>
                    <a:pt x="1092" y="1584"/>
                  </a:lnTo>
                  <a:lnTo>
                    <a:pt x="1152" y="1464"/>
                  </a:lnTo>
                  <a:lnTo>
                    <a:pt x="1188" y="1320"/>
                  </a:lnTo>
                  <a:lnTo>
                    <a:pt x="1212" y="1176"/>
                  </a:lnTo>
                  <a:lnTo>
                    <a:pt x="1212" y="1008"/>
                  </a:lnTo>
                  <a:lnTo>
                    <a:pt x="1188" y="828"/>
                  </a:lnTo>
                  <a:lnTo>
                    <a:pt x="1128" y="660"/>
                  </a:lnTo>
                  <a:lnTo>
                    <a:pt x="1068" y="492"/>
                  </a:lnTo>
                  <a:lnTo>
                    <a:pt x="972" y="337"/>
                  </a:lnTo>
                  <a:lnTo>
                    <a:pt x="876" y="217"/>
                  </a:lnTo>
                  <a:lnTo>
                    <a:pt x="768" y="121"/>
                  </a:lnTo>
                  <a:lnTo>
                    <a:pt x="648" y="49"/>
                  </a:lnTo>
                  <a:lnTo>
                    <a:pt x="588" y="25"/>
                  </a:lnTo>
                  <a:lnTo>
                    <a:pt x="540" y="13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 flipH="1">
              <a:off x="7160430" y="1232719"/>
              <a:ext cx="23434" cy="34107"/>
            </a:xfrm>
            <a:custGeom>
              <a:rect b="b" l="l" r="r" t="t"/>
              <a:pathLst>
                <a:path extrusionOk="0" h="1764" w="1212">
                  <a:moveTo>
                    <a:pt x="420" y="1"/>
                  </a:moveTo>
                  <a:lnTo>
                    <a:pt x="360" y="13"/>
                  </a:lnTo>
                  <a:lnTo>
                    <a:pt x="300" y="37"/>
                  </a:lnTo>
                  <a:lnTo>
                    <a:pt x="252" y="61"/>
                  </a:lnTo>
                  <a:lnTo>
                    <a:pt x="204" y="96"/>
                  </a:lnTo>
                  <a:lnTo>
                    <a:pt x="157" y="144"/>
                  </a:lnTo>
                  <a:lnTo>
                    <a:pt x="121" y="192"/>
                  </a:lnTo>
                  <a:lnTo>
                    <a:pt x="61" y="312"/>
                  </a:lnTo>
                  <a:lnTo>
                    <a:pt x="25" y="444"/>
                  </a:lnTo>
                  <a:lnTo>
                    <a:pt x="1" y="600"/>
                  </a:lnTo>
                  <a:lnTo>
                    <a:pt x="1" y="768"/>
                  </a:lnTo>
                  <a:lnTo>
                    <a:pt x="25" y="936"/>
                  </a:lnTo>
                  <a:lnTo>
                    <a:pt x="73" y="1116"/>
                  </a:lnTo>
                  <a:lnTo>
                    <a:pt x="145" y="1284"/>
                  </a:lnTo>
                  <a:lnTo>
                    <a:pt x="240" y="1428"/>
                  </a:lnTo>
                  <a:lnTo>
                    <a:pt x="336" y="1547"/>
                  </a:lnTo>
                  <a:lnTo>
                    <a:pt x="444" y="1655"/>
                  </a:lnTo>
                  <a:lnTo>
                    <a:pt x="564" y="1715"/>
                  </a:lnTo>
                  <a:lnTo>
                    <a:pt x="612" y="1739"/>
                  </a:lnTo>
                  <a:lnTo>
                    <a:pt x="672" y="1763"/>
                  </a:lnTo>
                  <a:lnTo>
                    <a:pt x="852" y="1763"/>
                  </a:lnTo>
                  <a:lnTo>
                    <a:pt x="900" y="1739"/>
                  </a:lnTo>
                  <a:lnTo>
                    <a:pt x="960" y="1715"/>
                  </a:lnTo>
                  <a:lnTo>
                    <a:pt x="1008" y="1679"/>
                  </a:lnTo>
                  <a:lnTo>
                    <a:pt x="1044" y="1631"/>
                  </a:lnTo>
                  <a:lnTo>
                    <a:pt x="1092" y="1583"/>
                  </a:lnTo>
                  <a:lnTo>
                    <a:pt x="1152" y="1464"/>
                  </a:lnTo>
                  <a:lnTo>
                    <a:pt x="1188" y="1332"/>
                  </a:lnTo>
                  <a:lnTo>
                    <a:pt x="1212" y="1176"/>
                  </a:lnTo>
                  <a:lnTo>
                    <a:pt x="1212" y="1008"/>
                  </a:lnTo>
                  <a:lnTo>
                    <a:pt x="1176" y="840"/>
                  </a:lnTo>
                  <a:lnTo>
                    <a:pt x="1128" y="660"/>
                  </a:lnTo>
                  <a:lnTo>
                    <a:pt x="1056" y="492"/>
                  </a:lnTo>
                  <a:lnTo>
                    <a:pt x="972" y="348"/>
                  </a:lnTo>
                  <a:lnTo>
                    <a:pt x="876" y="216"/>
                  </a:lnTo>
                  <a:lnTo>
                    <a:pt x="768" y="120"/>
                  </a:lnTo>
                  <a:lnTo>
                    <a:pt x="648" y="49"/>
                  </a:lnTo>
                  <a:lnTo>
                    <a:pt x="588" y="25"/>
                  </a:lnTo>
                  <a:lnTo>
                    <a:pt x="528" y="13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 flipH="1">
              <a:off x="7175260" y="1232719"/>
              <a:ext cx="22970" cy="7676"/>
            </a:xfrm>
            <a:custGeom>
              <a:rect b="b" l="l" r="r" t="t"/>
              <a:pathLst>
                <a:path extrusionOk="0" h="397" w="1188">
                  <a:moveTo>
                    <a:pt x="1187" y="1"/>
                  </a:moveTo>
                  <a:lnTo>
                    <a:pt x="0" y="144"/>
                  </a:lnTo>
                  <a:lnTo>
                    <a:pt x="36" y="168"/>
                  </a:lnTo>
                  <a:lnTo>
                    <a:pt x="144" y="228"/>
                  </a:lnTo>
                  <a:lnTo>
                    <a:pt x="288" y="300"/>
                  </a:lnTo>
                  <a:lnTo>
                    <a:pt x="372" y="336"/>
                  </a:lnTo>
                  <a:lnTo>
                    <a:pt x="468" y="360"/>
                  </a:lnTo>
                  <a:lnTo>
                    <a:pt x="564" y="384"/>
                  </a:lnTo>
                  <a:lnTo>
                    <a:pt x="672" y="396"/>
                  </a:lnTo>
                  <a:lnTo>
                    <a:pt x="768" y="384"/>
                  </a:lnTo>
                  <a:lnTo>
                    <a:pt x="864" y="360"/>
                  </a:lnTo>
                  <a:lnTo>
                    <a:pt x="959" y="312"/>
                  </a:lnTo>
                  <a:lnTo>
                    <a:pt x="1043" y="240"/>
                  </a:lnTo>
                  <a:lnTo>
                    <a:pt x="1115" y="13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 flipH="1">
              <a:off x="7108496" y="1240376"/>
              <a:ext cx="32695" cy="73048"/>
            </a:xfrm>
            <a:custGeom>
              <a:rect b="b" l="l" r="r" t="t"/>
              <a:pathLst>
                <a:path extrusionOk="0" h="3778" w="1691">
                  <a:moveTo>
                    <a:pt x="528" y="0"/>
                  </a:moveTo>
                  <a:lnTo>
                    <a:pt x="516" y="384"/>
                  </a:lnTo>
                  <a:lnTo>
                    <a:pt x="492" y="816"/>
                  </a:lnTo>
                  <a:lnTo>
                    <a:pt x="444" y="1343"/>
                  </a:lnTo>
                  <a:lnTo>
                    <a:pt x="384" y="1931"/>
                  </a:lnTo>
                  <a:lnTo>
                    <a:pt x="336" y="2243"/>
                  </a:lnTo>
                  <a:lnTo>
                    <a:pt x="288" y="2542"/>
                  </a:lnTo>
                  <a:lnTo>
                    <a:pt x="228" y="2854"/>
                  </a:lnTo>
                  <a:lnTo>
                    <a:pt x="156" y="3142"/>
                  </a:lnTo>
                  <a:lnTo>
                    <a:pt x="84" y="3430"/>
                  </a:lnTo>
                  <a:lnTo>
                    <a:pt x="0" y="3682"/>
                  </a:lnTo>
                  <a:lnTo>
                    <a:pt x="144" y="3742"/>
                  </a:lnTo>
                  <a:lnTo>
                    <a:pt x="300" y="3766"/>
                  </a:lnTo>
                  <a:lnTo>
                    <a:pt x="444" y="3778"/>
                  </a:lnTo>
                  <a:lnTo>
                    <a:pt x="600" y="3766"/>
                  </a:lnTo>
                  <a:lnTo>
                    <a:pt x="744" y="3742"/>
                  </a:lnTo>
                  <a:lnTo>
                    <a:pt x="887" y="3718"/>
                  </a:lnTo>
                  <a:lnTo>
                    <a:pt x="1019" y="3670"/>
                  </a:lnTo>
                  <a:lnTo>
                    <a:pt x="1139" y="3622"/>
                  </a:lnTo>
                  <a:lnTo>
                    <a:pt x="1367" y="3514"/>
                  </a:lnTo>
                  <a:lnTo>
                    <a:pt x="1547" y="3418"/>
                  </a:lnTo>
                  <a:lnTo>
                    <a:pt x="1691" y="331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 flipH="1">
              <a:off x="7035681" y="1289061"/>
              <a:ext cx="62162" cy="50329"/>
            </a:xfrm>
            <a:custGeom>
              <a:rect b="b" l="l" r="r" t="t"/>
              <a:pathLst>
                <a:path extrusionOk="0" h="2603" w="3215">
                  <a:moveTo>
                    <a:pt x="3070" y="0"/>
                  </a:moveTo>
                  <a:lnTo>
                    <a:pt x="3022" y="12"/>
                  </a:lnTo>
                  <a:lnTo>
                    <a:pt x="2974" y="48"/>
                  </a:lnTo>
                  <a:lnTo>
                    <a:pt x="2938" y="96"/>
                  </a:lnTo>
                  <a:lnTo>
                    <a:pt x="2902" y="180"/>
                  </a:lnTo>
                  <a:lnTo>
                    <a:pt x="2794" y="384"/>
                  </a:lnTo>
                  <a:lnTo>
                    <a:pt x="2698" y="528"/>
                  </a:lnTo>
                  <a:lnTo>
                    <a:pt x="2591" y="684"/>
                  </a:lnTo>
                  <a:lnTo>
                    <a:pt x="2459" y="852"/>
                  </a:lnTo>
                  <a:lnTo>
                    <a:pt x="2303" y="1032"/>
                  </a:lnTo>
                  <a:lnTo>
                    <a:pt x="2123" y="1224"/>
                  </a:lnTo>
                  <a:lnTo>
                    <a:pt x="1919" y="1403"/>
                  </a:lnTo>
                  <a:lnTo>
                    <a:pt x="1691" y="1595"/>
                  </a:lnTo>
                  <a:lnTo>
                    <a:pt x="1427" y="1763"/>
                  </a:lnTo>
                  <a:lnTo>
                    <a:pt x="1152" y="1931"/>
                  </a:lnTo>
                  <a:lnTo>
                    <a:pt x="996" y="2003"/>
                  </a:lnTo>
                  <a:lnTo>
                    <a:pt x="828" y="2075"/>
                  </a:lnTo>
                  <a:lnTo>
                    <a:pt x="660" y="2147"/>
                  </a:lnTo>
                  <a:lnTo>
                    <a:pt x="492" y="2207"/>
                  </a:lnTo>
                  <a:lnTo>
                    <a:pt x="300" y="2255"/>
                  </a:lnTo>
                  <a:lnTo>
                    <a:pt x="120" y="2303"/>
                  </a:lnTo>
                  <a:lnTo>
                    <a:pt x="60" y="2327"/>
                  </a:lnTo>
                  <a:lnTo>
                    <a:pt x="24" y="2375"/>
                  </a:lnTo>
                  <a:lnTo>
                    <a:pt x="0" y="2423"/>
                  </a:lnTo>
                  <a:lnTo>
                    <a:pt x="0" y="2483"/>
                  </a:lnTo>
                  <a:lnTo>
                    <a:pt x="12" y="2531"/>
                  </a:lnTo>
                  <a:lnTo>
                    <a:pt x="48" y="2579"/>
                  </a:lnTo>
                  <a:lnTo>
                    <a:pt x="108" y="2603"/>
                  </a:lnTo>
                  <a:lnTo>
                    <a:pt x="156" y="2591"/>
                  </a:lnTo>
                  <a:lnTo>
                    <a:pt x="372" y="2543"/>
                  </a:lnTo>
                  <a:lnTo>
                    <a:pt x="564" y="2483"/>
                  </a:lnTo>
                  <a:lnTo>
                    <a:pt x="756" y="2423"/>
                  </a:lnTo>
                  <a:lnTo>
                    <a:pt x="948" y="2351"/>
                  </a:lnTo>
                  <a:lnTo>
                    <a:pt x="1236" y="2207"/>
                  </a:lnTo>
                  <a:lnTo>
                    <a:pt x="1511" y="2063"/>
                  </a:lnTo>
                  <a:lnTo>
                    <a:pt x="1751" y="1895"/>
                  </a:lnTo>
                  <a:lnTo>
                    <a:pt x="1979" y="1727"/>
                  </a:lnTo>
                  <a:lnTo>
                    <a:pt x="2183" y="1559"/>
                  </a:lnTo>
                  <a:lnTo>
                    <a:pt x="2363" y="1379"/>
                  </a:lnTo>
                  <a:lnTo>
                    <a:pt x="2531" y="1212"/>
                  </a:lnTo>
                  <a:lnTo>
                    <a:pt x="2675" y="1044"/>
                  </a:lnTo>
                  <a:lnTo>
                    <a:pt x="2794" y="876"/>
                  </a:lnTo>
                  <a:lnTo>
                    <a:pt x="2902" y="732"/>
                  </a:lnTo>
                  <a:lnTo>
                    <a:pt x="3070" y="468"/>
                  </a:lnTo>
                  <a:lnTo>
                    <a:pt x="3166" y="288"/>
                  </a:lnTo>
                  <a:lnTo>
                    <a:pt x="3202" y="204"/>
                  </a:lnTo>
                  <a:lnTo>
                    <a:pt x="3214" y="144"/>
                  </a:lnTo>
                  <a:lnTo>
                    <a:pt x="3202" y="84"/>
                  </a:lnTo>
                  <a:lnTo>
                    <a:pt x="3178" y="36"/>
                  </a:lnTo>
                  <a:lnTo>
                    <a:pt x="3130" y="12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 flipH="1">
              <a:off x="6836298" y="1141593"/>
              <a:ext cx="75600" cy="118040"/>
            </a:xfrm>
            <a:custGeom>
              <a:rect b="b" l="l" r="r" t="t"/>
              <a:pathLst>
                <a:path extrusionOk="0" h="6105" w="3910">
                  <a:moveTo>
                    <a:pt x="1691" y="1"/>
                  </a:moveTo>
                  <a:lnTo>
                    <a:pt x="1571" y="13"/>
                  </a:lnTo>
                  <a:lnTo>
                    <a:pt x="1451" y="25"/>
                  </a:lnTo>
                  <a:lnTo>
                    <a:pt x="1332" y="49"/>
                  </a:lnTo>
                  <a:lnTo>
                    <a:pt x="1212" y="85"/>
                  </a:lnTo>
                  <a:lnTo>
                    <a:pt x="1092" y="133"/>
                  </a:lnTo>
                  <a:lnTo>
                    <a:pt x="984" y="193"/>
                  </a:lnTo>
                  <a:lnTo>
                    <a:pt x="888" y="253"/>
                  </a:lnTo>
                  <a:lnTo>
                    <a:pt x="792" y="337"/>
                  </a:lnTo>
                  <a:lnTo>
                    <a:pt x="696" y="421"/>
                  </a:lnTo>
                  <a:lnTo>
                    <a:pt x="612" y="505"/>
                  </a:lnTo>
                  <a:lnTo>
                    <a:pt x="540" y="612"/>
                  </a:lnTo>
                  <a:lnTo>
                    <a:pt x="468" y="720"/>
                  </a:lnTo>
                  <a:lnTo>
                    <a:pt x="396" y="828"/>
                  </a:lnTo>
                  <a:lnTo>
                    <a:pt x="336" y="948"/>
                  </a:lnTo>
                  <a:lnTo>
                    <a:pt x="288" y="1080"/>
                  </a:lnTo>
                  <a:lnTo>
                    <a:pt x="192" y="1344"/>
                  </a:lnTo>
                  <a:lnTo>
                    <a:pt x="120" y="1620"/>
                  </a:lnTo>
                  <a:lnTo>
                    <a:pt x="60" y="1920"/>
                  </a:lnTo>
                  <a:lnTo>
                    <a:pt x="25" y="2231"/>
                  </a:lnTo>
                  <a:lnTo>
                    <a:pt x="1" y="2531"/>
                  </a:lnTo>
                  <a:lnTo>
                    <a:pt x="1" y="2843"/>
                  </a:lnTo>
                  <a:lnTo>
                    <a:pt x="13" y="3155"/>
                  </a:lnTo>
                  <a:lnTo>
                    <a:pt x="37" y="3454"/>
                  </a:lnTo>
                  <a:lnTo>
                    <a:pt x="72" y="3754"/>
                  </a:lnTo>
                  <a:lnTo>
                    <a:pt x="120" y="4030"/>
                  </a:lnTo>
                  <a:lnTo>
                    <a:pt x="192" y="4318"/>
                  </a:lnTo>
                  <a:lnTo>
                    <a:pt x="288" y="4594"/>
                  </a:lnTo>
                  <a:lnTo>
                    <a:pt x="396" y="4857"/>
                  </a:lnTo>
                  <a:lnTo>
                    <a:pt x="528" y="5097"/>
                  </a:lnTo>
                  <a:lnTo>
                    <a:pt x="672" y="5325"/>
                  </a:lnTo>
                  <a:lnTo>
                    <a:pt x="828" y="5517"/>
                  </a:lnTo>
                  <a:lnTo>
                    <a:pt x="996" y="5697"/>
                  </a:lnTo>
                  <a:lnTo>
                    <a:pt x="1176" y="5841"/>
                  </a:lnTo>
                  <a:lnTo>
                    <a:pt x="1260" y="5901"/>
                  </a:lnTo>
                  <a:lnTo>
                    <a:pt x="1356" y="5961"/>
                  </a:lnTo>
                  <a:lnTo>
                    <a:pt x="1451" y="6009"/>
                  </a:lnTo>
                  <a:lnTo>
                    <a:pt x="1547" y="6045"/>
                  </a:lnTo>
                  <a:lnTo>
                    <a:pt x="1643" y="6069"/>
                  </a:lnTo>
                  <a:lnTo>
                    <a:pt x="1739" y="6093"/>
                  </a:lnTo>
                  <a:lnTo>
                    <a:pt x="1847" y="6105"/>
                  </a:lnTo>
                  <a:lnTo>
                    <a:pt x="2039" y="6105"/>
                  </a:lnTo>
                  <a:lnTo>
                    <a:pt x="2147" y="6081"/>
                  </a:lnTo>
                  <a:lnTo>
                    <a:pt x="2243" y="6057"/>
                  </a:lnTo>
                  <a:lnTo>
                    <a:pt x="2351" y="6021"/>
                  </a:lnTo>
                  <a:lnTo>
                    <a:pt x="2447" y="5961"/>
                  </a:lnTo>
                  <a:lnTo>
                    <a:pt x="2543" y="5901"/>
                  </a:lnTo>
                  <a:lnTo>
                    <a:pt x="2639" y="5829"/>
                  </a:lnTo>
                  <a:lnTo>
                    <a:pt x="2735" y="5745"/>
                  </a:lnTo>
                  <a:lnTo>
                    <a:pt x="2866" y="5625"/>
                  </a:lnTo>
                  <a:lnTo>
                    <a:pt x="2986" y="5493"/>
                  </a:lnTo>
                  <a:lnTo>
                    <a:pt x="3106" y="5337"/>
                  </a:lnTo>
                  <a:lnTo>
                    <a:pt x="3214" y="5181"/>
                  </a:lnTo>
                  <a:lnTo>
                    <a:pt x="3322" y="5025"/>
                  </a:lnTo>
                  <a:lnTo>
                    <a:pt x="3418" y="4845"/>
                  </a:lnTo>
                  <a:lnTo>
                    <a:pt x="3514" y="4666"/>
                  </a:lnTo>
                  <a:lnTo>
                    <a:pt x="3598" y="4474"/>
                  </a:lnTo>
                  <a:lnTo>
                    <a:pt x="3670" y="4270"/>
                  </a:lnTo>
                  <a:lnTo>
                    <a:pt x="3730" y="4054"/>
                  </a:lnTo>
                  <a:lnTo>
                    <a:pt x="3790" y="3838"/>
                  </a:lnTo>
                  <a:lnTo>
                    <a:pt x="3838" y="3622"/>
                  </a:lnTo>
                  <a:lnTo>
                    <a:pt x="3874" y="3394"/>
                  </a:lnTo>
                  <a:lnTo>
                    <a:pt x="3898" y="3155"/>
                  </a:lnTo>
                  <a:lnTo>
                    <a:pt x="3910" y="2915"/>
                  </a:lnTo>
                  <a:lnTo>
                    <a:pt x="3910" y="2663"/>
                  </a:lnTo>
                  <a:lnTo>
                    <a:pt x="3886" y="2375"/>
                  </a:lnTo>
                  <a:lnTo>
                    <a:pt x="3838" y="2099"/>
                  </a:lnTo>
                  <a:lnTo>
                    <a:pt x="3766" y="1824"/>
                  </a:lnTo>
                  <a:lnTo>
                    <a:pt x="3670" y="1560"/>
                  </a:lnTo>
                  <a:lnTo>
                    <a:pt x="3550" y="1308"/>
                  </a:lnTo>
                  <a:lnTo>
                    <a:pt x="3418" y="1080"/>
                  </a:lnTo>
                  <a:lnTo>
                    <a:pt x="3262" y="864"/>
                  </a:lnTo>
                  <a:lnTo>
                    <a:pt x="3094" y="660"/>
                  </a:lnTo>
                  <a:lnTo>
                    <a:pt x="2914" y="481"/>
                  </a:lnTo>
                  <a:lnTo>
                    <a:pt x="2711" y="337"/>
                  </a:lnTo>
                  <a:lnTo>
                    <a:pt x="2603" y="265"/>
                  </a:lnTo>
                  <a:lnTo>
                    <a:pt x="2495" y="205"/>
                  </a:lnTo>
                  <a:lnTo>
                    <a:pt x="2387" y="157"/>
                  </a:lnTo>
                  <a:lnTo>
                    <a:pt x="2279" y="109"/>
                  </a:lnTo>
                  <a:lnTo>
                    <a:pt x="2171" y="73"/>
                  </a:lnTo>
                  <a:lnTo>
                    <a:pt x="2051" y="37"/>
                  </a:lnTo>
                  <a:lnTo>
                    <a:pt x="1931" y="25"/>
                  </a:lnTo>
                  <a:lnTo>
                    <a:pt x="1811" y="13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 flipH="1">
              <a:off x="7048906" y="1137204"/>
              <a:ext cx="54505" cy="21346"/>
            </a:xfrm>
            <a:custGeom>
              <a:rect b="b" l="l" r="r" t="t"/>
              <a:pathLst>
                <a:path extrusionOk="0" h="1104" w="2819">
                  <a:moveTo>
                    <a:pt x="852" y="0"/>
                  </a:moveTo>
                  <a:lnTo>
                    <a:pt x="696" y="24"/>
                  </a:lnTo>
                  <a:lnTo>
                    <a:pt x="444" y="72"/>
                  </a:lnTo>
                  <a:lnTo>
                    <a:pt x="264" y="120"/>
                  </a:lnTo>
                  <a:lnTo>
                    <a:pt x="192" y="144"/>
                  </a:lnTo>
                  <a:lnTo>
                    <a:pt x="145" y="168"/>
                  </a:lnTo>
                  <a:lnTo>
                    <a:pt x="97" y="204"/>
                  </a:lnTo>
                  <a:lnTo>
                    <a:pt x="61" y="252"/>
                  </a:lnTo>
                  <a:lnTo>
                    <a:pt x="37" y="300"/>
                  </a:lnTo>
                  <a:lnTo>
                    <a:pt x="13" y="348"/>
                  </a:lnTo>
                  <a:lnTo>
                    <a:pt x="1" y="408"/>
                  </a:lnTo>
                  <a:lnTo>
                    <a:pt x="1" y="468"/>
                  </a:lnTo>
                  <a:lnTo>
                    <a:pt x="13" y="528"/>
                  </a:lnTo>
                  <a:lnTo>
                    <a:pt x="37" y="576"/>
                  </a:lnTo>
                  <a:lnTo>
                    <a:pt x="73" y="624"/>
                  </a:lnTo>
                  <a:lnTo>
                    <a:pt x="109" y="660"/>
                  </a:lnTo>
                  <a:lnTo>
                    <a:pt x="157" y="684"/>
                  </a:lnTo>
                  <a:lnTo>
                    <a:pt x="204" y="708"/>
                  </a:lnTo>
                  <a:lnTo>
                    <a:pt x="312" y="708"/>
                  </a:lnTo>
                  <a:lnTo>
                    <a:pt x="372" y="684"/>
                  </a:lnTo>
                  <a:lnTo>
                    <a:pt x="420" y="672"/>
                  </a:lnTo>
                  <a:lnTo>
                    <a:pt x="552" y="636"/>
                  </a:lnTo>
                  <a:lnTo>
                    <a:pt x="744" y="600"/>
                  </a:lnTo>
                  <a:lnTo>
                    <a:pt x="864" y="588"/>
                  </a:lnTo>
                  <a:lnTo>
                    <a:pt x="1152" y="588"/>
                  </a:lnTo>
                  <a:lnTo>
                    <a:pt x="1308" y="600"/>
                  </a:lnTo>
                  <a:lnTo>
                    <a:pt x="1464" y="636"/>
                  </a:lnTo>
                  <a:lnTo>
                    <a:pt x="1643" y="672"/>
                  </a:lnTo>
                  <a:lnTo>
                    <a:pt x="1811" y="732"/>
                  </a:lnTo>
                  <a:lnTo>
                    <a:pt x="1991" y="816"/>
                  </a:lnTo>
                  <a:lnTo>
                    <a:pt x="2183" y="923"/>
                  </a:lnTo>
                  <a:lnTo>
                    <a:pt x="2363" y="1055"/>
                  </a:lnTo>
                  <a:lnTo>
                    <a:pt x="2411" y="1079"/>
                  </a:lnTo>
                  <a:lnTo>
                    <a:pt x="2471" y="1103"/>
                  </a:lnTo>
                  <a:lnTo>
                    <a:pt x="2579" y="1103"/>
                  </a:lnTo>
                  <a:lnTo>
                    <a:pt x="2627" y="1079"/>
                  </a:lnTo>
                  <a:lnTo>
                    <a:pt x="2675" y="1055"/>
                  </a:lnTo>
                  <a:lnTo>
                    <a:pt x="2723" y="1019"/>
                  </a:lnTo>
                  <a:lnTo>
                    <a:pt x="2759" y="983"/>
                  </a:lnTo>
                  <a:lnTo>
                    <a:pt x="2795" y="923"/>
                  </a:lnTo>
                  <a:lnTo>
                    <a:pt x="2819" y="875"/>
                  </a:lnTo>
                  <a:lnTo>
                    <a:pt x="2819" y="816"/>
                  </a:lnTo>
                  <a:lnTo>
                    <a:pt x="2819" y="756"/>
                  </a:lnTo>
                  <a:lnTo>
                    <a:pt x="2807" y="708"/>
                  </a:lnTo>
                  <a:lnTo>
                    <a:pt x="2795" y="660"/>
                  </a:lnTo>
                  <a:lnTo>
                    <a:pt x="2759" y="612"/>
                  </a:lnTo>
                  <a:lnTo>
                    <a:pt x="2723" y="564"/>
                  </a:lnTo>
                  <a:lnTo>
                    <a:pt x="2495" y="408"/>
                  </a:lnTo>
                  <a:lnTo>
                    <a:pt x="2267" y="276"/>
                  </a:lnTo>
                  <a:lnTo>
                    <a:pt x="2039" y="180"/>
                  </a:lnTo>
                  <a:lnTo>
                    <a:pt x="1811" y="108"/>
                  </a:lnTo>
                  <a:lnTo>
                    <a:pt x="1607" y="48"/>
                  </a:lnTo>
                  <a:lnTo>
                    <a:pt x="1392" y="12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 flipH="1">
              <a:off x="7176420" y="1170344"/>
              <a:ext cx="43620" cy="45244"/>
            </a:xfrm>
            <a:custGeom>
              <a:rect b="b" l="l" r="r" t="t"/>
              <a:pathLst>
                <a:path extrusionOk="0" h="2340" w="2256">
                  <a:moveTo>
                    <a:pt x="1968" y="1"/>
                  </a:moveTo>
                  <a:lnTo>
                    <a:pt x="1920" y="13"/>
                  </a:lnTo>
                  <a:lnTo>
                    <a:pt x="1848" y="37"/>
                  </a:lnTo>
                  <a:lnTo>
                    <a:pt x="1680" y="97"/>
                  </a:lnTo>
                  <a:lnTo>
                    <a:pt x="1440" y="217"/>
                  </a:lnTo>
                  <a:lnTo>
                    <a:pt x="1308" y="301"/>
                  </a:lnTo>
                  <a:lnTo>
                    <a:pt x="1164" y="397"/>
                  </a:lnTo>
                  <a:lnTo>
                    <a:pt x="1008" y="516"/>
                  </a:lnTo>
                  <a:lnTo>
                    <a:pt x="852" y="648"/>
                  </a:lnTo>
                  <a:lnTo>
                    <a:pt x="708" y="804"/>
                  </a:lnTo>
                  <a:lnTo>
                    <a:pt x="553" y="984"/>
                  </a:lnTo>
                  <a:lnTo>
                    <a:pt x="409" y="1188"/>
                  </a:lnTo>
                  <a:lnTo>
                    <a:pt x="265" y="1416"/>
                  </a:lnTo>
                  <a:lnTo>
                    <a:pt x="133" y="1668"/>
                  </a:lnTo>
                  <a:lnTo>
                    <a:pt x="25" y="1943"/>
                  </a:lnTo>
                  <a:lnTo>
                    <a:pt x="1" y="2003"/>
                  </a:lnTo>
                  <a:lnTo>
                    <a:pt x="1" y="2063"/>
                  </a:lnTo>
                  <a:lnTo>
                    <a:pt x="13" y="2111"/>
                  </a:lnTo>
                  <a:lnTo>
                    <a:pt x="25" y="2171"/>
                  </a:lnTo>
                  <a:lnTo>
                    <a:pt x="49" y="2219"/>
                  </a:lnTo>
                  <a:lnTo>
                    <a:pt x="85" y="2255"/>
                  </a:lnTo>
                  <a:lnTo>
                    <a:pt x="133" y="2291"/>
                  </a:lnTo>
                  <a:lnTo>
                    <a:pt x="181" y="2315"/>
                  </a:lnTo>
                  <a:lnTo>
                    <a:pt x="229" y="2327"/>
                  </a:lnTo>
                  <a:lnTo>
                    <a:pt x="289" y="2339"/>
                  </a:lnTo>
                  <a:lnTo>
                    <a:pt x="337" y="2327"/>
                  </a:lnTo>
                  <a:lnTo>
                    <a:pt x="385" y="2303"/>
                  </a:lnTo>
                  <a:lnTo>
                    <a:pt x="433" y="2279"/>
                  </a:lnTo>
                  <a:lnTo>
                    <a:pt x="481" y="2231"/>
                  </a:lnTo>
                  <a:lnTo>
                    <a:pt x="517" y="2183"/>
                  </a:lnTo>
                  <a:lnTo>
                    <a:pt x="541" y="2135"/>
                  </a:lnTo>
                  <a:lnTo>
                    <a:pt x="637" y="1907"/>
                  </a:lnTo>
                  <a:lnTo>
                    <a:pt x="732" y="1716"/>
                  </a:lnTo>
                  <a:lnTo>
                    <a:pt x="840" y="1536"/>
                  </a:lnTo>
                  <a:lnTo>
                    <a:pt x="960" y="1368"/>
                  </a:lnTo>
                  <a:lnTo>
                    <a:pt x="1080" y="1224"/>
                  </a:lnTo>
                  <a:lnTo>
                    <a:pt x="1200" y="1104"/>
                  </a:lnTo>
                  <a:lnTo>
                    <a:pt x="1320" y="996"/>
                  </a:lnTo>
                  <a:lnTo>
                    <a:pt x="1440" y="900"/>
                  </a:lnTo>
                  <a:lnTo>
                    <a:pt x="1548" y="816"/>
                  </a:lnTo>
                  <a:lnTo>
                    <a:pt x="1656" y="756"/>
                  </a:lnTo>
                  <a:lnTo>
                    <a:pt x="1836" y="660"/>
                  </a:lnTo>
                  <a:lnTo>
                    <a:pt x="1968" y="612"/>
                  </a:lnTo>
                  <a:lnTo>
                    <a:pt x="2028" y="588"/>
                  </a:lnTo>
                  <a:lnTo>
                    <a:pt x="2087" y="564"/>
                  </a:lnTo>
                  <a:lnTo>
                    <a:pt x="2135" y="540"/>
                  </a:lnTo>
                  <a:lnTo>
                    <a:pt x="2171" y="493"/>
                  </a:lnTo>
                  <a:lnTo>
                    <a:pt x="2207" y="445"/>
                  </a:lnTo>
                  <a:lnTo>
                    <a:pt x="2231" y="397"/>
                  </a:lnTo>
                  <a:lnTo>
                    <a:pt x="2243" y="349"/>
                  </a:lnTo>
                  <a:lnTo>
                    <a:pt x="2255" y="289"/>
                  </a:lnTo>
                  <a:lnTo>
                    <a:pt x="2243" y="229"/>
                  </a:lnTo>
                  <a:lnTo>
                    <a:pt x="2231" y="169"/>
                  </a:lnTo>
                  <a:lnTo>
                    <a:pt x="2207" y="121"/>
                  </a:lnTo>
                  <a:lnTo>
                    <a:pt x="2171" y="73"/>
                  </a:lnTo>
                  <a:lnTo>
                    <a:pt x="2123" y="49"/>
                  </a:lnTo>
                  <a:lnTo>
                    <a:pt x="2075" y="25"/>
                  </a:lnTo>
                  <a:lnTo>
                    <a:pt x="2028" y="13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 flipH="1">
              <a:off x="7064664" y="1198167"/>
              <a:ext cx="22970" cy="7444"/>
            </a:xfrm>
            <a:custGeom>
              <a:rect b="b" l="l" r="r" t="t"/>
              <a:pathLst>
                <a:path extrusionOk="0" h="385" w="1188">
                  <a:moveTo>
                    <a:pt x="1187" y="1"/>
                  </a:moveTo>
                  <a:lnTo>
                    <a:pt x="0" y="133"/>
                  </a:lnTo>
                  <a:lnTo>
                    <a:pt x="36" y="169"/>
                  </a:lnTo>
                  <a:lnTo>
                    <a:pt x="144" y="229"/>
                  </a:lnTo>
                  <a:lnTo>
                    <a:pt x="288" y="301"/>
                  </a:lnTo>
                  <a:lnTo>
                    <a:pt x="384" y="337"/>
                  </a:lnTo>
                  <a:lnTo>
                    <a:pt x="468" y="361"/>
                  </a:lnTo>
                  <a:lnTo>
                    <a:pt x="564" y="385"/>
                  </a:lnTo>
                  <a:lnTo>
                    <a:pt x="768" y="385"/>
                  </a:lnTo>
                  <a:lnTo>
                    <a:pt x="863" y="349"/>
                  </a:lnTo>
                  <a:lnTo>
                    <a:pt x="959" y="301"/>
                  </a:lnTo>
                  <a:lnTo>
                    <a:pt x="1043" y="229"/>
                  </a:lnTo>
                  <a:lnTo>
                    <a:pt x="1115" y="133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 flipH="1">
              <a:off x="6705072" y="1692486"/>
              <a:ext cx="426395" cy="408085"/>
            </a:xfrm>
            <a:custGeom>
              <a:rect b="b" l="l" r="r" t="t"/>
              <a:pathLst>
                <a:path extrusionOk="0" h="21106" w="22053">
                  <a:moveTo>
                    <a:pt x="18240" y="1"/>
                  </a:moveTo>
                  <a:lnTo>
                    <a:pt x="18048" y="13"/>
                  </a:lnTo>
                  <a:lnTo>
                    <a:pt x="17868" y="37"/>
                  </a:lnTo>
                  <a:lnTo>
                    <a:pt x="17688" y="60"/>
                  </a:lnTo>
                  <a:lnTo>
                    <a:pt x="17508" y="96"/>
                  </a:lnTo>
                  <a:lnTo>
                    <a:pt x="17328" y="144"/>
                  </a:lnTo>
                  <a:lnTo>
                    <a:pt x="17160" y="192"/>
                  </a:lnTo>
                  <a:lnTo>
                    <a:pt x="16992" y="252"/>
                  </a:lnTo>
                  <a:lnTo>
                    <a:pt x="16825" y="324"/>
                  </a:lnTo>
                  <a:lnTo>
                    <a:pt x="16657" y="408"/>
                  </a:lnTo>
                  <a:lnTo>
                    <a:pt x="16501" y="492"/>
                  </a:lnTo>
                  <a:lnTo>
                    <a:pt x="16345" y="576"/>
                  </a:lnTo>
                  <a:lnTo>
                    <a:pt x="16201" y="684"/>
                  </a:lnTo>
                  <a:lnTo>
                    <a:pt x="16057" y="792"/>
                  </a:lnTo>
                  <a:lnTo>
                    <a:pt x="15925" y="900"/>
                  </a:lnTo>
                  <a:lnTo>
                    <a:pt x="15793" y="1020"/>
                  </a:lnTo>
                  <a:lnTo>
                    <a:pt x="15661" y="1140"/>
                  </a:lnTo>
                  <a:lnTo>
                    <a:pt x="15542" y="1272"/>
                  </a:lnTo>
                  <a:lnTo>
                    <a:pt x="15422" y="1416"/>
                  </a:lnTo>
                  <a:lnTo>
                    <a:pt x="15326" y="1559"/>
                  </a:lnTo>
                  <a:lnTo>
                    <a:pt x="15218" y="1703"/>
                  </a:lnTo>
                  <a:lnTo>
                    <a:pt x="15122" y="1859"/>
                  </a:lnTo>
                  <a:lnTo>
                    <a:pt x="15038" y="2015"/>
                  </a:lnTo>
                  <a:lnTo>
                    <a:pt x="14966" y="2183"/>
                  </a:lnTo>
                  <a:lnTo>
                    <a:pt x="14894" y="2351"/>
                  </a:lnTo>
                  <a:lnTo>
                    <a:pt x="14822" y="2519"/>
                  </a:lnTo>
                  <a:lnTo>
                    <a:pt x="14774" y="2699"/>
                  </a:lnTo>
                  <a:lnTo>
                    <a:pt x="14726" y="2878"/>
                  </a:lnTo>
                  <a:lnTo>
                    <a:pt x="14690" y="3058"/>
                  </a:lnTo>
                  <a:lnTo>
                    <a:pt x="14654" y="3250"/>
                  </a:lnTo>
                  <a:lnTo>
                    <a:pt x="14642" y="3442"/>
                  </a:lnTo>
                  <a:lnTo>
                    <a:pt x="14618" y="3766"/>
                  </a:lnTo>
                  <a:lnTo>
                    <a:pt x="14570" y="4449"/>
                  </a:lnTo>
                  <a:lnTo>
                    <a:pt x="14522" y="4857"/>
                  </a:lnTo>
                  <a:lnTo>
                    <a:pt x="14474" y="5277"/>
                  </a:lnTo>
                  <a:lnTo>
                    <a:pt x="14354" y="6104"/>
                  </a:lnTo>
                  <a:lnTo>
                    <a:pt x="14294" y="6512"/>
                  </a:lnTo>
                  <a:lnTo>
                    <a:pt x="14210" y="6920"/>
                  </a:lnTo>
                  <a:lnTo>
                    <a:pt x="14127" y="7327"/>
                  </a:lnTo>
                  <a:lnTo>
                    <a:pt x="14031" y="7735"/>
                  </a:lnTo>
                  <a:lnTo>
                    <a:pt x="13935" y="8143"/>
                  </a:lnTo>
                  <a:lnTo>
                    <a:pt x="13827" y="8526"/>
                  </a:lnTo>
                  <a:lnTo>
                    <a:pt x="13707" y="8922"/>
                  </a:lnTo>
                  <a:lnTo>
                    <a:pt x="13587" y="9306"/>
                  </a:lnTo>
                  <a:lnTo>
                    <a:pt x="13455" y="9690"/>
                  </a:lnTo>
                  <a:lnTo>
                    <a:pt x="13311" y="10061"/>
                  </a:lnTo>
                  <a:lnTo>
                    <a:pt x="13167" y="10433"/>
                  </a:lnTo>
                  <a:lnTo>
                    <a:pt x="13011" y="10793"/>
                  </a:lnTo>
                  <a:lnTo>
                    <a:pt x="12843" y="11141"/>
                  </a:lnTo>
                  <a:lnTo>
                    <a:pt x="12664" y="11476"/>
                  </a:lnTo>
                  <a:lnTo>
                    <a:pt x="12352" y="12124"/>
                  </a:lnTo>
                  <a:lnTo>
                    <a:pt x="12184" y="12424"/>
                  </a:lnTo>
                  <a:lnTo>
                    <a:pt x="12100" y="12580"/>
                  </a:lnTo>
                  <a:lnTo>
                    <a:pt x="11992" y="12723"/>
                  </a:lnTo>
                  <a:lnTo>
                    <a:pt x="11692" y="13167"/>
                  </a:lnTo>
                  <a:lnTo>
                    <a:pt x="11524" y="13407"/>
                  </a:lnTo>
                  <a:lnTo>
                    <a:pt x="11333" y="13647"/>
                  </a:lnTo>
                  <a:lnTo>
                    <a:pt x="10949" y="14078"/>
                  </a:lnTo>
                  <a:lnTo>
                    <a:pt x="10865" y="14138"/>
                  </a:lnTo>
                  <a:lnTo>
                    <a:pt x="10781" y="14198"/>
                  </a:lnTo>
                  <a:lnTo>
                    <a:pt x="10673" y="14270"/>
                  </a:lnTo>
                  <a:lnTo>
                    <a:pt x="10553" y="14330"/>
                  </a:lnTo>
                  <a:lnTo>
                    <a:pt x="10409" y="14366"/>
                  </a:lnTo>
                  <a:lnTo>
                    <a:pt x="10349" y="14378"/>
                  </a:lnTo>
                  <a:lnTo>
                    <a:pt x="10277" y="14390"/>
                  </a:lnTo>
                  <a:lnTo>
                    <a:pt x="10205" y="14390"/>
                  </a:lnTo>
                  <a:lnTo>
                    <a:pt x="10145" y="14366"/>
                  </a:lnTo>
                  <a:lnTo>
                    <a:pt x="9606" y="14186"/>
                  </a:lnTo>
                  <a:lnTo>
                    <a:pt x="9042" y="13959"/>
                  </a:lnTo>
                  <a:lnTo>
                    <a:pt x="8443" y="13695"/>
                  </a:lnTo>
                  <a:lnTo>
                    <a:pt x="7843" y="13395"/>
                  </a:lnTo>
                  <a:lnTo>
                    <a:pt x="7231" y="13083"/>
                  </a:lnTo>
                  <a:lnTo>
                    <a:pt x="6620" y="12759"/>
                  </a:lnTo>
                  <a:lnTo>
                    <a:pt x="6008" y="12412"/>
                  </a:lnTo>
                  <a:lnTo>
                    <a:pt x="5385" y="12064"/>
                  </a:lnTo>
                  <a:lnTo>
                    <a:pt x="2891" y="10613"/>
                  </a:lnTo>
                  <a:lnTo>
                    <a:pt x="2819" y="10565"/>
                  </a:lnTo>
                  <a:lnTo>
                    <a:pt x="2699" y="10505"/>
                  </a:lnTo>
                  <a:lnTo>
                    <a:pt x="2579" y="10445"/>
                  </a:lnTo>
                  <a:lnTo>
                    <a:pt x="2459" y="10409"/>
                  </a:lnTo>
                  <a:lnTo>
                    <a:pt x="2327" y="10373"/>
                  </a:lnTo>
                  <a:lnTo>
                    <a:pt x="2195" y="10337"/>
                  </a:lnTo>
                  <a:lnTo>
                    <a:pt x="2063" y="10325"/>
                  </a:lnTo>
                  <a:lnTo>
                    <a:pt x="1931" y="10313"/>
                  </a:lnTo>
                  <a:lnTo>
                    <a:pt x="1799" y="10313"/>
                  </a:lnTo>
                  <a:lnTo>
                    <a:pt x="1667" y="10325"/>
                  </a:lnTo>
                  <a:lnTo>
                    <a:pt x="1536" y="10337"/>
                  </a:lnTo>
                  <a:lnTo>
                    <a:pt x="1416" y="10373"/>
                  </a:lnTo>
                  <a:lnTo>
                    <a:pt x="1284" y="10409"/>
                  </a:lnTo>
                  <a:lnTo>
                    <a:pt x="1152" y="10457"/>
                  </a:lnTo>
                  <a:lnTo>
                    <a:pt x="1032" y="10517"/>
                  </a:lnTo>
                  <a:lnTo>
                    <a:pt x="912" y="10577"/>
                  </a:lnTo>
                  <a:lnTo>
                    <a:pt x="792" y="10661"/>
                  </a:lnTo>
                  <a:lnTo>
                    <a:pt x="636" y="10781"/>
                  </a:lnTo>
                  <a:lnTo>
                    <a:pt x="504" y="10913"/>
                  </a:lnTo>
                  <a:lnTo>
                    <a:pt x="384" y="11045"/>
                  </a:lnTo>
                  <a:lnTo>
                    <a:pt x="276" y="11201"/>
                  </a:lnTo>
                  <a:lnTo>
                    <a:pt x="193" y="11356"/>
                  </a:lnTo>
                  <a:lnTo>
                    <a:pt x="121" y="11524"/>
                  </a:lnTo>
                  <a:lnTo>
                    <a:pt x="61" y="11692"/>
                  </a:lnTo>
                  <a:lnTo>
                    <a:pt x="25" y="11872"/>
                  </a:lnTo>
                  <a:lnTo>
                    <a:pt x="1" y="12052"/>
                  </a:lnTo>
                  <a:lnTo>
                    <a:pt x="1" y="12232"/>
                  </a:lnTo>
                  <a:lnTo>
                    <a:pt x="13" y="12412"/>
                  </a:lnTo>
                  <a:lnTo>
                    <a:pt x="37" y="12592"/>
                  </a:lnTo>
                  <a:lnTo>
                    <a:pt x="85" y="12771"/>
                  </a:lnTo>
                  <a:lnTo>
                    <a:pt x="157" y="12939"/>
                  </a:lnTo>
                  <a:lnTo>
                    <a:pt x="241" y="13107"/>
                  </a:lnTo>
                  <a:lnTo>
                    <a:pt x="348" y="13275"/>
                  </a:lnTo>
                  <a:lnTo>
                    <a:pt x="588" y="13611"/>
                  </a:lnTo>
                  <a:lnTo>
                    <a:pt x="828" y="13935"/>
                  </a:lnTo>
                  <a:lnTo>
                    <a:pt x="1320" y="14558"/>
                  </a:lnTo>
                  <a:lnTo>
                    <a:pt x="1835" y="15170"/>
                  </a:lnTo>
                  <a:lnTo>
                    <a:pt x="2363" y="15757"/>
                  </a:lnTo>
                  <a:lnTo>
                    <a:pt x="2915" y="16345"/>
                  </a:lnTo>
                  <a:lnTo>
                    <a:pt x="3490" y="16920"/>
                  </a:lnTo>
                  <a:lnTo>
                    <a:pt x="4078" y="17472"/>
                  </a:lnTo>
                  <a:lnTo>
                    <a:pt x="4701" y="18024"/>
                  </a:lnTo>
                  <a:lnTo>
                    <a:pt x="5349" y="18551"/>
                  </a:lnTo>
                  <a:lnTo>
                    <a:pt x="5685" y="18815"/>
                  </a:lnTo>
                  <a:lnTo>
                    <a:pt x="6032" y="19079"/>
                  </a:lnTo>
                  <a:lnTo>
                    <a:pt x="6404" y="19331"/>
                  </a:lnTo>
                  <a:lnTo>
                    <a:pt x="6776" y="19583"/>
                  </a:lnTo>
                  <a:lnTo>
                    <a:pt x="7172" y="19822"/>
                  </a:lnTo>
                  <a:lnTo>
                    <a:pt x="7591" y="20050"/>
                  </a:lnTo>
                  <a:lnTo>
                    <a:pt x="8035" y="20278"/>
                  </a:lnTo>
                  <a:lnTo>
                    <a:pt x="8503" y="20494"/>
                  </a:lnTo>
                  <a:lnTo>
                    <a:pt x="8754" y="20590"/>
                  </a:lnTo>
                  <a:lnTo>
                    <a:pt x="9018" y="20698"/>
                  </a:lnTo>
                  <a:lnTo>
                    <a:pt x="9294" y="20782"/>
                  </a:lnTo>
                  <a:lnTo>
                    <a:pt x="9594" y="20878"/>
                  </a:lnTo>
                  <a:lnTo>
                    <a:pt x="9906" y="20950"/>
                  </a:lnTo>
                  <a:lnTo>
                    <a:pt x="10241" y="21009"/>
                  </a:lnTo>
                  <a:lnTo>
                    <a:pt x="10601" y="21069"/>
                  </a:lnTo>
                  <a:lnTo>
                    <a:pt x="10985" y="21093"/>
                  </a:lnTo>
                  <a:lnTo>
                    <a:pt x="11189" y="21105"/>
                  </a:lnTo>
                  <a:lnTo>
                    <a:pt x="11393" y="21105"/>
                  </a:lnTo>
                  <a:lnTo>
                    <a:pt x="11620" y="21093"/>
                  </a:lnTo>
                  <a:lnTo>
                    <a:pt x="11836" y="21069"/>
                  </a:lnTo>
                  <a:lnTo>
                    <a:pt x="12076" y="21033"/>
                  </a:lnTo>
                  <a:lnTo>
                    <a:pt x="12316" y="20998"/>
                  </a:lnTo>
                  <a:lnTo>
                    <a:pt x="12556" y="20938"/>
                  </a:lnTo>
                  <a:lnTo>
                    <a:pt x="12819" y="20878"/>
                  </a:lnTo>
                  <a:lnTo>
                    <a:pt x="12963" y="20830"/>
                  </a:lnTo>
                  <a:lnTo>
                    <a:pt x="13119" y="20770"/>
                  </a:lnTo>
                  <a:lnTo>
                    <a:pt x="13263" y="20698"/>
                  </a:lnTo>
                  <a:lnTo>
                    <a:pt x="13407" y="20614"/>
                  </a:lnTo>
                  <a:lnTo>
                    <a:pt x="13635" y="20482"/>
                  </a:lnTo>
                  <a:lnTo>
                    <a:pt x="14163" y="20134"/>
                  </a:lnTo>
                  <a:lnTo>
                    <a:pt x="14690" y="19762"/>
                  </a:lnTo>
                  <a:lnTo>
                    <a:pt x="15206" y="19379"/>
                  </a:lnTo>
                  <a:lnTo>
                    <a:pt x="15697" y="18971"/>
                  </a:lnTo>
                  <a:lnTo>
                    <a:pt x="16165" y="18539"/>
                  </a:lnTo>
                  <a:lnTo>
                    <a:pt x="16633" y="18096"/>
                  </a:lnTo>
                  <a:lnTo>
                    <a:pt x="17064" y="17628"/>
                  </a:lnTo>
                  <a:lnTo>
                    <a:pt x="17268" y="17400"/>
                  </a:lnTo>
                  <a:lnTo>
                    <a:pt x="17472" y="17148"/>
                  </a:lnTo>
                  <a:lnTo>
                    <a:pt x="17880" y="16657"/>
                  </a:lnTo>
                  <a:lnTo>
                    <a:pt x="18252" y="16165"/>
                  </a:lnTo>
                  <a:lnTo>
                    <a:pt x="18611" y="15649"/>
                  </a:lnTo>
                  <a:lnTo>
                    <a:pt x="18947" y="15122"/>
                  </a:lnTo>
                  <a:lnTo>
                    <a:pt x="19259" y="14594"/>
                  </a:lnTo>
                  <a:lnTo>
                    <a:pt x="19559" y="14054"/>
                  </a:lnTo>
                  <a:lnTo>
                    <a:pt x="19834" y="13503"/>
                  </a:lnTo>
                  <a:lnTo>
                    <a:pt x="20086" y="12963"/>
                  </a:lnTo>
                  <a:lnTo>
                    <a:pt x="20326" y="12400"/>
                  </a:lnTo>
                  <a:lnTo>
                    <a:pt x="20554" y="11848"/>
                  </a:lnTo>
                  <a:lnTo>
                    <a:pt x="20758" y="11284"/>
                  </a:lnTo>
                  <a:lnTo>
                    <a:pt x="20950" y="10721"/>
                  </a:lnTo>
                  <a:lnTo>
                    <a:pt x="21130" y="10157"/>
                  </a:lnTo>
                  <a:lnTo>
                    <a:pt x="21285" y="9582"/>
                  </a:lnTo>
                  <a:lnTo>
                    <a:pt x="21429" y="9018"/>
                  </a:lnTo>
                  <a:lnTo>
                    <a:pt x="21561" y="8442"/>
                  </a:lnTo>
                  <a:lnTo>
                    <a:pt x="21669" y="7867"/>
                  </a:lnTo>
                  <a:lnTo>
                    <a:pt x="21777" y="7291"/>
                  </a:lnTo>
                  <a:lnTo>
                    <a:pt x="21861" y="6716"/>
                  </a:lnTo>
                  <a:lnTo>
                    <a:pt x="21933" y="6140"/>
                  </a:lnTo>
                  <a:lnTo>
                    <a:pt x="21993" y="5553"/>
                  </a:lnTo>
                  <a:lnTo>
                    <a:pt x="22029" y="4965"/>
                  </a:lnTo>
                  <a:lnTo>
                    <a:pt x="22053" y="4353"/>
                  </a:lnTo>
                  <a:lnTo>
                    <a:pt x="22053" y="4042"/>
                  </a:lnTo>
                  <a:lnTo>
                    <a:pt x="22053" y="3646"/>
                  </a:lnTo>
                  <a:lnTo>
                    <a:pt x="22041" y="3478"/>
                  </a:lnTo>
                  <a:lnTo>
                    <a:pt x="22029" y="3298"/>
                  </a:lnTo>
                  <a:lnTo>
                    <a:pt x="22005" y="3130"/>
                  </a:lnTo>
                  <a:lnTo>
                    <a:pt x="21969" y="2950"/>
                  </a:lnTo>
                  <a:lnTo>
                    <a:pt x="21933" y="2783"/>
                  </a:lnTo>
                  <a:lnTo>
                    <a:pt x="21885" y="2627"/>
                  </a:lnTo>
                  <a:lnTo>
                    <a:pt x="21837" y="2459"/>
                  </a:lnTo>
                  <a:lnTo>
                    <a:pt x="21765" y="2303"/>
                  </a:lnTo>
                  <a:lnTo>
                    <a:pt x="21705" y="2147"/>
                  </a:lnTo>
                  <a:lnTo>
                    <a:pt x="21621" y="1991"/>
                  </a:lnTo>
                  <a:lnTo>
                    <a:pt x="21549" y="1847"/>
                  </a:lnTo>
                  <a:lnTo>
                    <a:pt x="21453" y="1703"/>
                  </a:lnTo>
                  <a:lnTo>
                    <a:pt x="21357" y="1571"/>
                  </a:lnTo>
                  <a:lnTo>
                    <a:pt x="21261" y="1428"/>
                  </a:lnTo>
                  <a:lnTo>
                    <a:pt x="21153" y="1296"/>
                  </a:lnTo>
                  <a:lnTo>
                    <a:pt x="21046" y="1176"/>
                  </a:lnTo>
                  <a:lnTo>
                    <a:pt x="20926" y="1056"/>
                  </a:lnTo>
                  <a:lnTo>
                    <a:pt x="20806" y="936"/>
                  </a:lnTo>
                  <a:lnTo>
                    <a:pt x="20674" y="828"/>
                  </a:lnTo>
                  <a:lnTo>
                    <a:pt x="20542" y="732"/>
                  </a:lnTo>
                  <a:lnTo>
                    <a:pt x="20398" y="624"/>
                  </a:lnTo>
                  <a:lnTo>
                    <a:pt x="20254" y="540"/>
                  </a:lnTo>
                  <a:lnTo>
                    <a:pt x="20110" y="456"/>
                  </a:lnTo>
                  <a:lnTo>
                    <a:pt x="19966" y="372"/>
                  </a:lnTo>
                  <a:lnTo>
                    <a:pt x="19810" y="300"/>
                  </a:lnTo>
                  <a:lnTo>
                    <a:pt x="19643" y="240"/>
                  </a:lnTo>
                  <a:lnTo>
                    <a:pt x="19487" y="180"/>
                  </a:lnTo>
                  <a:lnTo>
                    <a:pt x="19319" y="132"/>
                  </a:lnTo>
                  <a:lnTo>
                    <a:pt x="19151" y="84"/>
                  </a:lnTo>
                  <a:lnTo>
                    <a:pt x="18971" y="60"/>
                  </a:lnTo>
                  <a:lnTo>
                    <a:pt x="18803" y="25"/>
                  </a:lnTo>
                  <a:lnTo>
                    <a:pt x="18623" y="13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 flipH="1">
              <a:off x="7116830" y="1766674"/>
              <a:ext cx="380493" cy="240450"/>
            </a:xfrm>
            <a:custGeom>
              <a:rect b="b" l="l" r="r" t="t"/>
              <a:pathLst>
                <a:path extrusionOk="0" h="12436" w="19679">
                  <a:moveTo>
                    <a:pt x="1931" y="1"/>
                  </a:moveTo>
                  <a:lnTo>
                    <a:pt x="1703" y="13"/>
                  </a:lnTo>
                  <a:lnTo>
                    <a:pt x="1475" y="49"/>
                  </a:lnTo>
                  <a:lnTo>
                    <a:pt x="1271" y="97"/>
                  </a:lnTo>
                  <a:lnTo>
                    <a:pt x="1079" y="157"/>
                  </a:lnTo>
                  <a:lnTo>
                    <a:pt x="900" y="241"/>
                  </a:lnTo>
                  <a:lnTo>
                    <a:pt x="720" y="337"/>
                  </a:lnTo>
                  <a:lnTo>
                    <a:pt x="576" y="456"/>
                  </a:lnTo>
                  <a:lnTo>
                    <a:pt x="432" y="576"/>
                  </a:lnTo>
                  <a:lnTo>
                    <a:pt x="312" y="720"/>
                  </a:lnTo>
                  <a:lnTo>
                    <a:pt x="216" y="864"/>
                  </a:lnTo>
                  <a:lnTo>
                    <a:pt x="132" y="1032"/>
                  </a:lnTo>
                  <a:lnTo>
                    <a:pt x="60" y="1200"/>
                  </a:lnTo>
                  <a:lnTo>
                    <a:pt x="24" y="1380"/>
                  </a:lnTo>
                  <a:lnTo>
                    <a:pt x="0" y="1572"/>
                  </a:lnTo>
                  <a:lnTo>
                    <a:pt x="0" y="1764"/>
                  </a:lnTo>
                  <a:lnTo>
                    <a:pt x="36" y="1955"/>
                  </a:lnTo>
                  <a:lnTo>
                    <a:pt x="1679" y="10481"/>
                  </a:lnTo>
                  <a:lnTo>
                    <a:pt x="1727" y="10673"/>
                  </a:lnTo>
                  <a:lnTo>
                    <a:pt x="1799" y="10877"/>
                  </a:lnTo>
                  <a:lnTo>
                    <a:pt x="1895" y="11057"/>
                  </a:lnTo>
                  <a:lnTo>
                    <a:pt x="2003" y="11237"/>
                  </a:lnTo>
                  <a:lnTo>
                    <a:pt x="2135" y="11405"/>
                  </a:lnTo>
                  <a:lnTo>
                    <a:pt x="2279" y="11573"/>
                  </a:lnTo>
                  <a:lnTo>
                    <a:pt x="2446" y="11716"/>
                  </a:lnTo>
                  <a:lnTo>
                    <a:pt x="2614" y="11860"/>
                  </a:lnTo>
                  <a:lnTo>
                    <a:pt x="2806" y="11980"/>
                  </a:lnTo>
                  <a:lnTo>
                    <a:pt x="2998" y="12100"/>
                  </a:lnTo>
                  <a:lnTo>
                    <a:pt x="3202" y="12196"/>
                  </a:lnTo>
                  <a:lnTo>
                    <a:pt x="3418" y="12280"/>
                  </a:lnTo>
                  <a:lnTo>
                    <a:pt x="3646" y="12340"/>
                  </a:lnTo>
                  <a:lnTo>
                    <a:pt x="3873" y="12388"/>
                  </a:lnTo>
                  <a:lnTo>
                    <a:pt x="4101" y="12424"/>
                  </a:lnTo>
                  <a:lnTo>
                    <a:pt x="4329" y="12436"/>
                  </a:lnTo>
                  <a:lnTo>
                    <a:pt x="17760" y="12436"/>
                  </a:lnTo>
                  <a:lnTo>
                    <a:pt x="17987" y="12424"/>
                  </a:lnTo>
                  <a:lnTo>
                    <a:pt x="18203" y="12388"/>
                  </a:lnTo>
                  <a:lnTo>
                    <a:pt x="18407" y="12340"/>
                  </a:lnTo>
                  <a:lnTo>
                    <a:pt x="18611" y="12280"/>
                  </a:lnTo>
                  <a:lnTo>
                    <a:pt x="18791" y="12196"/>
                  </a:lnTo>
                  <a:lnTo>
                    <a:pt x="18959" y="12100"/>
                  </a:lnTo>
                  <a:lnTo>
                    <a:pt x="19115" y="11980"/>
                  </a:lnTo>
                  <a:lnTo>
                    <a:pt x="19246" y="11860"/>
                  </a:lnTo>
                  <a:lnTo>
                    <a:pt x="19366" y="11716"/>
                  </a:lnTo>
                  <a:lnTo>
                    <a:pt x="19474" y="11573"/>
                  </a:lnTo>
                  <a:lnTo>
                    <a:pt x="19558" y="11405"/>
                  </a:lnTo>
                  <a:lnTo>
                    <a:pt x="19618" y="11237"/>
                  </a:lnTo>
                  <a:lnTo>
                    <a:pt x="19666" y="11057"/>
                  </a:lnTo>
                  <a:lnTo>
                    <a:pt x="19678" y="10877"/>
                  </a:lnTo>
                  <a:lnTo>
                    <a:pt x="19678" y="10673"/>
                  </a:lnTo>
                  <a:lnTo>
                    <a:pt x="19654" y="10481"/>
                  </a:lnTo>
                  <a:lnTo>
                    <a:pt x="17999" y="1955"/>
                  </a:lnTo>
                  <a:lnTo>
                    <a:pt x="17951" y="1764"/>
                  </a:lnTo>
                  <a:lnTo>
                    <a:pt x="17879" y="1572"/>
                  </a:lnTo>
                  <a:lnTo>
                    <a:pt x="17783" y="1380"/>
                  </a:lnTo>
                  <a:lnTo>
                    <a:pt x="17676" y="1200"/>
                  </a:lnTo>
                  <a:lnTo>
                    <a:pt x="17544" y="1032"/>
                  </a:lnTo>
                  <a:lnTo>
                    <a:pt x="17400" y="864"/>
                  </a:lnTo>
                  <a:lnTo>
                    <a:pt x="17244" y="720"/>
                  </a:lnTo>
                  <a:lnTo>
                    <a:pt x="17064" y="576"/>
                  </a:lnTo>
                  <a:lnTo>
                    <a:pt x="16884" y="456"/>
                  </a:lnTo>
                  <a:lnTo>
                    <a:pt x="16680" y="337"/>
                  </a:lnTo>
                  <a:lnTo>
                    <a:pt x="16476" y="241"/>
                  </a:lnTo>
                  <a:lnTo>
                    <a:pt x="16261" y="157"/>
                  </a:lnTo>
                  <a:lnTo>
                    <a:pt x="16045" y="97"/>
                  </a:lnTo>
                  <a:lnTo>
                    <a:pt x="15817" y="49"/>
                  </a:lnTo>
                  <a:lnTo>
                    <a:pt x="15589" y="13"/>
                  </a:lnTo>
                  <a:lnTo>
                    <a:pt x="153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 flipH="1">
              <a:off x="7063040" y="1841578"/>
              <a:ext cx="159533" cy="126606"/>
            </a:xfrm>
            <a:custGeom>
              <a:rect b="b" l="l" r="r" t="t"/>
              <a:pathLst>
                <a:path extrusionOk="0" h="6548" w="8251">
                  <a:moveTo>
                    <a:pt x="1811" y="0"/>
                  </a:moveTo>
                  <a:lnTo>
                    <a:pt x="1655" y="12"/>
                  </a:lnTo>
                  <a:lnTo>
                    <a:pt x="1511" y="48"/>
                  </a:lnTo>
                  <a:lnTo>
                    <a:pt x="1379" y="84"/>
                  </a:lnTo>
                  <a:lnTo>
                    <a:pt x="1247" y="144"/>
                  </a:lnTo>
                  <a:lnTo>
                    <a:pt x="1115" y="216"/>
                  </a:lnTo>
                  <a:lnTo>
                    <a:pt x="995" y="300"/>
                  </a:lnTo>
                  <a:lnTo>
                    <a:pt x="887" y="396"/>
                  </a:lnTo>
                  <a:lnTo>
                    <a:pt x="779" y="492"/>
                  </a:lnTo>
                  <a:lnTo>
                    <a:pt x="696" y="612"/>
                  </a:lnTo>
                  <a:lnTo>
                    <a:pt x="612" y="731"/>
                  </a:lnTo>
                  <a:lnTo>
                    <a:pt x="540" y="863"/>
                  </a:lnTo>
                  <a:lnTo>
                    <a:pt x="480" y="1007"/>
                  </a:lnTo>
                  <a:lnTo>
                    <a:pt x="444" y="1151"/>
                  </a:lnTo>
                  <a:lnTo>
                    <a:pt x="36" y="2950"/>
                  </a:lnTo>
                  <a:lnTo>
                    <a:pt x="12" y="3082"/>
                  </a:lnTo>
                  <a:lnTo>
                    <a:pt x="0" y="3214"/>
                  </a:lnTo>
                  <a:lnTo>
                    <a:pt x="0" y="3346"/>
                  </a:lnTo>
                  <a:lnTo>
                    <a:pt x="12" y="3478"/>
                  </a:lnTo>
                  <a:lnTo>
                    <a:pt x="36" y="3597"/>
                  </a:lnTo>
                  <a:lnTo>
                    <a:pt x="72" y="3729"/>
                  </a:lnTo>
                  <a:lnTo>
                    <a:pt x="108" y="3849"/>
                  </a:lnTo>
                  <a:lnTo>
                    <a:pt x="168" y="3969"/>
                  </a:lnTo>
                  <a:lnTo>
                    <a:pt x="228" y="4077"/>
                  </a:lnTo>
                  <a:lnTo>
                    <a:pt x="300" y="4185"/>
                  </a:lnTo>
                  <a:lnTo>
                    <a:pt x="384" y="4281"/>
                  </a:lnTo>
                  <a:lnTo>
                    <a:pt x="480" y="4377"/>
                  </a:lnTo>
                  <a:lnTo>
                    <a:pt x="576" y="4461"/>
                  </a:lnTo>
                  <a:lnTo>
                    <a:pt x="684" y="4533"/>
                  </a:lnTo>
                  <a:lnTo>
                    <a:pt x="803" y="4605"/>
                  </a:lnTo>
                  <a:lnTo>
                    <a:pt x="923" y="4665"/>
                  </a:lnTo>
                  <a:lnTo>
                    <a:pt x="2926" y="5468"/>
                  </a:lnTo>
                  <a:lnTo>
                    <a:pt x="3070" y="5564"/>
                  </a:lnTo>
                  <a:lnTo>
                    <a:pt x="3466" y="5768"/>
                  </a:lnTo>
                  <a:lnTo>
                    <a:pt x="3741" y="5900"/>
                  </a:lnTo>
                  <a:lnTo>
                    <a:pt x="4053" y="6044"/>
                  </a:lnTo>
                  <a:lnTo>
                    <a:pt x="4401" y="6176"/>
                  </a:lnTo>
                  <a:lnTo>
                    <a:pt x="4761" y="6308"/>
                  </a:lnTo>
                  <a:lnTo>
                    <a:pt x="5144" y="6415"/>
                  </a:lnTo>
                  <a:lnTo>
                    <a:pt x="5348" y="6463"/>
                  </a:lnTo>
                  <a:lnTo>
                    <a:pt x="5540" y="6499"/>
                  </a:lnTo>
                  <a:lnTo>
                    <a:pt x="5744" y="6523"/>
                  </a:lnTo>
                  <a:lnTo>
                    <a:pt x="5936" y="6547"/>
                  </a:lnTo>
                  <a:lnTo>
                    <a:pt x="6320" y="6547"/>
                  </a:lnTo>
                  <a:lnTo>
                    <a:pt x="6511" y="6523"/>
                  </a:lnTo>
                  <a:lnTo>
                    <a:pt x="6691" y="6487"/>
                  </a:lnTo>
                  <a:lnTo>
                    <a:pt x="6871" y="6451"/>
                  </a:lnTo>
                  <a:lnTo>
                    <a:pt x="7051" y="6379"/>
                  </a:lnTo>
                  <a:lnTo>
                    <a:pt x="7207" y="6296"/>
                  </a:lnTo>
                  <a:lnTo>
                    <a:pt x="7363" y="6200"/>
                  </a:lnTo>
                  <a:lnTo>
                    <a:pt x="7507" y="6080"/>
                  </a:lnTo>
                  <a:lnTo>
                    <a:pt x="7651" y="5948"/>
                  </a:lnTo>
                  <a:lnTo>
                    <a:pt x="8250" y="3394"/>
                  </a:lnTo>
                  <a:lnTo>
                    <a:pt x="5744" y="1379"/>
                  </a:lnTo>
                  <a:lnTo>
                    <a:pt x="5528" y="1223"/>
                  </a:lnTo>
                  <a:lnTo>
                    <a:pt x="5312" y="1067"/>
                  </a:lnTo>
                  <a:lnTo>
                    <a:pt x="5072" y="935"/>
                  </a:lnTo>
                  <a:lnTo>
                    <a:pt x="4845" y="803"/>
                  </a:lnTo>
                  <a:lnTo>
                    <a:pt x="4593" y="696"/>
                  </a:lnTo>
                  <a:lnTo>
                    <a:pt x="4341" y="588"/>
                  </a:lnTo>
                  <a:lnTo>
                    <a:pt x="4089" y="504"/>
                  </a:lnTo>
                  <a:lnTo>
                    <a:pt x="3825" y="432"/>
                  </a:lnTo>
                  <a:lnTo>
                    <a:pt x="2254" y="36"/>
                  </a:lnTo>
                  <a:lnTo>
                    <a:pt x="2111" y="12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 flipH="1">
              <a:off x="6657295" y="1510486"/>
              <a:ext cx="240682" cy="342926"/>
            </a:xfrm>
            <a:custGeom>
              <a:rect b="b" l="l" r="r" t="t"/>
              <a:pathLst>
                <a:path extrusionOk="0" h="17736" w="12448">
                  <a:moveTo>
                    <a:pt x="6451" y="0"/>
                  </a:moveTo>
                  <a:lnTo>
                    <a:pt x="6140" y="192"/>
                  </a:lnTo>
                  <a:lnTo>
                    <a:pt x="5828" y="384"/>
                  </a:lnTo>
                  <a:lnTo>
                    <a:pt x="5540" y="588"/>
                  </a:lnTo>
                  <a:lnTo>
                    <a:pt x="5252" y="804"/>
                  </a:lnTo>
                  <a:lnTo>
                    <a:pt x="4976" y="1032"/>
                  </a:lnTo>
                  <a:lnTo>
                    <a:pt x="4713" y="1259"/>
                  </a:lnTo>
                  <a:lnTo>
                    <a:pt x="4461" y="1511"/>
                  </a:lnTo>
                  <a:lnTo>
                    <a:pt x="4209" y="1751"/>
                  </a:lnTo>
                  <a:lnTo>
                    <a:pt x="3981" y="2015"/>
                  </a:lnTo>
                  <a:lnTo>
                    <a:pt x="3753" y="2267"/>
                  </a:lnTo>
                  <a:lnTo>
                    <a:pt x="3537" y="2542"/>
                  </a:lnTo>
                  <a:lnTo>
                    <a:pt x="3322" y="2818"/>
                  </a:lnTo>
                  <a:lnTo>
                    <a:pt x="3118" y="3094"/>
                  </a:lnTo>
                  <a:lnTo>
                    <a:pt x="2926" y="3382"/>
                  </a:lnTo>
                  <a:lnTo>
                    <a:pt x="2746" y="3670"/>
                  </a:lnTo>
                  <a:lnTo>
                    <a:pt x="2566" y="3957"/>
                  </a:lnTo>
                  <a:lnTo>
                    <a:pt x="2398" y="4257"/>
                  </a:lnTo>
                  <a:lnTo>
                    <a:pt x="2230" y="4557"/>
                  </a:lnTo>
                  <a:lnTo>
                    <a:pt x="2087" y="4869"/>
                  </a:lnTo>
                  <a:lnTo>
                    <a:pt x="1931" y="5169"/>
                  </a:lnTo>
                  <a:lnTo>
                    <a:pt x="1655" y="5792"/>
                  </a:lnTo>
                  <a:lnTo>
                    <a:pt x="1415" y="6416"/>
                  </a:lnTo>
                  <a:lnTo>
                    <a:pt x="1199" y="7039"/>
                  </a:lnTo>
                  <a:lnTo>
                    <a:pt x="995" y="7663"/>
                  </a:lnTo>
                  <a:lnTo>
                    <a:pt x="827" y="8286"/>
                  </a:lnTo>
                  <a:lnTo>
                    <a:pt x="672" y="8898"/>
                  </a:lnTo>
                  <a:lnTo>
                    <a:pt x="540" y="9497"/>
                  </a:lnTo>
                  <a:lnTo>
                    <a:pt x="420" y="10085"/>
                  </a:lnTo>
                  <a:lnTo>
                    <a:pt x="324" y="10661"/>
                  </a:lnTo>
                  <a:lnTo>
                    <a:pt x="252" y="11200"/>
                  </a:lnTo>
                  <a:lnTo>
                    <a:pt x="180" y="11728"/>
                  </a:lnTo>
                  <a:lnTo>
                    <a:pt x="132" y="12220"/>
                  </a:lnTo>
                  <a:lnTo>
                    <a:pt x="84" y="12687"/>
                  </a:lnTo>
                  <a:lnTo>
                    <a:pt x="60" y="13107"/>
                  </a:lnTo>
                  <a:lnTo>
                    <a:pt x="24" y="13850"/>
                  </a:lnTo>
                  <a:lnTo>
                    <a:pt x="0" y="14414"/>
                  </a:lnTo>
                  <a:lnTo>
                    <a:pt x="0" y="14774"/>
                  </a:lnTo>
                  <a:lnTo>
                    <a:pt x="12" y="14894"/>
                  </a:lnTo>
                  <a:lnTo>
                    <a:pt x="480" y="15109"/>
                  </a:lnTo>
                  <a:lnTo>
                    <a:pt x="1019" y="15361"/>
                  </a:lnTo>
                  <a:lnTo>
                    <a:pt x="1715" y="15661"/>
                  </a:lnTo>
                  <a:lnTo>
                    <a:pt x="2554" y="15997"/>
                  </a:lnTo>
                  <a:lnTo>
                    <a:pt x="3490" y="16369"/>
                  </a:lnTo>
                  <a:lnTo>
                    <a:pt x="3993" y="16548"/>
                  </a:lnTo>
                  <a:lnTo>
                    <a:pt x="4497" y="16716"/>
                  </a:lnTo>
                  <a:lnTo>
                    <a:pt x="5024" y="16896"/>
                  </a:lnTo>
                  <a:lnTo>
                    <a:pt x="5552" y="17052"/>
                  </a:lnTo>
                  <a:lnTo>
                    <a:pt x="6080" y="17208"/>
                  </a:lnTo>
                  <a:lnTo>
                    <a:pt x="6607" y="17340"/>
                  </a:lnTo>
                  <a:lnTo>
                    <a:pt x="7135" y="17460"/>
                  </a:lnTo>
                  <a:lnTo>
                    <a:pt x="7651" y="17568"/>
                  </a:lnTo>
                  <a:lnTo>
                    <a:pt x="8154" y="17652"/>
                  </a:lnTo>
                  <a:lnTo>
                    <a:pt x="8634" y="17700"/>
                  </a:lnTo>
                  <a:lnTo>
                    <a:pt x="9101" y="17724"/>
                  </a:lnTo>
                  <a:lnTo>
                    <a:pt x="9329" y="17736"/>
                  </a:lnTo>
                  <a:lnTo>
                    <a:pt x="9545" y="17724"/>
                  </a:lnTo>
                  <a:lnTo>
                    <a:pt x="9761" y="17712"/>
                  </a:lnTo>
                  <a:lnTo>
                    <a:pt x="9965" y="17688"/>
                  </a:lnTo>
                  <a:lnTo>
                    <a:pt x="10157" y="17664"/>
                  </a:lnTo>
                  <a:lnTo>
                    <a:pt x="10337" y="17616"/>
                  </a:lnTo>
                  <a:lnTo>
                    <a:pt x="10516" y="17568"/>
                  </a:lnTo>
                  <a:lnTo>
                    <a:pt x="10684" y="17508"/>
                  </a:lnTo>
                  <a:lnTo>
                    <a:pt x="10852" y="17448"/>
                  </a:lnTo>
                  <a:lnTo>
                    <a:pt x="10996" y="17364"/>
                  </a:lnTo>
                  <a:lnTo>
                    <a:pt x="11128" y="17280"/>
                  </a:lnTo>
                  <a:lnTo>
                    <a:pt x="11260" y="17172"/>
                  </a:lnTo>
                  <a:lnTo>
                    <a:pt x="11368" y="17064"/>
                  </a:lnTo>
                  <a:lnTo>
                    <a:pt x="11476" y="16932"/>
                  </a:lnTo>
                  <a:lnTo>
                    <a:pt x="11560" y="16800"/>
                  </a:lnTo>
                  <a:lnTo>
                    <a:pt x="11644" y="16656"/>
                  </a:lnTo>
                  <a:lnTo>
                    <a:pt x="11704" y="16488"/>
                  </a:lnTo>
                  <a:lnTo>
                    <a:pt x="11752" y="16309"/>
                  </a:lnTo>
                  <a:lnTo>
                    <a:pt x="11907" y="15361"/>
                  </a:lnTo>
                  <a:lnTo>
                    <a:pt x="12051" y="14438"/>
                  </a:lnTo>
                  <a:lnTo>
                    <a:pt x="12171" y="13539"/>
                  </a:lnTo>
                  <a:lnTo>
                    <a:pt x="12267" y="12663"/>
                  </a:lnTo>
                  <a:lnTo>
                    <a:pt x="12339" y="11824"/>
                  </a:lnTo>
                  <a:lnTo>
                    <a:pt x="12399" y="11008"/>
                  </a:lnTo>
                  <a:lnTo>
                    <a:pt x="12435" y="10217"/>
                  </a:lnTo>
                  <a:lnTo>
                    <a:pt x="12447" y="9461"/>
                  </a:lnTo>
                  <a:lnTo>
                    <a:pt x="12447" y="8730"/>
                  </a:lnTo>
                  <a:lnTo>
                    <a:pt x="12423" y="8023"/>
                  </a:lnTo>
                  <a:lnTo>
                    <a:pt x="12375" y="7351"/>
                  </a:lnTo>
                  <a:lnTo>
                    <a:pt x="12303" y="6703"/>
                  </a:lnTo>
                  <a:lnTo>
                    <a:pt x="12207" y="6092"/>
                  </a:lnTo>
                  <a:lnTo>
                    <a:pt x="12099" y="5504"/>
                  </a:lnTo>
                  <a:lnTo>
                    <a:pt x="11967" y="4941"/>
                  </a:lnTo>
                  <a:lnTo>
                    <a:pt x="11824" y="4413"/>
                  </a:lnTo>
                  <a:lnTo>
                    <a:pt x="11740" y="4161"/>
                  </a:lnTo>
                  <a:lnTo>
                    <a:pt x="11644" y="3909"/>
                  </a:lnTo>
                  <a:lnTo>
                    <a:pt x="11548" y="3670"/>
                  </a:lnTo>
                  <a:lnTo>
                    <a:pt x="11452" y="3442"/>
                  </a:lnTo>
                  <a:lnTo>
                    <a:pt x="11344" y="3214"/>
                  </a:lnTo>
                  <a:lnTo>
                    <a:pt x="11236" y="2998"/>
                  </a:lnTo>
                  <a:lnTo>
                    <a:pt x="11116" y="2782"/>
                  </a:lnTo>
                  <a:lnTo>
                    <a:pt x="10996" y="2590"/>
                  </a:lnTo>
                  <a:lnTo>
                    <a:pt x="10864" y="2387"/>
                  </a:lnTo>
                  <a:lnTo>
                    <a:pt x="10732" y="2207"/>
                  </a:lnTo>
                  <a:lnTo>
                    <a:pt x="10600" y="2027"/>
                  </a:lnTo>
                  <a:lnTo>
                    <a:pt x="10457" y="1847"/>
                  </a:lnTo>
                  <a:lnTo>
                    <a:pt x="10301" y="1691"/>
                  </a:lnTo>
                  <a:lnTo>
                    <a:pt x="10157" y="1523"/>
                  </a:lnTo>
                  <a:lnTo>
                    <a:pt x="9989" y="1379"/>
                  </a:lnTo>
                  <a:lnTo>
                    <a:pt x="9821" y="1235"/>
                  </a:lnTo>
                  <a:lnTo>
                    <a:pt x="9653" y="1103"/>
                  </a:lnTo>
                  <a:lnTo>
                    <a:pt x="9485" y="972"/>
                  </a:lnTo>
                  <a:lnTo>
                    <a:pt x="9305" y="852"/>
                  </a:lnTo>
                  <a:lnTo>
                    <a:pt x="9113" y="744"/>
                  </a:lnTo>
                  <a:lnTo>
                    <a:pt x="8922" y="636"/>
                  </a:lnTo>
                  <a:lnTo>
                    <a:pt x="8730" y="540"/>
                  </a:lnTo>
                  <a:lnTo>
                    <a:pt x="8526" y="456"/>
                  </a:lnTo>
                  <a:lnTo>
                    <a:pt x="8310" y="372"/>
                  </a:lnTo>
                  <a:lnTo>
                    <a:pt x="8094" y="300"/>
                  </a:lnTo>
                  <a:lnTo>
                    <a:pt x="7878" y="240"/>
                  </a:lnTo>
                  <a:lnTo>
                    <a:pt x="7651" y="180"/>
                  </a:lnTo>
                  <a:lnTo>
                    <a:pt x="7423" y="120"/>
                  </a:lnTo>
                  <a:lnTo>
                    <a:pt x="7195" y="84"/>
                  </a:lnTo>
                  <a:lnTo>
                    <a:pt x="6943" y="48"/>
                  </a:lnTo>
                  <a:lnTo>
                    <a:pt x="6703" y="24"/>
                  </a:lnTo>
                  <a:lnTo>
                    <a:pt x="64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23"/>
          <p:cNvGrpSpPr/>
          <p:nvPr/>
        </p:nvGrpSpPr>
        <p:grpSpPr>
          <a:xfrm>
            <a:off x="-612537" y="914851"/>
            <a:ext cx="3977035" cy="3656125"/>
            <a:chOff x="457193" y="1076044"/>
            <a:chExt cx="3977035" cy="3656125"/>
          </a:xfrm>
        </p:grpSpPr>
        <p:sp>
          <p:nvSpPr>
            <p:cNvPr id="1231" name="Google Shape;1231;p23"/>
            <p:cNvSpPr/>
            <p:nvPr/>
          </p:nvSpPr>
          <p:spPr>
            <a:xfrm>
              <a:off x="457193" y="1076044"/>
              <a:ext cx="3977035" cy="2720868"/>
            </a:xfrm>
            <a:custGeom>
              <a:rect b="b" l="l" r="r" t="t"/>
              <a:pathLst>
                <a:path extrusionOk="0" h="155946" w="227943">
                  <a:moveTo>
                    <a:pt x="5801" y="0"/>
                  </a:moveTo>
                  <a:lnTo>
                    <a:pt x="5218" y="29"/>
                  </a:lnTo>
                  <a:lnTo>
                    <a:pt x="4635" y="117"/>
                  </a:lnTo>
                  <a:lnTo>
                    <a:pt x="4081" y="262"/>
                  </a:lnTo>
                  <a:lnTo>
                    <a:pt x="3556" y="437"/>
                  </a:lnTo>
                  <a:lnTo>
                    <a:pt x="3061" y="700"/>
                  </a:lnTo>
                  <a:lnTo>
                    <a:pt x="2565" y="991"/>
                  </a:lnTo>
                  <a:lnTo>
                    <a:pt x="2128" y="1312"/>
                  </a:lnTo>
                  <a:lnTo>
                    <a:pt x="1720" y="1691"/>
                  </a:lnTo>
                  <a:lnTo>
                    <a:pt x="1341" y="2099"/>
                  </a:lnTo>
                  <a:lnTo>
                    <a:pt x="1020" y="2536"/>
                  </a:lnTo>
                  <a:lnTo>
                    <a:pt x="729" y="3031"/>
                  </a:lnTo>
                  <a:lnTo>
                    <a:pt x="466" y="3527"/>
                  </a:lnTo>
                  <a:lnTo>
                    <a:pt x="291" y="4052"/>
                  </a:lnTo>
                  <a:lnTo>
                    <a:pt x="146" y="4605"/>
                  </a:lnTo>
                  <a:lnTo>
                    <a:pt x="29" y="5188"/>
                  </a:lnTo>
                  <a:lnTo>
                    <a:pt x="0" y="5771"/>
                  </a:lnTo>
                  <a:lnTo>
                    <a:pt x="0" y="150174"/>
                  </a:lnTo>
                  <a:lnTo>
                    <a:pt x="29" y="150757"/>
                  </a:lnTo>
                  <a:lnTo>
                    <a:pt x="117" y="151340"/>
                  </a:lnTo>
                  <a:lnTo>
                    <a:pt x="262" y="151894"/>
                  </a:lnTo>
                  <a:lnTo>
                    <a:pt x="466" y="152419"/>
                  </a:lnTo>
                  <a:lnTo>
                    <a:pt x="729" y="152914"/>
                  </a:lnTo>
                  <a:lnTo>
                    <a:pt x="1020" y="153410"/>
                  </a:lnTo>
                  <a:lnTo>
                    <a:pt x="1341" y="153847"/>
                  </a:lnTo>
                  <a:lnTo>
                    <a:pt x="1720" y="154255"/>
                  </a:lnTo>
                  <a:lnTo>
                    <a:pt x="2128" y="154634"/>
                  </a:lnTo>
                  <a:lnTo>
                    <a:pt x="2565" y="154954"/>
                  </a:lnTo>
                  <a:lnTo>
                    <a:pt x="3061" y="155246"/>
                  </a:lnTo>
                  <a:lnTo>
                    <a:pt x="3556" y="155508"/>
                  </a:lnTo>
                  <a:lnTo>
                    <a:pt x="4081" y="155683"/>
                  </a:lnTo>
                  <a:lnTo>
                    <a:pt x="4635" y="155829"/>
                  </a:lnTo>
                  <a:lnTo>
                    <a:pt x="5218" y="155916"/>
                  </a:lnTo>
                  <a:lnTo>
                    <a:pt x="5801" y="155946"/>
                  </a:lnTo>
                  <a:lnTo>
                    <a:pt x="222141" y="155946"/>
                  </a:lnTo>
                  <a:lnTo>
                    <a:pt x="222724" y="155916"/>
                  </a:lnTo>
                  <a:lnTo>
                    <a:pt x="223307" y="155829"/>
                  </a:lnTo>
                  <a:lnTo>
                    <a:pt x="223861" y="155683"/>
                  </a:lnTo>
                  <a:lnTo>
                    <a:pt x="224386" y="155508"/>
                  </a:lnTo>
                  <a:lnTo>
                    <a:pt x="224881" y="155246"/>
                  </a:lnTo>
                  <a:lnTo>
                    <a:pt x="225377" y="154954"/>
                  </a:lnTo>
                  <a:lnTo>
                    <a:pt x="225814" y="154634"/>
                  </a:lnTo>
                  <a:lnTo>
                    <a:pt x="226222" y="154255"/>
                  </a:lnTo>
                  <a:lnTo>
                    <a:pt x="226601" y="153847"/>
                  </a:lnTo>
                  <a:lnTo>
                    <a:pt x="226922" y="153410"/>
                  </a:lnTo>
                  <a:lnTo>
                    <a:pt x="227213" y="152914"/>
                  </a:lnTo>
                  <a:lnTo>
                    <a:pt x="227476" y="152419"/>
                  </a:lnTo>
                  <a:lnTo>
                    <a:pt x="227651" y="151894"/>
                  </a:lnTo>
                  <a:lnTo>
                    <a:pt x="227796" y="151340"/>
                  </a:lnTo>
                  <a:lnTo>
                    <a:pt x="227884" y="150757"/>
                  </a:lnTo>
                  <a:lnTo>
                    <a:pt x="227942" y="150174"/>
                  </a:lnTo>
                  <a:lnTo>
                    <a:pt x="227942" y="5771"/>
                  </a:lnTo>
                  <a:lnTo>
                    <a:pt x="227884" y="5188"/>
                  </a:lnTo>
                  <a:lnTo>
                    <a:pt x="227796" y="4605"/>
                  </a:lnTo>
                  <a:lnTo>
                    <a:pt x="227651" y="4052"/>
                  </a:lnTo>
                  <a:lnTo>
                    <a:pt x="227476" y="3527"/>
                  </a:lnTo>
                  <a:lnTo>
                    <a:pt x="227213" y="3031"/>
                  </a:lnTo>
                  <a:lnTo>
                    <a:pt x="226922" y="2536"/>
                  </a:lnTo>
                  <a:lnTo>
                    <a:pt x="226601" y="2099"/>
                  </a:lnTo>
                  <a:lnTo>
                    <a:pt x="226222" y="1691"/>
                  </a:lnTo>
                  <a:lnTo>
                    <a:pt x="225814" y="1312"/>
                  </a:lnTo>
                  <a:lnTo>
                    <a:pt x="225377" y="991"/>
                  </a:lnTo>
                  <a:lnTo>
                    <a:pt x="224881" y="700"/>
                  </a:lnTo>
                  <a:lnTo>
                    <a:pt x="224386" y="437"/>
                  </a:lnTo>
                  <a:lnTo>
                    <a:pt x="223861" y="262"/>
                  </a:lnTo>
                  <a:lnTo>
                    <a:pt x="223307" y="117"/>
                  </a:lnTo>
                  <a:lnTo>
                    <a:pt x="222724" y="29"/>
                  </a:lnTo>
                  <a:lnTo>
                    <a:pt x="222141" y="0"/>
                  </a:lnTo>
                  <a:close/>
                </a:path>
              </a:pathLst>
            </a:custGeom>
            <a:solidFill>
              <a:srgbClr val="0072BB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7200" y="4494150"/>
              <a:ext cx="3925534" cy="238019"/>
            </a:xfrm>
            <a:custGeom>
              <a:rect b="b" l="l" r="r" t="t"/>
              <a:pathLst>
                <a:path extrusionOk="0" h="13642" w="233830">
                  <a:moveTo>
                    <a:pt x="110910" y="0"/>
                  </a:moveTo>
                  <a:lnTo>
                    <a:pt x="104964" y="30"/>
                  </a:lnTo>
                  <a:lnTo>
                    <a:pt x="99105" y="59"/>
                  </a:lnTo>
                  <a:lnTo>
                    <a:pt x="93363" y="146"/>
                  </a:lnTo>
                  <a:lnTo>
                    <a:pt x="87708" y="204"/>
                  </a:lnTo>
                  <a:lnTo>
                    <a:pt x="82141" y="292"/>
                  </a:lnTo>
                  <a:lnTo>
                    <a:pt x="76719" y="408"/>
                  </a:lnTo>
                  <a:lnTo>
                    <a:pt x="71414" y="525"/>
                  </a:lnTo>
                  <a:lnTo>
                    <a:pt x="66226" y="671"/>
                  </a:lnTo>
                  <a:lnTo>
                    <a:pt x="61183" y="817"/>
                  </a:lnTo>
                  <a:lnTo>
                    <a:pt x="56286" y="991"/>
                  </a:lnTo>
                  <a:lnTo>
                    <a:pt x="51535" y="1166"/>
                  </a:lnTo>
                  <a:lnTo>
                    <a:pt x="46958" y="1341"/>
                  </a:lnTo>
                  <a:lnTo>
                    <a:pt x="42557" y="1545"/>
                  </a:lnTo>
                  <a:lnTo>
                    <a:pt x="38301" y="1778"/>
                  </a:lnTo>
                  <a:lnTo>
                    <a:pt x="34250" y="1983"/>
                  </a:lnTo>
                  <a:lnTo>
                    <a:pt x="30373" y="2216"/>
                  </a:lnTo>
                  <a:lnTo>
                    <a:pt x="26700" y="2478"/>
                  </a:lnTo>
                  <a:lnTo>
                    <a:pt x="23231" y="2740"/>
                  </a:lnTo>
                  <a:lnTo>
                    <a:pt x="19967" y="3003"/>
                  </a:lnTo>
                  <a:lnTo>
                    <a:pt x="16935" y="3265"/>
                  </a:lnTo>
                  <a:lnTo>
                    <a:pt x="14108" y="3557"/>
                  </a:lnTo>
                  <a:lnTo>
                    <a:pt x="11543" y="3848"/>
                  </a:lnTo>
                  <a:lnTo>
                    <a:pt x="9182" y="4169"/>
                  </a:lnTo>
                  <a:lnTo>
                    <a:pt x="7112" y="4460"/>
                  </a:lnTo>
                  <a:lnTo>
                    <a:pt x="5247" y="4781"/>
                  </a:lnTo>
                  <a:lnTo>
                    <a:pt x="3673" y="5101"/>
                  </a:lnTo>
                  <a:lnTo>
                    <a:pt x="3002" y="5276"/>
                  </a:lnTo>
                  <a:lnTo>
                    <a:pt x="2390" y="5451"/>
                  </a:lnTo>
                  <a:lnTo>
                    <a:pt x="1836" y="5597"/>
                  </a:lnTo>
                  <a:lnTo>
                    <a:pt x="1341" y="5772"/>
                  </a:lnTo>
                  <a:lnTo>
                    <a:pt x="933" y="5947"/>
                  </a:lnTo>
                  <a:lnTo>
                    <a:pt x="612" y="6122"/>
                  </a:lnTo>
                  <a:lnTo>
                    <a:pt x="350" y="6297"/>
                  </a:lnTo>
                  <a:lnTo>
                    <a:pt x="146" y="6471"/>
                  </a:lnTo>
                  <a:lnTo>
                    <a:pt x="29" y="6646"/>
                  </a:lnTo>
                  <a:lnTo>
                    <a:pt x="29" y="6734"/>
                  </a:lnTo>
                  <a:lnTo>
                    <a:pt x="0" y="6821"/>
                  </a:lnTo>
                  <a:lnTo>
                    <a:pt x="29" y="6909"/>
                  </a:lnTo>
                  <a:lnTo>
                    <a:pt x="29" y="6996"/>
                  </a:lnTo>
                  <a:lnTo>
                    <a:pt x="146" y="7171"/>
                  </a:lnTo>
                  <a:lnTo>
                    <a:pt x="350" y="7346"/>
                  </a:lnTo>
                  <a:lnTo>
                    <a:pt x="612" y="7521"/>
                  </a:lnTo>
                  <a:lnTo>
                    <a:pt x="933" y="7696"/>
                  </a:lnTo>
                  <a:lnTo>
                    <a:pt x="1341" y="7871"/>
                  </a:lnTo>
                  <a:lnTo>
                    <a:pt x="1836" y="8016"/>
                  </a:lnTo>
                  <a:lnTo>
                    <a:pt x="2390" y="8191"/>
                  </a:lnTo>
                  <a:lnTo>
                    <a:pt x="3002" y="8366"/>
                  </a:lnTo>
                  <a:lnTo>
                    <a:pt x="3673" y="8512"/>
                  </a:lnTo>
                  <a:lnTo>
                    <a:pt x="5247" y="8862"/>
                  </a:lnTo>
                  <a:lnTo>
                    <a:pt x="7112" y="9153"/>
                  </a:lnTo>
                  <a:lnTo>
                    <a:pt x="9182" y="9474"/>
                  </a:lnTo>
                  <a:lnTo>
                    <a:pt x="11543" y="9765"/>
                  </a:lnTo>
                  <a:lnTo>
                    <a:pt x="14108" y="10086"/>
                  </a:lnTo>
                  <a:lnTo>
                    <a:pt x="16935" y="10348"/>
                  </a:lnTo>
                  <a:lnTo>
                    <a:pt x="19967" y="10640"/>
                  </a:lnTo>
                  <a:lnTo>
                    <a:pt x="23231" y="10902"/>
                  </a:lnTo>
                  <a:lnTo>
                    <a:pt x="26700" y="11164"/>
                  </a:lnTo>
                  <a:lnTo>
                    <a:pt x="30373" y="11398"/>
                  </a:lnTo>
                  <a:lnTo>
                    <a:pt x="34250" y="11631"/>
                  </a:lnTo>
                  <a:lnTo>
                    <a:pt x="38301" y="11864"/>
                  </a:lnTo>
                  <a:lnTo>
                    <a:pt x="42557" y="12097"/>
                  </a:lnTo>
                  <a:lnTo>
                    <a:pt x="46958" y="12301"/>
                  </a:lnTo>
                  <a:lnTo>
                    <a:pt x="51535" y="12476"/>
                  </a:lnTo>
                  <a:lnTo>
                    <a:pt x="56286" y="12651"/>
                  </a:lnTo>
                  <a:lnTo>
                    <a:pt x="61183" y="12826"/>
                  </a:lnTo>
                  <a:lnTo>
                    <a:pt x="66226" y="12972"/>
                  </a:lnTo>
                  <a:lnTo>
                    <a:pt x="71414" y="13117"/>
                  </a:lnTo>
                  <a:lnTo>
                    <a:pt x="76719" y="13234"/>
                  </a:lnTo>
                  <a:lnTo>
                    <a:pt x="82141" y="13351"/>
                  </a:lnTo>
                  <a:lnTo>
                    <a:pt x="87708" y="13438"/>
                  </a:lnTo>
                  <a:lnTo>
                    <a:pt x="93363" y="13496"/>
                  </a:lnTo>
                  <a:lnTo>
                    <a:pt x="99105" y="13555"/>
                  </a:lnTo>
                  <a:lnTo>
                    <a:pt x="104964" y="13613"/>
                  </a:lnTo>
                  <a:lnTo>
                    <a:pt x="110910" y="13642"/>
                  </a:lnTo>
                  <a:lnTo>
                    <a:pt x="122920" y="13642"/>
                  </a:lnTo>
                  <a:lnTo>
                    <a:pt x="128866" y="13613"/>
                  </a:lnTo>
                  <a:lnTo>
                    <a:pt x="134725" y="13555"/>
                  </a:lnTo>
                  <a:lnTo>
                    <a:pt x="140467" y="13496"/>
                  </a:lnTo>
                  <a:lnTo>
                    <a:pt x="146122" y="13438"/>
                  </a:lnTo>
                  <a:lnTo>
                    <a:pt x="151689" y="13351"/>
                  </a:lnTo>
                  <a:lnTo>
                    <a:pt x="157111" y="13234"/>
                  </a:lnTo>
                  <a:lnTo>
                    <a:pt x="162416" y="13117"/>
                  </a:lnTo>
                  <a:lnTo>
                    <a:pt x="167604" y="12972"/>
                  </a:lnTo>
                  <a:lnTo>
                    <a:pt x="172647" y="12826"/>
                  </a:lnTo>
                  <a:lnTo>
                    <a:pt x="177544" y="12651"/>
                  </a:lnTo>
                  <a:lnTo>
                    <a:pt x="182266" y="12476"/>
                  </a:lnTo>
                  <a:lnTo>
                    <a:pt x="186872" y="12301"/>
                  </a:lnTo>
                  <a:lnTo>
                    <a:pt x="191273" y="12097"/>
                  </a:lnTo>
                  <a:lnTo>
                    <a:pt x="195529" y="11864"/>
                  </a:lnTo>
                  <a:lnTo>
                    <a:pt x="199580" y="11631"/>
                  </a:lnTo>
                  <a:lnTo>
                    <a:pt x="203457" y="11398"/>
                  </a:lnTo>
                  <a:lnTo>
                    <a:pt x="207130" y="11164"/>
                  </a:lnTo>
                  <a:lnTo>
                    <a:pt x="210599" y="10902"/>
                  </a:lnTo>
                  <a:lnTo>
                    <a:pt x="213863" y="10640"/>
                  </a:lnTo>
                  <a:lnTo>
                    <a:pt x="216895" y="10348"/>
                  </a:lnTo>
                  <a:lnTo>
                    <a:pt x="219722" y="10086"/>
                  </a:lnTo>
                  <a:lnTo>
                    <a:pt x="222287" y="9765"/>
                  </a:lnTo>
                  <a:lnTo>
                    <a:pt x="224619" y="9474"/>
                  </a:lnTo>
                  <a:lnTo>
                    <a:pt x="226718" y="9153"/>
                  </a:lnTo>
                  <a:lnTo>
                    <a:pt x="228554" y="8862"/>
                  </a:lnTo>
                  <a:lnTo>
                    <a:pt x="230128" y="8512"/>
                  </a:lnTo>
                  <a:lnTo>
                    <a:pt x="230828" y="8366"/>
                  </a:lnTo>
                  <a:lnTo>
                    <a:pt x="231440" y="8191"/>
                  </a:lnTo>
                  <a:lnTo>
                    <a:pt x="231994" y="8016"/>
                  </a:lnTo>
                  <a:lnTo>
                    <a:pt x="232460" y="7871"/>
                  </a:lnTo>
                  <a:lnTo>
                    <a:pt x="232868" y="7696"/>
                  </a:lnTo>
                  <a:lnTo>
                    <a:pt x="233218" y="7521"/>
                  </a:lnTo>
                  <a:lnTo>
                    <a:pt x="233480" y="7346"/>
                  </a:lnTo>
                  <a:lnTo>
                    <a:pt x="233655" y="7171"/>
                  </a:lnTo>
                  <a:lnTo>
                    <a:pt x="233772" y="6996"/>
                  </a:lnTo>
                  <a:lnTo>
                    <a:pt x="233801" y="6909"/>
                  </a:lnTo>
                  <a:lnTo>
                    <a:pt x="233830" y="6821"/>
                  </a:lnTo>
                  <a:lnTo>
                    <a:pt x="233801" y="6734"/>
                  </a:lnTo>
                  <a:lnTo>
                    <a:pt x="233772" y="6646"/>
                  </a:lnTo>
                  <a:lnTo>
                    <a:pt x="233655" y="6471"/>
                  </a:lnTo>
                  <a:lnTo>
                    <a:pt x="233480" y="6297"/>
                  </a:lnTo>
                  <a:lnTo>
                    <a:pt x="233218" y="6122"/>
                  </a:lnTo>
                  <a:lnTo>
                    <a:pt x="232868" y="5947"/>
                  </a:lnTo>
                  <a:lnTo>
                    <a:pt x="232460" y="5772"/>
                  </a:lnTo>
                  <a:lnTo>
                    <a:pt x="231994" y="5597"/>
                  </a:lnTo>
                  <a:lnTo>
                    <a:pt x="231440" y="5451"/>
                  </a:lnTo>
                  <a:lnTo>
                    <a:pt x="230828" y="5276"/>
                  </a:lnTo>
                  <a:lnTo>
                    <a:pt x="230128" y="5101"/>
                  </a:lnTo>
                  <a:lnTo>
                    <a:pt x="228554" y="4781"/>
                  </a:lnTo>
                  <a:lnTo>
                    <a:pt x="226718" y="4460"/>
                  </a:lnTo>
                  <a:lnTo>
                    <a:pt x="224619" y="4169"/>
                  </a:lnTo>
                  <a:lnTo>
                    <a:pt x="222287" y="3848"/>
                  </a:lnTo>
                  <a:lnTo>
                    <a:pt x="219722" y="3557"/>
                  </a:lnTo>
                  <a:lnTo>
                    <a:pt x="216895" y="3265"/>
                  </a:lnTo>
                  <a:lnTo>
                    <a:pt x="213863" y="3003"/>
                  </a:lnTo>
                  <a:lnTo>
                    <a:pt x="210599" y="2740"/>
                  </a:lnTo>
                  <a:lnTo>
                    <a:pt x="207130" y="2478"/>
                  </a:lnTo>
                  <a:lnTo>
                    <a:pt x="203457" y="2216"/>
                  </a:lnTo>
                  <a:lnTo>
                    <a:pt x="199580" y="1983"/>
                  </a:lnTo>
                  <a:lnTo>
                    <a:pt x="195529" y="1778"/>
                  </a:lnTo>
                  <a:lnTo>
                    <a:pt x="191273" y="1545"/>
                  </a:lnTo>
                  <a:lnTo>
                    <a:pt x="186872" y="1341"/>
                  </a:lnTo>
                  <a:lnTo>
                    <a:pt x="182266" y="1166"/>
                  </a:lnTo>
                  <a:lnTo>
                    <a:pt x="177544" y="991"/>
                  </a:lnTo>
                  <a:lnTo>
                    <a:pt x="172647" y="817"/>
                  </a:lnTo>
                  <a:lnTo>
                    <a:pt x="167604" y="671"/>
                  </a:lnTo>
                  <a:lnTo>
                    <a:pt x="162416" y="525"/>
                  </a:lnTo>
                  <a:lnTo>
                    <a:pt x="157111" y="408"/>
                  </a:lnTo>
                  <a:lnTo>
                    <a:pt x="151689" y="292"/>
                  </a:lnTo>
                  <a:lnTo>
                    <a:pt x="146122" y="204"/>
                  </a:lnTo>
                  <a:lnTo>
                    <a:pt x="140467" y="146"/>
                  </a:lnTo>
                  <a:lnTo>
                    <a:pt x="134725" y="59"/>
                  </a:lnTo>
                  <a:lnTo>
                    <a:pt x="128866" y="30"/>
                  </a:lnTo>
                  <a:lnTo>
                    <a:pt x="12292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57193" y="1076044"/>
              <a:ext cx="3977035" cy="2720868"/>
            </a:xfrm>
            <a:custGeom>
              <a:rect b="b" l="l" r="r" t="t"/>
              <a:pathLst>
                <a:path extrusionOk="0" fill="none" h="155946" w="227943">
                  <a:moveTo>
                    <a:pt x="222141" y="0"/>
                  </a:moveTo>
                  <a:lnTo>
                    <a:pt x="5801" y="0"/>
                  </a:lnTo>
                  <a:lnTo>
                    <a:pt x="5801" y="0"/>
                  </a:lnTo>
                  <a:lnTo>
                    <a:pt x="5218" y="29"/>
                  </a:lnTo>
                  <a:lnTo>
                    <a:pt x="4635" y="117"/>
                  </a:lnTo>
                  <a:lnTo>
                    <a:pt x="4081" y="262"/>
                  </a:lnTo>
                  <a:lnTo>
                    <a:pt x="3556" y="437"/>
                  </a:lnTo>
                  <a:lnTo>
                    <a:pt x="3061" y="700"/>
                  </a:lnTo>
                  <a:lnTo>
                    <a:pt x="2565" y="991"/>
                  </a:lnTo>
                  <a:lnTo>
                    <a:pt x="2128" y="1312"/>
                  </a:lnTo>
                  <a:lnTo>
                    <a:pt x="1720" y="1691"/>
                  </a:lnTo>
                  <a:lnTo>
                    <a:pt x="1341" y="2099"/>
                  </a:lnTo>
                  <a:lnTo>
                    <a:pt x="1020" y="2536"/>
                  </a:lnTo>
                  <a:lnTo>
                    <a:pt x="729" y="3031"/>
                  </a:lnTo>
                  <a:lnTo>
                    <a:pt x="466" y="3527"/>
                  </a:lnTo>
                  <a:lnTo>
                    <a:pt x="291" y="4052"/>
                  </a:lnTo>
                  <a:lnTo>
                    <a:pt x="146" y="4605"/>
                  </a:lnTo>
                  <a:lnTo>
                    <a:pt x="29" y="5188"/>
                  </a:lnTo>
                  <a:lnTo>
                    <a:pt x="0" y="5771"/>
                  </a:lnTo>
                  <a:lnTo>
                    <a:pt x="0" y="150174"/>
                  </a:lnTo>
                  <a:lnTo>
                    <a:pt x="0" y="150174"/>
                  </a:lnTo>
                  <a:lnTo>
                    <a:pt x="29" y="150757"/>
                  </a:lnTo>
                  <a:lnTo>
                    <a:pt x="117" y="151340"/>
                  </a:lnTo>
                  <a:lnTo>
                    <a:pt x="262" y="151894"/>
                  </a:lnTo>
                  <a:lnTo>
                    <a:pt x="466" y="152419"/>
                  </a:lnTo>
                  <a:lnTo>
                    <a:pt x="729" y="152914"/>
                  </a:lnTo>
                  <a:lnTo>
                    <a:pt x="1020" y="153410"/>
                  </a:lnTo>
                  <a:lnTo>
                    <a:pt x="1341" y="153847"/>
                  </a:lnTo>
                  <a:lnTo>
                    <a:pt x="1720" y="154255"/>
                  </a:lnTo>
                  <a:lnTo>
                    <a:pt x="2128" y="154634"/>
                  </a:lnTo>
                  <a:lnTo>
                    <a:pt x="2565" y="154954"/>
                  </a:lnTo>
                  <a:lnTo>
                    <a:pt x="3061" y="155246"/>
                  </a:lnTo>
                  <a:lnTo>
                    <a:pt x="3556" y="155508"/>
                  </a:lnTo>
                  <a:lnTo>
                    <a:pt x="4081" y="155683"/>
                  </a:lnTo>
                  <a:lnTo>
                    <a:pt x="4635" y="155829"/>
                  </a:lnTo>
                  <a:lnTo>
                    <a:pt x="5218" y="155916"/>
                  </a:lnTo>
                  <a:lnTo>
                    <a:pt x="5801" y="155946"/>
                  </a:lnTo>
                  <a:lnTo>
                    <a:pt x="222141" y="155946"/>
                  </a:lnTo>
                  <a:lnTo>
                    <a:pt x="222141" y="155946"/>
                  </a:lnTo>
                  <a:lnTo>
                    <a:pt x="222724" y="155916"/>
                  </a:lnTo>
                  <a:lnTo>
                    <a:pt x="223307" y="155829"/>
                  </a:lnTo>
                  <a:lnTo>
                    <a:pt x="223861" y="155683"/>
                  </a:lnTo>
                  <a:lnTo>
                    <a:pt x="224386" y="155508"/>
                  </a:lnTo>
                  <a:lnTo>
                    <a:pt x="224881" y="155246"/>
                  </a:lnTo>
                  <a:lnTo>
                    <a:pt x="225377" y="154954"/>
                  </a:lnTo>
                  <a:lnTo>
                    <a:pt x="225814" y="154634"/>
                  </a:lnTo>
                  <a:lnTo>
                    <a:pt x="226222" y="154255"/>
                  </a:lnTo>
                  <a:lnTo>
                    <a:pt x="226601" y="153847"/>
                  </a:lnTo>
                  <a:lnTo>
                    <a:pt x="226922" y="153410"/>
                  </a:lnTo>
                  <a:lnTo>
                    <a:pt x="227213" y="152914"/>
                  </a:lnTo>
                  <a:lnTo>
                    <a:pt x="227476" y="152419"/>
                  </a:lnTo>
                  <a:lnTo>
                    <a:pt x="227651" y="151894"/>
                  </a:lnTo>
                  <a:lnTo>
                    <a:pt x="227796" y="151340"/>
                  </a:lnTo>
                  <a:lnTo>
                    <a:pt x="227884" y="150757"/>
                  </a:lnTo>
                  <a:lnTo>
                    <a:pt x="227942" y="150174"/>
                  </a:lnTo>
                  <a:lnTo>
                    <a:pt x="227942" y="5771"/>
                  </a:lnTo>
                  <a:lnTo>
                    <a:pt x="227942" y="5771"/>
                  </a:lnTo>
                  <a:lnTo>
                    <a:pt x="227884" y="5188"/>
                  </a:lnTo>
                  <a:lnTo>
                    <a:pt x="227796" y="4605"/>
                  </a:lnTo>
                  <a:lnTo>
                    <a:pt x="227651" y="4052"/>
                  </a:lnTo>
                  <a:lnTo>
                    <a:pt x="227476" y="3527"/>
                  </a:lnTo>
                  <a:lnTo>
                    <a:pt x="227213" y="3031"/>
                  </a:lnTo>
                  <a:lnTo>
                    <a:pt x="226922" y="2536"/>
                  </a:lnTo>
                  <a:lnTo>
                    <a:pt x="226601" y="2099"/>
                  </a:lnTo>
                  <a:lnTo>
                    <a:pt x="226222" y="1691"/>
                  </a:lnTo>
                  <a:lnTo>
                    <a:pt x="225814" y="1312"/>
                  </a:lnTo>
                  <a:lnTo>
                    <a:pt x="225377" y="991"/>
                  </a:lnTo>
                  <a:lnTo>
                    <a:pt x="224881" y="700"/>
                  </a:lnTo>
                  <a:lnTo>
                    <a:pt x="224386" y="437"/>
                  </a:lnTo>
                  <a:lnTo>
                    <a:pt x="223861" y="262"/>
                  </a:lnTo>
                  <a:lnTo>
                    <a:pt x="223307" y="117"/>
                  </a:lnTo>
                  <a:lnTo>
                    <a:pt x="222724" y="29"/>
                  </a:lnTo>
                  <a:lnTo>
                    <a:pt x="2221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1477383" y="3605164"/>
              <a:ext cx="105784" cy="191748"/>
            </a:xfrm>
            <a:custGeom>
              <a:rect b="b" l="l" r="r" t="t"/>
              <a:pathLst>
                <a:path extrusionOk="0" fill="none" h="10990" w="6063">
                  <a:moveTo>
                    <a:pt x="5684" y="0"/>
                  </a:moveTo>
                  <a:lnTo>
                    <a:pt x="2827" y="0"/>
                  </a:lnTo>
                  <a:lnTo>
                    <a:pt x="2827" y="0"/>
                  </a:lnTo>
                  <a:lnTo>
                    <a:pt x="2128" y="0"/>
                  </a:lnTo>
                  <a:lnTo>
                    <a:pt x="2128" y="0"/>
                  </a:lnTo>
                  <a:lnTo>
                    <a:pt x="1662" y="2566"/>
                  </a:lnTo>
                  <a:lnTo>
                    <a:pt x="1137" y="5276"/>
                  </a:lnTo>
                  <a:lnTo>
                    <a:pt x="0" y="10990"/>
                  </a:lnTo>
                  <a:lnTo>
                    <a:pt x="6063" y="10990"/>
                  </a:lnTo>
                  <a:lnTo>
                    <a:pt x="6063" y="10990"/>
                  </a:lnTo>
                  <a:lnTo>
                    <a:pt x="5888" y="5247"/>
                  </a:lnTo>
                  <a:lnTo>
                    <a:pt x="56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1777934" y="3605164"/>
              <a:ext cx="2656277" cy="191748"/>
            </a:xfrm>
            <a:custGeom>
              <a:rect b="b" l="l" r="r" t="t"/>
              <a:pathLst>
                <a:path extrusionOk="0" fill="none" h="10990" w="152244">
                  <a:moveTo>
                    <a:pt x="152244" y="0"/>
                  </a:moveTo>
                  <a:lnTo>
                    <a:pt x="118781" y="0"/>
                  </a:lnTo>
                  <a:lnTo>
                    <a:pt x="118781" y="0"/>
                  </a:lnTo>
                  <a:lnTo>
                    <a:pt x="107588" y="0"/>
                  </a:lnTo>
                  <a:lnTo>
                    <a:pt x="107588" y="0"/>
                  </a:lnTo>
                  <a:lnTo>
                    <a:pt x="35533" y="0"/>
                  </a:lnTo>
                  <a:lnTo>
                    <a:pt x="35533" y="0"/>
                  </a:lnTo>
                  <a:lnTo>
                    <a:pt x="24340" y="0"/>
                  </a:lnTo>
                  <a:lnTo>
                    <a:pt x="24340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526" y="2566"/>
                  </a:lnTo>
                  <a:lnTo>
                    <a:pt x="380" y="5276"/>
                  </a:lnTo>
                  <a:lnTo>
                    <a:pt x="1" y="10990"/>
                  </a:lnTo>
                  <a:lnTo>
                    <a:pt x="146443" y="10990"/>
                  </a:lnTo>
                  <a:lnTo>
                    <a:pt x="146443" y="10990"/>
                  </a:lnTo>
                  <a:lnTo>
                    <a:pt x="147026" y="10960"/>
                  </a:lnTo>
                  <a:lnTo>
                    <a:pt x="147609" y="10873"/>
                  </a:lnTo>
                  <a:lnTo>
                    <a:pt x="148163" y="10727"/>
                  </a:lnTo>
                  <a:lnTo>
                    <a:pt x="148688" y="10552"/>
                  </a:lnTo>
                  <a:lnTo>
                    <a:pt x="149183" y="10290"/>
                  </a:lnTo>
                  <a:lnTo>
                    <a:pt x="149679" y="9998"/>
                  </a:lnTo>
                  <a:lnTo>
                    <a:pt x="150116" y="9678"/>
                  </a:lnTo>
                  <a:lnTo>
                    <a:pt x="150524" y="9299"/>
                  </a:lnTo>
                  <a:lnTo>
                    <a:pt x="150903" y="8891"/>
                  </a:lnTo>
                  <a:lnTo>
                    <a:pt x="151224" y="8454"/>
                  </a:lnTo>
                  <a:lnTo>
                    <a:pt x="151515" y="7958"/>
                  </a:lnTo>
                  <a:lnTo>
                    <a:pt x="151778" y="7463"/>
                  </a:lnTo>
                  <a:lnTo>
                    <a:pt x="151953" y="6938"/>
                  </a:lnTo>
                  <a:lnTo>
                    <a:pt x="152098" y="6384"/>
                  </a:lnTo>
                  <a:lnTo>
                    <a:pt x="152186" y="5801"/>
                  </a:lnTo>
                  <a:lnTo>
                    <a:pt x="152244" y="5218"/>
                  </a:lnTo>
                  <a:lnTo>
                    <a:pt x="1522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1526707" y="3312727"/>
              <a:ext cx="49865" cy="292455"/>
            </a:xfrm>
            <a:custGeom>
              <a:rect b="b" l="l" r="r" t="t"/>
              <a:pathLst>
                <a:path extrusionOk="0" fill="none" h="16762" w="2858">
                  <a:moveTo>
                    <a:pt x="1808" y="1"/>
                  </a:moveTo>
                  <a:lnTo>
                    <a:pt x="1808" y="1"/>
                  </a:lnTo>
                  <a:lnTo>
                    <a:pt x="1021" y="5772"/>
                  </a:lnTo>
                  <a:lnTo>
                    <a:pt x="1021" y="5772"/>
                  </a:lnTo>
                  <a:lnTo>
                    <a:pt x="613" y="8629"/>
                  </a:lnTo>
                  <a:lnTo>
                    <a:pt x="205" y="11340"/>
                  </a:lnTo>
                  <a:lnTo>
                    <a:pt x="205" y="11340"/>
                  </a:lnTo>
                  <a:lnTo>
                    <a:pt x="0" y="12826"/>
                  </a:lnTo>
                  <a:lnTo>
                    <a:pt x="0" y="16761"/>
                  </a:lnTo>
                  <a:lnTo>
                    <a:pt x="2857" y="16761"/>
                  </a:lnTo>
                  <a:lnTo>
                    <a:pt x="2857" y="16761"/>
                  </a:lnTo>
                  <a:lnTo>
                    <a:pt x="2711" y="12681"/>
                  </a:lnTo>
                  <a:lnTo>
                    <a:pt x="2711" y="12681"/>
                  </a:lnTo>
                  <a:lnTo>
                    <a:pt x="2566" y="9882"/>
                  </a:lnTo>
                  <a:lnTo>
                    <a:pt x="2362" y="6793"/>
                  </a:lnTo>
                  <a:lnTo>
                    <a:pt x="2099" y="3499"/>
                  </a:lnTo>
                  <a:lnTo>
                    <a:pt x="180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1789641" y="2261515"/>
              <a:ext cx="412965" cy="1343667"/>
            </a:xfrm>
            <a:custGeom>
              <a:rect b="b" l="l" r="r" t="t"/>
              <a:pathLst>
                <a:path extrusionOk="0" fill="none" h="77012" w="23669">
                  <a:moveTo>
                    <a:pt x="18918" y="1"/>
                  </a:moveTo>
                  <a:lnTo>
                    <a:pt x="18918" y="1"/>
                  </a:lnTo>
                  <a:lnTo>
                    <a:pt x="18481" y="1750"/>
                  </a:lnTo>
                  <a:lnTo>
                    <a:pt x="18014" y="3469"/>
                  </a:lnTo>
                  <a:lnTo>
                    <a:pt x="17519" y="5189"/>
                  </a:lnTo>
                  <a:lnTo>
                    <a:pt x="16994" y="6909"/>
                  </a:lnTo>
                  <a:lnTo>
                    <a:pt x="16994" y="6909"/>
                  </a:lnTo>
                  <a:lnTo>
                    <a:pt x="16324" y="8891"/>
                  </a:lnTo>
                  <a:lnTo>
                    <a:pt x="16003" y="9882"/>
                  </a:lnTo>
                  <a:lnTo>
                    <a:pt x="15653" y="10873"/>
                  </a:lnTo>
                  <a:lnTo>
                    <a:pt x="15245" y="12010"/>
                  </a:lnTo>
                  <a:lnTo>
                    <a:pt x="18218" y="12010"/>
                  </a:lnTo>
                  <a:lnTo>
                    <a:pt x="18218" y="77011"/>
                  </a:lnTo>
                  <a:lnTo>
                    <a:pt x="7025" y="77011"/>
                  </a:lnTo>
                  <a:lnTo>
                    <a:pt x="7025" y="15858"/>
                  </a:lnTo>
                  <a:lnTo>
                    <a:pt x="7025" y="15858"/>
                  </a:lnTo>
                  <a:lnTo>
                    <a:pt x="6675" y="15828"/>
                  </a:lnTo>
                  <a:lnTo>
                    <a:pt x="6326" y="15770"/>
                  </a:lnTo>
                  <a:lnTo>
                    <a:pt x="5976" y="15712"/>
                  </a:lnTo>
                  <a:lnTo>
                    <a:pt x="5626" y="15624"/>
                  </a:lnTo>
                  <a:lnTo>
                    <a:pt x="5305" y="15508"/>
                  </a:lnTo>
                  <a:lnTo>
                    <a:pt x="4985" y="15391"/>
                  </a:lnTo>
                  <a:lnTo>
                    <a:pt x="4664" y="15216"/>
                  </a:lnTo>
                  <a:lnTo>
                    <a:pt x="4343" y="15041"/>
                  </a:lnTo>
                  <a:lnTo>
                    <a:pt x="4343" y="15041"/>
                  </a:lnTo>
                  <a:lnTo>
                    <a:pt x="4023" y="14808"/>
                  </a:lnTo>
                  <a:lnTo>
                    <a:pt x="3673" y="14575"/>
                  </a:lnTo>
                  <a:lnTo>
                    <a:pt x="3382" y="14313"/>
                  </a:lnTo>
                  <a:lnTo>
                    <a:pt x="3090" y="14021"/>
                  </a:lnTo>
                  <a:lnTo>
                    <a:pt x="3090" y="14021"/>
                  </a:lnTo>
                  <a:lnTo>
                    <a:pt x="2653" y="13526"/>
                  </a:lnTo>
                  <a:lnTo>
                    <a:pt x="2245" y="13030"/>
                  </a:lnTo>
                  <a:lnTo>
                    <a:pt x="2245" y="13030"/>
                  </a:lnTo>
                  <a:lnTo>
                    <a:pt x="1895" y="12535"/>
                  </a:lnTo>
                  <a:lnTo>
                    <a:pt x="1574" y="12068"/>
                  </a:lnTo>
                  <a:lnTo>
                    <a:pt x="1574" y="77011"/>
                  </a:lnTo>
                  <a:lnTo>
                    <a:pt x="0" y="77011"/>
                  </a:lnTo>
                  <a:lnTo>
                    <a:pt x="0" y="77011"/>
                  </a:lnTo>
                  <a:lnTo>
                    <a:pt x="23669" y="77011"/>
                  </a:lnTo>
                  <a:lnTo>
                    <a:pt x="23669" y="146"/>
                  </a:lnTo>
                  <a:lnTo>
                    <a:pt x="23669" y="146"/>
                  </a:lnTo>
                  <a:lnTo>
                    <a:pt x="23173" y="205"/>
                  </a:lnTo>
                  <a:lnTo>
                    <a:pt x="22649" y="263"/>
                  </a:lnTo>
                  <a:lnTo>
                    <a:pt x="22124" y="321"/>
                  </a:lnTo>
                  <a:lnTo>
                    <a:pt x="21570" y="321"/>
                  </a:lnTo>
                  <a:lnTo>
                    <a:pt x="21570" y="321"/>
                  </a:lnTo>
                  <a:lnTo>
                    <a:pt x="20929" y="321"/>
                  </a:lnTo>
                  <a:lnTo>
                    <a:pt x="20259" y="234"/>
                  </a:lnTo>
                  <a:lnTo>
                    <a:pt x="19588" y="146"/>
                  </a:lnTo>
                  <a:lnTo>
                    <a:pt x="1891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263773" y="2249825"/>
              <a:ext cx="114962" cy="185135"/>
            </a:xfrm>
            <a:custGeom>
              <a:rect b="b" l="l" r="r" t="t"/>
              <a:pathLst>
                <a:path extrusionOk="0" fill="none" h="10611" w="6589">
                  <a:moveTo>
                    <a:pt x="2828" y="0"/>
                  </a:moveTo>
                  <a:lnTo>
                    <a:pt x="2828" y="0"/>
                  </a:lnTo>
                  <a:lnTo>
                    <a:pt x="2158" y="1283"/>
                  </a:lnTo>
                  <a:lnTo>
                    <a:pt x="1575" y="2624"/>
                  </a:lnTo>
                  <a:lnTo>
                    <a:pt x="1575" y="2624"/>
                  </a:lnTo>
                  <a:lnTo>
                    <a:pt x="1254" y="3381"/>
                  </a:lnTo>
                  <a:lnTo>
                    <a:pt x="992" y="4139"/>
                  </a:lnTo>
                  <a:lnTo>
                    <a:pt x="759" y="4897"/>
                  </a:lnTo>
                  <a:lnTo>
                    <a:pt x="525" y="5684"/>
                  </a:lnTo>
                  <a:lnTo>
                    <a:pt x="350" y="6500"/>
                  </a:lnTo>
                  <a:lnTo>
                    <a:pt x="205" y="7287"/>
                  </a:lnTo>
                  <a:lnTo>
                    <a:pt x="88" y="8104"/>
                  </a:lnTo>
                  <a:lnTo>
                    <a:pt x="1" y="8891"/>
                  </a:lnTo>
                  <a:lnTo>
                    <a:pt x="1" y="9299"/>
                  </a:lnTo>
                  <a:lnTo>
                    <a:pt x="1" y="9386"/>
                  </a:lnTo>
                  <a:lnTo>
                    <a:pt x="1" y="9386"/>
                  </a:lnTo>
                  <a:lnTo>
                    <a:pt x="30" y="9444"/>
                  </a:lnTo>
                  <a:lnTo>
                    <a:pt x="88" y="9561"/>
                  </a:lnTo>
                  <a:lnTo>
                    <a:pt x="234" y="9678"/>
                  </a:lnTo>
                  <a:lnTo>
                    <a:pt x="409" y="9794"/>
                  </a:lnTo>
                  <a:lnTo>
                    <a:pt x="409" y="9794"/>
                  </a:lnTo>
                  <a:lnTo>
                    <a:pt x="1079" y="10086"/>
                  </a:lnTo>
                  <a:lnTo>
                    <a:pt x="1779" y="10290"/>
                  </a:lnTo>
                  <a:lnTo>
                    <a:pt x="2478" y="10465"/>
                  </a:lnTo>
                  <a:lnTo>
                    <a:pt x="3178" y="10552"/>
                  </a:lnTo>
                  <a:lnTo>
                    <a:pt x="3178" y="10552"/>
                  </a:lnTo>
                  <a:lnTo>
                    <a:pt x="3848" y="10610"/>
                  </a:lnTo>
                  <a:lnTo>
                    <a:pt x="3848" y="7462"/>
                  </a:lnTo>
                  <a:lnTo>
                    <a:pt x="6588" y="7462"/>
                  </a:lnTo>
                  <a:lnTo>
                    <a:pt x="6588" y="7462"/>
                  </a:lnTo>
                  <a:lnTo>
                    <a:pt x="6413" y="6034"/>
                  </a:lnTo>
                  <a:lnTo>
                    <a:pt x="6209" y="4518"/>
                  </a:lnTo>
                  <a:lnTo>
                    <a:pt x="5976" y="2886"/>
                  </a:lnTo>
                  <a:lnTo>
                    <a:pt x="5685" y="1166"/>
                  </a:lnTo>
                  <a:lnTo>
                    <a:pt x="282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2007822" y="1910087"/>
              <a:ext cx="290396" cy="315346"/>
            </a:xfrm>
            <a:custGeom>
              <a:rect b="b" l="l" r="r" t="t"/>
              <a:pathLst>
                <a:path extrusionOk="0" fill="none" h="18074" w="16644">
                  <a:moveTo>
                    <a:pt x="9065" y="1"/>
                  </a:moveTo>
                  <a:lnTo>
                    <a:pt x="9065" y="1"/>
                  </a:lnTo>
                  <a:lnTo>
                    <a:pt x="8366" y="1"/>
                  </a:lnTo>
                  <a:lnTo>
                    <a:pt x="7695" y="88"/>
                  </a:lnTo>
                  <a:lnTo>
                    <a:pt x="7025" y="234"/>
                  </a:lnTo>
                  <a:lnTo>
                    <a:pt x="6354" y="409"/>
                  </a:lnTo>
                  <a:lnTo>
                    <a:pt x="5713" y="642"/>
                  </a:lnTo>
                  <a:lnTo>
                    <a:pt x="5101" y="904"/>
                  </a:lnTo>
                  <a:lnTo>
                    <a:pt x="4489" y="1225"/>
                  </a:lnTo>
                  <a:lnTo>
                    <a:pt x="3935" y="1575"/>
                  </a:lnTo>
                  <a:lnTo>
                    <a:pt x="3381" y="1983"/>
                  </a:lnTo>
                  <a:lnTo>
                    <a:pt x="2857" y="2449"/>
                  </a:lnTo>
                  <a:lnTo>
                    <a:pt x="2390" y="2945"/>
                  </a:lnTo>
                  <a:lnTo>
                    <a:pt x="1924" y="3470"/>
                  </a:lnTo>
                  <a:lnTo>
                    <a:pt x="1516" y="4023"/>
                  </a:lnTo>
                  <a:lnTo>
                    <a:pt x="1166" y="4636"/>
                  </a:lnTo>
                  <a:lnTo>
                    <a:pt x="845" y="5277"/>
                  </a:lnTo>
                  <a:lnTo>
                    <a:pt x="554" y="5947"/>
                  </a:lnTo>
                  <a:lnTo>
                    <a:pt x="554" y="5947"/>
                  </a:lnTo>
                  <a:lnTo>
                    <a:pt x="437" y="6326"/>
                  </a:lnTo>
                  <a:lnTo>
                    <a:pt x="321" y="6705"/>
                  </a:lnTo>
                  <a:lnTo>
                    <a:pt x="146" y="7492"/>
                  </a:lnTo>
                  <a:lnTo>
                    <a:pt x="58" y="8250"/>
                  </a:lnTo>
                  <a:lnTo>
                    <a:pt x="0" y="9008"/>
                  </a:lnTo>
                  <a:lnTo>
                    <a:pt x="0" y="9008"/>
                  </a:lnTo>
                  <a:lnTo>
                    <a:pt x="29" y="9707"/>
                  </a:lnTo>
                  <a:lnTo>
                    <a:pt x="117" y="10407"/>
                  </a:lnTo>
                  <a:lnTo>
                    <a:pt x="233" y="11077"/>
                  </a:lnTo>
                  <a:lnTo>
                    <a:pt x="408" y="11719"/>
                  </a:lnTo>
                  <a:lnTo>
                    <a:pt x="641" y="12360"/>
                  </a:lnTo>
                  <a:lnTo>
                    <a:pt x="933" y="13001"/>
                  </a:lnTo>
                  <a:lnTo>
                    <a:pt x="1253" y="13584"/>
                  </a:lnTo>
                  <a:lnTo>
                    <a:pt x="1603" y="14167"/>
                  </a:lnTo>
                  <a:lnTo>
                    <a:pt x="2011" y="14721"/>
                  </a:lnTo>
                  <a:lnTo>
                    <a:pt x="2449" y="15216"/>
                  </a:lnTo>
                  <a:lnTo>
                    <a:pt x="2944" y="15712"/>
                  </a:lnTo>
                  <a:lnTo>
                    <a:pt x="3469" y="16149"/>
                  </a:lnTo>
                  <a:lnTo>
                    <a:pt x="4052" y="16557"/>
                  </a:lnTo>
                  <a:lnTo>
                    <a:pt x="4664" y="16936"/>
                  </a:lnTo>
                  <a:lnTo>
                    <a:pt x="5276" y="17257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6675" y="17752"/>
                  </a:lnTo>
                  <a:lnTo>
                    <a:pt x="7404" y="17927"/>
                  </a:lnTo>
                  <a:lnTo>
                    <a:pt x="8103" y="18015"/>
                  </a:lnTo>
                  <a:lnTo>
                    <a:pt x="8803" y="18073"/>
                  </a:lnTo>
                  <a:lnTo>
                    <a:pt x="8803" y="4111"/>
                  </a:lnTo>
                  <a:lnTo>
                    <a:pt x="16644" y="4111"/>
                  </a:lnTo>
                  <a:lnTo>
                    <a:pt x="16644" y="4111"/>
                  </a:lnTo>
                  <a:lnTo>
                    <a:pt x="16236" y="3528"/>
                  </a:lnTo>
                  <a:lnTo>
                    <a:pt x="15799" y="2974"/>
                  </a:lnTo>
                  <a:lnTo>
                    <a:pt x="15274" y="2479"/>
                  </a:lnTo>
                  <a:lnTo>
                    <a:pt x="14749" y="1983"/>
                  </a:lnTo>
                  <a:lnTo>
                    <a:pt x="14137" y="1546"/>
                  </a:lnTo>
                  <a:lnTo>
                    <a:pt x="13525" y="1167"/>
                  </a:lnTo>
                  <a:lnTo>
                    <a:pt x="12855" y="817"/>
                  </a:lnTo>
                  <a:lnTo>
                    <a:pt x="12155" y="526"/>
                  </a:lnTo>
                  <a:lnTo>
                    <a:pt x="12155" y="526"/>
                  </a:lnTo>
                  <a:lnTo>
                    <a:pt x="11776" y="409"/>
                  </a:lnTo>
                  <a:lnTo>
                    <a:pt x="11368" y="292"/>
                  </a:lnTo>
                  <a:lnTo>
                    <a:pt x="10989" y="205"/>
                  </a:lnTo>
                  <a:lnTo>
                    <a:pt x="10610" y="117"/>
                  </a:lnTo>
                  <a:lnTo>
                    <a:pt x="9823" y="30"/>
                  </a:lnTo>
                  <a:lnTo>
                    <a:pt x="9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3074283" y="3261885"/>
              <a:ext cx="195307" cy="343297"/>
            </a:xfrm>
            <a:custGeom>
              <a:rect b="b" l="l" r="r" t="t"/>
              <a:pathLst>
                <a:path extrusionOk="0" fill="none" h="19676" w="11194">
                  <a:moveTo>
                    <a:pt x="1" y="0"/>
                  </a:moveTo>
                  <a:lnTo>
                    <a:pt x="1" y="0"/>
                  </a:lnTo>
                  <a:lnTo>
                    <a:pt x="11194" y="0"/>
                  </a:lnTo>
                  <a:lnTo>
                    <a:pt x="11194" y="19675"/>
                  </a:lnTo>
                  <a:lnTo>
                    <a:pt x="1" y="1967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750119" y="2732964"/>
              <a:ext cx="195307" cy="872218"/>
            </a:xfrm>
            <a:custGeom>
              <a:rect b="b" l="l" r="r" t="t"/>
              <a:pathLst>
                <a:path extrusionOk="0" h="49991" w="11194">
                  <a:moveTo>
                    <a:pt x="1" y="0"/>
                  </a:moveTo>
                  <a:lnTo>
                    <a:pt x="1" y="49990"/>
                  </a:lnTo>
                  <a:lnTo>
                    <a:pt x="11194" y="49990"/>
                  </a:lnTo>
                  <a:lnTo>
                    <a:pt x="1119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040515" y="2554964"/>
              <a:ext cx="195307" cy="1050217"/>
            </a:xfrm>
            <a:custGeom>
              <a:rect b="b" l="l" r="r" t="t"/>
              <a:pathLst>
                <a:path extrusionOk="0" h="60193" w="11194">
                  <a:moveTo>
                    <a:pt x="0" y="0"/>
                  </a:moveTo>
                  <a:lnTo>
                    <a:pt x="0" y="60192"/>
                  </a:lnTo>
                  <a:lnTo>
                    <a:pt x="11194" y="60192"/>
                  </a:lnTo>
                  <a:lnTo>
                    <a:pt x="1119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330911" y="2380018"/>
              <a:ext cx="195813" cy="1225163"/>
            </a:xfrm>
            <a:custGeom>
              <a:rect b="b" l="l" r="r" t="t"/>
              <a:pathLst>
                <a:path extrusionOk="0" h="70220" w="11223">
                  <a:moveTo>
                    <a:pt x="0" y="0"/>
                  </a:moveTo>
                  <a:lnTo>
                    <a:pt x="0" y="70219"/>
                  </a:lnTo>
                  <a:lnTo>
                    <a:pt x="11222" y="70219"/>
                  </a:lnTo>
                  <a:lnTo>
                    <a:pt x="112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330911" y="2380018"/>
              <a:ext cx="195813" cy="1225163"/>
            </a:xfrm>
            <a:custGeom>
              <a:rect b="b" l="l" r="r" t="t"/>
              <a:pathLst>
                <a:path extrusionOk="0" fill="none" h="70220" w="11223">
                  <a:moveTo>
                    <a:pt x="0" y="0"/>
                  </a:moveTo>
                  <a:lnTo>
                    <a:pt x="11222" y="0"/>
                  </a:lnTo>
                  <a:lnTo>
                    <a:pt x="11222" y="70219"/>
                  </a:lnTo>
                  <a:lnTo>
                    <a:pt x="0" y="702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21813" y="2165397"/>
              <a:ext cx="195307" cy="1439785"/>
            </a:xfrm>
            <a:custGeom>
              <a:rect b="b" l="l" r="r" t="t"/>
              <a:pathLst>
                <a:path extrusionOk="0" h="82521" w="11194">
                  <a:moveTo>
                    <a:pt x="0" y="1"/>
                  </a:moveTo>
                  <a:lnTo>
                    <a:pt x="0" y="82520"/>
                  </a:lnTo>
                  <a:lnTo>
                    <a:pt x="11193" y="82520"/>
                  </a:lnTo>
                  <a:lnTo>
                    <a:pt x="1119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21813" y="2165397"/>
              <a:ext cx="195307" cy="1439785"/>
            </a:xfrm>
            <a:custGeom>
              <a:rect b="b" l="l" r="r" t="t"/>
              <a:pathLst>
                <a:path extrusionOk="0" fill="none" h="82521" w="11194">
                  <a:moveTo>
                    <a:pt x="0" y="1"/>
                  </a:moveTo>
                  <a:lnTo>
                    <a:pt x="11193" y="1"/>
                  </a:lnTo>
                  <a:lnTo>
                    <a:pt x="11193" y="82520"/>
                  </a:lnTo>
                  <a:lnTo>
                    <a:pt x="0" y="825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912210" y="2471042"/>
              <a:ext cx="195307" cy="1134140"/>
            </a:xfrm>
            <a:custGeom>
              <a:rect b="b" l="l" r="r" t="t"/>
              <a:pathLst>
                <a:path extrusionOk="0" h="65003" w="11194">
                  <a:moveTo>
                    <a:pt x="0" y="1"/>
                  </a:moveTo>
                  <a:lnTo>
                    <a:pt x="0" y="65002"/>
                  </a:lnTo>
                  <a:lnTo>
                    <a:pt x="11193" y="65002"/>
                  </a:lnTo>
                  <a:lnTo>
                    <a:pt x="1119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912210" y="2471042"/>
              <a:ext cx="195307" cy="1134140"/>
            </a:xfrm>
            <a:custGeom>
              <a:rect b="b" l="l" r="r" t="t"/>
              <a:pathLst>
                <a:path extrusionOk="0" fill="none" h="65003" w="11194">
                  <a:moveTo>
                    <a:pt x="0" y="1"/>
                  </a:moveTo>
                  <a:lnTo>
                    <a:pt x="11193" y="1"/>
                  </a:lnTo>
                  <a:lnTo>
                    <a:pt x="11193" y="65002"/>
                  </a:lnTo>
                  <a:lnTo>
                    <a:pt x="0" y="6500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2202588" y="2046387"/>
              <a:ext cx="195325" cy="1558795"/>
            </a:xfrm>
            <a:custGeom>
              <a:rect b="b" l="l" r="r" t="t"/>
              <a:pathLst>
                <a:path extrusionOk="0" h="89342" w="11195">
                  <a:moveTo>
                    <a:pt x="1" y="1"/>
                  </a:moveTo>
                  <a:lnTo>
                    <a:pt x="1" y="89341"/>
                  </a:lnTo>
                  <a:lnTo>
                    <a:pt x="11194" y="89341"/>
                  </a:lnTo>
                  <a:lnTo>
                    <a:pt x="111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2202588" y="2046387"/>
              <a:ext cx="195325" cy="1558795"/>
            </a:xfrm>
            <a:custGeom>
              <a:rect b="b" l="l" r="r" t="t"/>
              <a:pathLst>
                <a:path extrusionOk="0" fill="none" h="89342" w="11195">
                  <a:moveTo>
                    <a:pt x="1" y="1"/>
                  </a:moveTo>
                  <a:lnTo>
                    <a:pt x="11194" y="1"/>
                  </a:lnTo>
                  <a:lnTo>
                    <a:pt x="11194" y="89341"/>
                  </a:lnTo>
                  <a:lnTo>
                    <a:pt x="1" y="893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2202588" y="2046387"/>
              <a:ext cx="195325" cy="1558795"/>
            </a:xfrm>
            <a:custGeom>
              <a:rect b="b" l="l" r="r" t="t"/>
              <a:pathLst>
                <a:path extrusionOk="0" h="89342" w="11195">
                  <a:moveTo>
                    <a:pt x="9299" y="1"/>
                  </a:moveTo>
                  <a:lnTo>
                    <a:pt x="9358" y="584"/>
                  </a:lnTo>
                  <a:lnTo>
                    <a:pt x="9387" y="1196"/>
                  </a:lnTo>
                  <a:lnTo>
                    <a:pt x="9358" y="1691"/>
                  </a:lnTo>
                  <a:lnTo>
                    <a:pt x="9329" y="2187"/>
                  </a:lnTo>
                  <a:lnTo>
                    <a:pt x="9270" y="2682"/>
                  </a:lnTo>
                  <a:lnTo>
                    <a:pt x="9212" y="3178"/>
                  </a:lnTo>
                  <a:lnTo>
                    <a:pt x="9095" y="3673"/>
                  </a:lnTo>
                  <a:lnTo>
                    <a:pt x="8979" y="4140"/>
                  </a:lnTo>
                  <a:lnTo>
                    <a:pt x="8833" y="4635"/>
                  </a:lnTo>
                  <a:lnTo>
                    <a:pt x="8687" y="5131"/>
                  </a:lnTo>
                  <a:lnTo>
                    <a:pt x="8396" y="5860"/>
                  </a:lnTo>
                  <a:lnTo>
                    <a:pt x="8046" y="6559"/>
                  </a:lnTo>
                  <a:lnTo>
                    <a:pt x="7667" y="7200"/>
                  </a:lnTo>
                  <a:lnTo>
                    <a:pt x="7259" y="7842"/>
                  </a:lnTo>
                  <a:lnTo>
                    <a:pt x="6793" y="8425"/>
                  </a:lnTo>
                  <a:lnTo>
                    <a:pt x="6326" y="9008"/>
                  </a:lnTo>
                  <a:lnTo>
                    <a:pt x="5802" y="9503"/>
                  </a:lnTo>
                  <a:lnTo>
                    <a:pt x="5248" y="9999"/>
                  </a:lnTo>
                  <a:lnTo>
                    <a:pt x="4665" y="10465"/>
                  </a:lnTo>
                  <a:lnTo>
                    <a:pt x="4053" y="10873"/>
                  </a:lnTo>
                  <a:lnTo>
                    <a:pt x="3441" y="11223"/>
                  </a:lnTo>
                  <a:lnTo>
                    <a:pt x="2770" y="11573"/>
                  </a:lnTo>
                  <a:lnTo>
                    <a:pt x="2100" y="11864"/>
                  </a:lnTo>
                  <a:lnTo>
                    <a:pt x="1429" y="12097"/>
                  </a:lnTo>
                  <a:lnTo>
                    <a:pt x="730" y="12301"/>
                  </a:lnTo>
                  <a:lnTo>
                    <a:pt x="1" y="12476"/>
                  </a:lnTo>
                  <a:lnTo>
                    <a:pt x="1" y="89341"/>
                  </a:lnTo>
                  <a:lnTo>
                    <a:pt x="11194" y="89341"/>
                  </a:lnTo>
                  <a:lnTo>
                    <a:pt x="1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2202588" y="2046387"/>
              <a:ext cx="195325" cy="1558795"/>
            </a:xfrm>
            <a:custGeom>
              <a:rect b="b" l="l" r="r" t="t"/>
              <a:pathLst>
                <a:path extrusionOk="0" fill="none" h="89342" w="11195">
                  <a:moveTo>
                    <a:pt x="11194" y="1"/>
                  </a:moveTo>
                  <a:lnTo>
                    <a:pt x="9299" y="1"/>
                  </a:lnTo>
                  <a:lnTo>
                    <a:pt x="9299" y="1"/>
                  </a:lnTo>
                  <a:lnTo>
                    <a:pt x="9358" y="584"/>
                  </a:lnTo>
                  <a:lnTo>
                    <a:pt x="9387" y="1196"/>
                  </a:lnTo>
                  <a:lnTo>
                    <a:pt x="9387" y="1196"/>
                  </a:lnTo>
                  <a:lnTo>
                    <a:pt x="9358" y="1691"/>
                  </a:lnTo>
                  <a:lnTo>
                    <a:pt x="9329" y="2187"/>
                  </a:lnTo>
                  <a:lnTo>
                    <a:pt x="9270" y="2682"/>
                  </a:lnTo>
                  <a:lnTo>
                    <a:pt x="9212" y="3178"/>
                  </a:lnTo>
                  <a:lnTo>
                    <a:pt x="9095" y="3673"/>
                  </a:lnTo>
                  <a:lnTo>
                    <a:pt x="8979" y="4140"/>
                  </a:lnTo>
                  <a:lnTo>
                    <a:pt x="8833" y="4635"/>
                  </a:lnTo>
                  <a:lnTo>
                    <a:pt x="8687" y="5131"/>
                  </a:lnTo>
                  <a:lnTo>
                    <a:pt x="8687" y="5131"/>
                  </a:lnTo>
                  <a:lnTo>
                    <a:pt x="8396" y="5860"/>
                  </a:lnTo>
                  <a:lnTo>
                    <a:pt x="8046" y="6559"/>
                  </a:lnTo>
                  <a:lnTo>
                    <a:pt x="7667" y="7200"/>
                  </a:lnTo>
                  <a:lnTo>
                    <a:pt x="7259" y="7842"/>
                  </a:lnTo>
                  <a:lnTo>
                    <a:pt x="6793" y="8425"/>
                  </a:lnTo>
                  <a:lnTo>
                    <a:pt x="6326" y="9008"/>
                  </a:lnTo>
                  <a:lnTo>
                    <a:pt x="5802" y="9503"/>
                  </a:lnTo>
                  <a:lnTo>
                    <a:pt x="5248" y="9999"/>
                  </a:lnTo>
                  <a:lnTo>
                    <a:pt x="4665" y="10465"/>
                  </a:lnTo>
                  <a:lnTo>
                    <a:pt x="4053" y="10873"/>
                  </a:lnTo>
                  <a:lnTo>
                    <a:pt x="3441" y="11223"/>
                  </a:lnTo>
                  <a:lnTo>
                    <a:pt x="2770" y="11573"/>
                  </a:lnTo>
                  <a:lnTo>
                    <a:pt x="2100" y="11864"/>
                  </a:lnTo>
                  <a:lnTo>
                    <a:pt x="1429" y="12097"/>
                  </a:lnTo>
                  <a:lnTo>
                    <a:pt x="730" y="12301"/>
                  </a:lnTo>
                  <a:lnTo>
                    <a:pt x="1" y="12476"/>
                  </a:lnTo>
                  <a:lnTo>
                    <a:pt x="1" y="89341"/>
                  </a:lnTo>
                  <a:lnTo>
                    <a:pt x="11194" y="89341"/>
                  </a:lnTo>
                  <a:lnTo>
                    <a:pt x="111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2161395" y="1981797"/>
              <a:ext cx="178017" cy="258886"/>
            </a:xfrm>
            <a:custGeom>
              <a:rect b="b" l="l" r="r" t="t"/>
              <a:pathLst>
                <a:path extrusionOk="0" h="14838" w="10203">
                  <a:moveTo>
                    <a:pt x="1" y="1"/>
                  </a:moveTo>
                  <a:lnTo>
                    <a:pt x="1" y="14838"/>
                  </a:lnTo>
                  <a:lnTo>
                    <a:pt x="817" y="14838"/>
                  </a:lnTo>
                  <a:lnTo>
                    <a:pt x="1604" y="14750"/>
                  </a:lnTo>
                  <a:lnTo>
                    <a:pt x="2362" y="14633"/>
                  </a:lnTo>
                  <a:lnTo>
                    <a:pt x="3120" y="14429"/>
                  </a:lnTo>
                  <a:lnTo>
                    <a:pt x="3849" y="14196"/>
                  </a:lnTo>
                  <a:lnTo>
                    <a:pt x="4548" y="13876"/>
                  </a:lnTo>
                  <a:lnTo>
                    <a:pt x="5219" y="13526"/>
                  </a:lnTo>
                  <a:lnTo>
                    <a:pt x="5860" y="13118"/>
                  </a:lnTo>
                  <a:lnTo>
                    <a:pt x="6472" y="12681"/>
                  </a:lnTo>
                  <a:lnTo>
                    <a:pt x="7055" y="12156"/>
                  </a:lnTo>
                  <a:lnTo>
                    <a:pt x="7580" y="11631"/>
                  </a:lnTo>
                  <a:lnTo>
                    <a:pt x="8075" y="11048"/>
                  </a:lnTo>
                  <a:lnTo>
                    <a:pt x="8541" y="10407"/>
                  </a:lnTo>
                  <a:lnTo>
                    <a:pt x="8950" y="9737"/>
                  </a:lnTo>
                  <a:lnTo>
                    <a:pt x="9299" y="9037"/>
                  </a:lnTo>
                  <a:lnTo>
                    <a:pt x="9591" y="8308"/>
                  </a:lnTo>
                  <a:lnTo>
                    <a:pt x="9766" y="7784"/>
                  </a:lnTo>
                  <a:lnTo>
                    <a:pt x="9911" y="7259"/>
                  </a:lnTo>
                  <a:lnTo>
                    <a:pt x="10028" y="6734"/>
                  </a:lnTo>
                  <a:lnTo>
                    <a:pt x="10116" y="6210"/>
                  </a:lnTo>
                  <a:lnTo>
                    <a:pt x="10174" y="5685"/>
                  </a:lnTo>
                  <a:lnTo>
                    <a:pt x="10203" y="5160"/>
                  </a:lnTo>
                  <a:lnTo>
                    <a:pt x="10203" y="4606"/>
                  </a:lnTo>
                  <a:lnTo>
                    <a:pt x="10174" y="4082"/>
                  </a:lnTo>
                  <a:lnTo>
                    <a:pt x="10116" y="3557"/>
                  </a:lnTo>
                  <a:lnTo>
                    <a:pt x="10028" y="3032"/>
                  </a:lnTo>
                  <a:lnTo>
                    <a:pt x="9911" y="2508"/>
                  </a:lnTo>
                  <a:lnTo>
                    <a:pt x="9766" y="1983"/>
                  </a:lnTo>
                  <a:lnTo>
                    <a:pt x="9591" y="1487"/>
                  </a:lnTo>
                  <a:lnTo>
                    <a:pt x="9416" y="992"/>
                  </a:lnTo>
                  <a:lnTo>
                    <a:pt x="9183" y="496"/>
                  </a:lnTo>
                  <a:lnTo>
                    <a:pt x="89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2161395" y="1981797"/>
              <a:ext cx="178017" cy="258886"/>
            </a:xfrm>
            <a:custGeom>
              <a:rect b="b" l="l" r="r" t="t"/>
              <a:pathLst>
                <a:path extrusionOk="0" fill="none" h="14838" w="10203">
                  <a:moveTo>
                    <a:pt x="9591" y="8308"/>
                  </a:moveTo>
                  <a:lnTo>
                    <a:pt x="9591" y="8308"/>
                  </a:lnTo>
                  <a:lnTo>
                    <a:pt x="9299" y="9037"/>
                  </a:lnTo>
                  <a:lnTo>
                    <a:pt x="8950" y="9737"/>
                  </a:lnTo>
                  <a:lnTo>
                    <a:pt x="8541" y="10407"/>
                  </a:lnTo>
                  <a:lnTo>
                    <a:pt x="8075" y="11048"/>
                  </a:lnTo>
                  <a:lnTo>
                    <a:pt x="7580" y="11631"/>
                  </a:lnTo>
                  <a:lnTo>
                    <a:pt x="7055" y="12156"/>
                  </a:lnTo>
                  <a:lnTo>
                    <a:pt x="6472" y="12681"/>
                  </a:lnTo>
                  <a:lnTo>
                    <a:pt x="5860" y="13118"/>
                  </a:lnTo>
                  <a:lnTo>
                    <a:pt x="5219" y="13526"/>
                  </a:lnTo>
                  <a:lnTo>
                    <a:pt x="4548" y="13876"/>
                  </a:lnTo>
                  <a:lnTo>
                    <a:pt x="3849" y="14196"/>
                  </a:lnTo>
                  <a:lnTo>
                    <a:pt x="3120" y="14429"/>
                  </a:lnTo>
                  <a:lnTo>
                    <a:pt x="2362" y="14633"/>
                  </a:lnTo>
                  <a:lnTo>
                    <a:pt x="1604" y="14750"/>
                  </a:lnTo>
                  <a:lnTo>
                    <a:pt x="817" y="14838"/>
                  </a:lnTo>
                  <a:lnTo>
                    <a:pt x="1" y="14838"/>
                  </a:lnTo>
                  <a:lnTo>
                    <a:pt x="1" y="1"/>
                  </a:lnTo>
                  <a:lnTo>
                    <a:pt x="8920" y="1"/>
                  </a:lnTo>
                  <a:lnTo>
                    <a:pt x="8920" y="1"/>
                  </a:lnTo>
                  <a:lnTo>
                    <a:pt x="9183" y="496"/>
                  </a:lnTo>
                  <a:lnTo>
                    <a:pt x="9416" y="992"/>
                  </a:lnTo>
                  <a:lnTo>
                    <a:pt x="9591" y="1487"/>
                  </a:lnTo>
                  <a:lnTo>
                    <a:pt x="9766" y="1983"/>
                  </a:lnTo>
                  <a:lnTo>
                    <a:pt x="9911" y="2508"/>
                  </a:lnTo>
                  <a:lnTo>
                    <a:pt x="10028" y="3032"/>
                  </a:lnTo>
                  <a:lnTo>
                    <a:pt x="10116" y="3557"/>
                  </a:lnTo>
                  <a:lnTo>
                    <a:pt x="10174" y="4082"/>
                  </a:lnTo>
                  <a:lnTo>
                    <a:pt x="10203" y="4606"/>
                  </a:lnTo>
                  <a:lnTo>
                    <a:pt x="10203" y="5160"/>
                  </a:lnTo>
                  <a:lnTo>
                    <a:pt x="10174" y="5685"/>
                  </a:lnTo>
                  <a:lnTo>
                    <a:pt x="10116" y="6210"/>
                  </a:lnTo>
                  <a:lnTo>
                    <a:pt x="10028" y="6734"/>
                  </a:lnTo>
                  <a:lnTo>
                    <a:pt x="9911" y="7259"/>
                  </a:lnTo>
                  <a:lnTo>
                    <a:pt x="9766" y="7784"/>
                  </a:lnTo>
                  <a:lnTo>
                    <a:pt x="9591" y="83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2161395" y="1981797"/>
              <a:ext cx="162262" cy="243637"/>
            </a:xfrm>
            <a:custGeom>
              <a:rect b="b" l="l" r="r" t="t"/>
              <a:pathLst>
                <a:path extrusionOk="0" h="13964" w="9300">
                  <a:moveTo>
                    <a:pt x="1" y="1"/>
                  </a:moveTo>
                  <a:lnTo>
                    <a:pt x="1" y="13963"/>
                  </a:lnTo>
                  <a:lnTo>
                    <a:pt x="263" y="13963"/>
                  </a:lnTo>
                  <a:lnTo>
                    <a:pt x="963" y="13934"/>
                  </a:lnTo>
                  <a:lnTo>
                    <a:pt x="1633" y="13846"/>
                  </a:lnTo>
                  <a:lnTo>
                    <a:pt x="2304" y="13730"/>
                  </a:lnTo>
                  <a:lnTo>
                    <a:pt x="2974" y="13555"/>
                  </a:lnTo>
                  <a:lnTo>
                    <a:pt x="3615" y="13322"/>
                  </a:lnTo>
                  <a:lnTo>
                    <a:pt x="4227" y="13030"/>
                  </a:lnTo>
                  <a:lnTo>
                    <a:pt x="4810" y="12710"/>
                  </a:lnTo>
                  <a:lnTo>
                    <a:pt x="5393" y="12360"/>
                  </a:lnTo>
                  <a:lnTo>
                    <a:pt x="5947" y="11952"/>
                  </a:lnTo>
                  <a:lnTo>
                    <a:pt x="6472" y="11485"/>
                  </a:lnTo>
                  <a:lnTo>
                    <a:pt x="6938" y="11019"/>
                  </a:lnTo>
                  <a:lnTo>
                    <a:pt x="7405" y="10494"/>
                  </a:lnTo>
                  <a:lnTo>
                    <a:pt x="7813" y="9911"/>
                  </a:lnTo>
                  <a:lnTo>
                    <a:pt x="8163" y="9299"/>
                  </a:lnTo>
                  <a:lnTo>
                    <a:pt x="8483" y="8658"/>
                  </a:lnTo>
                  <a:lnTo>
                    <a:pt x="8775" y="7988"/>
                  </a:lnTo>
                  <a:lnTo>
                    <a:pt x="8891" y="7609"/>
                  </a:lnTo>
                  <a:lnTo>
                    <a:pt x="9008" y="7230"/>
                  </a:lnTo>
                  <a:lnTo>
                    <a:pt x="9183" y="6472"/>
                  </a:lnTo>
                  <a:lnTo>
                    <a:pt x="9270" y="5685"/>
                  </a:lnTo>
                  <a:lnTo>
                    <a:pt x="9299" y="4927"/>
                  </a:lnTo>
                  <a:lnTo>
                    <a:pt x="9270" y="4257"/>
                  </a:lnTo>
                  <a:lnTo>
                    <a:pt x="9212" y="3615"/>
                  </a:lnTo>
                  <a:lnTo>
                    <a:pt x="9095" y="2974"/>
                  </a:lnTo>
                  <a:lnTo>
                    <a:pt x="8920" y="2362"/>
                  </a:lnTo>
                  <a:lnTo>
                    <a:pt x="8716" y="1750"/>
                  </a:lnTo>
                  <a:lnTo>
                    <a:pt x="8483" y="1138"/>
                  </a:lnTo>
                  <a:lnTo>
                    <a:pt x="8192" y="555"/>
                  </a:lnTo>
                  <a:lnTo>
                    <a:pt x="7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2161395" y="1981797"/>
              <a:ext cx="162262" cy="243637"/>
            </a:xfrm>
            <a:custGeom>
              <a:rect b="b" l="l" r="r" t="t"/>
              <a:pathLst>
                <a:path extrusionOk="0" fill="none" h="13964" w="9300">
                  <a:moveTo>
                    <a:pt x="7842" y="1"/>
                  </a:moveTo>
                  <a:lnTo>
                    <a:pt x="1" y="1"/>
                  </a:lnTo>
                  <a:lnTo>
                    <a:pt x="1" y="13963"/>
                  </a:lnTo>
                  <a:lnTo>
                    <a:pt x="1" y="13963"/>
                  </a:lnTo>
                  <a:lnTo>
                    <a:pt x="263" y="13963"/>
                  </a:lnTo>
                  <a:lnTo>
                    <a:pt x="263" y="13963"/>
                  </a:lnTo>
                  <a:lnTo>
                    <a:pt x="963" y="13934"/>
                  </a:lnTo>
                  <a:lnTo>
                    <a:pt x="1633" y="13846"/>
                  </a:lnTo>
                  <a:lnTo>
                    <a:pt x="2304" y="13730"/>
                  </a:lnTo>
                  <a:lnTo>
                    <a:pt x="2974" y="13555"/>
                  </a:lnTo>
                  <a:lnTo>
                    <a:pt x="3615" y="13322"/>
                  </a:lnTo>
                  <a:lnTo>
                    <a:pt x="4227" y="13030"/>
                  </a:lnTo>
                  <a:lnTo>
                    <a:pt x="4810" y="12710"/>
                  </a:lnTo>
                  <a:lnTo>
                    <a:pt x="5393" y="12360"/>
                  </a:lnTo>
                  <a:lnTo>
                    <a:pt x="5947" y="11952"/>
                  </a:lnTo>
                  <a:lnTo>
                    <a:pt x="6472" y="11485"/>
                  </a:lnTo>
                  <a:lnTo>
                    <a:pt x="6938" y="11019"/>
                  </a:lnTo>
                  <a:lnTo>
                    <a:pt x="7405" y="10494"/>
                  </a:lnTo>
                  <a:lnTo>
                    <a:pt x="7813" y="9911"/>
                  </a:lnTo>
                  <a:lnTo>
                    <a:pt x="8163" y="9299"/>
                  </a:lnTo>
                  <a:lnTo>
                    <a:pt x="8483" y="8658"/>
                  </a:lnTo>
                  <a:lnTo>
                    <a:pt x="8775" y="7988"/>
                  </a:lnTo>
                  <a:lnTo>
                    <a:pt x="8775" y="7988"/>
                  </a:lnTo>
                  <a:lnTo>
                    <a:pt x="8891" y="7609"/>
                  </a:lnTo>
                  <a:lnTo>
                    <a:pt x="9008" y="7230"/>
                  </a:lnTo>
                  <a:lnTo>
                    <a:pt x="9183" y="6472"/>
                  </a:lnTo>
                  <a:lnTo>
                    <a:pt x="9270" y="5685"/>
                  </a:lnTo>
                  <a:lnTo>
                    <a:pt x="9299" y="4927"/>
                  </a:lnTo>
                  <a:lnTo>
                    <a:pt x="9299" y="4927"/>
                  </a:lnTo>
                  <a:lnTo>
                    <a:pt x="9270" y="4257"/>
                  </a:lnTo>
                  <a:lnTo>
                    <a:pt x="9212" y="3615"/>
                  </a:lnTo>
                  <a:lnTo>
                    <a:pt x="9095" y="2974"/>
                  </a:lnTo>
                  <a:lnTo>
                    <a:pt x="8920" y="2362"/>
                  </a:lnTo>
                  <a:lnTo>
                    <a:pt x="8716" y="1750"/>
                  </a:lnTo>
                  <a:lnTo>
                    <a:pt x="8483" y="1138"/>
                  </a:lnTo>
                  <a:lnTo>
                    <a:pt x="8192" y="555"/>
                  </a:lnTo>
                  <a:lnTo>
                    <a:pt x="78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2492985" y="2576826"/>
              <a:ext cx="195831" cy="1028356"/>
            </a:xfrm>
            <a:custGeom>
              <a:rect b="b" l="l" r="r" t="t"/>
              <a:pathLst>
                <a:path extrusionOk="0" h="58940" w="11224">
                  <a:moveTo>
                    <a:pt x="1" y="1"/>
                  </a:moveTo>
                  <a:lnTo>
                    <a:pt x="1" y="58939"/>
                  </a:lnTo>
                  <a:lnTo>
                    <a:pt x="11223" y="58939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2783887" y="2232011"/>
              <a:ext cx="195307" cy="1373171"/>
            </a:xfrm>
            <a:custGeom>
              <a:rect b="b" l="l" r="r" t="t"/>
              <a:pathLst>
                <a:path extrusionOk="0" h="78703" w="11194">
                  <a:moveTo>
                    <a:pt x="1" y="1"/>
                  </a:moveTo>
                  <a:lnTo>
                    <a:pt x="1" y="78702"/>
                  </a:lnTo>
                  <a:lnTo>
                    <a:pt x="11194" y="78702"/>
                  </a:lnTo>
                  <a:lnTo>
                    <a:pt x="1119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3074283" y="3261885"/>
              <a:ext cx="195307" cy="343297"/>
            </a:xfrm>
            <a:custGeom>
              <a:rect b="b" l="l" r="r" t="t"/>
              <a:pathLst>
                <a:path extrusionOk="0" h="19676" w="11194">
                  <a:moveTo>
                    <a:pt x="1" y="0"/>
                  </a:moveTo>
                  <a:lnTo>
                    <a:pt x="1" y="19675"/>
                  </a:lnTo>
                  <a:lnTo>
                    <a:pt x="11194" y="19675"/>
                  </a:lnTo>
                  <a:lnTo>
                    <a:pt x="111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3074283" y="3261885"/>
              <a:ext cx="195307" cy="343297"/>
            </a:xfrm>
            <a:custGeom>
              <a:rect b="b" l="l" r="r" t="t"/>
              <a:pathLst>
                <a:path extrusionOk="0" fill="none" h="19676" w="11194">
                  <a:moveTo>
                    <a:pt x="1" y="0"/>
                  </a:moveTo>
                  <a:lnTo>
                    <a:pt x="11194" y="0"/>
                  </a:lnTo>
                  <a:lnTo>
                    <a:pt x="11194" y="19675"/>
                  </a:lnTo>
                  <a:lnTo>
                    <a:pt x="1" y="1967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3074283" y="3261885"/>
              <a:ext cx="195307" cy="343297"/>
            </a:xfrm>
            <a:custGeom>
              <a:rect b="b" l="l" r="r" t="t"/>
              <a:pathLst>
                <a:path extrusionOk="0" h="19676" w="11194">
                  <a:moveTo>
                    <a:pt x="1" y="0"/>
                  </a:moveTo>
                  <a:lnTo>
                    <a:pt x="1" y="19675"/>
                  </a:lnTo>
                  <a:lnTo>
                    <a:pt x="11194" y="19675"/>
                  </a:lnTo>
                  <a:lnTo>
                    <a:pt x="11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3074283" y="3261885"/>
              <a:ext cx="195307" cy="343297"/>
            </a:xfrm>
            <a:custGeom>
              <a:rect b="b" l="l" r="r" t="t"/>
              <a:pathLst>
                <a:path extrusionOk="0" fill="none" h="19676" w="11194">
                  <a:moveTo>
                    <a:pt x="11194" y="0"/>
                  </a:moveTo>
                  <a:lnTo>
                    <a:pt x="1" y="0"/>
                  </a:lnTo>
                  <a:lnTo>
                    <a:pt x="1" y="19675"/>
                  </a:lnTo>
                  <a:lnTo>
                    <a:pt x="11194" y="19675"/>
                  </a:lnTo>
                  <a:lnTo>
                    <a:pt x="111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3364679" y="2145559"/>
              <a:ext cx="195307" cy="1459623"/>
            </a:xfrm>
            <a:custGeom>
              <a:rect b="b" l="l" r="r" t="t"/>
              <a:pathLst>
                <a:path extrusionOk="0" h="83658" w="11194">
                  <a:moveTo>
                    <a:pt x="1" y="1"/>
                  </a:moveTo>
                  <a:lnTo>
                    <a:pt x="1" y="83657"/>
                  </a:lnTo>
                  <a:lnTo>
                    <a:pt x="11194" y="83657"/>
                  </a:lnTo>
                  <a:lnTo>
                    <a:pt x="1119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3655075" y="1741248"/>
              <a:ext cx="195307" cy="1863934"/>
            </a:xfrm>
            <a:custGeom>
              <a:rect b="b" l="l" r="r" t="t"/>
              <a:pathLst>
                <a:path extrusionOk="0" h="106831" w="11194">
                  <a:moveTo>
                    <a:pt x="0" y="1"/>
                  </a:moveTo>
                  <a:lnTo>
                    <a:pt x="0" y="106830"/>
                  </a:lnTo>
                  <a:lnTo>
                    <a:pt x="11193" y="106830"/>
                  </a:lnTo>
                  <a:lnTo>
                    <a:pt x="1119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3655075" y="1741248"/>
              <a:ext cx="195307" cy="1863934"/>
            </a:xfrm>
            <a:custGeom>
              <a:rect b="b" l="l" r="r" t="t"/>
              <a:pathLst>
                <a:path extrusionOk="0" fill="none" h="106831" w="11194">
                  <a:moveTo>
                    <a:pt x="0" y="1"/>
                  </a:moveTo>
                  <a:lnTo>
                    <a:pt x="11193" y="1"/>
                  </a:lnTo>
                  <a:lnTo>
                    <a:pt x="11193" y="106830"/>
                  </a:lnTo>
                  <a:lnTo>
                    <a:pt x="0" y="10683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3655075" y="1741248"/>
              <a:ext cx="195307" cy="1863934"/>
            </a:xfrm>
            <a:custGeom>
              <a:rect b="b" l="l" r="r" t="t"/>
              <a:pathLst>
                <a:path extrusionOk="0" h="106831" w="11194">
                  <a:moveTo>
                    <a:pt x="0" y="1"/>
                  </a:moveTo>
                  <a:lnTo>
                    <a:pt x="0" y="106830"/>
                  </a:lnTo>
                  <a:lnTo>
                    <a:pt x="11193" y="106830"/>
                  </a:lnTo>
                  <a:lnTo>
                    <a:pt x="1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3655075" y="1741248"/>
              <a:ext cx="195307" cy="1863934"/>
            </a:xfrm>
            <a:custGeom>
              <a:rect b="b" l="l" r="r" t="t"/>
              <a:pathLst>
                <a:path extrusionOk="0" fill="none" h="106831" w="11194">
                  <a:moveTo>
                    <a:pt x="11193" y="1"/>
                  </a:moveTo>
                  <a:lnTo>
                    <a:pt x="0" y="1"/>
                  </a:lnTo>
                  <a:lnTo>
                    <a:pt x="0" y="106830"/>
                  </a:lnTo>
                  <a:lnTo>
                    <a:pt x="11193" y="106830"/>
                  </a:lnTo>
                  <a:lnTo>
                    <a:pt x="1119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3945977" y="2604794"/>
              <a:ext cx="195307" cy="1000387"/>
            </a:xfrm>
            <a:custGeom>
              <a:rect b="b" l="l" r="r" t="t"/>
              <a:pathLst>
                <a:path extrusionOk="0" h="57337" w="11194">
                  <a:moveTo>
                    <a:pt x="0" y="1"/>
                  </a:moveTo>
                  <a:lnTo>
                    <a:pt x="0" y="57336"/>
                  </a:lnTo>
                  <a:lnTo>
                    <a:pt x="11193" y="57336"/>
                  </a:lnTo>
                  <a:lnTo>
                    <a:pt x="1119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1966105" y="1867376"/>
              <a:ext cx="400263" cy="399757"/>
            </a:xfrm>
            <a:custGeom>
              <a:rect b="b" l="l" r="r" t="t"/>
              <a:pathLst>
                <a:path extrusionOk="0" h="22912" w="22941">
                  <a:moveTo>
                    <a:pt x="11864" y="2449"/>
                  </a:moveTo>
                  <a:lnTo>
                    <a:pt x="12331" y="2478"/>
                  </a:lnTo>
                  <a:lnTo>
                    <a:pt x="12768" y="2536"/>
                  </a:lnTo>
                  <a:lnTo>
                    <a:pt x="13205" y="2624"/>
                  </a:lnTo>
                  <a:lnTo>
                    <a:pt x="13672" y="2711"/>
                  </a:lnTo>
                  <a:lnTo>
                    <a:pt x="14109" y="2828"/>
                  </a:lnTo>
                  <a:lnTo>
                    <a:pt x="14546" y="2974"/>
                  </a:lnTo>
                  <a:lnTo>
                    <a:pt x="14983" y="3148"/>
                  </a:lnTo>
                  <a:lnTo>
                    <a:pt x="15391" y="3352"/>
                  </a:lnTo>
                  <a:lnTo>
                    <a:pt x="15799" y="3557"/>
                  </a:lnTo>
                  <a:lnTo>
                    <a:pt x="16178" y="3790"/>
                  </a:lnTo>
                  <a:lnTo>
                    <a:pt x="16557" y="4023"/>
                  </a:lnTo>
                  <a:lnTo>
                    <a:pt x="16936" y="4285"/>
                  </a:lnTo>
                  <a:lnTo>
                    <a:pt x="17286" y="4548"/>
                  </a:lnTo>
                  <a:lnTo>
                    <a:pt x="17607" y="4839"/>
                  </a:lnTo>
                  <a:lnTo>
                    <a:pt x="17927" y="5160"/>
                  </a:lnTo>
                  <a:lnTo>
                    <a:pt x="18219" y="5480"/>
                  </a:lnTo>
                  <a:lnTo>
                    <a:pt x="18510" y="5801"/>
                  </a:lnTo>
                  <a:lnTo>
                    <a:pt x="18773" y="6151"/>
                  </a:lnTo>
                  <a:lnTo>
                    <a:pt x="19006" y="6530"/>
                  </a:lnTo>
                  <a:lnTo>
                    <a:pt x="19239" y="6879"/>
                  </a:lnTo>
                  <a:lnTo>
                    <a:pt x="19443" y="7258"/>
                  </a:lnTo>
                  <a:lnTo>
                    <a:pt x="19647" y="7637"/>
                  </a:lnTo>
                  <a:lnTo>
                    <a:pt x="19822" y="8045"/>
                  </a:lnTo>
                  <a:lnTo>
                    <a:pt x="19968" y="8454"/>
                  </a:lnTo>
                  <a:lnTo>
                    <a:pt x="20113" y="8862"/>
                  </a:lnTo>
                  <a:lnTo>
                    <a:pt x="20230" y="9270"/>
                  </a:lnTo>
                  <a:lnTo>
                    <a:pt x="20317" y="9707"/>
                  </a:lnTo>
                  <a:lnTo>
                    <a:pt x="20405" y="10144"/>
                  </a:lnTo>
                  <a:lnTo>
                    <a:pt x="20434" y="10581"/>
                  </a:lnTo>
                  <a:lnTo>
                    <a:pt x="20492" y="11019"/>
                  </a:lnTo>
                  <a:lnTo>
                    <a:pt x="20492" y="11456"/>
                  </a:lnTo>
                  <a:lnTo>
                    <a:pt x="20492" y="11893"/>
                  </a:lnTo>
                  <a:lnTo>
                    <a:pt x="20463" y="12330"/>
                  </a:lnTo>
                  <a:lnTo>
                    <a:pt x="20405" y="12768"/>
                  </a:lnTo>
                  <a:lnTo>
                    <a:pt x="20317" y="13234"/>
                  </a:lnTo>
                  <a:lnTo>
                    <a:pt x="20230" y="13671"/>
                  </a:lnTo>
                  <a:lnTo>
                    <a:pt x="20113" y="14108"/>
                  </a:lnTo>
                  <a:lnTo>
                    <a:pt x="19968" y="14546"/>
                  </a:lnTo>
                  <a:lnTo>
                    <a:pt x="19793" y="14983"/>
                  </a:lnTo>
                  <a:lnTo>
                    <a:pt x="19589" y="15420"/>
                  </a:lnTo>
                  <a:lnTo>
                    <a:pt x="19385" y="15828"/>
                  </a:lnTo>
                  <a:lnTo>
                    <a:pt x="19152" y="16207"/>
                  </a:lnTo>
                  <a:lnTo>
                    <a:pt x="18918" y="16586"/>
                  </a:lnTo>
                  <a:lnTo>
                    <a:pt x="18656" y="16936"/>
                  </a:lnTo>
                  <a:lnTo>
                    <a:pt x="18394" y="17286"/>
                  </a:lnTo>
                  <a:lnTo>
                    <a:pt x="18073" y="17635"/>
                  </a:lnTo>
                  <a:lnTo>
                    <a:pt x="17782" y="17927"/>
                  </a:lnTo>
                  <a:lnTo>
                    <a:pt x="17461" y="18247"/>
                  </a:lnTo>
                  <a:lnTo>
                    <a:pt x="17111" y="18510"/>
                  </a:lnTo>
                  <a:lnTo>
                    <a:pt x="16790" y="18772"/>
                  </a:lnTo>
                  <a:lnTo>
                    <a:pt x="16412" y="19034"/>
                  </a:lnTo>
                  <a:lnTo>
                    <a:pt x="16062" y="19268"/>
                  </a:lnTo>
                  <a:lnTo>
                    <a:pt x="15683" y="19472"/>
                  </a:lnTo>
                  <a:lnTo>
                    <a:pt x="15275" y="19676"/>
                  </a:lnTo>
                  <a:lnTo>
                    <a:pt x="14896" y="19851"/>
                  </a:lnTo>
                  <a:lnTo>
                    <a:pt x="14488" y="19996"/>
                  </a:lnTo>
                  <a:lnTo>
                    <a:pt x="14080" y="20142"/>
                  </a:lnTo>
                  <a:lnTo>
                    <a:pt x="13642" y="20259"/>
                  </a:lnTo>
                  <a:lnTo>
                    <a:pt x="13234" y="20346"/>
                  </a:lnTo>
                  <a:lnTo>
                    <a:pt x="12797" y="20404"/>
                  </a:lnTo>
                  <a:lnTo>
                    <a:pt x="12360" y="20463"/>
                  </a:lnTo>
                  <a:lnTo>
                    <a:pt x="11923" y="20492"/>
                  </a:lnTo>
                  <a:lnTo>
                    <a:pt x="11485" y="20521"/>
                  </a:lnTo>
                  <a:lnTo>
                    <a:pt x="11048" y="20521"/>
                  </a:lnTo>
                  <a:lnTo>
                    <a:pt x="10582" y="20463"/>
                  </a:lnTo>
                  <a:lnTo>
                    <a:pt x="10145" y="20434"/>
                  </a:lnTo>
                  <a:lnTo>
                    <a:pt x="9707" y="20346"/>
                  </a:lnTo>
                  <a:lnTo>
                    <a:pt x="9241" y="20259"/>
                  </a:lnTo>
                  <a:lnTo>
                    <a:pt x="8804" y="20113"/>
                  </a:lnTo>
                  <a:lnTo>
                    <a:pt x="8367" y="19967"/>
                  </a:lnTo>
                  <a:lnTo>
                    <a:pt x="7929" y="19821"/>
                  </a:lnTo>
                  <a:lnTo>
                    <a:pt x="7492" y="19617"/>
                  </a:lnTo>
                  <a:lnTo>
                    <a:pt x="7084" y="19413"/>
                  </a:lnTo>
                  <a:lnTo>
                    <a:pt x="6705" y="19180"/>
                  </a:lnTo>
                  <a:lnTo>
                    <a:pt x="6326" y="18947"/>
                  </a:lnTo>
                  <a:lnTo>
                    <a:pt x="5976" y="18685"/>
                  </a:lnTo>
                  <a:lnTo>
                    <a:pt x="5627" y="18393"/>
                  </a:lnTo>
                  <a:lnTo>
                    <a:pt x="5277" y="18102"/>
                  </a:lnTo>
                  <a:lnTo>
                    <a:pt x="4985" y="17810"/>
                  </a:lnTo>
                  <a:lnTo>
                    <a:pt x="4665" y="17490"/>
                  </a:lnTo>
                  <a:lnTo>
                    <a:pt x="4402" y="17140"/>
                  </a:lnTo>
                  <a:lnTo>
                    <a:pt x="4140" y="16790"/>
                  </a:lnTo>
                  <a:lnTo>
                    <a:pt x="3878" y="16440"/>
                  </a:lnTo>
                  <a:lnTo>
                    <a:pt x="3644" y="16061"/>
                  </a:lnTo>
                  <a:lnTo>
                    <a:pt x="3440" y="15682"/>
                  </a:lnTo>
                  <a:lnTo>
                    <a:pt x="3236" y="15303"/>
                  </a:lnTo>
                  <a:lnTo>
                    <a:pt x="3091" y="14895"/>
                  </a:lnTo>
                  <a:lnTo>
                    <a:pt x="2916" y="14487"/>
                  </a:lnTo>
                  <a:lnTo>
                    <a:pt x="2799" y="14079"/>
                  </a:lnTo>
                  <a:lnTo>
                    <a:pt x="2683" y="13671"/>
                  </a:lnTo>
                  <a:lnTo>
                    <a:pt x="2566" y="13234"/>
                  </a:lnTo>
                  <a:lnTo>
                    <a:pt x="2508" y="12826"/>
                  </a:lnTo>
                  <a:lnTo>
                    <a:pt x="2449" y="12389"/>
                  </a:lnTo>
                  <a:lnTo>
                    <a:pt x="2420" y="11951"/>
                  </a:lnTo>
                  <a:lnTo>
                    <a:pt x="2391" y="11485"/>
                  </a:lnTo>
                  <a:lnTo>
                    <a:pt x="2420" y="11048"/>
                  </a:lnTo>
                  <a:lnTo>
                    <a:pt x="2449" y="10611"/>
                  </a:lnTo>
                  <a:lnTo>
                    <a:pt x="2508" y="10173"/>
                  </a:lnTo>
                  <a:lnTo>
                    <a:pt x="2566" y="9707"/>
                  </a:lnTo>
                  <a:lnTo>
                    <a:pt x="2683" y="9270"/>
                  </a:lnTo>
                  <a:lnTo>
                    <a:pt x="2799" y="8832"/>
                  </a:lnTo>
                  <a:lnTo>
                    <a:pt x="2945" y="8395"/>
                  </a:lnTo>
                  <a:lnTo>
                    <a:pt x="3120" y="7958"/>
                  </a:lnTo>
                  <a:lnTo>
                    <a:pt x="3324" y="7521"/>
                  </a:lnTo>
                  <a:lnTo>
                    <a:pt x="3528" y="7142"/>
                  </a:lnTo>
                  <a:lnTo>
                    <a:pt x="3732" y="6734"/>
                  </a:lnTo>
                  <a:lnTo>
                    <a:pt x="3994" y="6355"/>
                  </a:lnTo>
                  <a:lnTo>
                    <a:pt x="4257" y="6005"/>
                  </a:lnTo>
                  <a:lnTo>
                    <a:pt x="4519" y="5655"/>
                  </a:lnTo>
                  <a:lnTo>
                    <a:pt x="4810" y="5335"/>
                  </a:lnTo>
                  <a:lnTo>
                    <a:pt x="5131" y="5014"/>
                  </a:lnTo>
                  <a:lnTo>
                    <a:pt x="5452" y="4722"/>
                  </a:lnTo>
                  <a:lnTo>
                    <a:pt x="5772" y="4431"/>
                  </a:lnTo>
                  <a:lnTo>
                    <a:pt x="6122" y="4169"/>
                  </a:lnTo>
                  <a:lnTo>
                    <a:pt x="6501" y="3906"/>
                  </a:lnTo>
                  <a:lnTo>
                    <a:pt x="6851" y="3702"/>
                  </a:lnTo>
                  <a:lnTo>
                    <a:pt x="7230" y="3469"/>
                  </a:lnTo>
                  <a:lnTo>
                    <a:pt x="7638" y="3294"/>
                  </a:lnTo>
                  <a:lnTo>
                    <a:pt x="8017" y="3119"/>
                  </a:lnTo>
                  <a:lnTo>
                    <a:pt x="8425" y="2944"/>
                  </a:lnTo>
                  <a:lnTo>
                    <a:pt x="8833" y="2828"/>
                  </a:lnTo>
                  <a:lnTo>
                    <a:pt x="9270" y="2711"/>
                  </a:lnTo>
                  <a:lnTo>
                    <a:pt x="9678" y="2624"/>
                  </a:lnTo>
                  <a:lnTo>
                    <a:pt x="10115" y="2536"/>
                  </a:lnTo>
                  <a:lnTo>
                    <a:pt x="10553" y="2478"/>
                  </a:lnTo>
                  <a:lnTo>
                    <a:pt x="10990" y="2449"/>
                  </a:lnTo>
                  <a:close/>
                  <a:moveTo>
                    <a:pt x="10873" y="0"/>
                  </a:moveTo>
                  <a:lnTo>
                    <a:pt x="10319" y="59"/>
                  </a:lnTo>
                  <a:lnTo>
                    <a:pt x="9766" y="117"/>
                  </a:lnTo>
                  <a:lnTo>
                    <a:pt x="9212" y="234"/>
                  </a:lnTo>
                  <a:lnTo>
                    <a:pt x="8687" y="350"/>
                  </a:lnTo>
                  <a:lnTo>
                    <a:pt x="8162" y="496"/>
                  </a:lnTo>
                  <a:lnTo>
                    <a:pt x="7638" y="671"/>
                  </a:lnTo>
                  <a:lnTo>
                    <a:pt x="7113" y="846"/>
                  </a:lnTo>
                  <a:lnTo>
                    <a:pt x="6618" y="1079"/>
                  </a:lnTo>
                  <a:lnTo>
                    <a:pt x="6122" y="1312"/>
                  </a:lnTo>
                  <a:lnTo>
                    <a:pt x="5627" y="1604"/>
                  </a:lnTo>
                  <a:lnTo>
                    <a:pt x="5160" y="1895"/>
                  </a:lnTo>
                  <a:lnTo>
                    <a:pt x="4723" y="2187"/>
                  </a:lnTo>
                  <a:lnTo>
                    <a:pt x="4286" y="2536"/>
                  </a:lnTo>
                  <a:lnTo>
                    <a:pt x="3848" y="2886"/>
                  </a:lnTo>
                  <a:lnTo>
                    <a:pt x="3440" y="3265"/>
                  </a:lnTo>
                  <a:lnTo>
                    <a:pt x="3061" y="3673"/>
                  </a:lnTo>
                  <a:lnTo>
                    <a:pt x="2683" y="4081"/>
                  </a:lnTo>
                  <a:lnTo>
                    <a:pt x="2333" y="4518"/>
                  </a:lnTo>
                  <a:lnTo>
                    <a:pt x="2012" y="4985"/>
                  </a:lnTo>
                  <a:lnTo>
                    <a:pt x="1692" y="5451"/>
                  </a:lnTo>
                  <a:lnTo>
                    <a:pt x="1429" y="5947"/>
                  </a:lnTo>
                  <a:lnTo>
                    <a:pt x="1167" y="6471"/>
                  </a:lnTo>
                  <a:lnTo>
                    <a:pt x="904" y="6996"/>
                  </a:lnTo>
                  <a:lnTo>
                    <a:pt x="700" y="7550"/>
                  </a:lnTo>
                  <a:lnTo>
                    <a:pt x="526" y="8104"/>
                  </a:lnTo>
                  <a:lnTo>
                    <a:pt x="351" y="8687"/>
                  </a:lnTo>
                  <a:lnTo>
                    <a:pt x="234" y="9241"/>
                  </a:lnTo>
                  <a:lnTo>
                    <a:pt x="117" y="9794"/>
                  </a:lnTo>
                  <a:lnTo>
                    <a:pt x="59" y="10377"/>
                  </a:lnTo>
                  <a:lnTo>
                    <a:pt x="30" y="10931"/>
                  </a:lnTo>
                  <a:lnTo>
                    <a:pt x="1" y="11485"/>
                  </a:lnTo>
                  <a:lnTo>
                    <a:pt x="30" y="12039"/>
                  </a:lnTo>
                  <a:lnTo>
                    <a:pt x="59" y="12622"/>
                  </a:lnTo>
                  <a:lnTo>
                    <a:pt x="147" y="13146"/>
                  </a:lnTo>
                  <a:lnTo>
                    <a:pt x="234" y="13700"/>
                  </a:lnTo>
                  <a:lnTo>
                    <a:pt x="351" y="14254"/>
                  </a:lnTo>
                  <a:lnTo>
                    <a:pt x="496" y="14779"/>
                  </a:lnTo>
                  <a:lnTo>
                    <a:pt x="671" y="15303"/>
                  </a:lnTo>
                  <a:lnTo>
                    <a:pt x="875" y="15799"/>
                  </a:lnTo>
                  <a:lnTo>
                    <a:pt x="1079" y="16324"/>
                  </a:lnTo>
                  <a:lnTo>
                    <a:pt x="1342" y="16819"/>
                  </a:lnTo>
                  <a:lnTo>
                    <a:pt x="1604" y="17286"/>
                  </a:lnTo>
                  <a:lnTo>
                    <a:pt x="1896" y="17752"/>
                  </a:lnTo>
                  <a:lnTo>
                    <a:pt x="2216" y="18218"/>
                  </a:lnTo>
                  <a:lnTo>
                    <a:pt x="2537" y="18656"/>
                  </a:lnTo>
                  <a:lnTo>
                    <a:pt x="2916" y="19064"/>
                  </a:lnTo>
                  <a:lnTo>
                    <a:pt x="3295" y="19472"/>
                  </a:lnTo>
                  <a:lnTo>
                    <a:pt x="3674" y="19851"/>
                  </a:lnTo>
                  <a:lnTo>
                    <a:pt x="4111" y="20230"/>
                  </a:lnTo>
                  <a:lnTo>
                    <a:pt x="4548" y="20579"/>
                  </a:lnTo>
                  <a:lnTo>
                    <a:pt x="4985" y="20900"/>
                  </a:lnTo>
                  <a:lnTo>
                    <a:pt x="5481" y="21221"/>
                  </a:lnTo>
                  <a:lnTo>
                    <a:pt x="5976" y="21512"/>
                  </a:lnTo>
                  <a:lnTo>
                    <a:pt x="6472" y="21774"/>
                  </a:lnTo>
                  <a:lnTo>
                    <a:pt x="7026" y="22008"/>
                  </a:lnTo>
                  <a:lnTo>
                    <a:pt x="7580" y="22241"/>
                  </a:lnTo>
                  <a:lnTo>
                    <a:pt x="8133" y="22416"/>
                  </a:lnTo>
                  <a:lnTo>
                    <a:pt x="8687" y="22561"/>
                  </a:lnTo>
                  <a:lnTo>
                    <a:pt x="9241" y="22707"/>
                  </a:lnTo>
                  <a:lnTo>
                    <a:pt x="9824" y="22795"/>
                  </a:lnTo>
                  <a:lnTo>
                    <a:pt x="10378" y="22853"/>
                  </a:lnTo>
                  <a:lnTo>
                    <a:pt x="10932" y="22911"/>
                  </a:lnTo>
                  <a:lnTo>
                    <a:pt x="12068" y="22911"/>
                  </a:lnTo>
                  <a:lnTo>
                    <a:pt x="12622" y="22853"/>
                  </a:lnTo>
                  <a:lnTo>
                    <a:pt x="13147" y="22795"/>
                  </a:lnTo>
                  <a:lnTo>
                    <a:pt x="13701" y="22707"/>
                  </a:lnTo>
                  <a:lnTo>
                    <a:pt x="14255" y="22561"/>
                  </a:lnTo>
                  <a:lnTo>
                    <a:pt x="14779" y="22416"/>
                  </a:lnTo>
                  <a:lnTo>
                    <a:pt x="15304" y="22270"/>
                  </a:lnTo>
                  <a:lnTo>
                    <a:pt x="15799" y="22066"/>
                  </a:lnTo>
                  <a:lnTo>
                    <a:pt x="16295" y="21833"/>
                  </a:lnTo>
                  <a:lnTo>
                    <a:pt x="16790" y="21600"/>
                  </a:lnTo>
                  <a:lnTo>
                    <a:pt x="17286" y="21337"/>
                  </a:lnTo>
                  <a:lnTo>
                    <a:pt x="17752" y="21046"/>
                  </a:lnTo>
                  <a:lnTo>
                    <a:pt x="18190" y="20725"/>
                  </a:lnTo>
                  <a:lnTo>
                    <a:pt x="18627" y="20404"/>
                  </a:lnTo>
                  <a:lnTo>
                    <a:pt x="19064" y="20026"/>
                  </a:lnTo>
                  <a:lnTo>
                    <a:pt x="19472" y="19676"/>
                  </a:lnTo>
                  <a:lnTo>
                    <a:pt x="19851" y="19268"/>
                  </a:lnTo>
                  <a:lnTo>
                    <a:pt x="20230" y="18860"/>
                  </a:lnTo>
                  <a:lnTo>
                    <a:pt x="20580" y="18422"/>
                  </a:lnTo>
                  <a:lnTo>
                    <a:pt x="20900" y="17956"/>
                  </a:lnTo>
                  <a:lnTo>
                    <a:pt x="21221" y="17490"/>
                  </a:lnTo>
                  <a:lnTo>
                    <a:pt x="21513" y="16994"/>
                  </a:lnTo>
                  <a:lnTo>
                    <a:pt x="21775" y="16469"/>
                  </a:lnTo>
                  <a:lnTo>
                    <a:pt x="22008" y="15945"/>
                  </a:lnTo>
                  <a:lnTo>
                    <a:pt x="22241" y="15391"/>
                  </a:lnTo>
                  <a:lnTo>
                    <a:pt x="22416" y="14837"/>
                  </a:lnTo>
                  <a:lnTo>
                    <a:pt x="22562" y="14283"/>
                  </a:lnTo>
                  <a:lnTo>
                    <a:pt x="22708" y="13700"/>
                  </a:lnTo>
                  <a:lnTo>
                    <a:pt x="22795" y="13146"/>
                  </a:lnTo>
                  <a:lnTo>
                    <a:pt x="22883" y="12593"/>
                  </a:lnTo>
                  <a:lnTo>
                    <a:pt x="22912" y="12010"/>
                  </a:lnTo>
                  <a:lnTo>
                    <a:pt x="22941" y="11456"/>
                  </a:lnTo>
                  <a:lnTo>
                    <a:pt x="22912" y="10902"/>
                  </a:lnTo>
                  <a:lnTo>
                    <a:pt x="22883" y="10348"/>
                  </a:lnTo>
                  <a:lnTo>
                    <a:pt x="22795" y="9794"/>
                  </a:lnTo>
                  <a:lnTo>
                    <a:pt x="22708" y="9241"/>
                  </a:lnTo>
                  <a:lnTo>
                    <a:pt x="22591" y="8716"/>
                  </a:lnTo>
                  <a:lnTo>
                    <a:pt x="22445" y="8162"/>
                  </a:lnTo>
                  <a:lnTo>
                    <a:pt x="22270" y="7637"/>
                  </a:lnTo>
                  <a:lnTo>
                    <a:pt x="22066" y="7142"/>
                  </a:lnTo>
                  <a:lnTo>
                    <a:pt x="21862" y="6646"/>
                  </a:lnTo>
                  <a:lnTo>
                    <a:pt x="21629" y="6151"/>
                  </a:lnTo>
                  <a:lnTo>
                    <a:pt x="21338" y="5655"/>
                  </a:lnTo>
                  <a:lnTo>
                    <a:pt x="21046" y="5189"/>
                  </a:lnTo>
                  <a:lnTo>
                    <a:pt x="20755" y="4722"/>
                  </a:lnTo>
                  <a:lnTo>
                    <a:pt x="20405" y="4285"/>
                  </a:lnTo>
                  <a:lnTo>
                    <a:pt x="20055" y="3877"/>
                  </a:lnTo>
                  <a:lnTo>
                    <a:pt x="19676" y="3469"/>
                  </a:lnTo>
                  <a:lnTo>
                    <a:pt x="19297" y="3061"/>
                  </a:lnTo>
                  <a:lnTo>
                    <a:pt x="18860" y="2711"/>
                  </a:lnTo>
                  <a:lnTo>
                    <a:pt x="18423" y="2361"/>
                  </a:lnTo>
                  <a:lnTo>
                    <a:pt x="17956" y="2012"/>
                  </a:lnTo>
                  <a:lnTo>
                    <a:pt x="17490" y="1720"/>
                  </a:lnTo>
                  <a:lnTo>
                    <a:pt x="16995" y="1429"/>
                  </a:lnTo>
                  <a:lnTo>
                    <a:pt x="16470" y="1166"/>
                  </a:lnTo>
                  <a:lnTo>
                    <a:pt x="15945" y="904"/>
                  </a:lnTo>
                  <a:lnTo>
                    <a:pt x="15391" y="700"/>
                  </a:lnTo>
                  <a:lnTo>
                    <a:pt x="15362" y="700"/>
                  </a:lnTo>
                  <a:lnTo>
                    <a:pt x="14808" y="496"/>
                  </a:lnTo>
                  <a:lnTo>
                    <a:pt x="14255" y="350"/>
                  </a:lnTo>
                  <a:lnTo>
                    <a:pt x="13701" y="204"/>
                  </a:lnTo>
                  <a:lnTo>
                    <a:pt x="13118" y="117"/>
                  </a:lnTo>
                  <a:lnTo>
                    <a:pt x="12564" y="59"/>
                  </a:lnTo>
                  <a:lnTo>
                    <a:pt x="11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1966105" y="1867376"/>
              <a:ext cx="400263" cy="399757"/>
            </a:xfrm>
            <a:custGeom>
              <a:rect b="b" l="l" r="r" t="t"/>
              <a:pathLst>
                <a:path extrusionOk="0" fill="none" h="22912" w="22941">
                  <a:moveTo>
                    <a:pt x="15362" y="700"/>
                  </a:moveTo>
                  <a:lnTo>
                    <a:pt x="15362" y="700"/>
                  </a:lnTo>
                  <a:lnTo>
                    <a:pt x="14808" y="496"/>
                  </a:lnTo>
                  <a:lnTo>
                    <a:pt x="14255" y="350"/>
                  </a:lnTo>
                  <a:lnTo>
                    <a:pt x="13701" y="204"/>
                  </a:lnTo>
                  <a:lnTo>
                    <a:pt x="13118" y="117"/>
                  </a:lnTo>
                  <a:lnTo>
                    <a:pt x="12564" y="59"/>
                  </a:lnTo>
                  <a:lnTo>
                    <a:pt x="11981" y="0"/>
                  </a:lnTo>
                  <a:lnTo>
                    <a:pt x="11427" y="0"/>
                  </a:lnTo>
                  <a:lnTo>
                    <a:pt x="10873" y="0"/>
                  </a:lnTo>
                  <a:lnTo>
                    <a:pt x="10319" y="59"/>
                  </a:lnTo>
                  <a:lnTo>
                    <a:pt x="9766" y="117"/>
                  </a:lnTo>
                  <a:lnTo>
                    <a:pt x="9212" y="234"/>
                  </a:lnTo>
                  <a:lnTo>
                    <a:pt x="8687" y="350"/>
                  </a:lnTo>
                  <a:lnTo>
                    <a:pt x="8162" y="496"/>
                  </a:lnTo>
                  <a:lnTo>
                    <a:pt x="7638" y="671"/>
                  </a:lnTo>
                  <a:lnTo>
                    <a:pt x="7113" y="846"/>
                  </a:lnTo>
                  <a:lnTo>
                    <a:pt x="6618" y="1079"/>
                  </a:lnTo>
                  <a:lnTo>
                    <a:pt x="6122" y="1312"/>
                  </a:lnTo>
                  <a:lnTo>
                    <a:pt x="5627" y="1604"/>
                  </a:lnTo>
                  <a:lnTo>
                    <a:pt x="5160" y="1895"/>
                  </a:lnTo>
                  <a:lnTo>
                    <a:pt x="4723" y="2187"/>
                  </a:lnTo>
                  <a:lnTo>
                    <a:pt x="4286" y="2536"/>
                  </a:lnTo>
                  <a:lnTo>
                    <a:pt x="3848" y="2886"/>
                  </a:lnTo>
                  <a:lnTo>
                    <a:pt x="3440" y="3265"/>
                  </a:lnTo>
                  <a:lnTo>
                    <a:pt x="3061" y="3673"/>
                  </a:lnTo>
                  <a:lnTo>
                    <a:pt x="2683" y="4081"/>
                  </a:lnTo>
                  <a:lnTo>
                    <a:pt x="2333" y="4518"/>
                  </a:lnTo>
                  <a:lnTo>
                    <a:pt x="2012" y="4985"/>
                  </a:lnTo>
                  <a:lnTo>
                    <a:pt x="1692" y="5451"/>
                  </a:lnTo>
                  <a:lnTo>
                    <a:pt x="1429" y="5947"/>
                  </a:lnTo>
                  <a:lnTo>
                    <a:pt x="1167" y="6471"/>
                  </a:lnTo>
                  <a:lnTo>
                    <a:pt x="904" y="6996"/>
                  </a:lnTo>
                  <a:lnTo>
                    <a:pt x="700" y="7550"/>
                  </a:lnTo>
                  <a:lnTo>
                    <a:pt x="700" y="7550"/>
                  </a:lnTo>
                  <a:lnTo>
                    <a:pt x="526" y="8104"/>
                  </a:lnTo>
                  <a:lnTo>
                    <a:pt x="351" y="8687"/>
                  </a:lnTo>
                  <a:lnTo>
                    <a:pt x="234" y="9241"/>
                  </a:lnTo>
                  <a:lnTo>
                    <a:pt x="117" y="9794"/>
                  </a:lnTo>
                  <a:lnTo>
                    <a:pt x="59" y="10377"/>
                  </a:lnTo>
                  <a:lnTo>
                    <a:pt x="30" y="10931"/>
                  </a:lnTo>
                  <a:lnTo>
                    <a:pt x="1" y="11485"/>
                  </a:lnTo>
                  <a:lnTo>
                    <a:pt x="30" y="12039"/>
                  </a:lnTo>
                  <a:lnTo>
                    <a:pt x="59" y="12622"/>
                  </a:lnTo>
                  <a:lnTo>
                    <a:pt x="147" y="13146"/>
                  </a:lnTo>
                  <a:lnTo>
                    <a:pt x="234" y="13700"/>
                  </a:lnTo>
                  <a:lnTo>
                    <a:pt x="351" y="14254"/>
                  </a:lnTo>
                  <a:lnTo>
                    <a:pt x="496" y="14779"/>
                  </a:lnTo>
                  <a:lnTo>
                    <a:pt x="671" y="15303"/>
                  </a:lnTo>
                  <a:lnTo>
                    <a:pt x="875" y="15799"/>
                  </a:lnTo>
                  <a:lnTo>
                    <a:pt x="1079" y="16324"/>
                  </a:lnTo>
                  <a:lnTo>
                    <a:pt x="1342" y="16819"/>
                  </a:lnTo>
                  <a:lnTo>
                    <a:pt x="1604" y="17286"/>
                  </a:lnTo>
                  <a:lnTo>
                    <a:pt x="1896" y="17752"/>
                  </a:lnTo>
                  <a:lnTo>
                    <a:pt x="2216" y="18218"/>
                  </a:lnTo>
                  <a:lnTo>
                    <a:pt x="2537" y="18656"/>
                  </a:lnTo>
                  <a:lnTo>
                    <a:pt x="2916" y="19064"/>
                  </a:lnTo>
                  <a:lnTo>
                    <a:pt x="3295" y="19472"/>
                  </a:lnTo>
                  <a:lnTo>
                    <a:pt x="3674" y="19851"/>
                  </a:lnTo>
                  <a:lnTo>
                    <a:pt x="4111" y="20230"/>
                  </a:lnTo>
                  <a:lnTo>
                    <a:pt x="4548" y="20579"/>
                  </a:lnTo>
                  <a:lnTo>
                    <a:pt x="4985" y="20900"/>
                  </a:lnTo>
                  <a:lnTo>
                    <a:pt x="5481" y="21221"/>
                  </a:lnTo>
                  <a:lnTo>
                    <a:pt x="5976" y="21512"/>
                  </a:lnTo>
                  <a:lnTo>
                    <a:pt x="6472" y="21774"/>
                  </a:lnTo>
                  <a:lnTo>
                    <a:pt x="7026" y="22008"/>
                  </a:lnTo>
                  <a:lnTo>
                    <a:pt x="7580" y="22241"/>
                  </a:lnTo>
                  <a:lnTo>
                    <a:pt x="7580" y="22241"/>
                  </a:lnTo>
                  <a:lnTo>
                    <a:pt x="8133" y="22416"/>
                  </a:lnTo>
                  <a:lnTo>
                    <a:pt x="8687" y="22561"/>
                  </a:lnTo>
                  <a:lnTo>
                    <a:pt x="9241" y="22707"/>
                  </a:lnTo>
                  <a:lnTo>
                    <a:pt x="9824" y="22795"/>
                  </a:lnTo>
                  <a:lnTo>
                    <a:pt x="10378" y="22853"/>
                  </a:lnTo>
                  <a:lnTo>
                    <a:pt x="10932" y="22911"/>
                  </a:lnTo>
                  <a:lnTo>
                    <a:pt x="11485" y="22911"/>
                  </a:lnTo>
                  <a:lnTo>
                    <a:pt x="12068" y="22911"/>
                  </a:lnTo>
                  <a:lnTo>
                    <a:pt x="12622" y="22853"/>
                  </a:lnTo>
                  <a:lnTo>
                    <a:pt x="13147" y="22795"/>
                  </a:lnTo>
                  <a:lnTo>
                    <a:pt x="13701" y="22707"/>
                  </a:lnTo>
                  <a:lnTo>
                    <a:pt x="14255" y="22561"/>
                  </a:lnTo>
                  <a:lnTo>
                    <a:pt x="14779" y="22416"/>
                  </a:lnTo>
                  <a:lnTo>
                    <a:pt x="15304" y="22270"/>
                  </a:lnTo>
                  <a:lnTo>
                    <a:pt x="15799" y="22066"/>
                  </a:lnTo>
                  <a:lnTo>
                    <a:pt x="16295" y="21833"/>
                  </a:lnTo>
                  <a:lnTo>
                    <a:pt x="16790" y="21600"/>
                  </a:lnTo>
                  <a:lnTo>
                    <a:pt x="17286" y="21337"/>
                  </a:lnTo>
                  <a:lnTo>
                    <a:pt x="17752" y="21046"/>
                  </a:lnTo>
                  <a:lnTo>
                    <a:pt x="18190" y="20725"/>
                  </a:lnTo>
                  <a:lnTo>
                    <a:pt x="18627" y="20404"/>
                  </a:lnTo>
                  <a:lnTo>
                    <a:pt x="19064" y="20026"/>
                  </a:lnTo>
                  <a:lnTo>
                    <a:pt x="19472" y="19676"/>
                  </a:lnTo>
                  <a:lnTo>
                    <a:pt x="19851" y="19268"/>
                  </a:lnTo>
                  <a:lnTo>
                    <a:pt x="20230" y="18860"/>
                  </a:lnTo>
                  <a:lnTo>
                    <a:pt x="20580" y="18422"/>
                  </a:lnTo>
                  <a:lnTo>
                    <a:pt x="20900" y="17956"/>
                  </a:lnTo>
                  <a:lnTo>
                    <a:pt x="21221" y="17490"/>
                  </a:lnTo>
                  <a:lnTo>
                    <a:pt x="21513" y="16994"/>
                  </a:lnTo>
                  <a:lnTo>
                    <a:pt x="21775" y="16469"/>
                  </a:lnTo>
                  <a:lnTo>
                    <a:pt x="22008" y="15945"/>
                  </a:lnTo>
                  <a:lnTo>
                    <a:pt x="22241" y="15391"/>
                  </a:lnTo>
                  <a:lnTo>
                    <a:pt x="22241" y="15391"/>
                  </a:lnTo>
                  <a:lnTo>
                    <a:pt x="22416" y="14837"/>
                  </a:lnTo>
                  <a:lnTo>
                    <a:pt x="22562" y="14283"/>
                  </a:lnTo>
                  <a:lnTo>
                    <a:pt x="22708" y="13700"/>
                  </a:lnTo>
                  <a:lnTo>
                    <a:pt x="22795" y="13146"/>
                  </a:lnTo>
                  <a:lnTo>
                    <a:pt x="22883" y="12593"/>
                  </a:lnTo>
                  <a:lnTo>
                    <a:pt x="22912" y="12010"/>
                  </a:lnTo>
                  <a:lnTo>
                    <a:pt x="22941" y="11456"/>
                  </a:lnTo>
                  <a:lnTo>
                    <a:pt x="22912" y="10902"/>
                  </a:lnTo>
                  <a:lnTo>
                    <a:pt x="22883" y="10348"/>
                  </a:lnTo>
                  <a:lnTo>
                    <a:pt x="22795" y="9794"/>
                  </a:lnTo>
                  <a:lnTo>
                    <a:pt x="22708" y="9241"/>
                  </a:lnTo>
                  <a:lnTo>
                    <a:pt x="22591" y="8716"/>
                  </a:lnTo>
                  <a:lnTo>
                    <a:pt x="22445" y="8162"/>
                  </a:lnTo>
                  <a:lnTo>
                    <a:pt x="22270" y="7637"/>
                  </a:lnTo>
                  <a:lnTo>
                    <a:pt x="22066" y="7142"/>
                  </a:lnTo>
                  <a:lnTo>
                    <a:pt x="21862" y="6646"/>
                  </a:lnTo>
                  <a:lnTo>
                    <a:pt x="21629" y="6151"/>
                  </a:lnTo>
                  <a:lnTo>
                    <a:pt x="21338" y="5655"/>
                  </a:lnTo>
                  <a:lnTo>
                    <a:pt x="21046" y="5189"/>
                  </a:lnTo>
                  <a:lnTo>
                    <a:pt x="20755" y="4722"/>
                  </a:lnTo>
                  <a:lnTo>
                    <a:pt x="20405" y="4285"/>
                  </a:lnTo>
                  <a:lnTo>
                    <a:pt x="20055" y="3877"/>
                  </a:lnTo>
                  <a:lnTo>
                    <a:pt x="19676" y="3469"/>
                  </a:lnTo>
                  <a:lnTo>
                    <a:pt x="19297" y="3061"/>
                  </a:lnTo>
                  <a:lnTo>
                    <a:pt x="18860" y="2711"/>
                  </a:lnTo>
                  <a:lnTo>
                    <a:pt x="18423" y="2361"/>
                  </a:lnTo>
                  <a:lnTo>
                    <a:pt x="17956" y="2012"/>
                  </a:lnTo>
                  <a:lnTo>
                    <a:pt x="17490" y="1720"/>
                  </a:lnTo>
                  <a:lnTo>
                    <a:pt x="16995" y="1429"/>
                  </a:lnTo>
                  <a:lnTo>
                    <a:pt x="16470" y="1166"/>
                  </a:lnTo>
                  <a:lnTo>
                    <a:pt x="15945" y="904"/>
                  </a:lnTo>
                  <a:lnTo>
                    <a:pt x="15391" y="700"/>
                  </a:lnTo>
                  <a:lnTo>
                    <a:pt x="15391" y="700"/>
                  </a:lnTo>
                  <a:lnTo>
                    <a:pt x="15362" y="7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2007822" y="1910087"/>
              <a:ext cx="315835" cy="315346"/>
            </a:xfrm>
            <a:custGeom>
              <a:rect b="b" l="l" r="r" t="t"/>
              <a:pathLst>
                <a:path extrusionOk="0" fill="none" h="18074" w="18102">
                  <a:moveTo>
                    <a:pt x="5976" y="17519"/>
                  </a:moveTo>
                  <a:lnTo>
                    <a:pt x="5976" y="17519"/>
                  </a:lnTo>
                  <a:lnTo>
                    <a:pt x="5538" y="17373"/>
                  </a:lnTo>
                  <a:lnTo>
                    <a:pt x="5101" y="17169"/>
                  </a:lnTo>
                  <a:lnTo>
                    <a:pt x="4693" y="16965"/>
                  </a:lnTo>
                  <a:lnTo>
                    <a:pt x="4314" y="16732"/>
                  </a:lnTo>
                  <a:lnTo>
                    <a:pt x="3935" y="16499"/>
                  </a:lnTo>
                  <a:lnTo>
                    <a:pt x="3585" y="16237"/>
                  </a:lnTo>
                  <a:lnTo>
                    <a:pt x="3236" y="15945"/>
                  </a:lnTo>
                  <a:lnTo>
                    <a:pt x="2886" y="15654"/>
                  </a:lnTo>
                  <a:lnTo>
                    <a:pt x="2594" y="15362"/>
                  </a:lnTo>
                  <a:lnTo>
                    <a:pt x="2274" y="15042"/>
                  </a:lnTo>
                  <a:lnTo>
                    <a:pt x="2011" y="14692"/>
                  </a:lnTo>
                  <a:lnTo>
                    <a:pt x="1749" y="14342"/>
                  </a:lnTo>
                  <a:lnTo>
                    <a:pt x="1487" y="13992"/>
                  </a:lnTo>
                  <a:lnTo>
                    <a:pt x="1253" y="13613"/>
                  </a:lnTo>
                  <a:lnTo>
                    <a:pt x="1049" y="13234"/>
                  </a:lnTo>
                  <a:lnTo>
                    <a:pt x="845" y="12855"/>
                  </a:lnTo>
                  <a:lnTo>
                    <a:pt x="700" y="12447"/>
                  </a:lnTo>
                  <a:lnTo>
                    <a:pt x="525" y="12039"/>
                  </a:lnTo>
                  <a:lnTo>
                    <a:pt x="408" y="11631"/>
                  </a:lnTo>
                  <a:lnTo>
                    <a:pt x="292" y="11223"/>
                  </a:lnTo>
                  <a:lnTo>
                    <a:pt x="175" y="10786"/>
                  </a:lnTo>
                  <a:lnTo>
                    <a:pt x="117" y="10378"/>
                  </a:lnTo>
                  <a:lnTo>
                    <a:pt x="58" y="9941"/>
                  </a:lnTo>
                  <a:lnTo>
                    <a:pt x="29" y="9503"/>
                  </a:lnTo>
                  <a:lnTo>
                    <a:pt x="0" y="9037"/>
                  </a:lnTo>
                  <a:lnTo>
                    <a:pt x="29" y="8600"/>
                  </a:lnTo>
                  <a:lnTo>
                    <a:pt x="58" y="8163"/>
                  </a:lnTo>
                  <a:lnTo>
                    <a:pt x="117" y="7725"/>
                  </a:lnTo>
                  <a:lnTo>
                    <a:pt x="175" y="7259"/>
                  </a:lnTo>
                  <a:lnTo>
                    <a:pt x="292" y="6822"/>
                  </a:lnTo>
                  <a:lnTo>
                    <a:pt x="408" y="6384"/>
                  </a:lnTo>
                  <a:lnTo>
                    <a:pt x="554" y="5947"/>
                  </a:lnTo>
                  <a:lnTo>
                    <a:pt x="554" y="5947"/>
                  </a:lnTo>
                  <a:lnTo>
                    <a:pt x="729" y="5510"/>
                  </a:lnTo>
                  <a:lnTo>
                    <a:pt x="933" y="5073"/>
                  </a:lnTo>
                  <a:lnTo>
                    <a:pt x="1137" y="4694"/>
                  </a:lnTo>
                  <a:lnTo>
                    <a:pt x="1341" y="4286"/>
                  </a:lnTo>
                  <a:lnTo>
                    <a:pt x="1603" y="3907"/>
                  </a:lnTo>
                  <a:lnTo>
                    <a:pt x="1866" y="3557"/>
                  </a:lnTo>
                  <a:lnTo>
                    <a:pt x="2128" y="3207"/>
                  </a:lnTo>
                  <a:lnTo>
                    <a:pt x="2419" y="2887"/>
                  </a:lnTo>
                  <a:lnTo>
                    <a:pt x="2740" y="2566"/>
                  </a:lnTo>
                  <a:lnTo>
                    <a:pt x="3061" y="2274"/>
                  </a:lnTo>
                  <a:lnTo>
                    <a:pt x="3381" y="1983"/>
                  </a:lnTo>
                  <a:lnTo>
                    <a:pt x="3731" y="1721"/>
                  </a:lnTo>
                  <a:lnTo>
                    <a:pt x="4110" y="1458"/>
                  </a:lnTo>
                  <a:lnTo>
                    <a:pt x="4460" y="1254"/>
                  </a:lnTo>
                  <a:lnTo>
                    <a:pt x="4839" y="1021"/>
                  </a:lnTo>
                  <a:lnTo>
                    <a:pt x="5247" y="846"/>
                  </a:lnTo>
                  <a:lnTo>
                    <a:pt x="5626" y="671"/>
                  </a:lnTo>
                  <a:lnTo>
                    <a:pt x="6034" y="496"/>
                  </a:lnTo>
                  <a:lnTo>
                    <a:pt x="6442" y="380"/>
                  </a:lnTo>
                  <a:lnTo>
                    <a:pt x="6879" y="263"/>
                  </a:lnTo>
                  <a:lnTo>
                    <a:pt x="7287" y="176"/>
                  </a:lnTo>
                  <a:lnTo>
                    <a:pt x="7724" y="88"/>
                  </a:lnTo>
                  <a:lnTo>
                    <a:pt x="8162" y="30"/>
                  </a:lnTo>
                  <a:lnTo>
                    <a:pt x="8599" y="1"/>
                  </a:lnTo>
                  <a:lnTo>
                    <a:pt x="9036" y="1"/>
                  </a:lnTo>
                  <a:lnTo>
                    <a:pt x="9473" y="1"/>
                  </a:lnTo>
                  <a:lnTo>
                    <a:pt x="9940" y="30"/>
                  </a:lnTo>
                  <a:lnTo>
                    <a:pt x="10377" y="88"/>
                  </a:lnTo>
                  <a:lnTo>
                    <a:pt x="10814" y="176"/>
                  </a:lnTo>
                  <a:lnTo>
                    <a:pt x="11281" y="263"/>
                  </a:lnTo>
                  <a:lnTo>
                    <a:pt x="11718" y="380"/>
                  </a:lnTo>
                  <a:lnTo>
                    <a:pt x="12155" y="526"/>
                  </a:lnTo>
                  <a:lnTo>
                    <a:pt x="12155" y="526"/>
                  </a:lnTo>
                  <a:lnTo>
                    <a:pt x="12592" y="700"/>
                  </a:lnTo>
                  <a:lnTo>
                    <a:pt x="13000" y="904"/>
                  </a:lnTo>
                  <a:lnTo>
                    <a:pt x="13408" y="1109"/>
                  </a:lnTo>
                  <a:lnTo>
                    <a:pt x="13787" y="1342"/>
                  </a:lnTo>
                  <a:lnTo>
                    <a:pt x="14166" y="1575"/>
                  </a:lnTo>
                  <a:lnTo>
                    <a:pt x="14545" y="1837"/>
                  </a:lnTo>
                  <a:lnTo>
                    <a:pt x="14895" y="2100"/>
                  </a:lnTo>
                  <a:lnTo>
                    <a:pt x="15216" y="2391"/>
                  </a:lnTo>
                  <a:lnTo>
                    <a:pt x="15536" y="2712"/>
                  </a:lnTo>
                  <a:lnTo>
                    <a:pt x="15828" y="3032"/>
                  </a:lnTo>
                  <a:lnTo>
                    <a:pt x="16119" y="3353"/>
                  </a:lnTo>
                  <a:lnTo>
                    <a:pt x="16382" y="3703"/>
                  </a:lnTo>
                  <a:lnTo>
                    <a:pt x="16615" y="4082"/>
                  </a:lnTo>
                  <a:lnTo>
                    <a:pt x="16848" y="4431"/>
                  </a:lnTo>
                  <a:lnTo>
                    <a:pt x="17052" y="4810"/>
                  </a:lnTo>
                  <a:lnTo>
                    <a:pt x="17256" y="5189"/>
                  </a:lnTo>
                  <a:lnTo>
                    <a:pt x="17431" y="5597"/>
                  </a:lnTo>
                  <a:lnTo>
                    <a:pt x="17577" y="6006"/>
                  </a:lnTo>
                  <a:lnTo>
                    <a:pt x="17722" y="6414"/>
                  </a:lnTo>
                  <a:lnTo>
                    <a:pt x="17839" y="6822"/>
                  </a:lnTo>
                  <a:lnTo>
                    <a:pt x="17926" y="7259"/>
                  </a:lnTo>
                  <a:lnTo>
                    <a:pt x="18014" y="7696"/>
                  </a:lnTo>
                  <a:lnTo>
                    <a:pt x="18043" y="8133"/>
                  </a:lnTo>
                  <a:lnTo>
                    <a:pt x="18101" y="8571"/>
                  </a:lnTo>
                  <a:lnTo>
                    <a:pt x="18101" y="9008"/>
                  </a:lnTo>
                  <a:lnTo>
                    <a:pt x="18101" y="9445"/>
                  </a:lnTo>
                  <a:lnTo>
                    <a:pt x="18072" y="9882"/>
                  </a:lnTo>
                  <a:lnTo>
                    <a:pt x="18014" y="10320"/>
                  </a:lnTo>
                  <a:lnTo>
                    <a:pt x="17926" y="10786"/>
                  </a:lnTo>
                  <a:lnTo>
                    <a:pt x="17839" y="11223"/>
                  </a:lnTo>
                  <a:lnTo>
                    <a:pt x="17722" y="11660"/>
                  </a:lnTo>
                  <a:lnTo>
                    <a:pt x="17577" y="12098"/>
                  </a:lnTo>
                  <a:lnTo>
                    <a:pt x="17577" y="12098"/>
                  </a:lnTo>
                  <a:lnTo>
                    <a:pt x="17402" y="12535"/>
                  </a:lnTo>
                  <a:lnTo>
                    <a:pt x="17198" y="12972"/>
                  </a:lnTo>
                  <a:lnTo>
                    <a:pt x="16994" y="13380"/>
                  </a:lnTo>
                  <a:lnTo>
                    <a:pt x="16761" y="13759"/>
                  </a:lnTo>
                  <a:lnTo>
                    <a:pt x="16527" y="14138"/>
                  </a:lnTo>
                  <a:lnTo>
                    <a:pt x="16265" y="14488"/>
                  </a:lnTo>
                  <a:lnTo>
                    <a:pt x="16003" y="14838"/>
                  </a:lnTo>
                  <a:lnTo>
                    <a:pt x="15682" y="15187"/>
                  </a:lnTo>
                  <a:lnTo>
                    <a:pt x="15391" y="15479"/>
                  </a:lnTo>
                  <a:lnTo>
                    <a:pt x="15070" y="15799"/>
                  </a:lnTo>
                  <a:lnTo>
                    <a:pt x="14720" y="16062"/>
                  </a:lnTo>
                  <a:lnTo>
                    <a:pt x="14399" y="16324"/>
                  </a:lnTo>
                  <a:lnTo>
                    <a:pt x="14021" y="16586"/>
                  </a:lnTo>
                  <a:lnTo>
                    <a:pt x="13671" y="16820"/>
                  </a:lnTo>
                  <a:lnTo>
                    <a:pt x="13292" y="17024"/>
                  </a:lnTo>
                  <a:lnTo>
                    <a:pt x="12884" y="17228"/>
                  </a:lnTo>
                  <a:lnTo>
                    <a:pt x="12505" y="17403"/>
                  </a:lnTo>
                  <a:lnTo>
                    <a:pt x="12097" y="17548"/>
                  </a:lnTo>
                  <a:lnTo>
                    <a:pt x="11689" y="17694"/>
                  </a:lnTo>
                  <a:lnTo>
                    <a:pt x="11251" y="17811"/>
                  </a:lnTo>
                  <a:lnTo>
                    <a:pt x="10843" y="17898"/>
                  </a:lnTo>
                  <a:lnTo>
                    <a:pt x="10406" y="17956"/>
                  </a:lnTo>
                  <a:lnTo>
                    <a:pt x="9969" y="18015"/>
                  </a:lnTo>
                  <a:lnTo>
                    <a:pt x="9532" y="18044"/>
                  </a:lnTo>
                  <a:lnTo>
                    <a:pt x="9094" y="18073"/>
                  </a:lnTo>
                  <a:lnTo>
                    <a:pt x="8657" y="18073"/>
                  </a:lnTo>
                  <a:lnTo>
                    <a:pt x="8191" y="18015"/>
                  </a:lnTo>
                  <a:lnTo>
                    <a:pt x="7754" y="17986"/>
                  </a:lnTo>
                  <a:lnTo>
                    <a:pt x="7316" y="17898"/>
                  </a:lnTo>
                  <a:lnTo>
                    <a:pt x="6850" y="17811"/>
                  </a:lnTo>
                  <a:lnTo>
                    <a:pt x="6413" y="17665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5976" y="175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1966105" y="1867376"/>
              <a:ext cx="400263" cy="399757"/>
            </a:xfrm>
            <a:custGeom>
              <a:rect b="b" l="l" r="r" t="t"/>
              <a:pathLst>
                <a:path extrusionOk="0" h="22912" w="22941">
                  <a:moveTo>
                    <a:pt x="11456" y="2449"/>
                  </a:moveTo>
                  <a:lnTo>
                    <a:pt x="12214" y="2478"/>
                  </a:lnTo>
                  <a:lnTo>
                    <a:pt x="13001" y="2565"/>
                  </a:lnTo>
                  <a:lnTo>
                    <a:pt x="13380" y="2653"/>
                  </a:lnTo>
                  <a:lnTo>
                    <a:pt x="13759" y="2740"/>
                  </a:lnTo>
                  <a:lnTo>
                    <a:pt x="14167" y="2857"/>
                  </a:lnTo>
                  <a:lnTo>
                    <a:pt x="14546" y="2974"/>
                  </a:lnTo>
                  <a:lnTo>
                    <a:pt x="15216" y="3265"/>
                  </a:lnTo>
                  <a:lnTo>
                    <a:pt x="15858" y="3586"/>
                  </a:lnTo>
                  <a:lnTo>
                    <a:pt x="16441" y="3935"/>
                  </a:lnTo>
                  <a:lnTo>
                    <a:pt x="17024" y="4344"/>
                  </a:lnTo>
                  <a:lnTo>
                    <a:pt x="17548" y="4810"/>
                  </a:lnTo>
                  <a:lnTo>
                    <a:pt x="18044" y="5276"/>
                  </a:lnTo>
                  <a:lnTo>
                    <a:pt x="18481" y="5801"/>
                  </a:lnTo>
                  <a:lnTo>
                    <a:pt x="18889" y="6355"/>
                  </a:lnTo>
                  <a:lnTo>
                    <a:pt x="19268" y="6909"/>
                  </a:lnTo>
                  <a:lnTo>
                    <a:pt x="19589" y="7521"/>
                  </a:lnTo>
                  <a:lnTo>
                    <a:pt x="19851" y="8133"/>
                  </a:lnTo>
                  <a:lnTo>
                    <a:pt x="20084" y="8774"/>
                  </a:lnTo>
                  <a:lnTo>
                    <a:pt x="20259" y="9445"/>
                  </a:lnTo>
                  <a:lnTo>
                    <a:pt x="20376" y="10115"/>
                  </a:lnTo>
                  <a:lnTo>
                    <a:pt x="20463" y="10785"/>
                  </a:lnTo>
                  <a:lnTo>
                    <a:pt x="20492" y="11485"/>
                  </a:lnTo>
                  <a:lnTo>
                    <a:pt x="20463" y="12243"/>
                  </a:lnTo>
                  <a:lnTo>
                    <a:pt x="20376" y="13030"/>
                  </a:lnTo>
                  <a:lnTo>
                    <a:pt x="20201" y="13788"/>
                  </a:lnTo>
                  <a:lnTo>
                    <a:pt x="20084" y="14167"/>
                  </a:lnTo>
                  <a:lnTo>
                    <a:pt x="19968" y="14546"/>
                  </a:lnTo>
                  <a:lnTo>
                    <a:pt x="19676" y="15216"/>
                  </a:lnTo>
                  <a:lnTo>
                    <a:pt x="19356" y="15857"/>
                  </a:lnTo>
                  <a:lnTo>
                    <a:pt x="19006" y="16469"/>
                  </a:lnTo>
                  <a:lnTo>
                    <a:pt x="18598" y="17052"/>
                  </a:lnTo>
                  <a:lnTo>
                    <a:pt x="18131" y="17577"/>
                  </a:lnTo>
                  <a:lnTo>
                    <a:pt x="17665" y="18043"/>
                  </a:lnTo>
                  <a:lnTo>
                    <a:pt x="17140" y="18510"/>
                  </a:lnTo>
                  <a:lnTo>
                    <a:pt x="16586" y="18918"/>
                  </a:lnTo>
                  <a:lnTo>
                    <a:pt x="16003" y="19268"/>
                  </a:lnTo>
                  <a:lnTo>
                    <a:pt x="15420" y="19588"/>
                  </a:lnTo>
                  <a:lnTo>
                    <a:pt x="14808" y="19880"/>
                  </a:lnTo>
                  <a:lnTo>
                    <a:pt x="14167" y="20113"/>
                  </a:lnTo>
                  <a:lnTo>
                    <a:pt x="13497" y="20288"/>
                  </a:lnTo>
                  <a:lnTo>
                    <a:pt x="12826" y="20404"/>
                  </a:lnTo>
                  <a:lnTo>
                    <a:pt x="12156" y="20492"/>
                  </a:lnTo>
                  <a:lnTo>
                    <a:pt x="11456" y="20521"/>
                  </a:lnTo>
                  <a:lnTo>
                    <a:pt x="11194" y="20521"/>
                  </a:lnTo>
                  <a:lnTo>
                    <a:pt x="10494" y="20463"/>
                  </a:lnTo>
                  <a:lnTo>
                    <a:pt x="9795" y="20375"/>
                  </a:lnTo>
                  <a:lnTo>
                    <a:pt x="9066" y="20200"/>
                  </a:lnTo>
                  <a:lnTo>
                    <a:pt x="8367" y="19967"/>
                  </a:lnTo>
                  <a:lnTo>
                    <a:pt x="7667" y="19705"/>
                  </a:lnTo>
                  <a:lnTo>
                    <a:pt x="7055" y="19384"/>
                  </a:lnTo>
                  <a:lnTo>
                    <a:pt x="6443" y="19005"/>
                  </a:lnTo>
                  <a:lnTo>
                    <a:pt x="5860" y="18597"/>
                  </a:lnTo>
                  <a:lnTo>
                    <a:pt x="5335" y="18160"/>
                  </a:lnTo>
                  <a:lnTo>
                    <a:pt x="4840" y="17664"/>
                  </a:lnTo>
                  <a:lnTo>
                    <a:pt x="4402" y="17169"/>
                  </a:lnTo>
                  <a:lnTo>
                    <a:pt x="3994" y="16615"/>
                  </a:lnTo>
                  <a:lnTo>
                    <a:pt x="3644" y="16032"/>
                  </a:lnTo>
                  <a:lnTo>
                    <a:pt x="3324" y="15449"/>
                  </a:lnTo>
                  <a:lnTo>
                    <a:pt x="3032" y="14808"/>
                  </a:lnTo>
                  <a:lnTo>
                    <a:pt x="2799" y="14167"/>
                  </a:lnTo>
                  <a:lnTo>
                    <a:pt x="2624" y="13525"/>
                  </a:lnTo>
                  <a:lnTo>
                    <a:pt x="2508" y="12855"/>
                  </a:lnTo>
                  <a:lnTo>
                    <a:pt x="2420" y="12155"/>
                  </a:lnTo>
                  <a:lnTo>
                    <a:pt x="2391" y="11456"/>
                  </a:lnTo>
                  <a:lnTo>
                    <a:pt x="2449" y="10698"/>
                  </a:lnTo>
                  <a:lnTo>
                    <a:pt x="2537" y="9940"/>
                  </a:lnTo>
                  <a:lnTo>
                    <a:pt x="2712" y="9153"/>
                  </a:lnTo>
                  <a:lnTo>
                    <a:pt x="2828" y="8774"/>
                  </a:lnTo>
                  <a:lnTo>
                    <a:pt x="2945" y="8395"/>
                  </a:lnTo>
                  <a:lnTo>
                    <a:pt x="3236" y="7725"/>
                  </a:lnTo>
                  <a:lnTo>
                    <a:pt x="3557" y="7084"/>
                  </a:lnTo>
                  <a:lnTo>
                    <a:pt x="3907" y="6471"/>
                  </a:lnTo>
                  <a:lnTo>
                    <a:pt x="4315" y="5918"/>
                  </a:lnTo>
                  <a:lnTo>
                    <a:pt x="4781" y="5393"/>
                  </a:lnTo>
                  <a:lnTo>
                    <a:pt x="5248" y="4897"/>
                  </a:lnTo>
                  <a:lnTo>
                    <a:pt x="5772" y="4431"/>
                  </a:lnTo>
                  <a:lnTo>
                    <a:pt x="6326" y="4023"/>
                  </a:lnTo>
                  <a:lnTo>
                    <a:pt x="6880" y="3673"/>
                  </a:lnTo>
                  <a:lnTo>
                    <a:pt x="7492" y="3352"/>
                  </a:lnTo>
                  <a:lnTo>
                    <a:pt x="8104" y="3090"/>
                  </a:lnTo>
                  <a:lnTo>
                    <a:pt x="8745" y="2857"/>
                  </a:lnTo>
                  <a:lnTo>
                    <a:pt x="9416" y="2682"/>
                  </a:lnTo>
                  <a:lnTo>
                    <a:pt x="10086" y="2536"/>
                  </a:lnTo>
                  <a:lnTo>
                    <a:pt x="10757" y="2449"/>
                  </a:lnTo>
                  <a:close/>
                  <a:moveTo>
                    <a:pt x="11456" y="0"/>
                  </a:moveTo>
                  <a:lnTo>
                    <a:pt x="10582" y="30"/>
                  </a:lnTo>
                  <a:lnTo>
                    <a:pt x="9737" y="117"/>
                  </a:lnTo>
                  <a:lnTo>
                    <a:pt x="8891" y="292"/>
                  </a:lnTo>
                  <a:lnTo>
                    <a:pt x="8046" y="525"/>
                  </a:lnTo>
                  <a:lnTo>
                    <a:pt x="7230" y="817"/>
                  </a:lnTo>
                  <a:lnTo>
                    <a:pt x="6443" y="1166"/>
                  </a:lnTo>
                  <a:lnTo>
                    <a:pt x="5685" y="1574"/>
                  </a:lnTo>
                  <a:lnTo>
                    <a:pt x="4956" y="2041"/>
                  </a:lnTo>
                  <a:lnTo>
                    <a:pt x="4257" y="2536"/>
                  </a:lnTo>
                  <a:lnTo>
                    <a:pt x="3615" y="3119"/>
                  </a:lnTo>
                  <a:lnTo>
                    <a:pt x="3003" y="3731"/>
                  </a:lnTo>
                  <a:lnTo>
                    <a:pt x="2449" y="4402"/>
                  </a:lnTo>
                  <a:lnTo>
                    <a:pt x="1925" y="5131"/>
                  </a:lnTo>
                  <a:lnTo>
                    <a:pt x="1692" y="5509"/>
                  </a:lnTo>
                  <a:lnTo>
                    <a:pt x="1458" y="5888"/>
                  </a:lnTo>
                  <a:lnTo>
                    <a:pt x="1254" y="6296"/>
                  </a:lnTo>
                  <a:lnTo>
                    <a:pt x="1050" y="6705"/>
                  </a:lnTo>
                  <a:lnTo>
                    <a:pt x="875" y="7113"/>
                  </a:lnTo>
                  <a:lnTo>
                    <a:pt x="700" y="7550"/>
                  </a:lnTo>
                  <a:lnTo>
                    <a:pt x="526" y="8045"/>
                  </a:lnTo>
                  <a:lnTo>
                    <a:pt x="380" y="8512"/>
                  </a:lnTo>
                  <a:lnTo>
                    <a:pt x="263" y="9007"/>
                  </a:lnTo>
                  <a:lnTo>
                    <a:pt x="176" y="9503"/>
                  </a:lnTo>
                  <a:lnTo>
                    <a:pt x="117" y="9998"/>
                  </a:lnTo>
                  <a:lnTo>
                    <a:pt x="59" y="10494"/>
                  </a:lnTo>
                  <a:lnTo>
                    <a:pt x="30" y="10960"/>
                  </a:lnTo>
                  <a:lnTo>
                    <a:pt x="1" y="11456"/>
                  </a:lnTo>
                  <a:lnTo>
                    <a:pt x="30" y="12243"/>
                  </a:lnTo>
                  <a:lnTo>
                    <a:pt x="117" y="13030"/>
                  </a:lnTo>
                  <a:lnTo>
                    <a:pt x="263" y="13817"/>
                  </a:lnTo>
                  <a:lnTo>
                    <a:pt x="438" y="14575"/>
                  </a:lnTo>
                  <a:lnTo>
                    <a:pt x="671" y="15333"/>
                  </a:lnTo>
                  <a:lnTo>
                    <a:pt x="963" y="16061"/>
                  </a:lnTo>
                  <a:lnTo>
                    <a:pt x="1313" y="16761"/>
                  </a:lnTo>
                  <a:lnTo>
                    <a:pt x="1692" y="17431"/>
                  </a:lnTo>
                  <a:lnTo>
                    <a:pt x="2129" y="18102"/>
                  </a:lnTo>
                  <a:lnTo>
                    <a:pt x="2595" y="18714"/>
                  </a:lnTo>
                  <a:lnTo>
                    <a:pt x="3120" y="19297"/>
                  </a:lnTo>
                  <a:lnTo>
                    <a:pt x="3674" y="19851"/>
                  </a:lnTo>
                  <a:lnTo>
                    <a:pt x="4286" y="20375"/>
                  </a:lnTo>
                  <a:lnTo>
                    <a:pt x="4927" y="20871"/>
                  </a:lnTo>
                  <a:lnTo>
                    <a:pt x="5597" y="21308"/>
                  </a:lnTo>
                  <a:lnTo>
                    <a:pt x="6326" y="21687"/>
                  </a:lnTo>
                  <a:lnTo>
                    <a:pt x="6909" y="20579"/>
                  </a:lnTo>
                  <a:lnTo>
                    <a:pt x="6997" y="20434"/>
                  </a:lnTo>
                  <a:lnTo>
                    <a:pt x="7113" y="20288"/>
                  </a:lnTo>
                  <a:lnTo>
                    <a:pt x="7230" y="20200"/>
                  </a:lnTo>
                  <a:lnTo>
                    <a:pt x="7346" y="20113"/>
                  </a:lnTo>
                  <a:lnTo>
                    <a:pt x="7492" y="20026"/>
                  </a:lnTo>
                  <a:lnTo>
                    <a:pt x="7638" y="19996"/>
                  </a:lnTo>
                  <a:lnTo>
                    <a:pt x="7784" y="19938"/>
                  </a:lnTo>
                  <a:lnTo>
                    <a:pt x="7929" y="19938"/>
                  </a:lnTo>
                  <a:lnTo>
                    <a:pt x="8221" y="19967"/>
                  </a:lnTo>
                  <a:lnTo>
                    <a:pt x="8483" y="20084"/>
                  </a:lnTo>
                  <a:lnTo>
                    <a:pt x="8600" y="20142"/>
                  </a:lnTo>
                  <a:lnTo>
                    <a:pt x="8745" y="20259"/>
                  </a:lnTo>
                  <a:lnTo>
                    <a:pt x="8833" y="20375"/>
                  </a:lnTo>
                  <a:lnTo>
                    <a:pt x="8920" y="20492"/>
                  </a:lnTo>
                  <a:lnTo>
                    <a:pt x="9008" y="20638"/>
                  </a:lnTo>
                  <a:lnTo>
                    <a:pt x="9037" y="20783"/>
                  </a:lnTo>
                  <a:lnTo>
                    <a:pt x="9095" y="20929"/>
                  </a:lnTo>
                  <a:lnTo>
                    <a:pt x="9095" y="21104"/>
                  </a:lnTo>
                  <a:lnTo>
                    <a:pt x="9066" y="21337"/>
                  </a:lnTo>
                  <a:lnTo>
                    <a:pt x="8804" y="22591"/>
                  </a:lnTo>
                  <a:lnTo>
                    <a:pt x="9474" y="22736"/>
                  </a:lnTo>
                  <a:lnTo>
                    <a:pt x="10145" y="22824"/>
                  </a:lnTo>
                  <a:lnTo>
                    <a:pt x="10815" y="22911"/>
                  </a:lnTo>
                  <a:lnTo>
                    <a:pt x="11456" y="22911"/>
                  </a:lnTo>
                  <a:lnTo>
                    <a:pt x="12331" y="22882"/>
                  </a:lnTo>
                  <a:lnTo>
                    <a:pt x="13205" y="22795"/>
                  </a:lnTo>
                  <a:lnTo>
                    <a:pt x="14051" y="22620"/>
                  </a:lnTo>
                  <a:lnTo>
                    <a:pt x="14896" y="22387"/>
                  </a:lnTo>
                  <a:lnTo>
                    <a:pt x="15683" y="22095"/>
                  </a:lnTo>
                  <a:lnTo>
                    <a:pt x="16470" y="21745"/>
                  </a:lnTo>
                  <a:lnTo>
                    <a:pt x="17228" y="21366"/>
                  </a:lnTo>
                  <a:lnTo>
                    <a:pt x="17956" y="20900"/>
                  </a:lnTo>
                  <a:lnTo>
                    <a:pt x="18656" y="20375"/>
                  </a:lnTo>
                  <a:lnTo>
                    <a:pt x="19297" y="19821"/>
                  </a:lnTo>
                  <a:lnTo>
                    <a:pt x="19909" y="19180"/>
                  </a:lnTo>
                  <a:lnTo>
                    <a:pt x="20492" y="18539"/>
                  </a:lnTo>
                  <a:lnTo>
                    <a:pt x="21017" y="17810"/>
                  </a:lnTo>
                  <a:lnTo>
                    <a:pt x="21250" y="17431"/>
                  </a:lnTo>
                  <a:lnTo>
                    <a:pt x="21483" y="17052"/>
                  </a:lnTo>
                  <a:lnTo>
                    <a:pt x="21687" y="16644"/>
                  </a:lnTo>
                  <a:lnTo>
                    <a:pt x="21891" y="16236"/>
                  </a:lnTo>
                  <a:lnTo>
                    <a:pt x="22066" y="15828"/>
                  </a:lnTo>
                  <a:lnTo>
                    <a:pt x="22241" y="15391"/>
                  </a:lnTo>
                  <a:lnTo>
                    <a:pt x="22387" y="14895"/>
                  </a:lnTo>
                  <a:lnTo>
                    <a:pt x="22533" y="14400"/>
                  </a:lnTo>
                  <a:lnTo>
                    <a:pt x="22649" y="13933"/>
                  </a:lnTo>
                  <a:lnTo>
                    <a:pt x="22766" y="13438"/>
                  </a:lnTo>
                  <a:lnTo>
                    <a:pt x="22824" y="12942"/>
                  </a:lnTo>
                  <a:lnTo>
                    <a:pt x="22883" y="12447"/>
                  </a:lnTo>
                  <a:lnTo>
                    <a:pt x="22912" y="11951"/>
                  </a:lnTo>
                  <a:lnTo>
                    <a:pt x="22941" y="11456"/>
                  </a:lnTo>
                  <a:lnTo>
                    <a:pt x="22912" y="10844"/>
                  </a:lnTo>
                  <a:lnTo>
                    <a:pt x="22853" y="10261"/>
                  </a:lnTo>
                  <a:lnTo>
                    <a:pt x="22766" y="9474"/>
                  </a:lnTo>
                  <a:lnTo>
                    <a:pt x="22591" y="8687"/>
                  </a:lnTo>
                  <a:lnTo>
                    <a:pt x="22387" y="7958"/>
                  </a:lnTo>
                  <a:lnTo>
                    <a:pt x="22096" y="7200"/>
                  </a:lnTo>
                  <a:lnTo>
                    <a:pt x="21804" y="6501"/>
                  </a:lnTo>
                  <a:lnTo>
                    <a:pt x="21425" y="5801"/>
                  </a:lnTo>
                  <a:lnTo>
                    <a:pt x="21017" y="5131"/>
                  </a:lnTo>
                  <a:lnTo>
                    <a:pt x="20551" y="4489"/>
                  </a:lnTo>
                  <a:lnTo>
                    <a:pt x="20055" y="3877"/>
                  </a:lnTo>
                  <a:lnTo>
                    <a:pt x="19501" y="3294"/>
                  </a:lnTo>
                  <a:lnTo>
                    <a:pt x="18918" y="2740"/>
                  </a:lnTo>
                  <a:lnTo>
                    <a:pt x="18306" y="2245"/>
                  </a:lnTo>
                  <a:lnTo>
                    <a:pt x="17636" y="1808"/>
                  </a:lnTo>
                  <a:lnTo>
                    <a:pt x="16936" y="1370"/>
                  </a:lnTo>
                  <a:lnTo>
                    <a:pt x="16178" y="1021"/>
                  </a:lnTo>
                  <a:lnTo>
                    <a:pt x="15391" y="700"/>
                  </a:lnTo>
                  <a:lnTo>
                    <a:pt x="15362" y="700"/>
                  </a:lnTo>
                  <a:lnTo>
                    <a:pt x="14896" y="525"/>
                  </a:lnTo>
                  <a:lnTo>
                    <a:pt x="14400" y="379"/>
                  </a:lnTo>
                  <a:lnTo>
                    <a:pt x="13905" y="263"/>
                  </a:lnTo>
                  <a:lnTo>
                    <a:pt x="13438" y="175"/>
                  </a:lnTo>
                  <a:lnTo>
                    <a:pt x="12943" y="88"/>
                  </a:lnTo>
                  <a:lnTo>
                    <a:pt x="12447" y="30"/>
                  </a:lnTo>
                  <a:lnTo>
                    <a:pt x="119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2007822" y="1910087"/>
              <a:ext cx="315835" cy="315346"/>
            </a:xfrm>
            <a:custGeom>
              <a:rect b="b" l="l" r="r" t="t"/>
              <a:pathLst>
                <a:path extrusionOk="0" fill="none" h="18074" w="18102">
                  <a:moveTo>
                    <a:pt x="0" y="9008"/>
                  </a:moveTo>
                  <a:lnTo>
                    <a:pt x="0" y="9008"/>
                  </a:lnTo>
                  <a:lnTo>
                    <a:pt x="58" y="8250"/>
                  </a:lnTo>
                  <a:lnTo>
                    <a:pt x="146" y="7492"/>
                  </a:lnTo>
                  <a:lnTo>
                    <a:pt x="321" y="6705"/>
                  </a:lnTo>
                  <a:lnTo>
                    <a:pt x="437" y="6326"/>
                  </a:lnTo>
                  <a:lnTo>
                    <a:pt x="554" y="5947"/>
                  </a:lnTo>
                  <a:lnTo>
                    <a:pt x="554" y="5947"/>
                  </a:lnTo>
                  <a:lnTo>
                    <a:pt x="845" y="5277"/>
                  </a:lnTo>
                  <a:lnTo>
                    <a:pt x="1166" y="4636"/>
                  </a:lnTo>
                  <a:lnTo>
                    <a:pt x="1516" y="4023"/>
                  </a:lnTo>
                  <a:lnTo>
                    <a:pt x="1924" y="3470"/>
                  </a:lnTo>
                  <a:lnTo>
                    <a:pt x="2390" y="2945"/>
                  </a:lnTo>
                  <a:lnTo>
                    <a:pt x="2857" y="2449"/>
                  </a:lnTo>
                  <a:lnTo>
                    <a:pt x="3381" y="1983"/>
                  </a:lnTo>
                  <a:lnTo>
                    <a:pt x="3935" y="1575"/>
                  </a:lnTo>
                  <a:lnTo>
                    <a:pt x="4489" y="1225"/>
                  </a:lnTo>
                  <a:lnTo>
                    <a:pt x="5101" y="904"/>
                  </a:lnTo>
                  <a:lnTo>
                    <a:pt x="5713" y="642"/>
                  </a:lnTo>
                  <a:lnTo>
                    <a:pt x="6354" y="409"/>
                  </a:lnTo>
                  <a:lnTo>
                    <a:pt x="7025" y="234"/>
                  </a:lnTo>
                  <a:lnTo>
                    <a:pt x="7695" y="88"/>
                  </a:lnTo>
                  <a:lnTo>
                    <a:pt x="8366" y="1"/>
                  </a:lnTo>
                  <a:lnTo>
                    <a:pt x="9065" y="1"/>
                  </a:lnTo>
                  <a:lnTo>
                    <a:pt x="9065" y="1"/>
                  </a:lnTo>
                  <a:lnTo>
                    <a:pt x="9823" y="30"/>
                  </a:lnTo>
                  <a:lnTo>
                    <a:pt x="10610" y="117"/>
                  </a:lnTo>
                  <a:lnTo>
                    <a:pt x="10989" y="205"/>
                  </a:lnTo>
                  <a:lnTo>
                    <a:pt x="11368" y="292"/>
                  </a:lnTo>
                  <a:lnTo>
                    <a:pt x="11776" y="409"/>
                  </a:lnTo>
                  <a:lnTo>
                    <a:pt x="12155" y="526"/>
                  </a:lnTo>
                  <a:lnTo>
                    <a:pt x="12155" y="526"/>
                  </a:lnTo>
                  <a:lnTo>
                    <a:pt x="12825" y="817"/>
                  </a:lnTo>
                  <a:lnTo>
                    <a:pt x="13467" y="1138"/>
                  </a:lnTo>
                  <a:lnTo>
                    <a:pt x="14050" y="1487"/>
                  </a:lnTo>
                  <a:lnTo>
                    <a:pt x="14633" y="1896"/>
                  </a:lnTo>
                  <a:lnTo>
                    <a:pt x="15157" y="2362"/>
                  </a:lnTo>
                  <a:lnTo>
                    <a:pt x="15653" y="2828"/>
                  </a:lnTo>
                  <a:lnTo>
                    <a:pt x="16090" y="3353"/>
                  </a:lnTo>
                  <a:lnTo>
                    <a:pt x="16498" y="3907"/>
                  </a:lnTo>
                  <a:lnTo>
                    <a:pt x="16877" y="4461"/>
                  </a:lnTo>
                  <a:lnTo>
                    <a:pt x="17198" y="5073"/>
                  </a:lnTo>
                  <a:lnTo>
                    <a:pt x="17460" y="5685"/>
                  </a:lnTo>
                  <a:lnTo>
                    <a:pt x="17693" y="6326"/>
                  </a:lnTo>
                  <a:lnTo>
                    <a:pt x="17868" y="6997"/>
                  </a:lnTo>
                  <a:lnTo>
                    <a:pt x="17985" y="7667"/>
                  </a:lnTo>
                  <a:lnTo>
                    <a:pt x="18072" y="8337"/>
                  </a:lnTo>
                  <a:lnTo>
                    <a:pt x="18101" y="9037"/>
                  </a:lnTo>
                  <a:lnTo>
                    <a:pt x="18101" y="9037"/>
                  </a:lnTo>
                  <a:lnTo>
                    <a:pt x="18072" y="9795"/>
                  </a:lnTo>
                  <a:lnTo>
                    <a:pt x="17985" y="10582"/>
                  </a:lnTo>
                  <a:lnTo>
                    <a:pt x="17810" y="11340"/>
                  </a:lnTo>
                  <a:lnTo>
                    <a:pt x="17693" y="11719"/>
                  </a:lnTo>
                  <a:lnTo>
                    <a:pt x="17577" y="12098"/>
                  </a:lnTo>
                  <a:lnTo>
                    <a:pt x="17577" y="12098"/>
                  </a:lnTo>
                  <a:lnTo>
                    <a:pt x="17285" y="12768"/>
                  </a:lnTo>
                  <a:lnTo>
                    <a:pt x="16965" y="13409"/>
                  </a:lnTo>
                  <a:lnTo>
                    <a:pt x="16615" y="14021"/>
                  </a:lnTo>
                  <a:lnTo>
                    <a:pt x="16207" y="14604"/>
                  </a:lnTo>
                  <a:lnTo>
                    <a:pt x="15740" y="15129"/>
                  </a:lnTo>
                  <a:lnTo>
                    <a:pt x="15274" y="15595"/>
                  </a:lnTo>
                  <a:lnTo>
                    <a:pt x="14749" y="16062"/>
                  </a:lnTo>
                  <a:lnTo>
                    <a:pt x="14195" y="16470"/>
                  </a:lnTo>
                  <a:lnTo>
                    <a:pt x="13612" y="16820"/>
                  </a:lnTo>
                  <a:lnTo>
                    <a:pt x="13029" y="17140"/>
                  </a:lnTo>
                  <a:lnTo>
                    <a:pt x="12417" y="17432"/>
                  </a:lnTo>
                  <a:lnTo>
                    <a:pt x="11776" y="17665"/>
                  </a:lnTo>
                  <a:lnTo>
                    <a:pt x="11106" y="17840"/>
                  </a:lnTo>
                  <a:lnTo>
                    <a:pt x="10435" y="17956"/>
                  </a:lnTo>
                  <a:lnTo>
                    <a:pt x="9765" y="18044"/>
                  </a:lnTo>
                  <a:lnTo>
                    <a:pt x="9065" y="18073"/>
                  </a:lnTo>
                  <a:lnTo>
                    <a:pt x="9065" y="18073"/>
                  </a:lnTo>
                  <a:lnTo>
                    <a:pt x="8803" y="18073"/>
                  </a:lnTo>
                  <a:lnTo>
                    <a:pt x="8803" y="18073"/>
                  </a:lnTo>
                  <a:lnTo>
                    <a:pt x="8103" y="18015"/>
                  </a:lnTo>
                  <a:lnTo>
                    <a:pt x="7404" y="17927"/>
                  </a:lnTo>
                  <a:lnTo>
                    <a:pt x="6675" y="17752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5976" y="17519"/>
                  </a:lnTo>
                  <a:lnTo>
                    <a:pt x="5276" y="17257"/>
                  </a:lnTo>
                  <a:lnTo>
                    <a:pt x="4664" y="16936"/>
                  </a:lnTo>
                  <a:lnTo>
                    <a:pt x="4052" y="16557"/>
                  </a:lnTo>
                  <a:lnTo>
                    <a:pt x="3469" y="16149"/>
                  </a:lnTo>
                  <a:lnTo>
                    <a:pt x="2944" y="15712"/>
                  </a:lnTo>
                  <a:lnTo>
                    <a:pt x="2449" y="15216"/>
                  </a:lnTo>
                  <a:lnTo>
                    <a:pt x="2011" y="14721"/>
                  </a:lnTo>
                  <a:lnTo>
                    <a:pt x="1603" y="14167"/>
                  </a:lnTo>
                  <a:lnTo>
                    <a:pt x="1253" y="13584"/>
                  </a:lnTo>
                  <a:lnTo>
                    <a:pt x="933" y="13001"/>
                  </a:lnTo>
                  <a:lnTo>
                    <a:pt x="641" y="12360"/>
                  </a:lnTo>
                  <a:lnTo>
                    <a:pt x="408" y="11719"/>
                  </a:lnTo>
                  <a:lnTo>
                    <a:pt x="233" y="11077"/>
                  </a:lnTo>
                  <a:lnTo>
                    <a:pt x="117" y="10407"/>
                  </a:lnTo>
                  <a:lnTo>
                    <a:pt x="29" y="9707"/>
                  </a:lnTo>
                  <a:lnTo>
                    <a:pt x="0" y="90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1980866" y="2215244"/>
              <a:ext cx="143942" cy="302609"/>
            </a:xfrm>
            <a:custGeom>
              <a:rect b="b" l="l" r="r" t="t"/>
              <a:pathLst>
                <a:path extrusionOk="0" h="17344" w="8250">
                  <a:moveTo>
                    <a:pt x="6967" y="0"/>
                  </a:moveTo>
                  <a:lnTo>
                    <a:pt x="6734" y="58"/>
                  </a:lnTo>
                  <a:lnTo>
                    <a:pt x="6529" y="146"/>
                  </a:lnTo>
                  <a:lnTo>
                    <a:pt x="6355" y="262"/>
                  </a:lnTo>
                  <a:lnTo>
                    <a:pt x="6209" y="437"/>
                  </a:lnTo>
                  <a:lnTo>
                    <a:pt x="6063" y="641"/>
                  </a:lnTo>
                  <a:lnTo>
                    <a:pt x="5568" y="1574"/>
                  </a:lnTo>
                  <a:lnTo>
                    <a:pt x="5101" y="2507"/>
                  </a:lnTo>
                  <a:lnTo>
                    <a:pt x="4198" y="4402"/>
                  </a:lnTo>
                  <a:lnTo>
                    <a:pt x="3352" y="6325"/>
                  </a:lnTo>
                  <a:lnTo>
                    <a:pt x="2507" y="8278"/>
                  </a:lnTo>
                  <a:lnTo>
                    <a:pt x="1720" y="10231"/>
                  </a:lnTo>
                  <a:lnTo>
                    <a:pt x="1341" y="11193"/>
                  </a:lnTo>
                  <a:lnTo>
                    <a:pt x="962" y="12184"/>
                  </a:lnTo>
                  <a:lnTo>
                    <a:pt x="233" y="14137"/>
                  </a:lnTo>
                  <a:lnTo>
                    <a:pt x="117" y="14429"/>
                  </a:lnTo>
                  <a:lnTo>
                    <a:pt x="58" y="14720"/>
                  </a:lnTo>
                  <a:lnTo>
                    <a:pt x="0" y="15012"/>
                  </a:lnTo>
                  <a:lnTo>
                    <a:pt x="0" y="15303"/>
                  </a:lnTo>
                  <a:lnTo>
                    <a:pt x="29" y="15595"/>
                  </a:lnTo>
                  <a:lnTo>
                    <a:pt x="88" y="15857"/>
                  </a:lnTo>
                  <a:lnTo>
                    <a:pt x="204" y="16148"/>
                  </a:lnTo>
                  <a:lnTo>
                    <a:pt x="321" y="16411"/>
                  </a:lnTo>
                  <a:lnTo>
                    <a:pt x="496" y="16673"/>
                  </a:lnTo>
                  <a:lnTo>
                    <a:pt x="700" y="16906"/>
                  </a:lnTo>
                  <a:lnTo>
                    <a:pt x="962" y="17110"/>
                  </a:lnTo>
                  <a:lnTo>
                    <a:pt x="1224" y="17227"/>
                  </a:lnTo>
                  <a:lnTo>
                    <a:pt x="1545" y="17314"/>
                  </a:lnTo>
                  <a:lnTo>
                    <a:pt x="1837" y="17344"/>
                  </a:lnTo>
                  <a:lnTo>
                    <a:pt x="2157" y="17285"/>
                  </a:lnTo>
                  <a:lnTo>
                    <a:pt x="2478" y="17198"/>
                  </a:lnTo>
                  <a:lnTo>
                    <a:pt x="2740" y="17081"/>
                  </a:lnTo>
                  <a:lnTo>
                    <a:pt x="3002" y="16906"/>
                  </a:lnTo>
                  <a:lnTo>
                    <a:pt x="3207" y="16731"/>
                  </a:lnTo>
                  <a:lnTo>
                    <a:pt x="3440" y="16527"/>
                  </a:lnTo>
                  <a:lnTo>
                    <a:pt x="3615" y="16323"/>
                  </a:lnTo>
                  <a:lnTo>
                    <a:pt x="3760" y="16061"/>
                  </a:lnTo>
                  <a:lnTo>
                    <a:pt x="3906" y="15799"/>
                  </a:lnTo>
                  <a:lnTo>
                    <a:pt x="3994" y="15507"/>
                  </a:lnTo>
                  <a:lnTo>
                    <a:pt x="4693" y="13525"/>
                  </a:lnTo>
                  <a:lnTo>
                    <a:pt x="5043" y="12534"/>
                  </a:lnTo>
                  <a:lnTo>
                    <a:pt x="5364" y="11543"/>
                  </a:lnTo>
                  <a:lnTo>
                    <a:pt x="6034" y="9561"/>
                  </a:lnTo>
                  <a:lnTo>
                    <a:pt x="6646" y="7550"/>
                  </a:lnTo>
                  <a:lnTo>
                    <a:pt x="7229" y="5509"/>
                  </a:lnTo>
                  <a:lnTo>
                    <a:pt x="7754" y="3469"/>
                  </a:lnTo>
                  <a:lnTo>
                    <a:pt x="7987" y="2449"/>
                  </a:lnTo>
                  <a:lnTo>
                    <a:pt x="8220" y="1399"/>
                  </a:lnTo>
                  <a:lnTo>
                    <a:pt x="8249" y="1224"/>
                  </a:lnTo>
                  <a:lnTo>
                    <a:pt x="8249" y="1020"/>
                  </a:lnTo>
                  <a:lnTo>
                    <a:pt x="8220" y="845"/>
                  </a:lnTo>
                  <a:lnTo>
                    <a:pt x="8133" y="671"/>
                  </a:lnTo>
                  <a:lnTo>
                    <a:pt x="8045" y="496"/>
                  </a:lnTo>
                  <a:lnTo>
                    <a:pt x="7929" y="350"/>
                  </a:lnTo>
                  <a:lnTo>
                    <a:pt x="7783" y="233"/>
                  </a:lnTo>
                  <a:lnTo>
                    <a:pt x="7637" y="146"/>
                  </a:lnTo>
                  <a:lnTo>
                    <a:pt x="7404" y="58"/>
                  </a:lnTo>
                  <a:lnTo>
                    <a:pt x="7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1980866" y="2215244"/>
              <a:ext cx="143942" cy="302609"/>
            </a:xfrm>
            <a:custGeom>
              <a:rect b="b" l="l" r="r" t="t"/>
              <a:pathLst>
                <a:path extrusionOk="0" fill="none" h="17344" w="8250">
                  <a:moveTo>
                    <a:pt x="8220" y="1399"/>
                  </a:moveTo>
                  <a:lnTo>
                    <a:pt x="8220" y="1399"/>
                  </a:lnTo>
                  <a:lnTo>
                    <a:pt x="7987" y="2449"/>
                  </a:lnTo>
                  <a:lnTo>
                    <a:pt x="7754" y="3469"/>
                  </a:lnTo>
                  <a:lnTo>
                    <a:pt x="7229" y="5509"/>
                  </a:lnTo>
                  <a:lnTo>
                    <a:pt x="6646" y="7550"/>
                  </a:lnTo>
                  <a:lnTo>
                    <a:pt x="6034" y="9561"/>
                  </a:lnTo>
                  <a:lnTo>
                    <a:pt x="6034" y="9561"/>
                  </a:lnTo>
                  <a:lnTo>
                    <a:pt x="5364" y="11543"/>
                  </a:lnTo>
                  <a:lnTo>
                    <a:pt x="5043" y="12534"/>
                  </a:lnTo>
                  <a:lnTo>
                    <a:pt x="4693" y="13525"/>
                  </a:lnTo>
                  <a:lnTo>
                    <a:pt x="3994" y="15507"/>
                  </a:lnTo>
                  <a:lnTo>
                    <a:pt x="3994" y="15507"/>
                  </a:lnTo>
                  <a:lnTo>
                    <a:pt x="3906" y="15799"/>
                  </a:lnTo>
                  <a:lnTo>
                    <a:pt x="3760" y="16061"/>
                  </a:lnTo>
                  <a:lnTo>
                    <a:pt x="3615" y="16323"/>
                  </a:lnTo>
                  <a:lnTo>
                    <a:pt x="3440" y="16527"/>
                  </a:lnTo>
                  <a:lnTo>
                    <a:pt x="3207" y="16731"/>
                  </a:lnTo>
                  <a:lnTo>
                    <a:pt x="3002" y="16906"/>
                  </a:lnTo>
                  <a:lnTo>
                    <a:pt x="2740" y="17081"/>
                  </a:lnTo>
                  <a:lnTo>
                    <a:pt x="2478" y="17198"/>
                  </a:lnTo>
                  <a:lnTo>
                    <a:pt x="2478" y="17198"/>
                  </a:lnTo>
                  <a:lnTo>
                    <a:pt x="2157" y="17285"/>
                  </a:lnTo>
                  <a:lnTo>
                    <a:pt x="1837" y="17344"/>
                  </a:lnTo>
                  <a:lnTo>
                    <a:pt x="1545" y="17314"/>
                  </a:lnTo>
                  <a:lnTo>
                    <a:pt x="1224" y="17227"/>
                  </a:lnTo>
                  <a:lnTo>
                    <a:pt x="962" y="17110"/>
                  </a:lnTo>
                  <a:lnTo>
                    <a:pt x="700" y="16906"/>
                  </a:lnTo>
                  <a:lnTo>
                    <a:pt x="496" y="16673"/>
                  </a:lnTo>
                  <a:lnTo>
                    <a:pt x="321" y="16411"/>
                  </a:lnTo>
                  <a:lnTo>
                    <a:pt x="321" y="16411"/>
                  </a:lnTo>
                  <a:lnTo>
                    <a:pt x="204" y="16148"/>
                  </a:lnTo>
                  <a:lnTo>
                    <a:pt x="88" y="15857"/>
                  </a:lnTo>
                  <a:lnTo>
                    <a:pt x="29" y="15595"/>
                  </a:lnTo>
                  <a:lnTo>
                    <a:pt x="0" y="15303"/>
                  </a:lnTo>
                  <a:lnTo>
                    <a:pt x="0" y="15012"/>
                  </a:lnTo>
                  <a:lnTo>
                    <a:pt x="58" y="14720"/>
                  </a:lnTo>
                  <a:lnTo>
                    <a:pt x="117" y="14429"/>
                  </a:lnTo>
                  <a:lnTo>
                    <a:pt x="233" y="14137"/>
                  </a:lnTo>
                  <a:lnTo>
                    <a:pt x="962" y="12184"/>
                  </a:lnTo>
                  <a:lnTo>
                    <a:pt x="962" y="12184"/>
                  </a:lnTo>
                  <a:lnTo>
                    <a:pt x="1341" y="11193"/>
                  </a:lnTo>
                  <a:lnTo>
                    <a:pt x="1720" y="10231"/>
                  </a:lnTo>
                  <a:lnTo>
                    <a:pt x="2507" y="8278"/>
                  </a:lnTo>
                  <a:lnTo>
                    <a:pt x="2507" y="8278"/>
                  </a:lnTo>
                  <a:lnTo>
                    <a:pt x="3352" y="6325"/>
                  </a:lnTo>
                  <a:lnTo>
                    <a:pt x="4198" y="4402"/>
                  </a:lnTo>
                  <a:lnTo>
                    <a:pt x="5101" y="2507"/>
                  </a:lnTo>
                  <a:lnTo>
                    <a:pt x="5568" y="1574"/>
                  </a:lnTo>
                  <a:lnTo>
                    <a:pt x="6063" y="641"/>
                  </a:lnTo>
                  <a:lnTo>
                    <a:pt x="6063" y="641"/>
                  </a:lnTo>
                  <a:lnTo>
                    <a:pt x="6209" y="437"/>
                  </a:lnTo>
                  <a:lnTo>
                    <a:pt x="6355" y="262"/>
                  </a:lnTo>
                  <a:lnTo>
                    <a:pt x="6529" y="146"/>
                  </a:lnTo>
                  <a:lnTo>
                    <a:pt x="6734" y="58"/>
                  </a:lnTo>
                  <a:lnTo>
                    <a:pt x="6967" y="0"/>
                  </a:lnTo>
                  <a:lnTo>
                    <a:pt x="7171" y="0"/>
                  </a:lnTo>
                  <a:lnTo>
                    <a:pt x="7404" y="58"/>
                  </a:lnTo>
                  <a:lnTo>
                    <a:pt x="7637" y="146"/>
                  </a:lnTo>
                  <a:lnTo>
                    <a:pt x="7637" y="146"/>
                  </a:lnTo>
                  <a:lnTo>
                    <a:pt x="7783" y="233"/>
                  </a:lnTo>
                  <a:lnTo>
                    <a:pt x="7929" y="350"/>
                  </a:lnTo>
                  <a:lnTo>
                    <a:pt x="8045" y="496"/>
                  </a:lnTo>
                  <a:lnTo>
                    <a:pt x="8133" y="671"/>
                  </a:lnTo>
                  <a:lnTo>
                    <a:pt x="8220" y="845"/>
                  </a:lnTo>
                  <a:lnTo>
                    <a:pt x="8249" y="1020"/>
                  </a:lnTo>
                  <a:lnTo>
                    <a:pt x="8249" y="1224"/>
                  </a:lnTo>
                  <a:lnTo>
                    <a:pt x="8220" y="13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1990008" y="2215244"/>
              <a:ext cx="134799" cy="302609"/>
            </a:xfrm>
            <a:custGeom>
              <a:rect b="b" l="l" r="r" t="t"/>
              <a:pathLst>
                <a:path extrusionOk="0" h="17344" w="7726">
                  <a:moveTo>
                    <a:pt x="6414" y="0"/>
                  </a:moveTo>
                  <a:lnTo>
                    <a:pt x="6268" y="58"/>
                  </a:lnTo>
                  <a:lnTo>
                    <a:pt x="6122" y="88"/>
                  </a:lnTo>
                  <a:lnTo>
                    <a:pt x="5976" y="175"/>
                  </a:lnTo>
                  <a:lnTo>
                    <a:pt x="5860" y="262"/>
                  </a:lnTo>
                  <a:lnTo>
                    <a:pt x="5743" y="350"/>
                  </a:lnTo>
                  <a:lnTo>
                    <a:pt x="5627" y="496"/>
                  </a:lnTo>
                  <a:lnTo>
                    <a:pt x="5539" y="641"/>
                  </a:lnTo>
                  <a:lnTo>
                    <a:pt x="5044" y="1574"/>
                  </a:lnTo>
                  <a:lnTo>
                    <a:pt x="4577" y="2507"/>
                  </a:lnTo>
                  <a:lnTo>
                    <a:pt x="3674" y="4402"/>
                  </a:lnTo>
                  <a:lnTo>
                    <a:pt x="2828" y="6325"/>
                  </a:lnTo>
                  <a:lnTo>
                    <a:pt x="1983" y="8278"/>
                  </a:lnTo>
                  <a:lnTo>
                    <a:pt x="904" y="10931"/>
                  </a:lnTo>
                  <a:lnTo>
                    <a:pt x="1400" y="10464"/>
                  </a:lnTo>
                  <a:lnTo>
                    <a:pt x="2100" y="9736"/>
                  </a:lnTo>
                  <a:lnTo>
                    <a:pt x="2741" y="9007"/>
                  </a:lnTo>
                  <a:lnTo>
                    <a:pt x="4898" y="10377"/>
                  </a:lnTo>
                  <a:lnTo>
                    <a:pt x="4373" y="11368"/>
                  </a:lnTo>
                  <a:lnTo>
                    <a:pt x="3819" y="12301"/>
                  </a:lnTo>
                  <a:lnTo>
                    <a:pt x="3207" y="13234"/>
                  </a:lnTo>
                  <a:lnTo>
                    <a:pt x="2537" y="14108"/>
                  </a:lnTo>
                  <a:lnTo>
                    <a:pt x="1954" y="14837"/>
                  </a:lnTo>
                  <a:lnTo>
                    <a:pt x="1371" y="15507"/>
                  </a:lnTo>
                  <a:lnTo>
                    <a:pt x="700" y="16148"/>
                  </a:lnTo>
                  <a:lnTo>
                    <a:pt x="1" y="16731"/>
                  </a:lnTo>
                  <a:lnTo>
                    <a:pt x="147" y="16877"/>
                  </a:lnTo>
                  <a:lnTo>
                    <a:pt x="263" y="16994"/>
                  </a:lnTo>
                  <a:lnTo>
                    <a:pt x="438" y="17081"/>
                  </a:lnTo>
                  <a:lnTo>
                    <a:pt x="584" y="17169"/>
                  </a:lnTo>
                  <a:lnTo>
                    <a:pt x="759" y="17256"/>
                  </a:lnTo>
                  <a:lnTo>
                    <a:pt x="934" y="17285"/>
                  </a:lnTo>
                  <a:lnTo>
                    <a:pt x="1109" y="17314"/>
                  </a:lnTo>
                  <a:lnTo>
                    <a:pt x="1283" y="17344"/>
                  </a:lnTo>
                  <a:lnTo>
                    <a:pt x="1604" y="17285"/>
                  </a:lnTo>
                  <a:lnTo>
                    <a:pt x="1779" y="17256"/>
                  </a:lnTo>
                  <a:lnTo>
                    <a:pt x="1954" y="17198"/>
                  </a:lnTo>
                  <a:lnTo>
                    <a:pt x="2216" y="17081"/>
                  </a:lnTo>
                  <a:lnTo>
                    <a:pt x="2478" y="16906"/>
                  </a:lnTo>
                  <a:lnTo>
                    <a:pt x="2683" y="16731"/>
                  </a:lnTo>
                  <a:lnTo>
                    <a:pt x="2916" y="16527"/>
                  </a:lnTo>
                  <a:lnTo>
                    <a:pt x="3091" y="16323"/>
                  </a:lnTo>
                  <a:lnTo>
                    <a:pt x="3236" y="16061"/>
                  </a:lnTo>
                  <a:lnTo>
                    <a:pt x="3382" y="15799"/>
                  </a:lnTo>
                  <a:lnTo>
                    <a:pt x="3470" y="15507"/>
                  </a:lnTo>
                  <a:lnTo>
                    <a:pt x="4169" y="13525"/>
                  </a:lnTo>
                  <a:lnTo>
                    <a:pt x="4519" y="12534"/>
                  </a:lnTo>
                  <a:lnTo>
                    <a:pt x="4840" y="11543"/>
                  </a:lnTo>
                  <a:lnTo>
                    <a:pt x="5510" y="9561"/>
                  </a:lnTo>
                  <a:lnTo>
                    <a:pt x="6122" y="7550"/>
                  </a:lnTo>
                  <a:lnTo>
                    <a:pt x="6705" y="5509"/>
                  </a:lnTo>
                  <a:lnTo>
                    <a:pt x="7230" y="3469"/>
                  </a:lnTo>
                  <a:lnTo>
                    <a:pt x="7463" y="2449"/>
                  </a:lnTo>
                  <a:lnTo>
                    <a:pt x="7696" y="1399"/>
                  </a:lnTo>
                  <a:lnTo>
                    <a:pt x="7725" y="1166"/>
                  </a:lnTo>
                  <a:lnTo>
                    <a:pt x="7725" y="991"/>
                  </a:lnTo>
                  <a:lnTo>
                    <a:pt x="7667" y="845"/>
                  </a:lnTo>
                  <a:lnTo>
                    <a:pt x="7638" y="700"/>
                  </a:lnTo>
                  <a:lnTo>
                    <a:pt x="7550" y="554"/>
                  </a:lnTo>
                  <a:lnTo>
                    <a:pt x="7463" y="437"/>
                  </a:lnTo>
                  <a:lnTo>
                    <a:pt x="7375" y="321"/>
                  </a:lnTo>
                  <a:lnTo>
                    <a:pt x="7230" y="204"/>
                  </a:lnTo>
                  <a:lnTo>
                    <a:pt x="7113" y="146"/>
                  </a:lnTo>
                  <a:lnTo>
                    <a:pt x="6851" y="29"/>
                  </a:lnTo>
                  <a:lnTo>
                    <a:pt x="6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1182398" y="2138946"/>
              <a:ext cx="267540" cy="363135"/>
            </a:xfrm>
            <a:custGeom>
              <a:rect b="b" l="l" r="r" t="t"/>
              <a:pathLst>
                <a:path extrusionOk="0" h="20813" w="15334">
                  <a:moveTo>
                    <a:pt x="5306" y="1"/>
                  </a:moveTo>
                  <a:lnTo>
                    <a:pt x="4694" y="875"/>
                  </a:lnTo>
                  <a:lnTo>
                    <a:pt x="4169" y="1721"/>
                  </a:lnTo>
                  <a:lnTo>
                    <a:pt x="3644" y="2595"/>
                  </a:lnTo>
                  <a:lnTo>
                    <a:pt x="3149" y="3469"/>
                  </a:lnTo>
                  <a:lnTo>
                    <a:pt x="2712" y="4344"/>
                  </a:lnTo>
                  <a:lnTo>
                    <a:pt x="2274" y="5248"/>
                  </a:lnTo>
                  <a:lnTo>
                    <a:pt x="1866" y="6180"/>
                  </a:lnTo>
                  <a:lnTo>
                    <a:pt x="1517" y="7113"/>
                  </a:lnTo>
                  <a:lnTo>
                    <a:pt x="1167" y="8075"/>
                  </a:lnTo>
                  <a:lnTo>
                    <a:pt x="846" y="9066"/>
                  </a:lnTo>
                  <a:lnTo>
                    <a:pt x="584" y="10057"/>
                  </a:lnTo>
                  <a:lnTo>
                    <a:pt x="380" y="11048"/>
                  </a:lnTo>
                  <a:lnTo>
                    <a:pt x="205" y="12068"/>
                  </a:lnTo>
                  <a:lnTo>
                    <a:pt x="88" y="13089"/>
                  </a:lnTo>
                  <a:lnTo>
                    <a:pt x="30" y="14109"/>
                  </a:lnTo>
                  <a:lnTo>
                    <a:pt x="1" y="15158"/>
                  </a:lnTo>
                  <a:lnTo>
                    <a:pt x="1" y="15508"/>
                  </a:lnTo>
                  <a:lnTo>
                    <a:pt x="30" y="15887"/>
                  </a:lnTo>
                  <a:lnTo>
                    <a:pt x="88" y="16237"/>
                  </a:lnTo>
                  <a:lnTo>
                    <a:pt x="147" y="16586"/>
                  </a:lnTo>
                  <a:lnTo>
                    <a:pt x="263" y="17024"/>
                  </a:lnTo>
                  <a:lnTo>
                    <a:pt x="409" y="17432"/>
                  </a:lnTo>
                  <a:lnTo>
                    <a:pt x="613" y="17811"/>
                  </a:lnTo>
                  <a:lnTo>
                    <a:pt x="846" y="18190"/>
                  </a:lnTo>
                  <a:lnTo>
                    <a:pt x="1079" y="18510"/>
                  </a:lnTo>
                  <a:lnTo>
                    <a:pt x="1342" y="18802"/>
                  </a:lnTo>
                  <a:lnTo>
                    <a:pt x="1604" y="19064"/>
                  </a:lnTo>
                  <a:lnTo>
                    <a:pt x="1896" y="19326"/>
                  </a:lnTo>
                  <a:lnTo>
                    <a:pt x="2216" y="19530"/>
                  </a:lnTo>
                  <a:lnTo>
                    <a:pt x="2537" y="19734"/>
                  </a:lnTo>
                  <a:lnTo>
                    <a:pt x="2887" y="19938"/>
                  </a:lnTo>
                  <a:lnTo>
                    <a:pt x="3236" y="20084"/>
                  </a:lnTo>
                  <a:lnTo>
                    <a:pt x="3819" y="20288"/>
                  </a:lnTo>
                  <a:lnTo>
                    <a:pt x="4373" y="20463"/>
                  </a:lnTo>
                  <a:lnTo>
                    <a:pt x="4956" y="20609"/>
                  </a:lnTo>
                  <a:lnTo>
                    <a:pt x="5568" y="20696"/>
                  </a:lnTo>
                  <a:lnTo>
                    <a:pt x="6618" y="20784"/>
                  </a:lnTo>
                  <a:lnTo>
                    <a:pt x="7667" y="20813"/>
                  </a:lnTo>
                  <a:lnTo>
                    <a:pt x="8629" y="20755"/>
                  </a:lnTo>
                  <a:lnTo>
                    <a:pt x="9620" y="20667"/>
                  </a:lnTo>
                  <a:lnTo>
                    <a:pt x="10582" y="20551"/>
                  </a:lnTo>
                  <a:lnTo>
                    <a:pt x="11544" y="20405"/>
                  </a:lnTo>
                  <a:lnTo>
                    <a:pt x="12506" y="20230"/>
                  </a:lnTo>
                  <a:lnTo>
                    <a:pt x="13468" y="19997"/>
                  </a:lnTo>
                  <a:lnTo>
                    <a:pt x="14400" y="19734"/>
                  </a:lnTo>
                  <a:lnTo>
                    <a:pt x="15333" y="19472"/>
                  </a:lnTo>
                  <a:lnTo>
                    <a:pt x="14808" y="16965"/>
                  </a:lnTo>
                  <a:lnTo>
                    <a:pt x="13963" y="17024"/>
                  </a:lnTo>
                  <a:lnTo>
                    <a:pt x="13089" y="17053"/>
                  </a:lnTo>
                  <a:lnTo>
                    <a:pt x="12214" y="17082"/>
                  </a:lnTo>
                  <a:lnTo>
                    <a:pt x="11340" y="17082"/>
                  </a:lnTo>
                  <a:lnTo>
                    <a:pt x="10465" y="17053"/>
                  </a:lnTo>
                  <a:lnTo>
                    <a:pt x="9591" y="17024"/>
                  </a:lnTo>
                  <a:lnTo>
                    <a:pt x="8716" y="16965"/>
                  </a:lnTo>
                  <a:lnTo>
                    <a:pt x="7842" y="16907"/>
                  </a:lnTo>
                  <a:lnTo>
                    <a:pt x="7142" y="16820"/>
                  </a:lnTo>
                  <a:lnTo>
                    <a:pt x="6443" y="16645"/>
                  </a:lnTo>
                  <a:lnTo>
                    <a:pt x="5743" y="16441"/>
                  </a:lnTo>
                  <a:lnTo>
                    <a:pt x="5073" y="16149"/>
                  </a:lnTo>
                  <a:lnTo>
                    <a:pt x="4898" y="16033"/>
                  </a:lnTo>
                  <a:lnTo>
                    <a:pt x="4752" y="15916"/>
                  </a:lnTo>
                  <a:lnTo>
                    <a:pt x="4694" y="15799"/>
                  </a:lnTo>
                  <a:lnTo>
                    <a:pt x="4665" y="15741"/>
                  </a:lnTo>
                  <a:lnTo>
                    <a:pt x="4665" y="15654"/>
                  </a:lnTo>
                  <a:lnTo>
                    <a:pt x="4665" y="15246"/>
                  </a:lnTo>
                  <a:lnTo>
                    <a:pt x="4752" y="14459"/>
                  </a:lnTo>
                  <a:lnTo>
                    <a:pt x="4869" y="13642"/>
                  </a:lnTo>
                  <a:lnTo>
                    <a:pt x="5014" y="12855"/>
                  </a:lnTo>
                  <a:lnTo>
                    <a:pt x="5189" y="12039"/>
                  </a:lnTo>
                  <a:lnTo>
                    <a:pt x="5423" y="11252"/>
                  </a:lnTo>
                  <a:lnTo>
                    <a:pt x="5656" y="10494"/>
                  </a:lnTo>
                  <a:lnTo>
                    <a:pt x="5918" y="9736"/>
                  </a:lnTo>
                  <a:lnTo>
                    <a:pt x="6239" y="8979"/>
                  </a:lnTo>
                  <a:lnTo>
                    <a:pt x="6559" y="8192"/>
                  </a:lnTo>
                  <a:lnTo>
                    <a:pt x="6938" y="7434"/>
                  </a:lnTo>
                  <a:lnTo>
                    <a:pt x="7317" y="6705"/>
                  </a:lnTo>
                  <a:lnTo>
                    <a:pt x="7696" y="5947"/>
                  </a:lnTo>
                  <a:lnTo>
                    <a:pt x="7900" y="5568"/>
                  </a:lnTo>
                  <a:lnTo>
                    <a:pt x="8104" y="5218"/>
                  </a:lnTo>
                  <a:lnTo>
                    <a:pt x="8541" y="4490"/>
                  </a:lnTo>
                  <a:lnTo>
                    <a:pt x="9008" y="3790"/>
                  </a:lnTo>
                  <a:lnTo>
                    <a:pt x="9416" y="3149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1182398" y="2138946"/>
              <a:ext cx="267540" cy="363135"/>
            </a:xfrm>
            <a:custGeom>
              <a:rect b="b" l="l" r="r" t="t"/>
              <a:pathLst>
                <a:path extrusionOk="0" fill="none" h="20813" w="15334">
                  <a:moveTo>
                    <a:pt x="9416" y="3149"/>
                  </a:moveTo>
                  <a:lnTo>
                    <a:pt x="9416" y="3149"/>
                  </a:lnTo>
                  <a:lnTo>
                    <a:pt x="9008" y="3790"/>
                  </a:lnTo>
                  <a:lnTo>
                    <a:pt x="8541" y="4490"/>
                  </a:lnTo>
                  <a:lnTo>
                    <a:pt x="8541" y="4490"/>
                  </a:lnTo>
                  <a:lnTo>
                    <a:pt x="8104" y="5218"/>
                  </a:lnTo>
                  <a:lnTo>
                    <a:pt x="7900" y="5568"/>
                  </a:lnTo>
                  <a:lnTo>
                    <a:pt x="7696" y="5947"/>
                  </a:lnTo>
                  <a:lnTo>
                    <a:pt x="7696" y="5947"/>
                  </a:lnTo>
                  <a:lnTo>
                    <a:pt x="7317" y="6705"/>
                  </a:lnTo>
                  <a:lnTo>
                    <a:pt x="6938" y="7434"/>
                  </a:lnTo>
                  <a:lnTo>
                    <a:pt x="6559" y="8192"/>
                  </a:lnTo>
                  <a:lnTo>
                    <a:pt x="6239" y="8979"/>
                  </a:lnTo>
                  <a:lnTo>
                    <a:pt x="6239" y="8979"/>
                  </a:lnTo>
                  <a:lnTo>
                    <a:pt x="5918" y="9736"/>
                  </a:lnTo>
                  <a:lnTo>
                    <a:pt x="5656" y="10494"/>
                  </a:lnTo>
                  <a:lnTo>
                    <a:pt x="5423" y="11252"/>
                  </a:lnTo>
                  <a:lnTo>
                    <a:pt x="5189" y="12039"/>
                  </a:lnTo>
                  <a:lnTo>
                    <a:pt x="5014" y="12855"/>
                  </a:lnTo>
                  <a:lnTo>
                    <a:pt x="4869" y="13642"/>
                  </a:lnTo>
                  <a:lnTo>
                    <a:pt x="4752" y="14459"/>
                  </a:lnTo>
                  <a:lnTo>
                    <a:pt x="4665" y="15246"/>
                  </a:lnTo>
                  <a:lnTo>
                    <a:pt x="4665" y="15654"/>
                  </a:lnTo>
                  <a:lnTo>
                    <a:pt x="4665" y="15741"/>
                  </a:lnTo>
                  <a:lnTo>
                    <a:pt x="4665" y="15741"/>
                  </a:lnTo>
                  <a:lnTo>
                    <a:pt x="4694" y="15799"/>
                  </a:lnTo>
                  <a:lnTo>
                    <a:pt x="4752" y="15916"/>
                  </a:lnTo>
                  <a:lnTo>
                    <a:pt x="4898" y="16033"/>
                  </a:lnTo>
                  <a:lnTo>
                    <a:pt x="5073" y="16149"/>
                  </a:lnTo>
                  <a:lnTo>
                    <a:pt x="5073" y="16149"/>
                  </a:lnTo>
                  <a:lnTo>
                    <a:pt x="5743" y="16441"/>
                  </a:lnTo>
                  <a:lnTo>
                    <a:pt x="6443" y="16645"/>
                  </a:lnTo>
                  <a:lnTo>
                    <a:pt x="7142" y="16820"/>
                  </a:lnTo>
                  <a:lnTo>
                    <a:pt x="7842" y="16907"/>
                  </a:lnTo>
                  <a:lnTo>
                    <a:pt x="7842" y="16907"/>
                  </a:lnTo>
                  <a:lnTo>
                    <a:pt x="8716" y="16965"/>
                  </a:lnTo>
                  <a:lnTo>
                    <a:pt x="9591" y="17024"/>
                  </a:lnTo>
                  <a:lnTo>
                    <a:pt x="10465" y="17053"/>
                  </a:lnTo>
                  <a:lnTo>
                    <a:pt x="11340" y="17082"/>
                  </a:lnTo>
                  <a:lnTo>
                    <a:pt x="12214" y="17082"/>
                  </a:lnTo>
                  <a:lnTo>
                    <a:pt x="13089" y="17053"/>
                  </a:lnTo>
                  <a:lnTo>
                    <a:pt x="13963" y="17024"/>
                  </a:lnTo>
                  <a:lnTo>
                    <a:pt x="14808" y="16965"/>
                  </a:lnTo>
                  <a:lnTo>
                    <a:pt x="15333" y="19472"/>
                  </a:lnTo>
                  <a:lnTo>
                    <a:pt x="15333" y="19472"/>
                  </a:lnTo>
                  <a:lnTo>
                    <a:pt x="14400" y="19734"/>
                  </a:lnTo>
                  <a:lnTo>
                    <a:pt x="13468" y="19997"/>
                  </a:lnTo>
                  <a:lnTo>
                    <a:pt x="12506" y="20230"/>
                  </a:lnTo>
                  <a:lnTo>
                    <a:pt x="11544" y="20405"/>
                  </a:lnTo>
                  <a:lnTo>
                    <a:pt x="10582" y="20551"/>
                  </a:lnTo>
                  <a:lnTo>
                    <a:pt x="9620" y="20667"/>
                  </a:lnTo>
                  <a:lnTo>
                    <a:pt x="8629" y="20755"/>
                  </a:lnTo>
                  <a:lnTo>
                    <a:pt x="7667" y="20813"/>
                  </a:lnTo>
                  <a:lnTo>
                    <a:pt x="7667" y="20813"/>
                  </a:lnTo>
                  <a:lnTo>
                    <a:pt x="6618" y="20784"/>
                  </a:lnTo>
                  <a:lnTo>
                    <a:pt x="5568" y="20696"/>
                  </a:lnTo>
                  <a:lnTo>
                    <a:pt x="5568" y="20696"/>
                  </a:lnTo>
                  <a:lnTo>
                    <a:pt x="4956" y="20609"/>
                  </a:lnTo>
                  <a:lnTo>
                    <a:pt x="4373" y="20463"/>
                  </a:lnTo>
                  <a:lnTo>
                    <a:pt x="3819" y="20288"/>
                  </a:lnTo>
                  <a:lnTo>
                    <a:pt x="3236" y="20084"/>
                  </a:lnTo>
                  <a:lnTo>
                    <a:pt x="3236" y="20084"/>
                  </a:lnTo>
                  <a:lnTo>
                    <a:pt x="2887" y="19938"/>
                  </a:lnTo>
                  <a:lnTo>
                    <a:pt x="2537" y="19734"/>
                  </a:lnTo>
                  <a:lnTo>
                    <a:pt x="2216" y="19530"/>
                  </a:lnTo>
                  <a:lnTo>
                    <a:pt x="1896" y="19326"/>
                  </a:lnTo>
                  <a:lnTo>
                    <a:pt x="1604" y="19064"/>
                  </a:lnTo>
                  <a:lnTo>
                    <a:pt x="1342" y="18802"/>
                  </a:lnTo>
                  <a:lnTo>
                    <a:pt x="1079" y="18510"/>
                  </a:lnTo>
                  <a:lnTo>
                    <a:pt x="846" y="18190"/>
                  </a:lnTo>
                  <a:lnTo>
                    <a:pt x="846" y="18190"/>
                  </a:lnTo>
                  <a:lnTo>
                    <a:pt x="613" y="17811"/>
                  </a:lnTo>
                  <a:lnTo>
                    <a:pt x="409" y="17432"/>
                  </a:lnTo>
                  <a:lnTo>
                    <a:pt x="263" y="17024"/>
                  </a:lnTo>
                  <a:lnTo>
                    <a:pt x="147" y="16586"/>
                  </a:lnTo>
                  <a:lnTo>
                    <a:pt x="147" y="16586"/>
                  </a:lnTo>
                  <a:lnTo>
                    <a:pt x="88" y="16237"/>
                  </a:lnTo>
                  <a:lnTo>
                    <a:pt x="30" y="15887"/>
                  </a:lnTo>
                  <a:lnTo>
                    <a:pt x="1" y="15508"/>
                  </a:lnTo>
                  <a:lnTo>
                    <a:pt x="1" y="15158"/>
                  </a:lnTo>
                  <a:lnTo>
                    <a:pt x="1" y="15158"/>
                  </a:lnTo>
                  <a:lnTo>
                    <a:pt x="30" y="14109"/>
                  </a:lnTo>
                  <a:lnTo>
                    <a:pt x="88" y="13089"/>
                  </a:lnTo>
                  <a:lnTo>
                    <a:pt x="205" y="12068"/>
                  </a:lnTo>
                  <a:lnTo>
                    <a:pt x="380" y="11048"/>
                  </a:lnTo>
                  <a:lnTo>
                    <a:pt x="584" y="10057"/>
                  </a:lnTo>
                  <a:lnTo>
                    <a:pt x="846" y="9066"/>
                  </a:lnTo>
                  <a:lnTo>
                    <a:pt x="1167" y="8075"/>
                  </a:lnTo>
                  <a:lnTo>
                    <a:pt x="1517" y="7113"/>
                  </a:lnTo>
                  <a:lnTo>
                    <a:pt x="1517" y="7113"/>
                  </a:lnTo>
                  <a:lnTo>
                    <a:pt x="1866" y="6180"/>
                  </a:lnTo>
                  <a:lnTo>
                    <a:pt x="2274" y="5248"/>
                  </a:lnTo>
                  <a:lnTo>
                    <a:pt x="2712" y="4344"/>
                  </a:lnTo>
                  <a:lnTo>
                    <a:pt x="3149" y="3469"/>
                  </a:lnTo>
                  <a:lnTo>
                    <a:pt x="3149" y="3469"/>
                  </a:lnTo>
                  <a:lnTo>
                    <a:pt x="3644" y="2595"/>
                  </a:lnTo>
                  <a:lnTo>
                    <a:pt x="4169" y="1721"/>
                  </a:lnTo>
                  <a:lnTo>
                    <a:pt x="4169" y="1721"/>
                  </a:lnTo>
                  <a:lnTo>
                    <a:pt x="4694" y="875"/>
                  </a:lnTo>
                  <a:lnTo>
                    <a:pt x="4694" y="875"/>
                  </a:lnTo>
                  <a:lnTo>
                    <a:pt x="5306" y="1"/>
                  </a:lnTo>
                  <a:lnTo>
                    <a:pt x="9416" y="31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1192570" y="2045881"/>
              <a:ext cx="213121" cy="233954"/>
            </a:xfrm>
            <a:custGeom>
              <a:rect b="b" l="l" r="r" t="t"/>
              <a:pathLst>
                <a:path extrusionOk="0" h="13409" w="12215">
                  <a:moveTo>
                    <a:pt x="7550" y="1"/>
                  </a:moveTo>
                  <a:lnTo>
                    <a:pt x="7026" y="88"/>
                  </a:lnTo>
                  <a:lnTo>
                    <a:pt x="6822" y="175"/>
                  </a:lnTo>
                  <a:lnTo>
                    <a:pt x="6618" y="292"/>
                  </a:lnTo>
                  <a:lnTo>
                    <a:pt x="6384" y="438"/>
                  </a:lnTo>
                  <a:lnTo>
                    <a:pt x="6122" y="613"/>
                  </a:lnTo>
                  <a:lnTo>
                    <a:pt x="5597" y="1079"/>
                  </a:lnTo>
                  <a:lnTo>
                    <a:pt x="5044" y="1662"/>
                  </a:lnTo>
                  <a:lnTo>
                    <a:pt x="4490" y="2332"/>
                  </a:lnTo>
                  <a:lnTo>
                    <a:pt x="3907" y="3090"/>
                  </a:lnTo>
                  <a:lnTo>
                    <a:pt x="3324" y="3848"/>
                  </a:lnTo>
                  <a:lnTo>
                    <a:pt x="2741" y="4664"/>
                  </a:lnTo>
                  <a:lnTo>
                    <a:pt x="1691" y="6209"/>
                  </a:lnTo>
                  <a:lnTo>
                    <a:pt x="817" y="7521"/>
                  </a:lnTo>
                  <a:lnTo>
                    <a:pt x="1" y="8833"/>
                  </a:lnTo>
                  <a:lnTo>
                    <a:pt x="11077" y="13409"/>
                  </a:lnTo>
                  <a:lnTo>
                    <a:pt x="11165" y="13117"/>
                  </a:lnTo>
                  <a:lnTo>
                    <a:pt x="11369" y="12389"/>
                  </a:lnTo>
                  <a:lnTo>
                    <a:pt x="11631" y="11281"/>
                  </a:lnTo>
                  <a:lnTo>
                    <a:pt x="11894" y="9969"/>
                  </a:lnTo>
                  <a:lnTo>
                    <a:pt x="12039" y="9241"/>
                  </a:lnTo>
                  <a:lnTo>
                    <a:pt x="12127" y="8512"/>
                  </a:lnTo>
                  <a:lnTo>
                    <a:pt x="12185" y="7783"/>
                  </a:lnTo>
                  <a:lnTo>
                    <a:pt x="12214" y="7055"/>
                  </a:lnTo>
                  <a:lnTo>
                    <a:pt x="12214" y="6384"/>
                  </a:lnTo>
                  <a:lnTo>
                    <a:pt x="12127" y="5743"/>
                  </a:lnTo>
                  <a:lnTo>
                    <a:pt x="12068" y="5451"/>
                  </a:lnTo>
                  <a:lnTo>
                    <a:pt x="12010" y="5160"/>
                  </a:lnTo>
                  <a:lnTo>
                    <a:pt x="11923" y="4898"/>
                  </a:lnTo>
                  <a:lnTo>
                    <a:pt x="11806" y="4635"/>
                  </a:lnTo>
                  <a:lnTo>
                    <a:pt x="11340" y="3673"/>
                  </a:lnTo>
                  <a:lnTo>
                    <a:pt x="10902" y="2741"/>
                  </a:lnTo>
                  <a:lnTo>
                    <a:pt x="10698" y="2303"/>
                  </a:lnTo>
                  <a:lnTo>
                    <a:pt x="10465" y="1866"/>
                  </a:lnTo>
                  <a:lnTo>
                    <a:pt x="10232" y="1487"/>
                  </a:lnTo>
                  <a:lnTo>
                    <a:pt x="9999" y="1137"/>
                  </a:lnTo>
                  <a:lnTo>
                    <a:pt x="9737" y="817"/>
                  </a:lnTo>
                  <a:lnTo>
                    <a:pt x="9445" y="554"/>
                  </a:lnTo>
                  <a:lnTo>
                    <a:pt x="9124" y="321"/>
                  </a:lnTo>
                  <a:lnTo>
                    <a:pt x="8775" y="146"/>
                  </a:lnTo>
                  <a:lnTo>
                    <a:pt x="8396" y="30"/>
                  </a:lnTo>
                  <a:lnTo>
                    <a:pt x="819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192570" y="2045881"/>
              <a:ext cx="213121" cy="233954"/>
            </a:xfrm>
            <a:custGeom>
              <a:rect b="b" l="l" r="r" t="t"/>
              <a:pathLst>
                <a:path extrusionOk="0" fill="none" h="13409" w="12215">
                  <a:moveTo>
                    <a:pt x="7026" y="88"/>
                  </a:moveTo>
                  <a:lnTo>
                    <a:pt x="7026" y="88"/>
                  </a:lnTo>
                  <a:lnTo>
                    <a:pt x="6822" y="175"/>
                  </a:lnTo>
                  <a:lnTo>
                    <a:pt x="6618" y="292"/>
                  </a:lnTo>
                  <a:lnTo>
                    <a:pt x="6384" y="438"/>
                  </a:lnTo>
                  <a:lnTo>
                    <a:pt x="6122" y="613"/>
                  </a:lnTo>
                  <a:lnTo>
                    <a:pt x="5597" y="1079"/>
                  </a:lnTo>
                  <a:lnTo>
                    <a:pt x="5044" y="1662"/>
                  </a:lnTo>
                  <a:lnTo>
                    <a:pt x="4490" y="2332"/>
                  </a:lnTo>
                  <a:lnTo>
                    <a:pt x="3907" y="3090"/>
                  </a:lnTo>
                  <a:lnTo>
                    <a:pt x="3324" y="3848"/>
                  </a:lnTo>
                  <a:lnTo>
                    <a:pt x="2741" y="4664"/>
                  </a:lnTo>
                  <a:lnTo>
                    <a:pt x="1691" y="6209"/>
                  </a:lnTo>
                  <a:lnTo>
                    <a:pt x="817" y="7521"/>
                  </a:lnTo>
                  <a:lnTo>
                    <a:pt x="1" y="8833"/>
                  </a:lnTo>
                  <a:lnTo>
                    <a:pt x="11077" y="13409"/>
                  </a:lnTo>
                  <a:lnTo>
                    <a:pt x="11077" y="13409"/>
                  </a:lnTo>
                  <a:lnTo>
                    <a:pt x="11165" y="13117"/>
                  </a:lnTo>
                  <a:lnTo>
                    <a:pt x="11369" y="12389"/>
                  </a:lnTo>
                  <a:lnTo>
                    <a:pt x="11631" y="11281"/>
                  </a:lnTo>
                  <a:lnTo>
                    <a:pt x="11894" y="9969"/>
                  </a:lnTo>
                  <a:lnTo>
                    <a:pt x="12039" y="9241"/>
                  </a:lnTo>
                  <a:lnTo>
                    <a:pt x="12127" y="8512"/>
                  </a:lnTo>
                  <a:lnTo>
                    <a:pt x="12185" y="7783"/>
                  </a:lnTo>
                  <a:lnTo>
                    <a:pt x="12214" y="7055"/>
                  </a:lnTo>
                  <a:lnTo>
                    <a:pt x="12214" y="6384"/>
                  </a:lnTo>
                  <a:lnTo>
                    <a:pt x="12127" y="5743"/>
                  </a:lnTo>
                  <a:lnTo>
                    <a:pt x="12068" y="5451"/>
                  </a:lnTo>
                  <a:lnTo>
                    <a:pt x="12010" y="5160"/>
                  </a:lnTo>
                  <a:lnTo>
                    <a:pt x="11923" y="4898"/>
                  </a:lnTo>
                  <a:lnTo>
                    <a:pt x="11806" y="4635"/>
                  </a:lnTo>
                  <a:lnTo>
                    <a:pt x="11806" y="4635"/>
                  </a:lnTo>
                  <a:lnTo>
                    <a:pt x="11340" y="3673"/>
                  </a:lnTo>
                  <a:lnTo>
                    <a:pt x="10902" y="2741"/>
                  </a:lnTo>
                  <a:lnTo>
                    <a:pt x="10698" y="2303"/>
                  </a:lnTo>
                  <a:lnTo>
                    <a:pt x="10465" y="1866"/>
                  </a:lnTo>
                  <a:lnTo>
                    <a:pt x="10232" y="1487"/>
                  </a:lnTo>
                  <a:lnTo>
                    <a:pt x="9999" y="1137"/>
                  </a:lnTo>
                  <a:lnTo>
                    <a:pt x="9737" y="817"/>
                  </a:lnTo>
                  <a:lnTo>
                    <a:pt x="9445" y="554"/>
                  </a:lnTo>
                  <a:lnTo>
                    <a:pt x="9124" y="321"/>
                  </a:lnTo>
                  <a:lnTo>
                    <a:pt x="8775" y="146"/>
                  </a:lnTo>
                  <a:lnTo>
                    <a:pt x="8396" y="30"/>
                  </a:lnTo>
                  <a:lnTo>
                    <a:pt x="8192" y="1"/>
                  </a:lnTo>
                  <a:lnTo>
                    <a:pt x="7988" y="1"/>
                  </a:lnTo>
                  <a:lnTo>
                    <a:pt x="7550" y="1"/>
                  </a:lnTo>
                  <a:lnTo>
                    <a:pt x="7026" y="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192570" y="2046387"/>
              <a:ext cx="170392" cy="223799"/>
            </a:xfrm>
            <a:custGeom>
              <a:rect b="b" l="l" r="r" t="t"/>
              <a:pathLst>
                <a:path extrusionOk="0" h="12827" w="9766">
                  <a:moveTo>
                    <a:pt x="7434" y="1"/>
                  </a:moveTo>
                  <a:lnTo>
                    <a:pt x="7026" y="59"/>
                  </a:lnTo>
                  <a:lnTo>
                    <a:pt x="6822" y="146"/>
                  </a:lnTo>
                  <a:lnTo>
                    <a:pt x="6618" y="263"/>
                  </a:lnTo>
                  <a:lnTo>
                    <a:pt x="6384" y="409"/>
                  </a:lnTo>
                  <a:lnTo>
                    <a:pt x="6122" y="584"/>
                  </a:lnTo>
                  <a:lnTo>
                    <a:pt x="5597" y="1050"/>
                  </a:lnTo>
                  <a:lnTo>
                    <a:pt x="5044" y="1633"/>
                  </a:lnTo>
                  <a:lnTo>
                    <a:pt x="4490" y="2303"/>
                  </a:lnTo>
                  <a:lnTo>
                    <a:pt x="3907" y="3061"/>
                  </a:lnTo>
                  <a:lnTo>
                    <a:pt x="3324" y="3819"/>
                  </a:lnTo>
                  <a:lnTo>
                    <a:pt x="2741" y="4635"/>
                  </a:lnTo>
                  <a:lnTo>
                    <a:pt x="1691" y="6180"/>
                  </a:lnTo>
                  <a:lnTo>
                    <a:pt x="817" y="7492"/>
                  </a:lnTo>
                  <a:lnTo>
                    <a:pt x="1" y="8804"/>
                  </a:lnTo>
                  <a:lnTo>
                    <a:pt x="9766" y="12826"/>
                  </a:lnTo>
                  <a:lnTo>
                    <a:pt x="9270" y="10144"/>
                  </a:lnTo>
                  <a:lnTo>
                    <a:pt x="8658" y="7113"/>
                  </a:lnTo>
                  <a:lnTo>
                    <a:pt x="7900" y="3790"/>
                  </a:lnTo>
                  <a:lnTo>
                    <a:pt x="7055" y="59"/>
                  </a:lnTo>
                  <a:lnTo>
                    <a:pt x="7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192570" y="2046387"/>
              <a:ext cx="170392" cy="223799"/>
            </a:xfrm>
            <a:custGeom>
              <a:rect b="b" l="l" r="r" t="t"/>
              <a:pathLst>
                <a:path extrusionOk="0" fill="none" h="12827" w="9766">
                  <a:moveTo>
                    <a:pt x="7434" y="1"/>
                  </a:moveTo>
                  <a:lnTo>
                    <a:pt x="7434" y="1"/>
                  </a:lnTo>
                  <a:lnTo>
                    <a:pt x="7026" y="59"/>
                  </a:lnTo>
                  <a:lnTo>
                    <a:pt x="7026" y="59"/>
                  </a:lnTo>
                  <a:lnTo>
                    <a:pt x="6822" y="146"/>
                  </a:lnTo>
                  <a:lnTo>
                    <a:pt x="6618" y="263"/>
                  </a:lnTo>
                  <a:lnTo>
                    <a:pt x="6384" y="409"/>
                  </a:lnTo>
                  <a:lnTo>
                    <a:pt x="6122" y="584"/>
                  </a:lnTo>
                  <a:lnTo>
                    <a:pt x="5597" y="1050"/>
                  </a:lnTo>
                  <a:lnTo>
                    <a:pt x="5044" y="1633"/>
                  </a:lnTo>
                  <a:lnTo>
                    <a:pt x="4490" y="2303"/>
                  </a:lnTo>
                  <a:lnTo>
                    <a:pt x="3907" y="3061"/>
                  </a:lnTo>
                  <a:lnTo>
                    <a:pt x="3324" y="3819"/>
                  </a:lnTo>
                  <a:lnTo>
                    <a:pt x="2741" y="4635"/>
                  </a:lnTo>
                  <a:lnTo>
                    <a:pt x="1691" y="6180"/>
                  </a:lnTo>
                  <a:lnTo>
                    <a:pt x="817" y="7492"/>
                  </a:lnTo>
                  <a:lnTo>
                    <a:pt x="1" y="8804"/>
                  </a:lnTo>
                  <a:lnTo>
                    <a:pt x="9766" y="12826"/>
                  </a:lnTo>
                  <a:lnTo>
                    <a:pt x="9766" y="12826"/>
                  </a:lnTo>
                  <a:lnTo>
                    <a:pt x="9270" y="10144"/>
                  </a:lnTo>
                  <a:lnTo>
                    <a:pt x="8658" y="7113"/>
                  </a:lnTo>
                  <a:lnTo>
                    <a:pt x="7900" y="3790"/>
                  </a:lnTo>
                  <a:lnTo>
                    <a:pt x="7055" y="59"/>
                  </a:lnTo>
                  <a:lnTo>
                    <a:pt x="7055" y="59"/>
                  </a:lnTo>
                  <a:lnTo>
                    <a:pt x="7055" y="59"/>
                  </a:lnTo>
                  <a:lnTo>
                    <a:pt x="7055" y="59"/>
                  </a:lnTo>
                  <a:lnTo>
                    <a:pt x="743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417364" y="2420706"/>
              <a:ext cx="120039" cy="74257"/>
            </a:xfrm>
            <a:custGeom>
              <a:rect b="b" l="l" r="r" t="t"/>
              <a:pathLst>
                <a:path extrusionOk="0" h="4256" w="6880">
                  <a:moveTo>
                    <a:pt x="6880" y="0"/>
                  </a:moveTo>
                  <a:lnTo>
                    <a:pt x="1808" y="554"/>
                  </a:lnTo>
                  <a:lnTo>
                    <a:pt x="1" y="2041"/>
                  </a:lnTo>
                  <a:lnTo>
                    <a:pt x="205" y="2390"/>
                  </a:lnTo>
                  <a:lnTo>
                    <a:pt x="409" y="2682"/>
                  </a:lnTo>
                  <a:lnTo>
                    <a:pt x="700" y="2973"/>
                  </a:lnTo>
                  <a:lnTo>
                    <a:pt x="992" y="3207"/>
                  </a:lnTo>
                  <a:lnTo>
                    <a:pt x="1312" y="3411"/>
                  </a:lnTo>
                  <a:lnTo>
                    <a:pt x="1662" y="3585"/>
                  </a:lnTo>
                  <a:lnTo>
                    <a:pt x="2012" y="3760"/>
                  </a:lnTo>
                  <a:lnTo>
                    <a:pt x="2362" y="3877"/>
                  </a:lnTo>
                  <a:lnTo>
                    <a:pt x="3003" y="4081"/>
                  </a:lnTo>
                  <a:lnTo>
                    <a:pt x="3557" y="4198"/>
                  </a:lnTo>
                  <a:lnTo>
                    <a:pt x="4081" y="4256"/>
                  </a:lnTo>
                  <a:lnTo>
                    <a:pt x="688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417364" y="2420706"/>
              <a:ext cx="120039" cy="74257"/>
            </a:xfrm>
            <a:custGeom>
              <a:rect b="b" l="l" r="r" t="t"/>
              <a:pathLst>
                <a:path extrusionOk="0" fill="none" h="4256" w="6880">
                  <a:moveTo>
                    <a:pt x="1808" y="554"/>
                  </a:moveTo>
                  <a:lnTo>
                    <a:pt x="6880" y="0"/>
                  </a:lnTo>
                  <a:lnTo>
                    <a:pt x="4081" y="4256"/>
                  </a:lnTo>
                  <a:lnTo>
                    <a:pt x="4081" y="4256"/>
                  </a:lnTo>
                  <a:lnTo>
                    <a:pt x="3557" y="4198"/>
                  </a:lnTo>
                  <a:lnTo>
                    <a:pt x="3003" y="4081"/>
                  </a:lnTo>
                  <a:lnTo>
                    <a:pt x="2362" y="3877"/>
                  </a:lnTo>
                  <a:lnTo>
                    <a:pt x="2012" y="3760"/>
                  </a:lnTo>
                  <a:lnTo>
                    <a:pt x="1662" y="3585"/>
                  </a:lnTo>
                  <a:lnTo>
                    <a:pt x="1312" y="3411"/>
                  </a:lnTo>
                  <a:lnTo>
                    <a:pt x="992" y="3207"/>
                  </a:lnTo>
                  <a:lnTo>
                    <a:pt x="700" y="2973"/>
                  </a:lnTo>
                  <a:lnTo>
                    <a:pt x="409" y="2682"/>
                  </a:lnTo>
                  <a:lnTo>
                    <a:pt x="205" y="2390"/>
                  </a:lnTo>
                  <a:lnTo>
                    <a:pt x="1" y="2041"/>
                  </a:lnTo>
                  <a:lnTo>
                    <a:pt x="1808" y="5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487555" y="2420706"/>
              <a:ext cx="112920" cy="113426"/>
            </a:xfrm>
            <a:custGeom>
              <a:rect b="b" l="l" r="r" t="t"/>
              <a:pathLst>
                <a:path extrusionOk="0" h="6501" w="6472">
                  <a:moveTo>
                    <a:pt x="2857" y="0"/>
                  </a:moveTo>
                  <a:lnTo>
                    <a:pt x="0" y="4256"/>
                  </a:lnTo>
                  <a:lnTo>
                    <a:pt x="2594" y="6500"/>
                  </a:lnTo>
                  <a:lnTo>
                    <a:pt x="6471" y="2274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487555" y="2420706"/>
              <a:ext cx="112920" cy="113426"/>
            </a:xfrm>
            <a:custGeom>
              <a:rect b="b" l="l" r="r" t="t"/>
              <a:pathLst>
                <a:path extrusionOk="0" fill="none" h="6501" w="6472">
                  <a:moveTo>
                    <a:pt x="6471" y="2274"/>
                  </a:moveTo>
                  <a:lnTo>
                    <a:pt x="2594" y="6500"/>
                  </a:lnTo>
                  <a:lnTo>
                    <a:pt x="0" y="4256"/>
                  </a:lnTo>
                  <a:lnTo>
                    <a:pt x="2857" y="0"/>
                  </a:lnTo>
                  <a:lnTo>
                    <a:pt x="6471" y="22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467211" y="1834313"/>
              <a:ext cx="176987" cy="245661"/>
            </a:xfrm>
            <a:custGeom>
              <a:rect b="b" l="l" r="r" t="t"/>
              <a:pathLst>
                <a:path extrusionOk="0" h="14080" w="10144">
                  <a:moveTo>
                    <a:pt x="88" y="1"/>
                  </a:moveTo>
                  <a:lnTo>
                    <a:pt x="350" y="1254"/>
                  </a:lnTo>
                  <a:lnTo>
                    <a:pt x="641" y="2712"/>
                  </a:lnTo>
                  <a:lnTo>
                    <a:pt x="875" y="4286"/>
                  </a:lnTo>
                  <a:lnTo>
                    <a:pt x="991" y="5102"/>
                  </a:lnTo>
                  <a:lnTo>
                    <a:pt x="1049" y="5918"/>
                  </a:lnTo>
                  <a:lnTo>
                    <a:pt x="1108" y="6705"/>
                  </a:lnTo>
                  <a:lnTo>
                    <a:pt x="1108" y="7492"/>
                  </a:lnTo>
                  <a:lnTo>
                    <a:pt x="1049" y="8221"/>
                  </a:lnTo>
                  <a:lnTo>
                    <a:pt x="962" y="8920"/>
                  </a:lnTo>
                  <a:lnTo>
                    <a:pt x="904" y="9241"/>
                  </a:lnTo>
                  <a:lnTo>
                    <a:pt x="816" y="9561"/>
                  </a:lnTo>
                  <a:lnTo>
                    <a:pt x="729" y="9853"/>
                  </a:lnTo>
                  <a:lnTo>
                    <a:pt x="612" y="10144"/>
                  </a:lnTo>
                  <a:lnTo>
                    <a:pt x="496" y="10407"/>
                  </a:lnTo>
                  <a:lnTo>
                    <a:pt x="350" y="10640"/>
                  </a:lnTo>
                  <a:lnTo>
                    <a:pt x="175" y="10873"/>
                  </a:lnTo>
                  <a:lnTo>
                    <a:pt x="0" y="11077"/>
                  </a:lnTo>
                  <a:lnTo>
                    <a:pt x="29" y="11194"/>
                  </a:lnTo>
                  <a:lnTo>
                    <a:pt x="204" y="11544"/>
                  </a:lnTo>
                  <a:lnTo>
                    <a:pt x="350" y="11777"/>
                  </a:lnTo>
                  <a:lnTo>
                    <a:pt x="554" y="12039"/>
                  </a:lnTo>
                  <a:lnTo>
                    <a:pt x="787" y="12301"/>
                  </a:lnTo>
                  <a:lnTo>
                    <a:pt x="1108" y="12564"/>
                  </a:lnTo>
                  <a:lnTo>
                    <a:pt x="1487" y="12855"/>
                  </a:lnTo>
                  <a:lnTo>
                    <a:pt x="1924" y="13118"/>
                  </a:lnTo>
                  <a:lnTo>
                    <a:pt x="2449" y="13380"/>
                  </a:lnTo>
                  <a:lnTo>
                    <a:pt x="3061" y="13613"/>
                  </a:lnTo>
                  <a:lnTo>
                    <a:pt x="3731" y="13817"/>
                  </a:lnTo>
                  <a:lnTo>
                    <a:pt x="4518" y="13963"/>
                  </a:lnTo>
                  <a:lnTo>
                    <a:pt x="5422" y="14050"/>
                  </a:lnTo>
                  <a:lnTo>
                    <a:pt x="5888" y="14080"/>
                  </a:lnTo>
                  <a:lnTo>
                    <a:pt x="6937" y="14080"/>
                  </a:lnTo>
                  <a:lnTo>
                    <a:pt x="7433" y="14050"/>
                  </a:lnTo>
                  <a:lnTo>
                    <a:pt x="7899" y="14021"/>
                  </a:lnTo>
                  <a:lnTo>
                    <a:pt x="8278" y="13963"/>
                  </a:lnTo>
                  <a:lnTo>
                    <a:pt x="8628" y="13875"/>
                  </a:lnTo>
                  <a:lnTo>
                    <a:pt x="8949" y="13817"/>
                  </a:lnTo>
                  <a:lnTo>
                    <a:pt x="9211" y="13730"/>
                  </a:lnTo>
                  <a:lnTo>
                    <a:pt x="9444" y="13613"/>
                  </a:lnTo>
                  <a:lnTo>
                    <a:pt x="9619" y="13497"/>
                  </a:lnTo>
                  <a:lnTo>
                    <a:pt x="9794" y="13380"/>
                  </a:lnTo>
                  <a:lnTo>
                    <a:pt x="9911" y="13263"/>
                  </a:lnTo>
                  <a:lnTo>
                    <a:pt x="9998" y="13118"/>
                  </a:lnTo>
                  <a:lnTo>
                    <a:pt x="10086" y="13001"/>
                  </a:lnTo>
                  <a:lnTo>
                    <a:pt x="10115" y="12855"/>
                  </a:lnTo>
                  <a:lnTo>
                    <a:pt x="10144" y="12710"/>
                  </a:lnTo>
                  <a:lnTo>
                    <a:pt x="10144" y="12564"/>
                  </a:lnTo>
                  <a:lnTo>
                    <a:pt x="10115" y="12301"/>
                  </a:lnTo>
                  <a:lnTo>
                    <a:pt x="9998" y="12039"/>
                  </a:lnTo>
                  <a:lnTo>
                    <a:pt x="9881" y="11777"/>
                  </a:lnTo>
                  <a:lnTo>
                    <a:pt x="9707" y="11544"/>
                  </a:lnTo>
                  <a:lnTo>
                    <a:pt x="9444" y="11194"/>
                  </a:lnTo>
                  <a:lnTo>
                    <a:pt x="9299" y="11077"/>
                  </a:lnTo>
                  <a:lnTo>
                    <a:pt x="8716" y="10902"/>
                  </a:lnTo>
                  <a:lnTo>
                    <a:pt x="8220" y="10698"/>
                  </a:lnTo>
                  <a:lnTo>
                    <a:pt x="7754" y="10465"/>
                  </a:lnTo>
                  <a:lnTo>
                    <a:pt x="7404" y="10174"/>
                  </a:lnTo>
                  <a:lnTo>
                    <a:pt x="7083" y="9882"/>
                  </a:lnTo>
                  <a:lnTo>
                    <a:pt x="6821" y="9561"/>
                  </a:lnTo>
                  <a:lnTo>
                    <a:pt x="6646" y="9212"/>
                  </a:lnTo>
                  <a:lnTo>
                    <a:pt x="6471" y="8833"/>
                  </a:lnTo>
                  <a:lnTo>
                    <a:pt x="6384" y="8454"/>
                  </a:lnTo>
                  <a:lnTo>
                    <a:pt x="6325" y="8046"/>
                  </a:lnTo>
                  <a:lnTo>
                    <a:pt x="6296" y="7638"/>
                  </a:lnTo>
                  <a:lnTo>
                    <a:pt x="6325" y="7200"/>
                  </a:lnTo>
                  <a:lnTo>
                    <a:pt x="6355" y="6792"/>
                  </a:lnTo>
                  <a:lnTo>
                    <a:pt x="6413" y="6355"/>
                  </a:lnTo>
                  <a:lnTo>
                    <a:pt x="6588" y="5481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1467211" y="1834313"/>
              <a:ext cx="176987" cy="245661"/>
            </a:xfrm>
            <a:custGeom>
              <a:rect b="b" l="l" r="r" t="t"/>
              <a:pathLst>
                <a:path extrusionOk="0" fill="none" h="14080" w="10144">
                  <a:moveTo>
                    <a:pt x="88" y="1"/>
                  </a:moveTo>
                  <a:lnTo>
                    <a:pt x="88" y="1"/>
                  </a:lnTo>
                  <a:lnTo>
                    <a:pt x="350" y="1254"/>
                  </a:lnTo>
                  <a:lnTo>
                    <a:pt x="641" y="2712"/>
                  </a:lnTo>
                  <a:lnTo>
                    <a:pt x="875" y="4286"/>
                  </a:lnTo>
                  <a:lnTo>
                    <a:pt x="991" y="5102"/>
                  </a:lnTo>
                  <a:lnTo>
                    <a:pt x="1049" y="5918"/>
                  </a:lnTo>
                  <a:lnTo>
                    <a:pt x="1108" y="6705"/>
                  </a:lnTo>
                  <a:lnTo>
                    <a:pt x="1108" y="7492"/>
                  </a:lnTo>
                  <a:lnTo>
                    <a:pt x="1049" y="8221"/>
                  </a:lnTo>
                  <a:lnTo>
                    <a:pt x="962" y="8920"/>
                  </a:lnTo>
                  <a:lnTo>
                    <a:pt x="904" y="9241"/>
                  </a:lnTo>
                  <a:lnTo>
                    <a:pt x="816" y="9561"/>
                  </a:lnTo>
                  <a:lnTo>
                    <a:pt x="729" y="9853"/>
                  </a:lnTo>
                  <a:lnTo>
                    <a:pt x="612" y="10144"/>
                  </a:lnTo>
                  <a:lnTo>
                    <a:pt x="496" y="10407"/>
                  </a:lnTo>
                  <a:lnTo>
                    <a:pt x="350" y="10640"/>
                  </a:lnTo>
                  <a:lnTo>
                    <a:pt x="175" y="10873"/>
                  </a:lnTo>
                  <a:lnTo>
                    <a:pt x="0" y="11077"/>
                  </a:lnTo>
                  <a:lnTo>
                    <a:pt x="0" y="11077"/>
                  </a:lnTo>
                  <a:lnTo>
                    <a:pt x="29" y="11194"/>
                  </a:lnTo>
                  <a:lnTo>
                    <a:pt x="204" y="11544"/>
                  </a:lnTo>
                  <a:lnTo>
                    <a:pt x="350" y="11777"/>
                  </a:lnTo>
                  <a:lnTo>
                    <a:pt x="554" y="12039"/>
                  </a:lnTo>
                  <a:lnTo>
                    <a:pt x="787" y="12301"/>
                  </a:lnTo>
                  <a:lnTo>
                    <a:pt x="1108" y="12564"/>
                  </a:lnTo>
                  <a:lnTo>
                    <a:pt x="1487" y="12855"/>
                  </a:lnTo>
                  <a:lnTo>
                    <a:pt x="1924" y="13118"/>
                  </a:lnTo>
                  <a:lnTo>
                    <a:pt x="2449" y="13380"/>
                  </a:lnTo>
                  <a:lnTo>
                    <a:pt x="3061" y="13613"/>
                  </a:lnTo>
                  <a:lnTo>
                    <a:pt x="3731" y="13817"/>
                  </a:lnTo>
                  <a:lnTo>
                    <a:pt x="4518" y="13963"/>
                  </a:lnTo>
                  <a:lnTo>
                    <a:pt x="5422" y="14050"/>
                  </a:lnTo>
                  <a:lnTo>
                    <a:pt x="5888" y="14080"/>
                  </a:lnTo>
                  <a:lnTo>
                    <a:pt x="6413" y="14080"/>
                  </a:lnTo>
                  <a:lnTo>
                    <a:pt x="6413" y="14080"/>
                  </a:lnTo>
                  <a:lnTo>
                    <a:pt x="6937" y="14080"/>
                  </a:lnTo>
                  <a:lnTo>
                    <a:pt x="7433" y="14050"/>
                  </a:lnTo>
                  <a:lnTo>
                    <a:pt x="7899" y="14021"/>
                  </a:lnTo>
                  <a:lnTo>
                    <a:pt x="8278" y="13963"/>
                  </a:lnTo>
                  <a:lnTo>
                    <a:pt x="8628" y="13875"/>
                  </a:lnTo>
                  <a:lnTo>
                    <a:pt x="8949" y="13817"/>
                  </a:lnTo>
                  <a:lnTo>
                    <a:pt x="9211" y="13730"/>
                  </a:lnTo>
                  <a:lnTo>
                    <a:pt x="9444" y="13613"/>
                  </a:lnTo>
                  <a:lnTo>
                    <a:pt x="9619" y="13497"/>
                  </a:lnTo>
                  <a:lnTo>
                    <a:pt x="9794" y="13380"/>
                  </a:lnTo>
                  <a:lnTo>
                    <a:pt x="9911" y="13263"/>
                  </a:lnTo>
                  <a:lnTo>
                    <a:pt x="9998" y="13118"/>
                  </a:lnTo>
                  <a:lnTo>
                    <a:pt x="10086" y="13001"/>
                  </a:lnTo>
                  <a:lnTo>
                    <a:pt x="10115" y="12855"/>
                  </a:lnTo>
                  <a:lnTo>
                    <a:pt x="10144" y="12710"/>
                  </a:lnTo>
                  <a:lnTo>
                    <a:pt x="10144" y="12564"/>
                  </a:lnTo>
                  <a:lnTo>
                    <a:pt x="10115" y="12301"/>
                  </a:lnTo>
                  <a:lnTo>
                    <a:pt x="9998" y="12039"/>
                  </a:lnTo>
                  <a:lnTo>
                    <a:pt x="9881" y="11777"/>
                  </a:lnTo>
                  <a:lnTo>
                    <a:pt x="9707" y="11544"/>
                  </a:lnTo>
                  <a:lnTo>
                    <a:pt x="9444" y="11194"/>
                  </a:lnTo>
                  <a:lnTo>
                    <a:pt x="9299" y="11077"/>
                  </a:lnTo>
                  <a:lnTo>
                    <a:pt x="9299" y="11077"/>
                  </a:lnTo>
                  <a:lnTo>
                    <a:pt x="8716" y="10902"/>
                  </a:lnTo>
                  <a:lnTo>
                    <a:pt x="8220" y="10698"/>
                  </a:lnTo>
                  <a:lnTo>
                    <a:pt x="7754" y="10465"/>
                  </a:lnTo>
                  <a:lnTo>
                    <a:pt x="7404" y="10174"/>
                  </a:lnTo>
                  <a:lnTo>
                    <a:pt x="7083" y="9882"/>
                  </a:lnTo>
                  <a:lnTo>
                    <a:pt x="6821" y="9561"/>
                  </a:lnTo>
                  <a:lnTo>
                    <a:pt x="6646" y="9212"/>
                  </a:lnTo>
                  <a:lnTo>
                    <a:pt x="6471" y="8833"/>
                  </a:lnTo>
                  <a:lnTo>
                    <a:pt x="6384" y="8454"/>
                  </a:lnTo>
                  <a:lnTo>
                    <a:pt x="6325" y="8046"/>
                  </a:lnTo>
                  <a:lnTo>
                    <a:pt x="6296" y="7638"/>
                  </a:lnTo>
                  <a:lnTo>
                    <a:pt x="6325" y="7200"/>
                  </a:lnTo>
                  <a:lnTo>
                    <a:pt x="6355" y="6792"/>
                  </a:lnTo>
                  <a:lnTo>
                    <a:pt x="6413" y="6355"/>
                  </a:lnTo>
                  <a:lnTo>
                    <a:pt x="6588" y="5481"/>
                  </a:lnTo>
                  <a:lnTo>
                    <a:pt x="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1685375" y="1722422"/>
              <a:ext cx="40705" cy="18843"/>
            </a:xfrm>
            <a:custGeom>
              <a:rect b="b" l="l" r="r" t="t"/>
              <a:pathLst>
                <a:path extrusionOk="0" h="1080" w="2333">
                  <a:moveTo>
                    <a:pt x="1575" y="1"/>
                  </a:moveTo>
                  <a:lnTo>
                    <a:pt x="1283" y="30"/>
                  </a:lnTo>
                  <a:lnTo>
                    <a:pt x="1021" y="88"/>
                  </a:lnTo>
                  <a:lnTo>
                    <a:pt x="759" y="205"/>
                  </a:lnTo>
                  <a:lnTo>
                    <a:pt x="526" y="322"/>
                  </a:lnTo>
                  <a:lnTo>
                    <a:pt x="263" y="497"/>
                  </a:lnTo>
                  <a:lnTo>
                    <a:pt x="59" y="671"/>
                  </a:lnTo>
                  <a:lnTo>
                    <a:pt x="1" y="759"/>
                  </a:lnTo>
                  <a:lnTo>
                    <a:pt x="1" y="846"/>
                  </a:lnTo>
                  <a:lnTo>
                    <a:pt x="1" y="934"/>
                  </a:lnTo>
                  <a:lnTo>
                    <a:pt x="59" y="1021"/>
                  </a:lnTo>
                  <a:lnTo>
                    <a:pt x="147" y="1050"/>
                  </a:lnTo>
                  <a:lnTo>
                    <a:pt x="234" y="1080"/>
                  </a:lnTo>
                  <a:lnTo>
                    <a:pt x="321" y="1080"/>
                  </a:lnTo>
                  <a:lnTo>
                    <a:pt x="380" y="1021"/>
                  </a:lnTo>
                  <a:lnTo>
                    <a:pt x="555" y="875"/>
                  </a:lnTo>
                  <a:lnTo>
                    <a:pt x="730" y="730"/>
                  </a:lnTo>
                  <a:lnTo>
                    <a:pt x="934" y="642"/>
                  </a:lnTo>
                  <a:lnTo>
                    <a:pt x="1138" y="555"/>
                  </a:lnTo>
                  <a:lnTo>
                    <a:pt x="1371" y="497"/>
                  </a:lnTo>
                  <a:lnTo>
                    <a:pt x="1575" y="467"/>
                  </a:lnTo>
                  <a:lnTo>
                    <a:pt x="1808" y="467"/>
                  </a:lnTo>
                  <a:lnTo>
                    <a:pt x="2041" y="497"/>
                  </a:lnTo>
                  <a:lnTo>
                    <a:pt x="2129" y="497"/>
                  </a:lnTo>
                  <a:lnTo>
                    <a:pt x="2216" y="467"/>
                  </a:lnTo>
                  <a:lnTo>
                    <a:pt x="2274" y="409"/>
                  </a:lnTo>
                  <a:lnTo>
                    <a:pt x="2304" y="322"/>
                  </a:lnTo>
                  <a:lnTo>
                    <a:pt x="2333" y="205"/>
                  </a:lnTo>
                  <a:lnTo>
                    <a:pt x="2274" y="147"/>
                  </a:lnTo>
                  <a:lnTo>
                    <a:pt x="2216" y="59"/>
                  </a:lnTo>
                  <a:lnTo>
                    <a:pt x="2129" y="30"/>
                  </a:lnTo>
                  <a:lnTo>
                    <a:pt x="18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1690975" y="1795161"/>
              <a:ext cx="25962" cy="52395"/>
            </a:xfrm>
            <a:custGeom>
              <a:rect b="b" l="l" r="r" t="t"/>
              <a:pathLst>
                <a:path extrusionOk="0" h="3003" w="1488">
                  <a:moveTo>
                    <a:pt x="642" y="0"/>
                  </a:moveTo>
                  <a:lnTo>
                    <a:pt x="0" y="2799"/>
                  </a:lnTo>
                  <a:lnTo>
                    <a:pt x="175" y="2886"/>
                  </a:lnTo>
                  <a:lnTo>
                    <a:pt x="350" y="2944"/>
                  </a:lnTo>
                  <a:lnTo>
                    <a:pt x="554" y="2973"/>
                  </a:lnTo>
                  <a:lnTo>
                    <a:pt x="729" y="3003"/>
                  </a:lnTo>
                  <a:lnTo>
                    <a:pt x="933" y="3003"/>
                  </a:lnTo>
                  <a:lnTo>
                    <a:pt x="1108" y="2973"/>
                  </a:lnTo>
                  <a:lnTo>
                    <a:pt x="1312" y="2915"/>
                  </a:lnTo>
                  <a:lnTo>
                    <a:pt x="1487" y="2857"/>
                  </a:lnTo>
                  <a:lnTo>
                    <a:pt x="1196" y="2157"/>
                  </a:lnTo>
                  <a:lnTo>
                    <a:pt x="962" y="1458"/>
                  </a:lnTo>
                  <a:lnTo>
                    <a:pt x="788" y="72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1698094" y="1771258"/>
              <a:ext cx="16802" cy="24932"/>
            </a:xfrm>
            <a:custGeom>
              <a:rect b="b" l="l" r="r" t="t"/>
              <a:pathLst>
                <a:path extrusionOk="0" h="1429" w="963">
                  <a:moveTo>
                    <a:pt x="467" y="0"/>
                  </a:moveTo>
                  <a:lnTo>
                    <a:pt x="350" y="59"/>
                  </a:lnTo>
                  <a:lnTo>
                    <a:pt x="292" y="117"/>
                  </a:lnTo>
                  <a:lnTo>
                    <a:pt x="205" y="204"/>
                  </a:lnTo>
                  <a:lnTo>
                    <a:pt x="146" y="321"/>
                  </a:lnTo>
                  <a:lnTo>
                    <a:pt x="30" y="612"/>
                  </a:lnTo>
                  <a:lnTo>
                    <a:pt x="1" y="758"/>
                  </a:lnTo>
                  <a:lnTo>
                    <a:pt x="1" y="875"/>
                  </a:lnTo>
                  <a:lnTo>
                    <a:pt x="30" y="1020"/>
                  </a:lnTo>
                  <a:lnTo>
                    <a:pt x="59" y="1137"/>
                  </a:lnTo>
                  <a:lnTo>
                    <a:pt x="117" y="1254"/>
                  </a:lnTo>
                  <a:lnTo>
                    <a:pt x="175" y="1341"/>
                  </a:lnTo>
                  <a:lnTo>
                    <a:pt x="263" y="1399"/>
                  </a:lnTo>
                  <a:lnTo>
                    <a:pt x="350" y="1429"/>
                  </a:lnTo>
                  <a:lnTo>
                    <a:pt x="525" y="1429"/>
                  </a:lnTo>
                  <a:lnTo>
                    <a:pt x="642" y="1370"/>
                  </a:lnTo>
                  <a:lnTo>
                    <a:pt x="729" y="1312"/>
                  </a:lnTo>
                  <a:lnTo>
                    <a:pt x="788" y="1195"/>
                  </a:lnTo>
                  <a:lnTo>
                    <a:pt x="875" y="1108"/>
                  </a:lnTo>
                  <a:lnTo>
                    <a:pt x="904" y="962"/>
                  </a:lnTo>
                  <a:lnTo>
                    <a:pt x="933" y="816"/>
                  </a:lnTo>
                  <a:lnTo>
                    <a:pt x="962" y="554"/>
                  </a:lnTo>
                  <a:lnTo>
                    <a:pt x="904" y="292"/>
                  </a:lnTo>
                  <a:lnTo>
                    <a:pt x="875" y="175"/>
                  </a:lnTo>
                  <a:lnTo>
                    <a:pt x="817" y="88"/>
                  </a:lnTo>
                  <a:lnTo>
                    <a:pt x="729" y="2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1707760" y="1770228"/>
              <a:ext cx="17814" cy="5112"/>
            </a:xfrm>
            <a:custGeom>
              <a:rect b="b" l="l" r="r" t="t"/>
              <a:pathLst>
                <a:path extrusionOk="0" h="293" w="1021">
                  <a:moveTo>
                    <a:pt x="1021" y="1"/>
                  </a:moveTo>
                  <a:lnTo>
                    <a:pt x="0" y="30"/>
                  </a:lnTo>
                  <a:lnTo>
                    <a:pt x="88" y="147"/>
                  </a:lnTo>
                  <a:lnTo>
                    <a:pt x="146" y="205"/>
                  </a:lnTo>
                  <a:lnTo>
                    <a:pt x="234" y="263"/>
                  </a:lnTo>
                  <a:lnTo>
                    <a:pt x="321" y="292"/>
                  </a:lnTo>
                  <a:lnTo>
                    <a:pt x="496" y="292"/>
                  </a:lnTo>
                  <a:lnTo>
                    <a:pt x="642" y="234"/>
                  </a:lnTo>
                  <a:lnTo>
                    <a:pt x="787" y="176"/>
                  </a:lnTo>
                  <a:lnTo>
                    <a:pt x="904" y="88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1609600" y="4361409"/>
              <a:ext cx="92576" cy="204467"/>
            </a:xfrm>
            <a:custGeom>
              <a:rect b="b" l="l" r="r" t="t"/>
              <a:pathLst>
                <a:path extrusionOk="0" h="11719" w="5306">
                  <a:moveTo>
                    <a:pt x="263" y="1"/>
                  </a:moveTo>
                  <a:lnTo>
                    <a:pt x="1" y="11718"/>
                  </a:lnTo>
                  <a:lnTo>
                    <a:pt x="5043" y="11718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1609600" y="4361409"/>
              <a:ext cx="92576" cy="204467"/>
            </a:xfrm>
            <a:custGeom>
              <a:rect b="b" l="l" r="r" t="t"/>
              <a:pathLst>
                <a:path extrusionOk="0" fill="none" h="11719" w="5306">
                  <a:moveTo>
                    <a:pt x="1" y="11718"/>
                  </a:moveTo>
                  <a:lnTo>
                    <a:pt x="5043" y="11718"/>
                  </a:lnTo>
                  <a:lnTo>
                    <a:pt x="5306" y="1"/>
                  </a:lnTo>
                  <a:lnTo>
                    <a:pt x="263" y="1"/>
                  </a:lnTo>
                  <a:lnTo>
                    <a:pt x="1" y="117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1208849" y="4361409"/>
              <a:ext cx="115468" cy="204467"/>
            </a:xfrm>
            <a:custGeom>
              <a:rect b="b" l="l" r="r" t="t"/>
              <a:pathLst>
                <a:path extrusionOk="0" h="11719" w="6618">
                  <a:moveTo>
                    <a:pt x="1546" y="1"/>
                  </a:moveTo>
                  <a:lnTo>
                    <a:pt x="1" y="11718"/>
                  </a:lnTo>
                  <a:lnTo>
                    <a:pt x="5072" y="11718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1208849" y="4361409"/>
              <a:ext cx="115468" cy="204467"/>
            </a:xfrm>
            <a:custGeom>
              <a:rect b="b" l="l" r="r" t="t"/>
              <a:pathLst>
                <a:path extrusionOk="0" fill="none" h="11719" w="6618">
                  <a:moveTo>
                    <a:pt x="1" y="11718"/>
                  </a:moveTo>
                  <a:lnTo>
                    <a:pt x="5072" y="11718"/>
                  </a:lnTo>
                  <a:lnTo>
                    <a:pt x="6617" y="1"/>
                  </a:lnTo>
                  <a:lnTo>
                    <a:pt x="1546" y="1"/>
                  </a:lnTo>
                  <a:lnTo>
                    <a:pt x="1" y="117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1185957" y="4555687"/>
              <a:ext cx="244649" cy="99695"/>
            </a:xfrm>
            <a:custGeom>
              <a:rect b="b" l="l" r="r" t="t"/>
              <a:pathLst>
                <a:path extrusionOk="0" h="5714" w="14022">
                  <a:moveTo>
                    <a:pt x="875" y="0"/>
                  </a:moveTo>
                  <a:lnTo>
                    <a:pt x="730" y="88"/>
                  </a:lnTo>
                  <a:lnTo>
                    <a:pt x="642" y="204"/>
                  </a:lnTo>
                  <a:lnTo>
                    <a:pt x="613" y="321"/>
                  </a:lnTo>
                  <a:lnTo>
                    <a:pt x="1" y="4810"/>
                  </a:lnTo>
                  <a:lnTo>
                    <a:pt x="1" y="4985"/>
                  </a:lnTo>
                  <a:lnTo>
                    <a:pt x="30" y="5160"/>
                  </a:lnTo>
                  <a:lnTo>
                    <a:pt x="118" y="5305"/>
                  </a:lnTo>
                  <a:lnTo>
                    <a:pt x="205" y="5422"/>
                  </a:lnTo>
                  <a:lnTo>
                    <a:pt x="322" y="5539"/>
                  </a:lnTo>
                  <a:lnTo>
                    <a:pt x="438" y="5626"/>
                  </a:lnTo>
                  <a:lnTo>
                    <a:pt x="584" y="5684"/>
                  </a:lnTo>
                  <a:lnTo>
                    <a:pt x="759" y="5714"/>
                  </a:lnTo>
                  <a:lnTo>
                    <a:pt x="817" y="5714"/>
                  </a:lnTo>
                  <a:lnTo>
                    <a:pt x="2158" y="5684"/>
                  </a:lnTo>
                  <a:lnTo>
                    <a:pt x="3353" y="5626"/>
                  </a:lnTo>
                  <a:lnTo>
                    <a:pt x="4636" y="5597"/>
                  </a:lnTo>
                  <a:lnTo>
                    <a:pt x="6268" y="5568"/>
                  </a:lnTo>
                  <a:lnTo>
                    <a:pt x="7521" y="5597"/>
                  </a:lnTo>
                  <a:lnTo>
                    <a:pt x="8979" y="5655"/>
                  </a:lnTo>
                  <a:lnTo>
                    <a:pt x="10553" y="5714"/>
                  </a:lnTo>
                  <a:lnTo>
                    <a:pt x="12535" y="5714"/>
                  </a:lnTo>
                  <a:lnTo>
                    <a:pt x="12855" y="5626"/>
                  </a:lnTo>
                  <a:lnTo>
                    <a:pt x="13147" y="5539"/>
                  </a:lnTo>
                  <a:lnTo>
                    <a:pt x="13380" y="5393"/>
                  </a:lnTo>
                  <a:lnTo>
                    <a:pt x="13584" y="5247"/>
                  </a:lnTo>
                  <a:lnTo>
                    <a:pt x="13730" y="5043"/>
                  </a:lnTo>
                  <a:lnTo>
                    <a:pt x="13847" y="4868"/>
                  </a:lnTo>
                  <a:lnTo>
                    <a:pt x="13934" y="4664"/>
                  </a:lnTo>
                  <a:lnTo>
                    <a:pt x="13992" y="4460"/>
                  </a:lnTo>
                  <a:lnTo>
                    <a:pt x="14021" y="4256"/>
                  </a:lnTo>
                  <a:lnTo>
                    <a:pt x="13992" y="4052"/>
                  </a:lnTo>
                  <a:lnTo>
                    <a:pt x="13934" y="3877"/>
                  </a:lnTo>
                  <a:lnTo>
                    <a:pt x="13876" y="3731"/>
                  </a:lnTo>
                  <a:lnTo>
                    <a:pt x="13759" y="3586"/>
                  </a:lnTo>
                  <a:lnTo>
                    <a:pt x="13642" y="3498"/>
                  </a:lnTo>
                  <a:lnTo>
                    <a:pt x="13497" y="3440"/>
                  </a:lnTo>
                  <a:lnTo>
                    <a:pt x="12768" y="3265"/>
                  </a:lnTo>
                  <a:lnTo>
                    <a:pt x="12156" y="3119"/>
                  </a:lnTo>
                  <a:lnTo>
                    <a:pt x="11573" y="2944"/>
                  </a:lnTo>
                  <a:lnTo>
                    <a:pt x="11077" y="2740"/>
                  </a:lnTo>
                  <a:lnTo>
                    <a:pt x="10611" y="2565"/>
                  </a:lnTo>
                  <a:lnTo>
                    <a:pt x="10232" y="2361"/>
                  </a:lnTo>
                  <a:lnTo>
                    <a:pt x="9853" y="2157"/>
                  </a:lnTo>
                  <a:lnTo>
                    <a:pt x="9533" y="1983"/>
                  </a:lnTo>
                  <a:lnTo>
                    <a:pt x="9241" y="1778"/>
                  </a:lnTo>
                  <a:lnTo>
                    <a:pt x="8979" y="1545"/>
                  </a:lnTo>
                  <a:lnTo>
                    <a:pt x="8483" y="1137"/>
                  </a:lnTo>
                  <a:lnTo>
                    <a:pt x="8017" y="729"/>
                  </a:lnTo>
                  <a:lnTo>
                    <a:pt x="7550" y="292"/>
                  </a:lnTo>
                  <a:lnTo>
                    <a:pt x="7346" y="175"/>
                  </a:lnTo>
                  <a:lnTo>
                    <a:pt x="7142" y="5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1584179" y="4555687"/>
              <a:ext cx="260404" cy="99695"/>
            </a:xfrm>
            <a:custGeom>
              <a:rect b="b" l="l" r="r" t="t"/>
              <a:pathLst>
                <a:path extrusionOk="0" h="5714" w="14925">
                  <a:moveTo>
                    <a:pt x="846" y="0"/>
                  </a:moveTo>
                  <a:lnTo>
                    <a:pt x="729" y="88"/>
                  </a:lnTo>
                  <a:lnTo>
                    <a:pt x="642" y="204"/>
                  </a:lnTo>
                  <a:lnTo>
                    <a:pt x="583" y="321"/>
                  </a:lnTo>
                  <a:lnTo>
                    <a:pt x="0" y="4810"/>
                  </a:lnTo>
                  <a:lnTo>
                    <a:pt x="0" y="4985"/>
                  </a:lnTo>
                  <a:lnTo>
                    <a:pt x="29" y="5131"/>
                  </a:lnTo>
                  <a:lnTo>
                    <a:pt x="88" y="5276"/>
                  </a:lnTo>
                  <a:lnTo>
                    <a:pt x="175" y="5422"/>
                  </a:lnTo>
                  <a:lnTo>
                    <a:pt x="263" y="5539"/>
                  </a:lnTo>
                  <a:lnTo>
                    <a:pt x="408" y="5626"/>
                  </a:lnTo>
                  <a:lnTo>
                    <a:pt x="554" y="5684"/>
                  </a:lnTo>
                  <a:lnTo>
                    <a:pt x="700" y="5714"/>
                  </a:lnTo>
                  <a:lnTo>
                    <a:pt x="787" y="5714"/>
                  </a:lnTo>
                  <a:lnTo>
                    <a:pt x="2128" y="5684"/>
                  </a:lnTo>
                  <a:lnTo>
                    <a:pt x="3323" y="5626"/>
                  </a:lnTo>
                  <a:lnTo>
                    <a:pt x="4606" y="5597"/>
                  </a:lnTo>
                  <a:lnTo>
                    <a:pt x="6238" y="5568"/>
                  </a:lnTo>
                  <a:lnTo>
                    <a:pt x="7637" y="5597"/>
                  </a:lnTo>
                  <a:lnTo>
                    <a:pt x="9415" y="5655"/>
                  </a:lnTo>
                  <a:lnTo>
                    <a:pt x="11310" y="5714"/>
                  </a:lnTo>
                  <a:lnTo>
                    <a:pt x="13438" y="5714"/>
                  </a:lnTo>
                  <a:lnTo>
                    <a:pt x="13758" y="5626"/>
                  </a:lnTo>
                  <a:lnTo>
                    <a:pt x="14050" y="5539"/>
                  </a:lnTo>
                  <a:lnTo>
                    <a:pt x="14283" y="5393"/>
                  </a:lnTo>
                  <a:lnTo>
                    <a:pt x="14487" y="5247"/>
                  </a:lnTo>
                  <a:lnTo>
                    <a:pt x="14633" y="5043"/>
                  </a:lnTo>
                  <a:lnTo>
                    <a:pt x="14779" y="4868"/>
                  </a:lnTo>
                  <a:lnTo>
                    <a:pt x="14866" y="4664"/>
                  </a:lnTo>
                  <a:lnTo>
                    <a:pt x="14895" y="4460"/>
                  </a:lnTo>
                  <a:lnTo>
                    <a:pt x="14924" y="4256"/>
                  </a:lnTo>
                  <a:lnTo>
                    <a:pt x="14895" y="4052"/>
                  </a:lnTo>
                  <a:lnTo>
                    <a:pt x="14866" y="3877"/>
                  </a:lnTo>
                  <a:lnTo>
                    <a:pt x="14779" y="3731"/>
                  </a:lnTo>
                  <a:lnTo>
                    <a:pt x="14691" y="3586"/>
                  </a:lnTo>
                  <a:lnTo>
                    <a:pt x="14545" y="3498"/>
                  </a:lnTo>
                  <a:lnTo>
                    <a:pt x="14400" y="3440"/>
                  </a:lnTo>
                  <a:lnTo>
                    <a:pt x="13671" y="3265"/>
                  </a:lnTo>
                  <a:lnTo>
                    <a:pt x="13030" y="3119"/>
                  </a:lnTo>
                  <a:lnTo>
                    <a:pt x="12418" y="2944"/>
                  </a:lnTo>
                  <a:lnTo>
                    <a:pt x="11835" y="2740"/>
                  </a:lnTo>
                  <a:lnTo>
                    <a:pt x="11310" y="2565"/>
                  </a:lnTo>
                  <a:lnTo>
                    <a:pt x="10844" y="2361"/>
                  </a:lnTo>
                  <a:lnTo>
                    <a:pt x="10377" y="2157"/>
                  </a:lnTo>
                  <a:lnTo>
                    <a:pt x="9969" y="1983"/>
                  </a:lnTo>
                  <a:lnTo>
                    <a:pt x="9240" y="1545"/>
                  </a:lnTo>
                  <a:lnTo>
                    <a:pt x="8599" y="1137"/>
                  </a:lnTo>
                  <a:lnTo>
                    <a:pt x="8045" y="729"/>
                  </a:lnTo>
                  <a:lnTo>
                    <a:pt x="7521" y="292"/>
                  </a:lnTo>
                  <a:lnTo>
                    <a:pt x="7346" y="175"/>
                  </a:lnTo>
                  <a:lnTo>
                    <a:pt x="7113" y="5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1611642" y="4361915"/>
              <a:ext cx="90535" cy="104790"/>
            </a:xfrm>
            <a:custGeom>
              <a:rect b="b" l="l" r="r" t="t"/>
              <a:pathLst>
                <a:path extrusionOk="0" h="6006" w="5189">
                  <a:moveTo>
                    <a:pt x="146" y="1"/>
                  </a:moveTo>
                  <a:lnTo>
                    <a:pt x="0" y="6005"/>
                  </a:lnTo>
                  <a:lnTo>
                    <a:pt x="5043" y="6005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1611642" y="4361915"/>
              <a:ext cx="90535" cy="104790"/>
            </a:xfrm>
            <a:custGeom>
              <a:rect b="b" l="l" r="r" t="t"/>
              <a:pathLst>
                <a:path extrusionOk="0" fill="none" h="6006" w="5189">
                  <a:moveTo>
                    <a:pt x="5189" y="1"/>
                  </a:moveTo>
                  <a:lnTo>
                    <a:pt x="5043" y="6005"/>
                  </a:lnTo>
                  <a:lnTo>
                    <a:pt x="0" y="6005"/>
                  </a:lnTo>
                  <a:lnTo>
                    <a:pt x="146" y="1"/>
                  </a:lnTo>
                  <a:lnTo>
                    <a:pt x="51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1222074" y="4361915"/>
              <a:ext cx="102242" cy="104790"/>
            </a:xfrm>
            <a:custGeom>
              <a:rect b="b" l="l" r="r" t="t"/>
              <a:pathLst>
                <a:path extrusionOk="0" h="6006" w="5860">
                  <a:moveTo>
                    <a:pt x="788" y="1"/>
                  </a:moveTo>
                  <a:lnTo>
                    <a:pt x="0" y="6005"/>
                  </a:lnTo>
                  <a:lnTo>
                    <a:pt x="5043" y="6005"/>
                  </a:lnTo>
                  <a:lnTo>
                    <a:pt x="5859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1222074" y="4361915"/>
              <a:ext cx="102242" cy="104790"/>
            </a:xfrm>
            <a:custGeom>
              <a:rect b="b" l="l" r="r" t="t"/>
              <a:pathLst>
                <a:path extrusionOk="0" fill="none" h="6006" w="5860">
                  <a:moveTo>
                    <a:pt x="788" y="1"/>
                  </a:moveTo>
                  <a:lnTo>
                    <a:pt x="5859" y="1"/>
                  </a:lnTo>
                  <a:lnTo>
                    <a:pt x="5043" y="6005"/>
                  </a:lnTo>
                  <a:lnTo>
                    <a:pt x="0" y="6005"/>
                  </a:lnTo>
                  <a:lnTo>
                    <a:pt x="7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1315645" y="2024525"/>
              <a:ext cx="474014" cy="557413"/>
            </a:xfrm>
            <a:custGeom>
              <a:rect b="b" l="l" r="r" t="t"/>
              <a:pathLst>
                <a:path extrusionOk="0" h="31948" w="27168">
                  <a:moveTo>
                    <a:pt x="13351" y="0"/>
                  </a:moveTo>
                  <a:lnTo>
                    <a:pt x="12185" y="29"/>
                  </a:lnTo>
                  <a:lnTo>
                    <a:pt x="11019" y="59"/>
                  </a:lnTo>
                  <a:lnTo>
                    <a:pt x="9853" y="88"/>
                  </a:lnTo>
                  <a:lnTo>
                    <a:pt x="8687" y="175"/>
                  </a:lnTo>
                  <a:lnTo>
                    <a:pt x="7609" y="234"/>
                  </a:lnTo>
                  <a:lnTo>
                    <a:pt x="6501" y="350"/>
                  </a:lnTo>
                  <a:lnTo>
                    <a:pt x="5422" y="467"/>
                  </a:lnTo>
                  <a:lnTo>
                    <a:pt x="4315" y="583"/>
                  </a:lnTo>
                  <a:lnTo>
                    <a:pt x="3236" y="729"/>
                  </a:lnTo>
                  <a:lnTo>
                    <a:pt x="2158" y="904"/>
                  </a:lnTo>
                  <a:lnTo>
                    <a:pt x="1079" y="1108"/>
                  </a:lnTo>
                  <a:lnTo>
                    <a:pt x="1" y="1312"/>
                  </a:lnTo>
                  <a:lnTo>
                    <a:pt x="700" y="4402"/>
                  </a:lnTo>
                  <a:lnTo>
                    <a:pt x="1342" y="7200"/>
                  </a:lnTo>
                  <a:lnTo>
                    <a:pt x="1895" y="9794"/>
                  </a:lnTo>
                  <a:lnTo>
                    <a:pt x="2362" y="12155"/>
                  </a:lnTo>
                  <a:lnTo>
                    <a:pt x="2770" y="14341"/>
                  </a:lnTo>
                  <a:lnTo>
                    <a:pt x="3091" y="16324"/>
                  </a:lnTo>
                  <a:lnTo>
                    <a:pt x="3353" y="18189"/>
                  </a:lnTo>
                  <a:lnTo>
                    <a:pt x="3557" y="19938"/>
                  </a:lnTo>
                  <a:lnTo>
                    <a:pt x="3703" y="21570"/>
                  </a:lnTo>
                  <a:lnTo>
                    <a:pt x="3819" y="23115"/>
                  </a:lnTo>
                  <a:lnTo>
                    <a:pt x="3878" y="24602"/>
                  </a:lnTo>
                  <a:lnTo>
                    <a:pt x="3936" y="26059"/>
                  </a:lnTo>
                  <a:lnTo>
                    <a:pt x="3936" y="27488"/>
                  </a:lnTo>
                  <a:lnTo>
                    <a:pt x="3907" y="28945"/>
                  </a:lnTo>
                  <a:lnTo>
                    <a:pt x="3819" y="31947"/>
                  </a:lnTo>
                  <a:lnTo>
                    <a:pt x="24340" y="31947"/>
                  </a:lnTo>
                  <a:lnTo>
                    <a:pt x="25127" y="26730"/>
                  </a:lnTo>
                  <a:lnTo>
                    <a:pt x="25739" y="22124"/>
                  </a:lnTo>
                  <a:lnTo>
                    <a:pt x="26235" y="18131"/>
                  </a:lnTo>
                  <a:lnTo>
                    <a:pt x="26613" y="14691"/>
                  </a:lnTo>
                  <a:lnTo>
                    <a:pt x="26876" y="11747"/>
                  </a:lnTo>
                  <a:lnTo>
                    <a:pt x="27051" y="9270"/>
                  </a:lnTo>
                  <a:lnTo>
                    <a:pt x="27138" y="7229"/>
                  </a:lnTo>
                  <a:lnTo>
                    <a:pt x="27167" y="5597"/>
                  </a:lnTo>
                  <a:lnTo>
                    <a:pt x="27138" y="4285"/>
                  </a:lnTo>
                  <a:lnTo>
                    <a:pt x="27051" y="3294"/>
                  </a:lnTo>
                  <a:lnTo>
                    <a:pt x="26963" y="2565"/>
                  </a:lnTo>
                  <a:lnTo>
                    <a:pt x="26847" y="2070"/>
                  </a:lnTo>
                  <a:lnTo>
                    <a:pt x="26730" y="1749"/>
                  </a:lnTo>
                  <a:lnTo>
                    <a:pt x="26643" y="1545"/>
                  </a:lnTo>
                  <a:lnTo>
                    <a:pt x="26555" y="1487"/>
                  </a:lnTo>
                  <a:lnTo>
                    <a:pt x="26526" y="1458"/>
                  </a:lnTo>
                  <a:lnTo>
                    <a:pt x="25768" y="1312"/>
                  </a:lnTo>
                  <a:lnTo>
                    <a:pt x="23757" y="962"/>
                  </a:lnTo>
                  <a:lnTo>
                    <a:pt x="22474" y="729"/>
                  </a:lnTo>
                  <a:lnTo>
                    <a:pt x="21017" y="525"/>
                  </a:lnTo>
                  <a:lnTo>
                    <a:pt x="19530" y="321"/>
                  </a:lnTo>
                  <a:lnTo>
                    <a:pt x="18015" y="175"/>
                  </a:lnTo>
                  <a:lnTo>
                    <a:pt x="16849" y="88"/>
                  </a:lnTo>
                  <a:lnTo>
                    <a:pt x="15683" y="59"/>
                  </a:lnTo>
                  <a:lnTo>
                    <a:pt x="14517" y="29"/>
                  </a:lnTo>
                  <a:lnTo>
                    <a:pt x="133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1315645" y="2024525"/>
              <a:ext cx="474014" cy="557413"/>
            </a:xfrm>
            <a:custGeom>
              <a:rect b="b" l="l" r="r" t="t"/>
              <a:pathLst>
                <a:path extrusionOk="0" fill="none" h="31948" w="27168">
                  <a:moveTo>
                    <a:pt x="26526" y="1458"/>
                  </a:moveTo>
                  <a:lnTo>
                    <a:pt x="26526" y="1458"/>
                  </a:lnTo>
                  <a:lnTo>
                    <a:pt x="26555" y="1487"/>
                  </a:lnTo>
                  <a:lnTo>
                    <a:pt x="26643" y="1545"/>
                  </a:lnTo>
                  <a:lnTo>
                    <a:pt x="26730" y="1749"/>
                  </a:lnTo>
                  <a:lnTo>
                    <a:pt x="26847" y="2070"/>
                  </a:lnTo>
                  <a:lnTo>
                    <a:pt x="26963" y="2565"/>
                  </a:lnTo>
                  <a:lnTo>
                    <a:pt x="27051" y="3294"/>
                  </a:lnTo>
                  <a:lnTo>
                    <a:pt x="27138" y="4285"/>
                  </a:lnTo>
                  <a:lnTo>
                    <a:pt x="27167" y="5597"/>
                  </a:lnTo>
                  <a:lnTo>
                    <a:pt x="27138" y="7229"/>
                  </a:lnTo>
                  <a:lnTo>
                    <a:pt x="27051" y="9270"/>
                  </a:lnTo>
                  <a:lnTo>
                    <a:pt x="26876" y="11747"/>
                  </a:lnTo>
                  <a:lnTo>
                    <a:pt x="26613" y="14691"/>
                  </a:lnTo>
                  <a:lnTo>
                    <a:pt x="26235" y="18131"/>
                  </a:lnTo>
                  <a:lnTo>
                    <a:pt x="25739" y="22124"/>
                  </a:lnTo>
                  <a:lnTo>
                    <a:pt x="25127" y="26730"/>
                  </a:lnTo>
                  <a:lnTo>
                    <a:pt x="24340" y="31947"/>
                  </a:lnTo>
                  <a:lnTo>
                    <a:pt x="3819" y="31947"/>
                  </a:lnTo>
                  <a:lnTo>
                    <a:pt x="3819" y="31947"/>
                  </a:lnTo>
                  <a:lnTo>
                    <a:pt x="3907" y="28945"/>
                  </a:lnTo>
                  <a:lnTo>
                    <a:pt x="3936" y="27488"/>
                  </a:lnTo>
                  <a:lnTo>
                    <a:pt x="3936" y="26059"/>
                  </a:lnTo>
                  <a:lnTo>
                    <a:pt x="3878" y="24602"/>
                  </a:lnTo>
                  <a:lnTo>
                    <a:pt x="3819" y="23115"/>
                  </a:lnTo>
                  <a:lnTo>
                    <a:pt x="3703" y="21570"/>
                  </a:lnTo>
                  <a:lnTo>
                    <a:pt x="3557" y="19938"/>
                  </a:lnTo>
                  <a:lnTo>
                    <a:pt x="3353" y="18189"/>
                  </a:lnTo>
                  <a:lnTo>
                    <a:pt x="3091" y="16324"/>
                  </a:lnTo>
                  <a:lnTo>
                    <a:pt x="2770" y="14341"/>
                  </a:lnTo>
                  <a:lnTo>
                    <a:pt x="2362" y="12155"/>
                  </a:lnTo>
                  <a:lnTo>
                    <a:pt x="1895" y="9794"/>
                  </a:lnTo>
                  <a:lnTo>
                    <a:pt x="1342" y="7200"/>
                  </a:lnTo>
                  <a:lnTo>
                    <a:pt x="700" y="4402"/>
                  </a:lnTo>
                  <a:lnTo>
                    <a:pt x="1" y="1312"/>
                  </a:lnTo>
                  <a:lnTo>
                    <a:pt x="1" y="1312"/>
                  </a:lnTo>
                  <a:lnTo>
                    <a:pt x="1079" y="1108"/>
                  </a:lnTo>
                  <a:lnTo>
                    <a:pt x="2158" y="904"/>
                  </a:lnTo>
                  <a:lnTo>
                    <a:pt x="3236" y="729"/>
                  </a:lnTo>
                  <a:lnTo>
                    <a:pt x="4315" y="583"/>
                  </a:lnTo>
                  <a:lnTo>
                    <a:pt x="5422" y="467"/>
                  </a:lnTo>
                  <a:lnTo>
                    <a:pt x="6501" y="350"/>
                  </a:lnTo>
                  <a:lnTo>
                    <a:pt x="7609" y="234"/>
                  </a:lnTo>
                  <a:lnTo>
                    <a:pt x="8687" y="175"/>
                  </a:lnTo>
                  <a:lnTo>
                    <a:pt x="8687" y="175"/>
                  </a:lnTo>
                  <a:lnTo>
                    <a:pt x="9853" y="88"/>
                  </a:lnTo>
                  <a:lnTo>
                    <a:pt x="11019" y="59"/>
                  </a:lnTo>
                  <a:lnTo>
                    <a:pt x="12185" y="29"/>
                  </a:lnTo>
                  <a:lnTo>
                    <a:pt x="13351" y="0"/>
                  </a:lnTo>
                  <a:lnTo>
                    <a:pt x="14517" y="29"/>
                  </a:lnTo>
                  <a:lnTo>
                    <a:pt x="15683" y="59"/>
                  </a:lnTo>
                  <a:lnTo>
                    <a:pt x="16849" y="88"/>
                  </a:lnTo>
                  <a:lnTo>
                    <a:pt x="18015" y="175"/>
                  </a:lnTo>
                  <a:lnTo>
                    <a:pt x="18015" y="175"/>
                  </a:lnTo>
                  <a:lnTo>
                    <a:pt x="19530" y="321"/>
                  </a:lnTo>
                  <a:lnTo>
                    <a:pt x="21017" y="525"/>
                  </a:lnTo>
                  <a:lnTo>
                    <a:pt x="22474" y="729"/>
                  </a:lnTo>
                  <a:lnTo>
                    <a:pt x="23757" y="962"/>
                  </a:lnTo>
                  <a:lnTo>
                    <a:pt x="25768" y="1312"/>
                  </a:lnTo>
                  <a:lnTo>
                    <a:pt x="26526" y="14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1315645" y="2024525"/>
              <a:ext cx="454176" cy="534016"/>
            </a:xfrm>
            <a:custGeom>
              <a:rect b="b" l="l" r="r" t="t"/>
              <a:pathLst>
                <a:path extrusionOk="0" h="30607" w="26031">
                  <a:moveTo>
                    <a:pt x="13351" y="0"/>
                  </a:moveTo>
                  <a:lnTo>
                    <a:pt x="12185" y="29"/>
                  </a:lnTo>
                  <a:lnTo>
                    <a:pt x="11019" y="59"/>
                  </a:lnTo>
                  <a:lnTo>
                    <a:pt x="9853" y="88"/>
                  </a:lnTo>
                  <a:lnTo>
                    <a:pt x="8687" y="175"/>
                  </a:lnTo>
                  <a:lnTo>
                    <a:pt x="7609" y="234"/>
                  </a:lnTo>
                  <a:lnTo>
                    <a:pt x="6501" y="350"/>
                  </a:lnTo>
                  <a:lnTo>
                    <a:pt x="5422" y="467"/>
                  </a:lnTo>
                  <a:lnTo>
                    <a:pt x="4315" y="583"/>
                  </a:lnTo>
                  <a:lnTo>
                    <a:pt x="3236" y="729"/>
                  </a:lnTo>
                  <a:lnTo>
                    <a:pt x="2158" y="904"/>
                  </a:lnTo>
                  <a:lnTo>
                    <a:pt x="1079" y="1108"/>
                  </a:lnTo>
                  <a:lnTo>
                    <a:pt x="1" y="1312"/>
                  </a:lnTo>
                  <a:lnTo>
                    <a:pt x="584" y="3790"/>
                  </a:lnTo>
                  <a:lnTo>
                    <a:pt x="1108" y="6092"/>
                  </a:lnTo>
                  <a:lnTo>
                    <a:pt x="1575" y="8220"/>
                  </a:lnTo>
                  <a:lnTo>
                    <a:pt x="1983" y="10232"/>
                  </a:lnTo>
                  <a:lnTo>
                    <a:pt x="2362" y="12097"/>
                  </a:lnTo>
                  <a:lnTo>
                    <a:pt x="2683" y="13846"/>
                  </a:lnTo>
                  <a:lnTo>
                    <a:pt x="2945" y="15478"/>
                  </a:lnTo>
                  <a:lnTo>
                    <a:pt x="3178" y="16994"/>
                  </a:lnTo>
                  <a:lnTo>
                    <a:pt x="3382" y="18451"/>
                  </a:lnTo>
                  <a:lnTo>
                    <a:pt x="3557" y="19821"/>
                  </a:lnTo>
                  <a:lnTo>
                    <a:pt x="3674" y="21133"/>
                  </a:lnTo>
                  <a:lnTo>
                    <a:pt x="3761" y="22387"/>
                  </a:lnTo>
                  <a:lnTo>
                    <a:pt x="3848" y="23582"/>
                  </a:lnTo>
                  <a:lnTo>
                    <a:pt x="3907" y="24777"/>
                  </a:lnTo>
                  <a:lnTo>
                    <a:pt x="3936" y="25914"/>
                  </a:lnTo>
                  <a:lnTo>
                    <a:pt x="3936" y="27050"/>
                  </a:lnTo>
                  <a:lnTo>
                    <a:pt x="3907" y="28799"/>
                  </a:lnTo>
                  <a:lnTo>
                    <a:pt x="3878" y="30606"/>
                  </a:lnTo>
                  <a:lnTo>
                    <a:pt x="24544" y="30606"/>
                  </a:lnTo>
                  <a:lnTo>
                    <a:pt x="24981" y="27633"/>
                  </a:lnTo>
                  <a:lnTo>
                    <a:pt x="25389" y="24864"/>
                  </a:lnTo>
                  <a:lnTo>
                    <a:pt x="25739" y="22299"/>
                  </a:lnTo>
                  <a:lnTo>
                    <a:pt x="26031" y="19938"/>
                  </a:lnTo>
                  <a:lnTo>
                    <a:pt x="25710" y="19034"/>
                  </a:lnTo>
                  <a:lnTo>
                    <a:pt x="25418" y="18131"/>
                  </a:lnTo>
                  <a:lnTo>
                    <a:pt x="25156" y="17227"/>
                  </a:lnTo>
                  <a:lnTo>
                    <a:pt x="24894" y="16324"/>
                  </a:lnTo>
                  <a:lnTo>
                    <a:pt x="24398" y="14487"/>
                  </a:lnTo>
                  <a:lnTo>
                    <a:pt x="22154" y="16032"/>
                  </a:lnTo>
                  <a:lnTo>
                    <a:pt x="21833" y="14924"/>
                  </a:lnTo>
                  <a:lnTo>
                    <a:pt x="21483" y="13729"/>
                  </a:lnTo>
                  <a:lnTo>
                    <a:pt x="21104" y="12243"/>
                  </a:lnTo>
                  <a:lnTo>
                    <a:pt x="20725" y="10581"/>
                  </a:lnTo>
                  <a:lnTo>
                    <a:pt x="20521" y="9707"/>
                  </a:lnTo>
                  <a:lnTo>
                    <a:pt x="20376" y="8862"/>
                  </a:lnTo>
                  <a:lnTo>
                    <a:pt x="20230" y="7987"/>
                  </a:lnTo>
                  <a:lnTo>
                    <a:pt x="20143" y="7171"/>
                  </a:lnTo>
                  <a:lnTo>
                    <a:pt x="20055" y="6384"/>
                  </a:lnTo>
                  <a:lnTo>
                    <a:pt x="20026" y="5655"/>
                  </a:lnTo>
                  <a:lnTo>
                    <a:pt x="20055" y="4985"/>
                  </a:lnTo>
                  <a:lnTo>
                    <a:pt x="20143" y="4402"/>
                  </a:lnTo>
                  <a:lnTo>
                    <a:pt x="20201" y="4169"/>
                  </a:lnTo>
                  <a:lnTo>
                    <a:pt x="20288" y="3935"/>
                  </a:lnTo>
                  <a:lnTo>
                    <a:pt x="20376" y="3702"/>
                  </a:lnTo>
                  <a:lnTo>
                    <a:pt x="20463" y="3527"/>
                  </a:lnTo>
                  <a:lnTo>
                    <a:pt x="20900" y="2944"/>
                  </a:lnTo>
                  <a:lnTo>
                    <a:pt x="21338" y="2449"/>
                  </a:lnTo>
                  <a:lnTo>
                    <a:pt x="21775" y="2012"/>
                  </a:lnTo>
                  <a:lnTo>
                    <a:pt x="21979" y="1837"/>
                  </a:lnTo>
                  <a:lnTo>
                    <a:pt x="22212" y="1691"/>
                  </a:lnTo>
                  <a:lnTo>
                    <a:pt x="22445" y="1545"/>
                  </a:lnTo>
                  <a:lnTo>
                    <a:pt x="22678" y="1429"/>
                  </a:lnTo>
                  <a:lnTo>
                    <a:pt x="22912" y="1341"/>
                  </a:lnTo>
                  <a:lnTo>
                    <a:pt x="23174" y="1254"/>
                  </a:lnTo>
                  <a:lnTo>
                    <a:pt x="23407" y="1195"/>
                  </a:lnTo>
                  <a:lnTo>
                    <a:pt x="23699" y="1166"/>
                  </a:lnTo>
                  <a:lnTo>
                    <a:pt x="23961" y="1137"/>
                  </a:lnTo>
                  <a:lnTo>
                    <a:pt x="24252" y="1108"/>
                  </a:lnTo>
                  <a:lnTo>
                    <a:pt x="24573" y="1137"/>
                  </a:lnTo>
                  <a:lnTo>
                    <a:pt x="24923" y="1166"/>
                  </a:lnTo>
                  <a:lnTo>
                    <a:pt x="23495" y="904"/>
                  </a:lnTo>
                  <a:lnTo>
                    <a:pt x="21775" y="642"/>
                  </a:lnTo>
                  <a:lnTo>
                    <a:pt x="19909" y="379"/>
                  </a:lnTo>
                  <a:lnTo>
                    <a:pt x="18015" y="175"/>
                  </a:lnTo>
                  <a:lnTo>
                    <a:pt x="16849" y="88"/>
                  </a:lnTo>
                  <a:lnTo>
                    <a:pt x="15683" y="59"/>
                  </a:lnTo>
                  <a:lnTo>
                    <a:pt x="14517" y="29"/>
                  </a:lnTo>
                  <a:lnTo>
                    <a:pt x="13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1315645" y="2024525"/>
              <a:ext cx="454176" cy="534016"/>
            </a:xfrm>
            <a:custGeom>
              <a:rect b="b" l="l" r="r" t="t"/>
              <a:pathLst>
                <a:path extrusionOk="0" fill="none" h="30607" w="26031">
                  <a:moveTo>
                    <a:pt x="13351" y="0"/>
                  </a:moveTo>
                  <a:lnTo>
                    <a:pt x="13351" y="0"/>
                  </a:lnTo>
                  <a:lnTo>
                    <a:pt x="12185" y="29"/>
                  </a:lnTo>
                  <a:lnTo>
                    <a:pt x="11019" y="59"/>
                  </a:lnTo>
                  <a:lnTo>
                    <a:pt x="9853" y="88"/>
                  </a:lnTo>
                  <a:lnTo>
                    <a:pt x="8687" y="175"/>
                  </a:lnTo>
                  <a:lnTo>
                    <a:pt x="8687" y="175"/>
                  </a:lnTo>
                  <a:lnTo>
                    <a:pt x="7609" y="234"/>
                  </a:lnTo>
                  <a:lnTo>
                    <a:pt x="6501" y="350"/>
                  </a:lnTo>
                  <a:lnTo>
                    <a:pt x="5422" y="467"/>
                  </a:lnTo>
                  <a:lnTo>
                    <a:pt x="4315" y="583"/>
                  </a:lnTo>
                  <a:lnTo>
                    <a:pt x="3236" y="729"/>
                  </a:lnTo>
                  <a:lnTo>
                    <a:pt x="2158" y="904"/>
                  </a:lnTo>
                  <a:lnTo>
                    <a:pt x="1079" y="1108"/>
                  </a:lnTo>
                  <a:lnTo>
                    <a:pt x="1" y="1312"/>
                  </a:lnTo>
                  <a:lnTo>
                    <a:pt x="1" y="1312"/>
                  </a:lnTo>
                  <a:lnTo>
                    <a:pt x="584" y="3790"/>
                  </a:lnTo>
                  <a:lnTo>
                    <a:pt x="1108" y="6092"/>
                  </a:lnTo>
                  <a:lnTo>
                    <a:pt x="1575" y="8220"/>
                  </a:lnTo>
                  <a:lnTo>
                    <a:pt x="1983" y="10232"/>
                  </a:lnTo>
                  <a:lnTo>
                    <a:pt x="2362" y="12097"/>
                  </a:lnTo>
                  <a:lnTo>
                    <a:pt x="2683" y="13846"/>
                  </a:lnTo>
                  <a:lnTo>
                    <a:pt x="2945" y="15478"/>
                  </a:lnTo>
                  <a:lnTo>
                    <a:pt x="3178" y="16994"/>
                  </a:lnTo>
                  <a:lnTo>
                    <a:pt x="3382" y="18451"/>
                  </a:lnTo>
                  <a:lnTo>
                    <a:pt x="3557" y="19821"/>
                  </a:lnTo>
                  <a:lnTo>
                    <a:pt x="3674" y="21133"/>
                  </a:lnTo>
                  <a:lnTo>
                    <a:pt x="3761" y="22387"/>
                  </a:lnTo>
                  <a:lnTo>
                    <a:pt x="3848" y="23582"/>
                  </a:lnTo>
                  <a:lnTo>
                    <a:pt x="3907" y="24777"/>
                  </a:lnTo>
                  <a:lnTo>
                    <a:pt x="3936" y="25914"/>
                  </a:lnTo>
                  <a:lnTo>
                    <a:pt x="3936" y="27050"/>
                  </a:lnTo>
                  <a:lnTo>
                    <a:pt x="3936" y="27050"/>
                  </a:lnTo>
                  <a:lnTo>
                    <a:pt x="3907" y="28799"/>
                  </a:lnTo>
                  <a:lnTo>
                    <a:pt x="3878" y="30606"/>
                  </a:lnTo>
                  <a:lnTo>
                    <a:pt x="24544" y="30606"/>
                  </a:lnTo>
                  <a:lnTo>
                    <a:pt x="24544" y="30606"/>
                  </a:lnTo>
                  <a:lnTo>
                    <a:pt x="24981" y="27633"/>
                  </a:lnTo>
                  <a:lnTo>
                    <a:pt x="25389" y="24864"/>
                  </a:lnTo>
                  <a:lnTo>
                    <a:pt x="25739" y="22299"/>
                  </a:lnTo>
                  <a:lnTo>
                    <a:pt x="26031" y="19938"/>
                  </a:lnTo>
                  <a:lnTo>
                    <a:pt x="26031" y="19938"/>
                  </a:lnTo>
                  <a:lnTo>
                    <a:pt x="25710" y="19034"/>
                  </a:lnTo>
                  <a:lnTo>
                    <a:pt x="25418" y="18131"/>
                  </a:lnTo>
                  <a:lnTo>
                    <a:pt x="25156" y="17227"/>
                  </a:lnTo>
                  <a:lnTo>
                    <a:pt x="24894" y="16324"/>
                  </a:lnTo>
                  <a:lnTo>
                    <a:pt x="24894" y="16324"/>
                  </a:lnTo>
                  <a:lnTo>
                    <a:pt x="24398" y="14487"/>
                  </a:lnTo>
                  <a:lnTo>
                    <a:pt x="22154" y="16032"/>
                  </a:lnTo>
                  <a:lnTo>
                    <a:pt x="22154" y="16032"/>
                  </a:lnTo>
                  <a:lnTo>
                    <a:pt x="21833" y="14924"/>
                  </a:lnTo>
                  <a:lnTo>
                    <a:pt x="21483" y="13729"/>
                  </a:lnTo>
                  <a:lnTo>
                    <a:pt x="21104" y="12243"/>
                  </a:lnTo>
                  <a:lnTo>
                    <a:pt x="20725" y="10581"/>
                  </a:lnTo>
                  <a:lnTo>
                    <a:pt x="20521" y="9707"/>
                  </a:lnTo>
                  <a:lnTo>
                    <a:pt x="20376" y="8862"/>
                  </a:lnTo>
                  <a:lnTo>
                    <a:pt x="20230" y="7987"/>
                  </a:lnTo>
                  <a:lnTo>
                    <a:pt x="20143" y="7171"/>
                  </a:lnTo>
                  <a:lnTo>
                    <a:pt x="20055" y="6384"/>
                  </a:lnTo>
                  <a:lnTo>
                    <a:pt x="20026" y="5655"/>
                  </a:lnTo>
                  <a:lnTo>
                    <a:pt x="20026" y="5655"/>
                  </a:lnTo>
                  <a:lnTo>
                    <a:pt x="20055" y="4985"/>
                  </a:lnTo>
                  <a:lnTo>
                    <a:pt x="20143" y="4402"/>
                  </a:lnTo>
                  <a:lnTo>
                    <a:pt x="20201" y="4169"/>
                  </a:lnTo>
                  <a:lnTo>
                    <a:pt x="20288" y="3935"/>
                  </a:lnTo>
                  <a:lnTo>
                    <a:pt x="20376" y="3702"/>
                  </a:lnTo>
                  <a:lnTo>
                    <a:pt x="20463" y="3527"/>
                  </a:lnTo>
                  <a:lnTo>
                    <a:pt x="20463" y="3527"/>
                  </a:lnTo>
                  <a:lnTo>
                    <a:pt x="20900" y="2944"/>
                  </a:lnTo>
                  <a:lnTo>
                    <a:pt x="21338" y="2449"/>
                  </a:lnTo>
                  <a:lnTo>
                    <a:pt x="21775" y="2012"/>
                  </a:lnTo>
                  <a:lnTo>
                    <a:pt x="21979" y="1837"/>
                  </a:lnTo>
                  <a:lnTo>
                    <a:pt x="22212" y="1691"/>
                  </a:lnTo>
                  <a:lnTo>
                    <a:pt x="22445" y="1545"/>
                  </a:lnTo>
                  <a:lnTo>
                    <a:pt x="22678" y="1429"/>
                  </a:lnTo>
                  <a:lnTo>
                    <a:pt x="22912" y="1341"/>
                  </a:lnTo>
                  <a:lnTo>
                    <a:pt x="23174" y="1254"/>
                  </a:lnTo>
                  <a:lnTo>
                    <a:pt x="23407" y="1195"/>
                  </a:lnTo>
                  <a:lnTo>
                    <a:pt x="23699" y="1166"/>
                  </a:lnTo>
                  <a:lnTo>
                    <a:pt x="23961" y="1137"/>
                  </a:lnTo>
                  <a:lnTo>
                    <a:pt x="24252" y="1108"/>
                  </a:lnTo>
                  <a:lnTo>
                    <a:pt x="24252" y="1108"/>
                  </a:lnTo>
                  <a:lnTo>
                    <a:pt x="24573" y="1137"/>
                  </a:lnTo>
                  <a:lnTo>
                    <a:pt x="24923" y="1166"/>
                  </a:lnTo>
                  <a:lnTo>
                    <a:pt x="24923" y="1166"/>
                  </a:lnTo>
                  <a:lnTo>
                    <a:pt x="23495" y="904"/>
                  </a:lnTo>
                  <a:lnTo>
                    <a:pt x="21775" y="642"/>
                  </a:lnTo>
                  <a:lnTo>
                    <a:pt x="19909" y="379"/>
                  </a:lnTo>
                  <a:lnTo>
                    <a:pt x="18015" y="175"/>
                  </a:lnTo>
                  <a:lnTo>
                    <a:pt x="18015" y="175"/>
                  </a:lnTo>
                  <a:lnTo>
                    <a:pt x="16849" y="88"/>
                  </a:lnTo>
                  <a:lnTo>
                    <a:pt x="15683" y="59"/>
                  </a:lnTo>
                  <a:lnTo>
                    <a:pt x="14517" y="29"/>
                  </a:lnTo>
                  <a:lnTo>
                    <a:pt x="133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1718438" y="2148106"/>
              <a:ext cx="357028" cy="389585"/>
            </a:xfrm>
            <a:custGeom>
              <a:rect b="b" l="l" r="r" t="t"/>
              <a:pathLst>
                <a:path extrusionOk="0" h="22329" w="20463">
                  <a:moveTo>
                    <a:pt x="5102" y="0"/>
                  </a:moveTo>
                  <a:lnTo>
                    <a:pt x="1" y="729"/>
                  </a:lnTo>
                  <a:lnTo>
                    <a:pt x="175" y="1837"/>
                  </a:lnTo>
                  <a:lnTo>
                    <a:pt x="350" y="2886"/>
                  </a:lnTo>
                  <a:lnTo>
                    <a:pt x="758" y="5014"/>
                  </a:lnTo>
                  <a:lnTo>
                    <a:pt x="992" y="6093"/>
                  </a:lnTo>
                  <a:lnTo>
                    <a:pt x="1254" y="7142"/>
                  </a:lnTo>
                  <a:lnTo>
                    <a:pt x="1808" y="9241"/>
                  </a:lnTo>
                  <a:lnTo>
                    <a:pt x="2099" y="10319"/>
                  </a:lnTo>
                  <a:lnTo>
                    <a:pt x="2420" y="11368"/>
                  </a:lnTo>
                  <a:lnTo>
                    <a:pt x="2799" y="12418"/>
                  </a:lnTo>
                  <a:lnTo>
                    <a:pt x="3178" y="13467"/>
                  </a:lnTo>
                  <a:lnTo>
                    <a:pt x="3586" y="14517"/>
                  </a:lnTo>
                  <a:lnTo>
                    <a:pt x="4052" y="15537"/>
                  </a:lnTo>
                  <a:lnTo>
                    <a:pt x="4519" y="16528"/>
                  </a:lnTo>
                  <a:lnTo>
                    <a:pt x="5014" y="17519"/>
                  </a:lnTo>
                  <a:lnTo>
                    <a:pt x="5335" y="18044"/>
                  </a:lnTo>
                  <a:lnTo>
                    <a:pt x="5655" y="18539"/>
                  </a:lnTo>
                  <a:lnTo>
                    <a:pt x="5976" y="19035"/>
                  </a:lnTo>
                  <a:lnTo>
                    <a:pt x="6326" y="19530"/>
                  </a:lnTo>
                  <a:lnTo>
                    <a:pt x="6734" y="20026"/>
                  </a:lnTo>
                  <a:lnTo>
                    <a:pt x="7171" y="20521"/>
                  </a:lnTo>
                  <a:lnTo>
                    <a:pt x="7463" y="20813"/>
                  </a:lnTo>
                  <a:lnTo>
                    <a:pt x="7754" y="21075"/>
                  </a:lnTo>
                  <a:lnTo>
                    <a:pt x="8104" y="21308"/>
                  </a:lnTo>
                  <a:lnTo>
                    <a:pt x="8424" y="21541"/>
                  </a:lnTo>
                  <a:lnTo>
                    <a:pt x="8833" y="21775"/>
                  </a:lnTo>
                  <a:lnTo>
                    <a:pt x="9241" y="21949"/>
                  </a:lnTo>
                  <a:lnTo>
                    <a:pt x="9649" y="22095"/>
                  </a:lnTo>
                  <a:lnTo>
                    <a:pt x="10086" y="22212"/>
                  </a:lnTo>
                  <a:lnTo>
                    <a:pt x="10523" y="22299"/>
                  </a:lnTo>
                  <a:lnTo>
                    <a:pt x="10960" y="22328"/>
                  </a:lnTo>
                  <a:lnTo>
                    <a:pt x="11427" y="22328"/>
                  </a:lnTo>
                  <a:lnTo>
                    <a:pt x="11864" y="22299"/>
                  </a:lnTo>
                  <a:lnTo>
                    <a:pt x="12243" y="22241"/>
                  </a:lnTo>
                  <a:lnTo>
                    <a:pt x="12593" y="22153"/>
                  </a:lnTo>
                  <a:lnTo>
                    <a:pt x="12942" y="22066"/>
                  </a:lnTo>
                  <a:lnTo>
                    <a:pt x="13321" y="21949"/>
                  </a:lnTo>
                  <a:lnTo>
                    <a:pt x="13642" y="21804"/>
                  </a:lnTo>
                  <a:lnTo>
                    <a:pt x="13992" y="21658"/>
                  </a:lnTo>
                  <a:lnTo>
                    <a:pt x="14312" y="21454"/>
                  </a:lnTo>
                  <a:lnTo>
                    <a:pt x="14633" y="21279"/>
                  </a:lnTo>
                  <a:lnTo>
                    <a:pt x="15129" y="20929"/>
                  </a:lnTo>
                  <a:lnTo>
                    <a:pt x="15595" y="20550"/>
                  </a:lnTo>
                  <a:lnTo>
                    <a:pt x="16061" y="20171"/>
                  </a:lnTo>
                  <a:lnTo>
                    <a:pt x="16499" y="19763"/>
                  </a:lnTo>
                  <a:lnTo>
                    <a:pt x="16936" y="19355"/>
                  </a:lnTo>
                  <a:lnTo>
                    <a:pt x="17344" y="18918"/>
                  </a:lnTo>
                  <a:lnTo>
                    <a:pt x="17723" y="18452"/>
                  </a:lnTo>
                  <a:lnTo>
                    <a:pt x="18102" y="17956"/>
                  </a:lnTo>
                  <a:lnTo>
                    <a:pt x="18772" y="17082"/>
                  </a:lnTo>
                  <a:lnTo>
                    <a:pt x="19384" y="16149"/>
                  </a:lnTo>
                  <a:lnTo>
                    <a:pt x="19938" y="15216"/>
                  </a:lnTo>
                  <a:lnTo>
                    <a:pt x="20463" y="14225"/>
                  </a:lnTo>
                  <a:lnTo>
                    <a:pt x="18306" y="12855"/>
                  </a:lnTo>
                  <a:lnTo>
                    <a:pt x="17665" y="13584"/>
                  </a:lnTo>
                  <a:lnTo>
                    <a:pt x="16965" y="14312"/>
                  </a:lnTo>
                  <a:lnTo>
                    <a:pt x="16265" y="14983"/>
                  </a:lnTo>
                  <a:lnTo>
                    <a:pt x="15566" y="15653"/>
                  </a:lnTo>
                  <a:lnTo>
                    <a:pt x="14895" y="16265"/>
                  </a:lnTo>
                  <a:lnTo>
                    <a:pt x="14167" y="16790"/>
                  </a:lnTo>
                  <a:lnTo>
                    <a:pt x="13438" y="17286"/>
                  </a:lnTo>
                  <a:lnTo>
                    <a:pt x="12651" y="17694"/>
                  </a:lnTo>
                  <a:lnTo>
                    <a:pt x="12360" y="17810"/>
                  </a:lnTo>
                  <a:lnTo>
                    <a:pt x="12068" y="17898"/>
                  </a:lnTo>
                  <a:lnTo>
                    <a:pt x="11777" y="17956"/>
                  </a:lnTo>
                  <a:lnTo>
                    <a:pt x="11485" y="17985"/>
                  </a:lnTo>
                  <a:lnTo>
                    <a:pt x="11339" y="17956"/>
                  </a:lnTo>
                  <a:lnTo>
                    <a:pt x="11194" y="17927"/>
                  </a:lnTo>
                  <a:lnTo>
                    <a:pt x="11048" y="17839"/>
                  </a:lnTo>
                  <a:lnTo>
                    <a:pt x="10931" y="17752"/>
                  </a:lnTo>
                  <a:lnTo>
                    <a:pt x="10785" y="17577"/>
                  </a:lnTo>
                  <a:lnTo>
                    <a:pt x="10640" y="17402"/>
                  </a:lnTo>
                  <a:lnTo>
                    <a:pt x="10407" y="17111"/>
                  </a:lnTo>
                  <a:lnTo>
                    <a:pt x="10173" y="16790"/>
                  </a:lnTo>
                  <a:lnTo>
                    <a:pt x="9707" y="16032"/>
                  </a:lnTo>
                  <a:lnTo>
                    <a:pt x="9299" y="15245"/>
                  </a:lnTo>
                  <a:lnTo>
                    <a:pt x="8920" y="14371"/>
                  </a:lnTo>
                  <a:lnTo>
                    <a:pt x="8541" y="13496"/>
                  </a:lnTo>
                  <a:lnTo>
                    <a:pt x="8191" y="12593"/>
                  </a:lnTo>
                  <a:lnTo>
                    <a:pt x="7900" y="11689"/>
                  </a:lnTo>
                  <a:lnTo>
                    <a:pt x="7579" y="10756"/>
                  </a:lnTo>
                  <a:lnTo>
                    <a:pt x="7288" y="9794"/>
                  </a:lnTo>
                  <a:lnTo>
                    <a:pt x="7025" y="8833"/>
                  </a:lnTo>
                  <a:lnTo>
                    <a:pt x="6763" y="7871"/>
                  </a:lnTo>
                  <a:lnTo>
                    <a:pt x="6297" y="5918"/>
                  </a:lnTo>
                  <a:lnTo>
                    <a:pt x="5859" y="3936"/>
                  </a:lnTo>
                  <a:lnTo>
                    <a:pt x="5451" y="1953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1718438" y="2148106"/>
              <a:ext cx="357028" cy="389585"/>
            </a:xfrm>
            <a:custGeom>
              <a:rect b="b" l="l" r="r" t="t"/>
              <a:pathLst>
                <a:path extrusionOk="0" fill="none" h="22329" w="20463">
                  <a:moveTo>
                    <a:pt x="5102" y="0"/>
                  </a:moveTo>
                  <a:lnTo>
                    <a:pt x="5102" y="0"/>
                  </a:lnTo>
                  <a:lnTo>
                    <a:pt x="5451" y="1953"/>
                  </a:lnTo>
                  <a:lnTo>
                    <a:pt x="5859" y="3936"/>
                  </a:lnTo>
                  <a:lnTo>
                    <a:pt x="6297" y="5918"/>
                  </a:lnTo>
                  <a:lnTo>
                    <a:pt x="6763" y="7871"/>
                  </a:lnTo>
                  <a:lnTo>
                    <a:pt x="6763" y="7871"/>
                  </a:lnTo>
                  <a:lnTo>
                    <a:pt x="7025" y="8833"/>
                  </a:lnTo>
                  <a:lnTo>
                    <a:pt x="7288" y="9794"/>
                  </a:lnTo>
                  <a:lnTo>
                    <a:pt x="7579" y="10756"/>
                  </a:lnTo>
                  <a:lnTo>
                    <a:pt x="7900" y="11689"/>
                  </a:lnTo>
                  <a:lnTo>
                    <a:pt x="7900" y="11689"/>
                  </a:lnTo>
                  <a:lnTo>
                    <a:pt x="8191" y="12593"/>
                  </a:lnTo>
                  <a:lnTo>
                    <a:pt x="8541" y="13496"/>
                  </a:lnTo>
                  <a:lnTo>
                    <a:pt x="8920" y="14371"/>
                  </a:lnTo>
                  <a:lnTo>
                    <a:pt x="9299" y="15245"/>
                  </a:lnTo>
                  <a:lnTo>
                    <a:pt x="9299" y="15245"/>
                  </a:lnTo>
                  <a:lnTo>
                    <a:pt x="9707" y="16032"/>
                  </a:lnTo>
                  <a:lnTo>
                    <a:pt x="10173" y="16790"/>
                  </a:lnTo>
                  <a:lnTo>
                    <a:pt x="10173" y="16790"/>
                  </a:lnTo>
                  <a:lnTo>
                    <a:pt x="10407" y="17111"/>
                  </a:lnTo>
                  <a:lnTo>
                    <a:pt x="10640" y="17402"/>
                  </a:lnTo>
                  <a:lnTo>
                    <a:pt x="10640" y="17402"/>
                  </a:lnTo>
                  <a:lnTo>
                    <a:pt x="10785" y="17577"/>
                  </a:lnTo>
                  <a:lnTo>
                    <a:pt x="10931" y="17752"/>
                  </a:lnTo>
                  <a:lnTo>
                    <a:pt x="10931" y="17752"/>
                  </a:lnTo>
                  <a:lnTo>
                    <a:pt x="11048" y="17839"/>
                  </a:lnTo>
                  <a:lnTo>
                    <a:pt x="11194" y="17927"/>
                  </a:lnTo>
                  <a:lnTo>
                    <a:pt x="11339" y="17956"/>
                  </a:lnTo>
                  <a:lnTo>
                    <a:pt x="11485" y="17985"/>
                  </a:lnTo>
                  <a:lnTo>
                    <a:pt x="11485" y="17985"/>
                  </a:lnTo>
                  <a:lnTo>
                    <a:pt x="11777" y="17956"/>
                  </a:lnTo>
                  <a:lnTo>
                    <a:pt x="12068" y="17898"/>
                  </a:lnTo>
                  <a:lnTo>
                    <a:pt x="12360" y="17810"/>
                  </a:lnTo>
                  <a:lnTo>
                    <a:pt x="12651" y="17694"/>
                  </a:lnTo>
                  <a:lnTo>
                    <a:pt x="12651" y="17694"/>
                  </a:lnTo>
                  <a:lnTo>
                    <a:pt x="13438" y="17286"/>
                  </a:lnTo>
                  <a:lnTo>
                    <a:pt x="14167" y="16790"/>
                  </a:lnTo>
                  <a:lnTo>
                    <a:pt x="14895" y="16265"/>
                  </a:lnTo>
                  <a:lnTo>
                    <a:pt x="15566" y="15653"/>
                  </a:lnTo>
                  <a:lnTo>
                    <a:pt x="15566" y="15653"/>
                  </a:lnTo>
                  <a:lnTo>
                    <a:pt x="16265" y="14983"/>
                  </a:lnTo>
                  <a:lnTo>
                    <a:pt x="16965" y="14312"/>
                  </a:lnTo>
                  <a:lnTo>
                    <a:pt x="16965" y="14312"/>
                  </a:lnTo>
                  <a:lnTo>
                    <a:pt x="17665" y="13584"/>
                  </a:lnTo>
                  <a:lnTo>
                    <a:pt x="18306" y="12855"/>
                  </a:lnTo>
                  <a:lnTo>
                    <a:pt x="20463" y="14225"/>
                  </a:lnTo>
                  <a:lnTo>
                    <a:pt x="20463" y="14225"/>
                  </a:lnTo>
                  <a:lnTo>
                    <a:pt x="19938" y="15216"/>
                  </a:lnTo>
                  <a:lnTo>
                    <a:pt x="19384" y="16149"/>
                  </a:lnTo>
                  <a:lnTo>
                    <a:pt x="19384" y="16149"/>
                  </a:lnTo>
                  <a:lnTo>
                    <a:pt x="18772" y="17082"/>
                  </a:lnTo>
                  <a:lnTo>
                    <a:pt x="18102" y="17956"/>
                  </a:lnTo>
                  <a:lnTo>
                    <a:pt x="18102" y="17956"/>
                  </a:lnTo>
                  <a:lnTo>
                    <a:pt x="17723" y="18452"/>
                  </a:lnTo>
                  <a:lnTo>
                    <a:pt x="17344" y="18918"/>
                  </a:lnTo>
                  <a:lnTo>
                    <a:pt x="16936" y="19355"/>
                  </a:lnTo>
                  <a:lnTo>
                    <a:pt x="16499" y="19763"/>
                  </a:lnTo>
                  <a:lnTo>
                    <a:pt x="16061" y="20171"/>
                  </a:lnTo>
                  <a:lnTo>
                    <a:pt x="15595" y="20550"/>
                  </a:lnTo>
                  <a:lnTo>
                    <a:pt x="15129" y="20929"/>
                  </a:lnTo>
                  <a:lnTo>
                    <a:pt x="14633" y="21279"/>
                  </a:lnTo>
                  <a:lnTo>
                    <a:pt x="14633" y="21279"/>
                  </a:lnTo>
                  <a:lnTo>
                    <a:pt x="14312" y="21454"/>
                  </a:lnTo>
                  <a:lnTo>
                    <a:pt x="13992" y="21658"/>
                  </a:lnTo>
                  <a:lnTo>
                    <a:pt x="13642" y="21804"/>
                  </a:lnTo>
                  <a:lnTo>
                    <a:pt x="13321" y="21949"/>
                  </a:lnTo>
                  <a:lnTo>
                    <a:pt x="12942" y="22066"/>
                  </a:lnTo>
                  <a:lnTo>
                    <a:pt x="12593" y="22153"/>
                  </a:lnTo>
                  <a:lnTo>
                    <a:pt x="12243" y="22241"/>
                  </a:lnTo>
                  <a:lnTo>
                    <a:pt x="11864" y="22299"/>
                  </a:lnTo>
                  <a:lnTo>
                    <a:pt x="11864" y="22299"/>
                  </a:lnTo>
                  <a:lnTo>
                    <a:pt x="11427" y="22328"/>
                  </a:lnTo>
                  <a:lnTo>
                    <a:pt x="10960" y="22328"/>
                  </a:lnTo>
                  <a:lnTo>
                    <a:pt x="10523" y="22299"/>
                  </a:lnTo>
                  <a:lnTo>
                    <a:pt x="10086" y="22212"/>
                  </a:lnTo>
                  <a:lnTo>
                    <a:pt x="9649" y="22095"/>
                  </a:lnTo>
                  <a:lnTo>
                    <a:pt x="9241" y="21949"/>
                  </a:lnTo>
                  <a:lnTo>
                    <a:pt x="8833" y="21775"/>
                  </a:lnTo>
                  <a:lnTo>
                    <a:pt x="8424" y="21541"/>
                  </a:lnTo>
                  <a:lnTo>
                    <a:pt x="8424" y="21541"/>
                  </a:lnTo>
                  <a:lnTo>
                    <a:pt x="8104" y="21308"/>
                  </a:lnTo>
                  <a:lnTo>
                    <a:pt x="7754" y="21075"/>
                  </a:lnTo>
                  <a:lnTo>
                    <a:pt x="7463" y="20813"/>
                  </a:lnTo>
                  <a:lnTo>
                    <a:pt x="7171" y="20521"/>
                  </a:lnTo>
                  <a:lnTo>
                    <a:pt x="7171" y="20521"/>
                  </a:lnTo>
                  <a:lnTo>
                    <a:pt x="6734" y="20026"/>
                  </a:lnTo>
                  <a:lnTo>
                    <a:pt x="6326" y="19530"/>
                  </a:lnTo>
                  <a:lnTo>
                    <a:pt x="6326" y="19530"/>
                  </a:lnTo>
                  <a:lnTo>
                    <a:pt x="5976" y="19035"/>
                  </a:lnTo>
                  <a:lnTo>
                    <a:pt x="5655" y="18539"/>
                  </a:lnTo>
                  <a:lnTo>
                    <a:pt x="5335" y="18044"/>
                  </a:lnTo>
                  <a:lnTo>
                    <a:pt x="5014" y="17519"/>
                  </a:lnTo>
                  <a:lnTo>
                    <a:pt x="5014" y="17519"/>
                  </a:lnTo>
                  <a:lnTo>
                    <a:pt x="4519" y="16528"/>
                  </a:lnTo>
                  <a:lnTo>
                    <a:pt x="4052" y="15537"/>
                  </a:lnTo>
                  <a:lnTo>
                    <a:pt x="3586" y="14517"/>
                  </a:lnTo>
                  <a:lnTo>
                    <a:pt x="3178" y="13467"/>
                  </a:lnTo>
                  <a:lnTo>
                    <a:pt x="2799" y="12418"/>
                  </a:lnTo>
                  <a:lnTo>
                    <a:pt x="2420" y="11368"/>
                  </a:lnTo>
                  <a:lnTo>
                    <a:pt x="2099" y="10319"/>
                  </a:lnTo>
                  <a:lnTo>
                    <a:pt x="1808" y="9241"/>
                  </a:lnTo>
                  <a:lnTo>
                    <a:pt x="1808" y="9241"/>
                  </a:lnTo>
                  <a:lnTo>
                    <a:pt x="1254" y="7142"/>
                  </a:lnTo>
                  <a:lnTo>
                    <a:pt x="992" y="6093"/>
                  </a:lnTo>
                  <a:lnTo>
                    <a:pt x="758" y="5014"/>
                  </a:lnTo>
                  <a:lnTo>
                    <a:pt x="758" y="5014"/>
                  </a:lnTo>
                  <a:lnTo>
                    <a:pt x="350" y="2886"/>
                  </a:lnTo>
                  <a:lnTo>
                    <a:pt x="175" y="1837"/>
                  </a:lnTo>
                  <a:lnTo>
                    <a:pt x="1" y="729"/>
                  </a:lnTo>
                  <a:lnTo>
                    <a:pt x="51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1665554" y="2043840"/>
              <a:ext cx="176481" cy="260421"/>
            </a:xfrm>
            <a:custGeom>
              <a:rect b="b" l="l" r="r" t="t"/>
              <a:pathLst>
                <a:path extrusionOk="0" h="14926" w="10115">
                  <a:moveTo>
                    <a:pt x="4052" y="1"/>
                  </a:moveTo>
                  <a:lnTo>
                    <a:pt x="3673" y="30"/>
                  </a:lnTo>
                  <a:lnTo>
                    <a:pt x="3294" y="118"/>
                  </a:lnTo>
                  <a:lnTo>
                    <a:pt x="2915" y="205"/>
                  </a:lnTo>
                  <a:lnTo>
                    <a:pt x="2594" y="351"/>
                  </a:lnTo>
                  <a:lnTo>
                    <a:pt x="2245" y="526"/>
                  </a:lnTo>
                  <a:lnTo>
                    <a:pt x="1924" y="730"/>
                  </a:lnTo>
                  <a:lnTo>
                    <a:pt x="1632" y="992"/>
                  </a:lnTo>
                  <a:lnTo>
                    <a:pt x="1312" y="1284"/>
                  </a:lnTo>
                  <a:lnTo>
                    <a:pt x="1020" y="1633"/>
                  </a:lnTo>
                  <a:lnTo>
                    <a:pt x="729" y="2012"/>
                  </a:lnTo>
                  <a:lnTo>
                    <a:pt x="408" y="2420"/>
                  </a:lnTo>
                  <a:lnTo>
                    <a:pt x="292" y="2654"/>
                  </a:lnTo>
                  <a:lnTo>
                    <a:pt x="175" y="2945"/>
                  </a:lnTo>
                  <a:lnTo>
                    <a:pt x="88" y="3266"/>
                  </a:lnTo>
                  <a:lnTo>
                    <a:pt x="29" y="3615"/>
                  </a:lnTo>
                  <a:lnTo>
                    <a:pt x="0" y="3994"/>
                  </a:lnTo>
                  <a:lnTo>
                    <a:pt x="0" y="4432"/>
                  </a:lnTo>
                  <a:lnTo>
                    <a:pt x="0" y="4869"/>
                  </a:lnTo>
                  <a:lnTo>
                    <a:pt x="0" y="5335"/>
                  </a:lnTo>
                  <a:lnTo>
                    <a:pt x="117" y="6326"/>
                  </a:lnTo>
                  <a:lnTo>
                    <a:pt x="262" y="7376"/>
                  </a:lnTo>
                  <a:lnTo>
                    <a:pt x="437" y="8454"/>
                  </a:lnTo>
                  <a:lnTo>
                    <a:pt x="670" y="9533"/>
                  </a:lnTo>
                  <a:lnTo>
                    <a:pt x="904" y="10582"/>
                  </a:lnTo>
                  <a:lnTo>
                    <a:pt x="1166" y="11573"/>
                  </a:lnTo>
                  <a:lnTo>
                    <a:pt x="1632" y="13293"/>
                  </a:lnTo>
                  <a:lnTo>
                    <a:pt x="1982" y="14459"/>
                  </a:lnTo>
                  <a:lnTo>
                    <a:pt x="2099" y="14925"/>
                  </a:lnTo>
                  <a:lnTo>
                    <a:pt x="10115" y="9445"/>
                  </a:lnTo>
                  <a:lnTo>
                    <a:pt x="10027" y="9095"/>
                  </a:lnTo>
                  <a:lnTo>
                    <a:pt x="9823" y="8104"/>
                  </a:lnTo>
                  <a:lnTo>
                    <a:pt x="9503" y="6705"/>
                  </a:lnTo>
                  <a:lnTo>
                    <a:pt x="9298" y="5918"/>
                  </a:lnTo>
                  <a:lnTo>
                    <a:pt x="9065" y="5102"/>
                  </a:lnTo>
                  <a:lnTo>
                    <a:pt x="8832" y="4286"/>
                  </a:lnTo>
                  <a:lnTo>
                    <a:pt x="8541" y="3470"/>
                  </a:lnTo>
                  <a:lnTo>
                    <a:pt x="8249" y="2712"/>
                  </a:lnTo>
                  <a:lnTo>
                    <a:pt x="7928" y="2012"/>
                  </a:lnTo>
                  <a:lnTo>
                    <a:pt x="7579" y="1400"/>
                  </a:lnTo>
                  <a:lnTo>
                    <a:pt x="7404" y="1138"/>
                  </a:lnTo>
                  <a:lnTo>
                    <a:pt x="7229" y="905"/>
                  </a:lnTo>
                  <a:lnTo>
                    <a:pt x="7054" y="701"/>
                  </a:lnTo>
                  <a:lnTo>
                    <a:pt x="6879" y="555"/>
                  </a:lnTo>
                  <a:lnTo>
                    <a:pt x="6675" y="438"/>
                  </a:lnTo>
                  <a:lnTo>
                    <a:pt x="6471" y="351"/>
                  </a:lnTo>
                  <a:lnTo>
                    <a:pt x="5946" y="234"/>
                  </a:lnTo>
                  <a:lnTo>
                    <a:pt x="5422" y="118"/>
                  </a:lnTo>
                  <a:lnTo>
                    <a:pt x="4926" y="59"/>
                  </a:lnTo>
                  <a:lnTo>
                    <a:pt x="4489" y="30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1665554" y="2043840"/>
              <a:ext cx="176481" cy="260421"/>
            </a:xfrm>
            <a:custGeom>
              <a:rect b="b" l="l" r="r" t="t"/>
              <a:pathLst>
                <a:path extrusionOk="0" fill="none" h="14926" w="10115">
                  <a:moveTo>
                    <a:pt x="6471" y="351"/>
                  </a:moveTo>
                  <a:lnTo>
                    <a:pt x="6471" y="351"/>
                  </a:lnTo>
                  <a:lnTo>
                    <a:pt x="6675" y="438"/>
                  </a:lnTo>
                  <a:lnTo>
                    <a:pt x="6879" y="555"/>
                  </a:lnTo>
                  <a:lnTo>
                    <a:pt x="7054" y="701"/>
                  </a:lnTo>
                  <a:lnTo>
                    <a:pt x="7229" y="905"/>
                  </a:lnTo>
                  <a:lnTo>
                    <a:pt x="7404" y="1138"/>
                  </a:lnTo>
                  <a:lnTo>
                    <a:pt x="7579" y="1400"/>
                  </a:lnTo>
                  <a:lnTo>
                    <a:pt x="7928" y="2012"/>
                  </a:lnTo>
                  <a:lnTo>
                    <a:pt x="8249" y="2712"/>
                  </a:lnTo>
                  <a:lnTo>
                    <a:pt x="8541" y="3470"/>
                  </a:lnTo>
                  <a:lnTo>
                    <a:pt x="8832" y="4286"/>
                  </a:lnTo>
                  <a:lnTo>
                    <a:pt x="9065" y="5102"/>
                  </a:lnTo>
                  <a:lnTo>
                    <a:pt x="9298" y="5918"/>
                  </a:lnTo>
                  <a:lnTo>
                    <a:pt x="9503" y="6705"/>
                  </a:lnTo>
                  <a:lnTo>
                    <a:pt x="9823" y="8104"/>
                  </a:lnTo>
                  <a:lnTo>
                    <a:pt x="10027" y="9095"/>
                  </a:lnTo>
                  <a:lnTo>
                    <a:pt x="10115" y="9445"/>
                  </a:lnTo>
                  <a:lnTo>
                    <a:pt x="2099" y="14925"/>
                  </a:lnTo>
                  <a:lnTo>
                    <a:pt x="2099" y="14925"/>
                  </a:lnTo>
                  <a:lnTo>
                    <a:pt x="1982" y="14459"/>
                  </a:lnTo>
                  <a:lnTo>
                    <a:pt x="1632" y="13293"/>
                  </a:lnTo>
                  <a:lnTo>
                    <a:pt x="1166" y="11573"/>
                  </a:lnTo>
                  <a:lnTo>
                    <a:pt x="904" y="10582"/>
                  </a:lnTo>
                  <a:lnTo>
                    <a:pt x="670" y="9533"/>
                  </a:lnTo>
                  <a:lnTo>
                    <a:pt x="437" y="8454"/>
                  </a:lnTo>
                  <a:lnTo>
                    <a:pt x="262" y="7376"/>
                  </a:lnTo>
                  <a:lnTo>
                    <a:pt x="117" y="6326"/>
                  </a:lnTo>
                  <a:lnTo>
                    <a:pt x="0" y="5335"/>
                  </a:lnTo>
                  <a:lnTo>
                    <a:pt x="0" y="4869"/>
                  </a:lnTo>
                  <a:lnTo>
                    <a:pt x="0" y="4432"/>
                  </a:lnTo>
                  <a:lnTo>
                    <a:pt x="0" y="3994"/>
                  </a:lnTo>
                  <a:lnTo>
                    <a:pt x="29" y="3615"/>
                  </a:lnTo>
                  <a:lnTo>
                    <a:pt x="88" y="3266"/>
                  </a:lnTo>
                  <a:lnTo>
                    <a:pt x="175" y="2945"/>
                  </a:lnTo>
                  <a:lnTo>
                    <a:pt x="292" y="2654"/>
                  </a:lnTo>
                  <a:lnTo>
                    <a:pt x="408" y="2420"/>
                  </a:lnTo>
                  <a:lnTo>
                    <a:pt x="408" y="2420"/>
                  </a:lnTo>
                  <a:lnTo>
                    <a:pt x="729" y="2012"/>
                  </a:lnTo>
                  <a:lnTo>
                    <a:pt x="1020" y="1633"/>
                  </a:lnTo>
                  <a:lnTo>
                    <a:pt x="1312" y="1284"/>
                  </a:lnTo>
                  <a:lnTo>
                    <a:pt x="1632" y="992"/>
                  </a:lnTo>
                  <a:lnTo>
                    <a:pt x="1924" y="730"/>
                  </a:lnTo>
                  <a:lnTo>
                    <a:pt x="2245" y="526"/>
                  </a:lnTo>
                  <a:lnTo>
                    <a:pt x="2594" y="351"/>
                  </a:lnTo>
                  <a:lnTo>
                    <a:pt x="2915" y="205"/>
                  </a:lnTo>
                  <a:lnTo>
                    <a:pt x="3294" y="118"/>
                  </a:lnTo>
                  <a:lnTo>
                    <a:pt x="3673" y="30"/>
                  </a:lnTo>
                  <a:lnTo>
                    <a:pt x="4052" y="1"/>
                  </a:lnTo>
                  <a:lnTo>
                    <a:pt x="4489" y="30"/>
                  </a:lnTo>
                  <a:lnTo>
                    <a:pt x="4926" y="59"/>
                  </a:lnTo>
                  <a:lnTo>
                    <a:pt x="5422" y="118"/>
                  </a:lnTo>
                  <a:lnTo>
                    <a:pt x="5946" y="234"/>
                  </a:lnTo>
                  <a:lnTo>
                    <a:pt x="6471" y="3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1665031" y="2043840"/>
              <a:ext cx="177005" cy="260421"/>
            </a:xfrm>
            <a:custGeom>
              <a:rect b="b" l="l" r="r" t="t"/>
              <a:pathLst>
                <a:path extrusionOk="0" h="14926" w="10145">
                  <a:moveTo>
                    <a:pt x="4227" y="1"/>
                  </a:moveTo>
                  <a:lnTo>
                    <a:pt x="3936" y="30"/>
                  </a:lnTo>
                  <a:lnTo>
                    <a:pt x="3674" y="59"/>
                  </a:lnTo>
                  <a:lnTo>
                    <a:pt x="3382" y="88"/>
                  </a:lnTo>
                  <a:lnTo>
                    <a:pt x="3149" y="147"/>
                  </a:lnTo>
                  <a:lnTo>
                    <a:pt x="2887" y="234"/>
                  </a:lnTo>
                  <a:lnTo>
                    <a:pt x="2653" y="322"/>
                  </a:lnTo>
                  <a:lnTo>
                    <a:pt x="2420" y="438"/>
                  </a:lnTo>
                  <a:lnTo>
                    <a:pt x="2187" y="584"/>
                  </a:lnTo>
                  <a:lnTo>
                    <a:pt x="1954" y="730"/>
                  </a:lnTo>
                  <a:lnTo>
                    <a:pt x="1750" y="905"/>
                  </a:lnTo>
                  <a:lnTo>
                    <a:pt x="1313" y="1342"/>
                  </a:lnTo>
                  <a:lnTo>
                    <a:pt x="875" y="1837"/>
                  </a:lnTo>
                  <a:lnTo>
                    <a:pt x="438" y="2420"/>
                  </a:lnTo>
                  <a:lnTo>
                    <a:pt x="351" y="2595"/>
                  </a:lnTo>
                  <a:lnTo>
                    <a:pt x="263" y="2828"/>
                  </a:lnTo>
                  <a:lnTo>
                    <a:pt x="176" y="3062"/>
                  </a:lnTo>
                  <a:lnTo>
                    <a:pt x="118" y="3295"/>
                  </a:lnTo>
                  <a:lnTo>
                    <a:pt x="30" y="3878"/>
                  </a:lnTo>
                  <a:lnTo>
                    <a:pt x="1" y="4548"/>
                  </a:lnTo>
                  <a:lnTo>
                    <a:pt x="30" y="5277"/>
                  </a:lnTo>
                  <a:lnTo>
                    <a:pt x="118" y="6064"/>
                  </a:lnTo>
                  <a:lnTo>
                    <a:pt x="205" y="6880"/>
                  </a:lnTo>
                  <a:lnTo>
                    <a:pt x="351" y="7755"/>
                  </a:lnTo>
                  <a:lnTo>
                    <a:pt x="496" y="8600"/>
                  </a:lnTo>
                  <a:lnTo>
                    <a:pt x="700" y="9474"/>
                  </a:lnTo>
                  <a:lnTo>
                    <a:pt x="1079" y="11136"/>
                  </a:lnTo>
                  <a:lnTo>
                    <a:pt x="1458" y="12622"/>
                  </a:lnTo>
                  <a:lnTo>
                    <a:pt x="1808" y="13817"/>
                  </a:lnTo>
                  <a:lnTo>
                    <a:pt x="2129" y="14925"/>
                  </a:lnTo>
                  <a:lnTo>
                    <a:pt x="10145" y="9445"/>
                  </a:lnTo>
                  <a:lnTo>
                    <a:pt x="10057" y="9095"/>
                  </a:lnTo>
                  <a:lnTo>
                    <a:pt x="9853" y="8104"/>
                  </a:lnTo>
                  <a:lnTo>
                    <a:pt x="9533" y="6705"/>
                  </a:lnTo>
                  <a:lnTo>
                    <a:pt x="9328" y="5918"/>
                  </a:lnTo>
                  <a:lnTo>
                    <a:pt x="9095" y="5102"/>
                  </a:lnTo>
                  <a:lnTo>
                    <a:pt x="8862" y="4286"/>
                  </a:lnTo>
                  <a:lnTo>
                    <a:pt x="8571" y="3470"/>
                  </a:lnTo>
                  <a:lnTo>
                    <a:pt x="8279" y="2712"/>
                  </a:lnTo>
                  <a:lnTo>
                    <a:pt x="7958" y="2012"/>
                  </a:lnTo>
                  <a:lnTo>
                    <a:pt x="7609" y="1400"/>
                  </a:lnTo>
                  <a:lnTo>
                    <a:pt x="7434" y="1138"/>
                  </a:lnTo>
                  <a:lnTo>
                    <a:pt x="7259" y="905"/>
                  </a:lnTo>
                  <a:lnTo>
                    <a:pt x="7084" y="701"/>
                  </a:lnTo>
                  <a:lnTo>
                    <a:pt x="6909" y="555"/>
                  </a:lnTo>
                  <a:lnTo>
                    <a:pt x="6705" y="438"/>
                  </a:lnTo>
                  <a:lnTo>
                    <a:pt x="6501" y="351"/>
                  </a:lnTo>
                  <a:lnTo>
                    <a:pt x="5889" y="205"/>
                  </a:lnTo>
                  <a:lnTo>
                    <a:pt x="5277" y="88"/>
                  </a:lnTo>
                  <a:lnTo>
                    <a:pt x="4752" y="30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1665031" y="2043840"/>
              <a:ext cx="177005" cy="260421"/>
            </a:xfrm>
            <a:custGeom>
              <a:rect b="b" l="l" r="r" t="t"/>
              <a:pathLst>
                <a:path extrusionOk="0" fill="none" h="14926" w="10145">
                  <a:moveTo>
                    <a:pt x="4227" y="1"/>
                  </a:moveTo>
                  <a:lnTo>
                    <a:pt x="4227" y="1"/>
                  </a:lnTo>
                  <a:lnTo>
                    <a:pt x="3936" y="30"/>
                  </a:lnTo>
                  <a:lnTo>
                    <a:pt x="3674" y="59"/>
                  </a:lnTo>
                  <a:lnTo>
                    <a:pt x="3382" y="88"/>
                  </a:lnTo>
                  <a:lnTo>
                    <a:pt x="3149" y="147"/>
                  </a:lnTo>
                  <a:lnTo>
                    <a:pt x="2887" y="234"/>
                  </a:lnTo>
                  <a:lnTo>
                    <a:pt x="2653" y="322"/>
                  </a:lnTo>
                  <a:lnTo>
                    <a:pt x="2420" y="438"/>
                  </a:lnTo>
                  <a:lnTo>
                    <a:pt x="2187" y="584"/>
                  </a:lnTo>
                  <a:lnTo>
                    <a:pt x="1954" y="730"/>
                  </a:lnTo>
                  <a:lnTo>
                    <a:pt x="1750" y="905"/>
                  </a:lnTo>
                  <a:lnTo>
                    <a:pt x="1313" y="1342"/>
                  </a:lnTo>
                  <a:lnTo>
                    <a:pt x="875" y="1837"/>
                  </a:lnTo>
                  <a:lnTo>
                    <a:pt x="438" y="2420"/>
                  </a:lnTo>
                  <a:lnTo>
                    <a:pt x="438" y="2420"/>
                  </a:lnTo>
                  <a:lnTo>
                    <a:pt x="351" y="2595"/>
                  </a:lnTo>
                  <a:lnTo>
                    <a:pt x="263" y="2828"/>
                  </a:lnTo>
                  <a:lnTo>
                    <a:pt x="176" y="3062"/>
                  </a:lnTo>
                  <a:lnTo>
                    <a:pt x="118" y="3295"/>
                  </a:lnTo>
                  <a:lnTo>
                    <a:pt x="30" y="3878"/>
                  </a:lnTo>
                  <a:lnTo>
                    <a:pt x="1" y="4548"/>
                  </a:lnTo>
                  <a:lnTo>
                    <a:pt x="1" y="4548"/>
                  </a:lnTo>
                  <a:lnTo>
                    <a:pt x="30" y="5277"/>
                  </a:lnTo>
                  <a:lnTo>
                    <a:pt x="118" y="6064"/>
                  </a:lnTo>
                  <a:lnTo>
                    <a:pt x="205" y="6880"/>
                  </a:lnTo>
                  <a:lnTo>
                    <a:pt x="351" y="7755"/>
                  </a:lnTo>
                  <a:lnTo>
                    <a:pt x="496" y="8600"/>
                  </a:lnTo>
                  <a:lnTo>
                    <a:pt x="700" y="9474"/>
                  </a:lnTo>
                  <a:lnTo>
                    <a:pt x="1079" y="11136"/>
                  </a:lnTo>
                  <a:lnTo>
                    <a:pt x="1458" y="12622"/>
                  </a:lnTo>
                  <a:lnTo>
                    <a:pt x="1808" y="13817"/>
                  </a:lnTo>
                  <a:lnTo>
                    <a:pt x="2129" y="14925"/>
                  </a:lnTo>
                  <a:lnTo>
                    <a:pt x="10145" y="9445"/>
                  </a:lnTo>
                  <a:lnTo>
                    <a:pt x="10145" y="9445"/>
                  </a:lnTo>
                  <a:lnTo>
                    <a:pt x="10057" y="9095"/>
                  </a:lnTo>
                  <a:lnTo>
                    <a:pt x="9853" y="8104"/>
                  </a:lnTo>
                  <a:lnTo>
                    <a:pt x="9533" y="6705"/>
                  </a:lnTo>
                  <a:lnTo>
                    <a:pt x="9328" y="5918"/>
                  </a:lnTo>
                  <a:lnTo>
                    <a:pt x="9095" y="5102"/>
                  </a:lnTo>
                  <a:lnTo>
                    <a:pt x="8862" y="4286"/>
                  </a:lnTo>
                  <a:lnTo>
                    <a:pt x="8571" y="3470"/>
                  </a:lnTo>
                  <a:lnTo>
                    <a:pt x="8279" y="2712"/>
                  </a:lnTo>
                  <a:lnTo>
                    <a:pt x="7958" y="2012"/>
                  </a:lnTo>
                  <a:lnTo>
                    <a:pt x="7609" y="1400"/>
                  </a:lnTo>
                  <a:lnTo>
                    <a:pt x="7434" y="1138"/>
                  </a:lnTo>
                  <a:lnTo>
                    <a:pt x="7259" y="905"/>
                  </a:lnTo>
                  <a:lnTo>
                    <a:pt x="7084" y="701"/>
                  </a:lnTo>
                  <a:lnTo>
                    <a:pt x="6909" y="555"/>
                  </a:lnTo>
                  <a:lnTo>
                    <a:pt x="6705" y="438"/>
                  </a:lnTo>
                  <a:lnTo>
                    <a:pt x="6501" y="351"/>
                  </a:lnTo>
                  <a:lnTo>
                    <a:pt x="6501" y="351"/>
                  </a:lnTo>
                  <a:lnTo>
                    <a:pt x="5889" y="205"/>
                  </a:lnTo>
                  <a:lnTo>
                    <a:pt x="5277" y="88"/>
                  </a:lnTo>
                  <a:lnTo>
                    <a:pt x="4752" y="30"/>
                  </a:lnTo>
                  <a:lnTo>
                    <a:pt x="422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024589" y="2332718"/>
              <a:ext cx="93606" cy="73751"/>
            </a:xfrm>
            <a:custGeom>
              <a:rect b="b" l="l" r="r" t="t"/>
              <a:pathLst>
                <a:path extrusionOk="0" h="4227" w="5365">
                  <a:moveTo>
                    <a:pt x="613" y="0"/>
                  </a:moveTo>
                  <a:lnTo>
                    <a:pt x="467" y="409"/>
                  </a:lnTo>
                  <a:lnTo>
                    <a:pt x="292" y="846"/>
                  </a:lnTo>
                  <a:lnTo>
                    <a:pt x="147" y="1400"/>
                  </a:lnTo>
                  <a:lnTo>
                    <a:pt x="88" y="1691"/>
                  </a:lnTo>
                  <a:lnTo>
                    <a:pt x="30" y="2041"/>
                  </a:lnTo>
                  <a:lnTo>
                    <a:pt x="1" y="2391"/>
                  </a:lnTo>
                  <a:lnTo>
                    <a:pt x="1" y="2740"/>
                  </a:lnTo>
                  <a:lnTo>
                    <a:pt x="1" y="3119"/>
                  </a:lnTo>
                  <a:lnTo>
                    <a:pt x="59" y="3498"/>
                  </a:lnTo>
                  <a:lnTo>
                    <a:pt x="147" y="3877"/>
                  </a:lnTo>
                  <a:lnTo>
                    <a:pt x="263" y="4227"/>
                  </a:lnTo>
                  <a:lnTo>
                    <a:pt x="2624" y="4023"/>
                  </a:lnTo>
                  <a:lnTo>
                    <a:pt x="5364" y="11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028672" y="2286430"/>
              <a:ext cx="99189" cy="66649"/>
            </a:xfrm>
            <a:custGeom>
              <a:rect b="b" l="l" r="r" t="t"/>
              <a:pathLst>
                <a:path extrusionOk="0" h="3820" w="5685">
                  <a:moveTo>
                    <a:pt x="4810" y="1"/>
                  </a:moveTo>
                  <a:lnTo>
                    <a:pt x="4693" y="30"/>
                  </a:lnTo>
                  <a:lnTo>
                    <a:pt x="4547" y="118"/>
                  </a:lnTo>
                  <a:lnTo>
                    <a:pt x="3207" y="1196"/>
                  </a:lnTo>
                  <a:lnTo>
                    <a:pt x="3061" y="1313"/>
                  </a:lnTo>
                  <a:lnTo>
                    <a:pt x="2886" y="1371"/>
                  </a:lnTo>
                  <a:lnTo>
                    <a:pt x="2711" y="1429"/>
                  </a:lnTo>
                  <a:lnTo>
                    <a:pt x="2507" y="1458"/>
                  </a:lnTo>
                  <a:lnTo>
                    <a:pt x="2332" y="1458"/>
                  </a:lnTo>
                  <a:lnTo>
                    <a:pt x="2157" y="1429"/>
                  </a:lnTo>
                  <a:lnTo>
                    <a:pt x="1982" y="1371"/>
                  </a:lnTo>
                  <a:lnTo>
                    <a:pt x="1807" y="1283"/>
                  </a:lnTo>
                  <a:lnTo>
                    <a:pt x="1399" y="817"/>
                  </a:lnTo>
                  <a:lnTo>
                    <a:pt x="1341" y="730"/>
                  </a:lnTo>
                  <a:lnTo>
                    <a:pt x="1254" y="700"/>
                  </a:lnTo>
                  <a:lnTo>
                    <a:pt x="1108" y="642"/>
                  </a:lnTo>
                  <a:lnTo>
                    <a:pt x="933" y="671"/>
                  </a:lnTo>
                  <a:lnTo>
                    <a:pt x="845" y="700"/>
                  </a:lnTo>
                  <a:lnTo>
                    <a:pt x="787" y="759"/>
                  </a:lnTo>
                  <a:lnTo>
                    <a:pt x="729" y="817"/>
                  </a:lnTo>
                  <a:lnTo>
                    <a:pt x="612" y="934"/>
                  </a:lnTo>
                  <a:lnTo>
                    <a:pt x="467" y="1138"/>
                  </a:lnTo>
                  <a:lnTo>
                    <a:pt x="350" y="1371"/>
                  </a:lnTo>
                  <a:lnTo>
                    <a:pt x="262" y="1604"/>
                  </a:lnTo>
                  <a:lnTo>
                    <a:pt x="233" y="1866"/>
                  </a:lnTo>
                  <a:lnTo>
                    <a:pt x="0" y="3819"/>
                  </a:lnTo>
                  <a:lnTo>
                    <a:pt x="0" y="3819"/>
                  </a:lnTo>
                  <a:lnTo>
                    <a:pt x="991" y="3032"/>
                  </a:lnTo>
                  <a:lnTo>
                    <a:pt x="5159" y="2770"/>
                  </a:lnTo>
                  <a:lnTo>
                    <a:pt x="5538" y="1925"/>
                  </a:lnTo>
                  <a:lnTo>
                    <a:pt x="5626" y="1633"/>
                  </a:lnTo>
                  <a:lnTo>
                    <a:pt x="5684" y="1342"/>
                  </a:lnTo>
                  <a:lnTo>
                    <a:pt x="5655" y="1021"/>
                  </a:lnTo>
                  <a:lnTo>
                    <a:pt x="5568" y="730"/>
                  </a:lnTo>
                  <a:lnTo>
                    <a:pt x="5422" y="351"/>
                  </a:lnTo>
                  <a:lnTo>
                    <a:pt x="5364" y="263"/>
                  </a:lnTo>
                  <a:lnTo>
                    <a:pt x="5305" y="176"/>
                  </a:lnTo>
                  <a:lnTo>
                    <a:pt x="5218" y="88"/>
                  </a:lnTo>
                  <a:lnTo>
                    <a:pt x="5130" y="30"/>
                  </a:lnTo>
                  <a:lnTo>
                    <a:pt x="501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1459569" y="1601895"/>
              <a:ext cx="251767" cy="337714"/>
            </a:xfrm>
            <a:custGeom>
              <a:rect b="b" l="l" r="r" t="t"/>
              <a:pathLst>
                <a:path extrusionOk="0" h="19356" w="14430">
                  <a:moveTo>
                    <a:pt x="7638" y="1"/>
                  </a:moveTo>
                  <a:lnTo>
                    <a:pt x="6997" y="30"/>
                  </a:lnTo>
                  <a:lnTo>
                    <a:pt x="6355" y="88"/>
                  </a:lnTo>
                  <a:lnTo>
                    <a:pt x="5714" y="234"/>
                  </a:lnTo>
                  <a:lnTo>
                    <a:pt x="5073" y="409"/>
                  </a:lnTo>
                  <a:lnTo>
                    <a:pt x="4490" y="671"/>
                  </a:lnTo>
                  <a:lnTo>
                    <a:pt x="3907" y="992"/>
                  </a:lnTo>
                  <a:lnTo>
                    <a:pt x="3353" y="1371"/>
                  </a:lnTo>
                  <a:lnTo>
                    <a:pt x="2828" y="1779"/>
                  </a:lnTo>
                  <a:lnTo>
                    <a:pt x="2362" y="2274"/>
                  </a:lnTo>
                  <a:lnTo>
                    <a:pt x="2129" y="2537"/>
                  </a:lnTo>
                  <a:lnTo>
                    <a:pt x="1925" y="2828"/>
                  </a:lnTo>
                  <a:lnTo>
                    <a:pt x="1692" y="3149"/>
                  </a:lnTo>
                  <a:lnTo>
                    <a:pt x="1487" y="3499"/>
                  </a:lnTo>
                  <a:lnTo>
                    <a:pt x="1283" y="3848"/>
                  </a:lnTo>
                  <a:lnTo>
                    <a:pt x="1138" y="4227"/>
                  </a:lnTo>
                  <a:lnTo>
                    <a:pt x="992" y="4606"/>
                  </a:lnTo>
                  <a:lnTo>
                    <a:pt x="875" y="4985"/>
                  </a:lnTo>
                  <a:lnTo>
                    <a:pt x="788" y="5393"/>
                  </a:lnTo>
                  <a:lnTo>
                    <a:pt x="700" y="5772"/>
                  </a:lnTo>
                  <a:lnTo>
                    <a:pt x="409" y="7521"/>
                  </a:lnTo>
                  <a:lnTo>
                    <a:pt x="176" y="9008"/>
                  </a:lnTo>
                  <a:lnTo>
                    <a:pt x="88" y="9707"/>
                  </a:lnTo>
                  <a:lnTo>
                    <a:pt x="30" y="10349"/>
                  </a:lnTo>
                  <a:lnTo>
                    <a:pt x="1" y="10961"/>
                  </a:lnTo>
                  <a:lnTo>
                    <a:pt x="1" y="11544"/>
                  </a:lnTo>
                  <a:lnTo>
                    <a:pt x="1" y="12097"/>
                  </a:lnTo>
                  <a:lnTo>
                    <a:pt x="59" y="12651"/>
                  </a:lnTo>
                  <a:lnTo>
                    <a:pt x="176" y="13176"/>
                  </a:lnTo>
                  <a:lnTo>
                    <a:pt x="292" y="13701"/>
                  </a:lnTo>
                  <a:lnTo>
                    <a:pt x="467" y="14254"/>
                  </a:lnTo>
                  <a:lnTo>
                    <a:pt x="700" y="14779"/>
                  </a:lnTo>
                  <a:lnTo>
                    <a:pt x="992" y="15333"/>
                  </a:lnTo>
                  <a:lnTo>
                    <a:pt x="1313" y="15887"/>
                  </a:lnTo>
                  <a:lnTo>
                    <a:pt x="1575" y="16324"/>
                  </a:lnTo>
                  <a:lnTo>
                    <a:pt x="1866" y="16703"/>
                  </a:lnTo>
                  <a:lnTo>
                    <a:pt x="2187" y="17082"/>
                  </a:lnTo>
                  <a:lnTo>
                    <a:pt x="2508" y="17403"/>
                  </a:lnTo>
                  <a:lnTo>
                    <a:pt x="2857" y="17723"/>
                  </a:lnTo>
                  <a:lnTo>
                    <a:pt x="3207" y="18015"/>
                  </a:lnTo>
                  <a:lnTo>
                    <a:pt x="3586" y="18277"/>
                  </a:lnTo>
                  <a:lnTo>
                    <a:pt x="3965" y="18510"/>
                  </a:lnTo>
                  <a:lnTo>
                    <a:pt x="4344" y="18714"/>
                  </a:lnTo>
                  <a:lnTo>
                    <a:pt x="4723" y="18889"/>
                  </a:lnTo>
                  <a:lnTo>
                    <a:pt x="5131" y="19035"/>
                  </a:lnTo>
                  <a:lnTo>
                    <a:pt x="5539" y="19151"/>
                  </a:lnTo>
                  <a:lnTo>
                    <a:pt x="5947" y="19239"/>
                  </a:lnTo>
                  <a:lnTo>
                    <a:pt x="6355" y="19297"/>
                  </a:lnTo>
                  <a:lnTo>
                    <a:pt x="6793" y="19355"/>
                  </a:lnTo>
                  <a:lnTo>
                    <a:pt x="7609" y="19355"/>
                  </a:lnTo>
                  <a:lnTo>
                    <a:pt x="8017" y="19297"/>
                  </a:lnTo>
                  <a:lnTo>
                    <a:pt x="8425" y="19239"/>
                  </a:lnTo>
                  <a:lnTo>
                    <a:pt x="8804" y="19151"/>
                  </a:lnTo>
                  <a:lnTo>
                    <a:pt x="9212" y="19035"/>
                  </a:lnTo>
                  <a:lnTo>
                    <a:pt x="9591" y="18860"/>
                  </a:lnTo>
                  <a:lnTo>
                    <a:pt x="9970" y="18685"/>
                  </a:lnTo>
                  <a:lnTo>
                    <a:pt x="10319" y="18481"/>
                  </a:lnTo>
                  <a:lnTo>
                    <a:pt x="10669" y="18248"/>
                  </a:lnTo>
                  <a:lnTo>
                    <a:pt x="11019" y="18015"/>
                  </a:lnTo>
                  <a:lnTo>
                    <a:pt x="11340" y="17723"/>
                  </a:lnTo>
                  <a:lnTo>
                    <a:pt x="11631" y="17403"/>
                  </a:lnTo>
                  <a:lnTo>
                    <a:pt x="11923" y="17082"/>
                  </a:lnTo>
                  <a:lnTo>
                    <a:pt x="12185" y="16703"/>
                  </a:lnTo>
                  <a:lnTo>
                    <a:pt x="12447" y="16324"/>
                  </a:lnTo>
                  <a:lnTo>
                    <a:pt x="12651" y="15887"/>
                  </a:lnTo>
                  <a:lnTo>
                    <a:pt x="13030" y="15100"/>
                  </a:lnTo>
                  <a:lnTo>
                    <a:pt x="13380" y="14196"/>
                  </a:lnTo>
                  <a:lnTo>
                    <a:pt x="13672" y="13293"/>
                  </a:lnTo>
                  <a:lnTo>
                    <a:pt x="13934" y="12302"/>
                  </a:lnTo>
                  <a:lnTo>
                    <a:pt x="14167" y="11310"/>
                  </a:lnTo>
                  <a:lnTo>
                    <a:pt x="14313" y="10261"/>
                  </a:lnTo>
                  <a:lnTo>
                    <a:pt x="14400" y="9241"/>
                  </a:lnTo>
                  <a:lnTo>
                    <a:pt x="14429" y="8716"/>
                  </a:lnTo>
                  <a:lnTo>
                    <a:pt x="14429" y="8192"/>
                  </a:lnTo>
                  <a:lnTo>
                    <a:pt x="14400" y="7696"/>
                  </a:lnTo>
                  <a:lnTo>
                    <a:pt x="14371" y="7171"/>
                  </a:lnTo>
                  <a:lnTo>
                    <a:pt x="14313" y="6676"/>
                  </a:lnTo>
                  <a:lnTo>
                    <a:pt x="14255" y="6180"/>
                  </a:lnTo>
                  <a:lnTo>
                    <a:pt x="14138" y="5685"/>
                  </a:lnTo>
                  <a:lnTo>
                    <a:pt x="14021" y="5218"/>
                  </a:lnTo>
                  <a:lnTo>
                    <a:pt x="13876" y="4752"/>
                  </a:lnTo>
                  <a:lnTo>
                    <a:pt x="13701" y="4286"/>
                  </a:lnTo>
                  <a:lnTo>
                    <a:pt x="13526" y="3848"/>
                  </a:lnTo>
                  <a:lnTo>
                    <a:pt x="13293" y="3440"/>
                  </a:lnTo>
                  <a:lnTo>
                    <a:pt x="13059" y="3032"/>
                  </a:lnTo>
                  <a:lnTo>
                    <a:pt x="12797" y="2624"/>
                  </a:lnTo>
                  <a:lnTo>
                    <a:pt x="12476" y="2274"/>
                  </a:lnTo>
                  <a:lnTo>
                    <a:pt x="12156" y="1925"/>
                  </a:lnTo>
                  <a:lnTo>
                    <a:pt x="11806" y="1604"/>
                  </a:lnTo>
                  <a:lnTo>
                    <a:pt x="11398" y="1312"/>
                  </a:lnTo>
                  <a:lnTo>
                    <a:pt x="11106" y="1108"/>
                  </a:lnTo>
                  <a:lnTo>
                    <a:pt x="10815" y="934"/>
                  </a:lnTo>
                  <a:lnTo>
                    <a:pt x="10203" y="613"/>
                  </a:lnTo>
                  <a:lnTo>
                    <a:pt x="9591" y="351"/>
                  </a:lnTo>
                  <a:lnTo>
                    <a:pt x="8950" y="176"/>
                  </a:lnTo>
                  <a:lnTo>
                    <a:pt x="8308" y="59"/>
                  </a:lnTo>
                  <a:lnTo>
                    <a:pt x="763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1254107" y="1571379"/>
              <a:ext cx="471466" cy="816281"/>
            </a:xfrm>
            <a:custGeom>
              <a:rect b="b" l="l" r="r" t="t"/>
              <a:pathLst>
                <a:path extrusionOk="0" h="46785" w="27022">
                  <a:moveTo>
                    <a:pt x="16907" y="1"/>
                  </a:moveTo>
                  <a:lnTo>
                    <a:pt x="16295" y="30"/>
                  </a:lnTo>
                  <a:lnTo>
                    <a:pt x="15712" y="117"/>
                  </a:lnTo>
                  <a:lnTo>
                    <a:pt x="15129" y="205"/>
                  </a:lnTo>
                  <a:lnTo>
                    <a:pt x="14546" y="292"/>
                  </a:lnTo>
                  <a:lnTo>
                    <a:pt x="13992" y="438"/>
                  </a:lnTo>
                  <a:lnTo>
                    <a:pt x="13468" y="613"/>
                  </a:lnTo>
                  <a:lnTo>
                    <a:pt x="12914" y="788"/>
                  </a:lnTo>
                  <a:lnTo>
                    <a:pt x="12418" y="1021"/>
                  </a:lnTo>
                  <a:lnTo>
                    <a:pt x="11923" y="1283"/>
                  </a:lnTo>
                  <a:lnTo>
                    <a:pt x="11456" y="1546"/>
                  </a:lnTo>
                  <a:lnTo>
                    <a:pt x="11019" y="1837"/>
                  </a:lnTo>
                  <a:lnTo>
                    <a:pt x="10611" y="2187"/>
                  </a:lnTo>
                  <a:lnTo>
                    <a:pt x="10232" y="2537"/>
                  </a:lnTo>
                  <a:lnTo>
                    <a:pt x="9853" y="2916"/>
                  </a:lnTo>
                  <a:lnTo>
                    <a:pt x="9532" y="3353"/>
                  </a:lnTo>
                  <a:lnTo>
                    <a:pt x="9241" y="3790"/>
                  </a:lnTo>
                  <a:lnTo>
                    <a:pt x="9008" y="4286"/>
                  </a:lnTo>
                  <a:lnTo>
                    <a:pt x="8775" y="4781"/>
                  </a:lnTo>
                  <a:lnTo>
                    <a:pt x="8600" y="5306"/>
                  </a:lnTo>
                  <a:lnTo>
                    <a:pt x="8454" y="5889"/>
                  </a:lnTo>
                  <a:lnTo>
                    <a:pt x="8367" y="6472"/>
                  </a:lnTo>
                  <a:lnTo>
                    <a:pt x="8308" y="7113"/>
                  </a:lnTo>
                  <a:lnTo>
                    <a:pt x="8308" y="7784"/>
                  </a:lnTo>
                  <a:lnTo>
                    <a:pt x="8367" y="10174"/>
                  </a:lnTo>
                  <a:lnTo>
                    <a:pt x="8396" y="11165"/>
                  </a:lnTo>
                  <a:lnTo>
                    <a:pt x="8367" y="12039"/>
                  </a:lnTo>
                  <a:lnTo>
                    <a:pt x="8337" y="12797"/>
                  </a:lnTo>
                  <a:lnTo>
                    <a:pt x="8250" y="13468"/>
                  </a:lnTo>
                  <a:lnTo>
                    <a:pt x="8133" y="14080"/>
                  </a:lnTo>
                  <a:lnTo>
                    <a:pt x="7988" y="14633"/>
                  </a:lnTo>
                  <a:lnTo>
                    <a:pt x="7813" y="15129"/>
                  </a:lnTo>
                  <a:lnTo>
                    <a:pt x="7579" y="15625"/>
                  </a:lnTo>
                  <a:lnTo>
                    <a:pt x="7288" y="16091"/>
                  </a:lnTo>
                  <a:lnTo>
                    <a:pt x="6967" y="16557"/>
                  </a:lnTo>
                  <a:lnTo>
                    <a:pt x="6588" y="17082"/>
                  </a:lnTo>
                  <a:lnTo>
                    <a:pt x="6122" y="17607"/>
                  </a:lnTo>
                  <a:lnTo>
                    <a:pt x="5044" y="18889"/>
                  </a:lnTo>
                  <a:lnTo>
                    <a:pt x="4431" y="19589"/>
                  </a:lnTo>
                  <a:lnTo>
                    <a:pt x="3790" y="20259"/>
                  </a:lnTo>
                  <a:lnTo>
                    <a:pt x="2508" y="21629"/>
                  </a:lnTo>
                  <a:lnTo>
                    <a:pt x="1925" y="22300"/>
                  </a:lnTo>
                  <a:lnTo>
                    <a:pt x="1371" y="22999"/>
                  </a:lnTo>
                  <a:lnTo>
                    <a:pt x="1138" y="23349"/>
                  </a:lnTo>
                  <a:lnTo>
                    <a:pt x="904" y="23699"/>
                  </a:lnTo>
                  <a:lnTo>
                    <a:pt x="700" y="24049"/>
                  </a:lnTo>
                  <a:lnTo>
                    <a:pt x="496" y="24398"/>
                  </a:lnTo>
                  <a:lnTo>
                    <a:pt x="351" y="24748"/>
                  </a:lnTo>
                  <a:lnTo>
                    <a:pt x="234" y="25098"/>
                  </a:lnTo>
                  <a:lnTo>
                    <a:pt x="117" y="25477"/>
                  </a:lnTo>
                  <a:lnTo>
                    <a:pt x="59" y="25856"/>
                  </a:lnTo>
                  <a:lnTo>
                    <a:pt x="1" y="26235"/>
                  </a:lnTo>
                  <a:lnTo>
                    <a:pt x="1" y="26614"/>
                  </a:lnTo>
                  <a:lnTo>
                    <a:pt x="59" y="26993"/>
                  </a:lnTo>
                  <a:lnTo>
                    <a:pt x="117" y="27401"/>
                  </a:lnTo>
                  <a:lnTo>
                    <a:pt x="234" y="27809"/>
                  </a:lnTo>
                  <a:lnTo>
                    <a:pt x="409" y="28217"/>
                  </a:lnTo>
                  <a:lnTo>
                    <a:pt x="613" y="28625"/>
                  </a:lnTo>
                  <a:lnTo>
                    <a:pt x="875" y="29062"/>
                  </a:lnTo>
                  <a:lnTo>
                    <a:pt x="1196" y="29499"/>
                  </a:lnTo>
                  <a:lnTo>
                    <a:pt x="1546" y="29966"/>
                  </a:lnTo>
                  <a:lnTo>
                    <a:pt x="1954" y="30403"/>
                  </a:lnTo>
                  <a:lnTo>
                    <a:pt x="2449" y="30898"/>
                  </a:lnTo>
                  <a:lnTo>
                    <a:pt x="2683" y="31132"/>
                  </a:lnTo>
                  <a:lnTo>
                    <a:pt x="2887" y="31365"/>
                  </a:lnTo>
                  <a:lnTo>
                    <a:pt x="3061" y="31598"/>
                  </a:lnTo>
                  <a:lnTo>
                    <a:pt x="3236" y="31860"/>
                  </a:lnTo>
                  <a:lnTo>
                    <a:pt x="3382" y="32123"/>
                  </a:lnTo>
                  <a:lnTo>
                    <a:pt x="3470" y="32356"/>
                  </a:lnTo>
                  <a:lnTo>
                    <a:pt x="3586" y="32618"/>
                  </a:lnTo>
                  <a:lnTo>
                    <a:pt x="3644" y="32881"/>
                  </a:lnTo>
                  <a:lnTo>
                    <a:pt x="3703" y="33114"/>
                  </a:lnTo>
                  <a:lnTo>
                    <a:pt x="3732" y="33376"/>
                  </a:lnTo>
                  <a:lnTo>
                    <a:pt x="3761" y="33901"/>
                  </a:lnTo>
                  <a:lnTo>
                    <a:pt x="3732" y="34425"/>
                  </a:lnTo>
                  <a:lnTo>
                    <a:pt x="3644" y="34979"/>
                  </a:lnTo>
                  <a:lnTo>
                    <a:pt x="3528" y="35504"/>
                  </a:lnTo>
                  <a:lnTo>
                    <a:pt x="3353" y="36029"/>
                  </a:lnTo>
                  <a:lnTo>
                    <a:pt x="3003" y="37107"/>
                  </a:lnTo>
                  <a:lnTo>
                    <a:pt x="2624" y="38186"/>
                  </a:lnTo>
                  <a:lnTo>
                    <a:pt x="2449" y="38710"/>
                  </a:lnTo>
                  <a:lnTo>
                    <a:pt x="2274" y="39264"/>
                  </a:lnTo>
                  <a:lnTo>
                    <a:pt x="2158" y="39789"/>
                  </a:lnTo>
                  <a:lnTo>
                    <a:pt x="2070" y="40284"/>
                  </a:lnTo>
                  <a:lnTo>
                    <a:pt x="2041" y="40809"/>
                  </a:lnTo>
                  <a:lnTo>
                    <a:pt x="2070" y="41305"/>
                  </a:lnTo>
                  <a:lnTo>
                    <a:pt x="2100" y="41567"/>
                  </a:lnTo>
                  <a:lnTo>
                    <a:pt x="2158" y="41800"/>
                  </a:lnTo>
                  <a:lnTo>
                    <a:pt x="2245" y="42033"/>
                  </a:lnTo>
                  <a:lnTo>
                    <a:pt x="2333" y="42296"/>
                  </a:lnTo>
                  <a:lnTo>
                    <a:pt x="2449" y="42529"/>
                  </a:lnTo>
                  <a:lnTo>
                    <a:pt x="2595" y="42762"/>
                  </a:lnTo>
                  <a:lnTo>
                    <a:pt x="2770" y="42995"/>
                  </a:lnTo>
                  <a:lnTo>
                    <a:pt x="2945" y="43228"/>
                  </a:lnTo>
                  <a:lnTo>
                    <a:pt x="3149" y="43432"/>
                  </a:lnTo>
                  <a:lnTo>
                    <a:pt x="3382" y="43666"/>
                  </a:lnTo>
                  <a:lnTo>
                    <a:pt x="3674" y="43870"/>
                  </a:lnTo>
                  <a:lnTo>
                    <a:pt x="3965" y="44103"/>
                  </a:lnTo>
                  <a:lnTo>
                    <a:pt x="4286" y="44307"/>
                  </a:lnTo>
                  <a:lnTo>
                    <a:pt x="4635" y="44511"/>
                  </a:lnTo>
                  <a:lnTo>
                    <a:pt x="5044" y="44715"/>
                  </a:lnTo>
                  <a:lnTo>
                    <a:pt x="5452" y="44919"/>
                  </a:lnTo>
                  <a:lnTo>
                    <a:pt x="5918" y="45123"/>
                  </a:lnTo>
                  <a:lnTo>
                    <a:pt x="6414" y="45298"/>
                  </a:lnTo>
                  <a:lnTo>
                    <a:pt x="7521" y="45677"/>
                  </a:lnTo>
                  <a:lnTo>
                    <a:pt x="8775" y="46027"/>
                  </a:lnTo>
                  <a:lnTo>
                    <a:pt x="10203" y="46347"/>
                  </a:lnTo>
                  <a:lnTo>
                    <a:pt x="11252" y="46522"/>
                  </a:lnTo>
                  <a:lnTo>
                    <a:pt x="12302" y="46668"/>
                  </a:lnTo>
                  <a:lnTo>
                    <a:pt x="13322" y="46755"/>
                  </a:lnTo>
                  <a:lnTo>
                    <a:pt x="14313" y="46784"/>
                  </a:lnTo>
                  <a:lnTo>
                    <a:pt x="15275" y="46784"/>
                  </a:lnTo>
                  <a:lnTo>
                    <a:pt x="16237" y="46697"/>
                  </a:lnTo>
                  <a:lnTo>
                    <a:pt x="17169" y="46610"/>
                  </a:lnTo>
                  <a:lnTo>
                    <a:pt x="18073" y="46435"/>
                  </a:lnTo>
                  <a:lnTo>
                    <a:pt x="18918" y="46260"/>
                  </a:lnTo>
                  <a:lnTo>
                    <a:pt x="19764" y="46027"/>
                  </a:lnTo>
                  <a:lnTo>
                    <a:pt x="20580" y="45764"/>
                  </a:lnTo>
                  <a:lnTo>
                    <a:pt x="21338" y="45473"/>
                  </a:lnTo>
                  <a:lnTo>
                    <a:pt x="22066" y="45123"/>
                  </a:lnTo>
                  <a:lnTo>
                    <a:pt x="22737" y="44773"/>
                  </a:lnTo>
                  <a:lnTo>
                    <a:pt x="23378" y="44365"/>
                  </a:lnTo>
                  <a:lnTo>
                    <a:pt x="23990" y="43957"/>
                  </a:lnTo>
                  <a:lnTo>
                    <a:pt x="24544" y="43520"/>
                  </a:lnTo>
                  <a:lnTo>
                    <a:pt x="25039" y="43053"/>
                  </a:lnTo>
                  <a:lnTo>
                    <a:pt x="25506" y="42558"/>
                  </a:lnTo>
                  <a:lnTo>
                    <a:pt x="25885" y="42062"/>
                  </a:lnTo>
                  <a:lnTo>
                    <a:pt x="26235" y="41538"/>
                  </a:lnTo>
                  <a:lnTo>
                    <a:pt x="26526" y="41013"/>
                  </a:lnTo>
                  <a:lnTo>
                    <a:pt x="26730" y="40459"/>
                  </a:lnTo>
                  <a:lnTo>
                    <a:pt x="26905" y="39905"/>
                  </a:lnTo>
                  <a:lnTo>
                    <a:pt x="26992" y="39352"/>
                  </a:lnTo>
                  <a:lnTo>
                    <a:pt x="27022" y="38769"/>
                  </a:lnTo>
                  <a:lnTo>
                    <a:pt x="26992" y="38215"/>
                  </a:lnTo>
                  <a:lnTo>
                    <a:pt x="26934" y="37923"/>
                  </a:lnTo>
                  <a:lnTo>
                    <a:pt x="26876" y="37632"/>
                  </a:lnTo>
                  <a:lnTo>
                    <a:pt x="26788" y="37340"/>
                  </a:lnTo>
                  <a:lnTo>
                    <a:pt x="26701" y="37049"/>
                  </a:lnTo>
                  <a:lnTo>
                    <a:pt x="26584" y="36757"/>
                  </a:lnTo>
                  <a:lnTo>
                    <a:pt x="26439" y="36495"/>
                  </a:lnTo>
                  <a:lnTo>
                    <a:pt x="26293" y="36204"/>
                  </a:lnTo>
                  <a:lnTo>
                    <a:pt x="26118" y="35912"/>
                  </a:lnTo>
                  <a:lnTo>
                    <a:pt x="25710" y="35358"/>
                  </a:lnTo>
                  <a:lnTo>
                    <a:pt x="25302" y="34863"/>
                  </a:lnTo>
                  <a:lnTo>
                    <a:pt x="24952" y="34367"/>
                  </a:lnTo>
                  <a:lnTo>
                    <a:pt x="24661" y="33901"/>
                  </a:lnTo>
                  <a:lnTo>
                    <a:pt x="24398" y="33434"/>
                  </a:lnTo>
                  <a:lnTo>
                    <a:pt x="24194" y="33026"/>
                  </a:lnTo>
                  <a:lnTo>
                    <a:pt x="24019" y="32589"/>
                  </a:lnTo>
                  <a:lnTo>
                    <a:pt x="23874" y="32181"/>
                  </a:lnTo>
                  <a:lnTo>
                    <a:pt x="23786" y="31802"/>
                  </a:lnTo>
                  <a:lnTo>
                    <a:pt x="23728" y="31423"/>
                  </a:lnTo>
                  <a:lnTo>
                    <a:pt x="23699" y="31073"/>
                  </a:lnTo>
                  <a:lnTo>
                    <a:pt x="23699" y="30694"/>
                  </a:lnTo>
                  <a:lnTo>
                    <a:pt x="23728" y="30345"/>
                  </a:lnTo>
                  <a:lnTo>
                    <a:pt x="23757" y="30024"/>
                  </a:lnTo>
                  <a:lnTo>
                    <a:pt x="23844" y="29674"/>
                  </a:lnTo>
                  <a:lnTo>
                    <a:pt x="23932" y="29354"/>
                  </a:lnTo>
                  <a:lnTo>
                    <a:pt x="24048" y="29004"/>
                  </a:lnTo>
                  <a:lnTo>
                    <a:pt x="24282" y="28363"/>
                  </a:lnTo>
                  <a:lnTo>
                    <a:pt x="24573" y="27721"/>
                  </a:lnTo>
                  <a:lnTo>
                    <a:pt x="25214" y="26351"/>
                  </a:lnTo>
                  <a:lnTo>
                    <a:pt x="25506" y="25652"/>
                  </a:lnTo>
                  <a:lnTo>
                    <a:pt x="25768" y="24865"/>
                  </a:lnTo>
                  <a:lnTo>
                    <a:pt x="25885" y="24486"/>
                  </a:lnTo>
                  <a:lnTo>
                    <a:pt x="25972" y="24078"/>
                  </a:lnTo>
                  <a:lnTo>
                    <a:pt x="26060" y="23640"/>
                  </a:lnTo>
                  <a:lnTo>
                    <a:pt x="26118" y="23203"/>
                  </a:lnTo>
                  <a:lnTo>
                    <a:pt x="26147" y="22766"/>
                  </a:lnTo>
                  <a:lnTo>
                    <a:pt x="26118" y="22329"/>
                  </a:lnTo>
                  <a:lnTo>
                    <a:pt x="26060" y="21921"/>
                  </a:lnTo>
                  <a:lnTo>
                    <a:pt x="25972" y="21513"/>
                  </a:lnTo>
                  <a:lnTo>
                    <a:pt x="25856" y="21104"/>
                  </a:lnTo>
                  <a:lnTo>
                    <a:pt x="25710" y="20726"/>
                  </a:lnTo>
                  <a:lnTo>
                    <a:pt x="25535" y="20376"/>
                  </a:lnTo>
                  <a:lnTo>
                    <a:pt x="25331" y="20026"/>
                  </a:lnTo>
                  <a:lnTo>
                    <a:pt x="25098" y="19676"/>
                  </a:lnTo>
                  <a:lnTo>
                    <a:pt x="24865" y="19326"/>
                  </a:lnTo>
                  <a:lnTo>
                    <a:pt x="24369" y="18685"/>
                  </a:lnTo>
                  <a:lnTo>
                    <a:pt x="23844" y="18073"/>
                  </a:lnTo>
                  <a:lnTo>
                    <a:pt x="23320" y="17461"/>
                  </a:lnTo>
                  <a:lnTo>
                    <a:pt x="22824" y="16878"/>
                  </a:lnTo>
                  <a:lnTo>
                    <a:pt x="22387" y="16295"/>
                  </a:lnTo>
                  <a:lnTo>
                    <a:pt x="22183" y="16003"/>
                  </a:lnTo>
                  <a:lnTo>
                    <a:pt x="22008" y="15712"/>
                  </a:lnTo>
                  <a:lnTo>
                    <a:pt x="21833" y="15420"/>
                  </a:lnTo>
                  <a:lnTo>
                    <a:pt x="21717" y="15129"/>
                  </a:lnTo>
                  <a:lnTo>
                    <a:pt x="21629" y="14838"/>
                  </a:lnTo>
                  <a:lnTo>
                    <a:pt x="21571" y="14546"/>
                  </a:lnTo>
                  <a:lnTo>
                    <a:pt x="21542" y="14255"/>
                  </a:lnTo>
                  <a:lnTo>
                    <a:pt x="21571" y="13963"/>
                  </a:lnTo>
                  <a:lnTo>
                    <a:pt x="21629" y="13642"/>
                  </a:lnTo>
                  <a:lnTo>
                    <a:pt x="21746" y="13322"/>
                  </a:lnTo>
                  <a:lnTo>
                    <a:pt x="21891" y="13001"/>
                  </a:lnTo>
                  <a:lnTo>
                    <a:pt x="22125" y="12681"/>
                  </a:lnTo>
                  <a:lnTo>
                    <a:pt x="22591" y="11981"/>
                  </a:lnTo>
                  <a:lnTo>
                    <a:pt x="23057" y="11223"/>
                  </a:lnTo>
                  <a:lnTo>
                    <a:pt x="23465" y="10407"/>
                  </a:lnTo>
                  <a:lnTo>
                    <a:pt x="23844" y="9562"/>
                  </a:lnTo>
                  <a:lnTo>
                    <a:pt x="24194" y="8658"/>
                  </a:lnTo>
                  <a:lnTo>
                    <a:pt x="24457" y="7784"/>
                  </a:lnTo>
                  <a:lnTo>
                    <a:pt x="24690" y="6880"/>
                  </a:lnTo>
                  <a:lnTo>
                    <a:pt x="24777" y="6414"/>
                  </a:lnTo>
                  <a:lnTo>
                    <a:pt x="24835" y="5976"/>
                  </a:lnTo>
                  <a:lnTo>
                    <a:pt x="24865" y="5539"/>
                  </a:lnTo>
                  <a:lnTo>
                    <a:pt x="24894" y="5131"/>
                  </a:lnTo>
                  <a:lnTo>
                    <a:pt x="24894" y="4694"/>
                  </a:lnTo>
                  <a:lnTo>
                    <a:pt x="24865" y="4286"/>
                  </a:lnTo>
                  <a:lnTo>
                    <a:pt x="24806" y="3878"/>
                  </a:lnTo>
                  <a:lnTo>
                    <a:pt x="24719" y="3499"/>
                  </a:lnTo>
                  <a:lnTo>
                    <a:pt x="24631" y="3149"/>
                  </a:lnTo>
                  <a:lnTo>
                    <a:pt x="24486" y="2799"/>
                  </a:lnTo>
                  <a:lnTo>
                    <a:pt x="24311" y="2449"/>
                  </a:lnTo>
                  <a:lnTo>
                    <a:pt x="24136" y="2158"/>
                  </a:lnTo>
                  <a:lnTo>
                    <a:pt x="23903" y="1866"/>
                  </a:lnTo>
                  <a:lnTo>
                    <a:pt x="23640" y="1604"/>
                  </a:lnTo>
                  <a:lnTo>
                    <a:pt x="23349" y="1342"/>
                  </a:lnTo>
                  <a:lnTo>
                    <a:pt x="23028" y="1138"/>
                  </a:lnTo>
                  <a:lnTo>
                    <a:pt x="22678" y="963"/>
                  </a:lnTo>
                  <a:lnTo>
                    <a:pt x="22270" y="788"/>
                  </a:lnTo>
                  <a:lnTo>
                    <a:pt x="21717" y="613"/>
                  </a:lnTo>
                  <a:lnTo>
                    <a:pt x="21134" y="438"/>
                  </a:lnTo>
                  <a:lnTo>
                    <a:pt x="20521" y="321"/>
                  </a:lnTo>
                  <a:lnTo>
                    <a:pt x="19938" y="205"/>
                  </a:lnTo>
                  <a:lnTo>
                    <a:pt x="19326" y="117"/>
                  </a:lnTo>
                  <a:lnTo>
                    <a:pt x="18714" y="59"/>
                  </a:lnTo>
                  <a:lnTo>
                    <a:pt x="181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1574513" y="1568849"/>
              <a:ext cx="158179" cy="198867"/>
            </a:xfrm>
            <a:custGeom>
              <a:rect b="b" l="l" r="r" t="t"/>
              <a:pathLst>
                <a:path extrusionOk="0" h="11398" w="9066">
                  <a:moveTo>
                    <a:pt x="2740" y="0"/>
                  </a:moveTo>
                  <a:lnTo>
                    <a:pt x="1866" y="29"/>
                  </a:lnTo>
                  <a:lnTo>
                    <a:pt x="962" y="88"/>
                  </a:lnTo>
                  <a:lnTo>
                    <a:pt x="0" y="175"/>
                  </a:lnTo>
                  <a:lnTo>
                    <a:pt x="3119" y="11397"/>
                  </a:lnTo>
                  <a:lnTo>
                    <a:pt x="3382" y="11281"/>
                  </a:lnTo>
                  <a:lnTo>
                    <a:pt x="4110" y="10931"/>
                  </a:lnTo>
                  <a:lnTo>
                    <a:pt x="4577" y="10669"/>
                  </a:lnTo>
                  <a:lnTo>
                    <a:pt x="5101" y="10377"/>
                  </a:lnTo>
                  <a:lnTo>
                    <a:pt x="5655" y="9998"/>
                  </a:lnTo>
                  <a:lnTo>
                    <a:pt x="6238" y="9590"/>
                  </a:lnTo>
                  <a:lnTo>
                    <a:pt x="6821" y="9124"/>
                  </a:lnTo>
                  <a:lnTo>
                    <a:pt x="7346" y="8628"/>
                  </a:lnTo>
                  <a:lnTo>
                    <a:pt x="7608" y="8337"/>
                  </a:lnTo>
                  <a:lnTo>
                    <a:pt x="7871" y="8074"/>
                  </a:lnTo>
                  <a:lnTo>
                    <a:pt x="8104" y="7754"/>
                  </a:lnTo>
                  <a:lnTo>
                    <a:pt x="8308" y="7462"/>
                  </a:lnTo>
                  <a:lnTo>
                    <a:pt x="8483" y="7142"/>
                  </a:lnTo>
                  <a:lnTo>
                    <a:pt x="8658" y="6821"/>
                  </a:lnTo>
                  <a:lnTo>
                    <a:pt x="8803" y="6471"/>
                  </a:lnTo>
                  <a:lnTo>
                    <a:pt x="8920" y="6121"/>
                  </a:lnTo>
                  <a:lnTo>
                    <a:pt x="9007" y="5742"/>
                  </a:lnTo>
                  <a:lnTo>
                    <a:pt x="9066" y="5363"/>
                  </a:lnTo>
                  <a:lnTo>
                    <a:pt x="9066" y="4985"/>
                  </a:lnTo>
                  <a:lnTo>
                    <a:pt x="9066" y="4576"/>
                  </a:lnTo>
                  <a:lnTo>
                    <a:pt x="9007" y="4198"/>
                  </a:lnTo>
                  <a:lnTo>
                    <a:pt x="8949" y="3819"/>
                  </a:lnTo>
                  <a:lnTo>
                    <a:pt x="8862" y="3469"/>
                  </a:lnTo>
                  <a:lnTo>
                    <a:pt x="8745" y="3148"/>
                  </a:lnTo>
                  <a:lnTo>
                    <a:pt x="8628" y="2828"/>
                  </a:lnTo>
                  <a:lnTo>
                    <a:pt x="8512" y="2536"/>
                  </a:lnTo>
                  <a:lnTo>
                    <a:pt x="8366" y="2274"/>
                  </a:lnTo>
                  <a:lnTo>
                    <a:pt x="8191" y="2011"/>
                  </a:lnTo>
                  <a:lnTo>
                    <a:pt x="8016" y="1778"/>
                  </a:lnTo>
                  <a:lnTo>
                    <a:pt x="7812" y="1545"/>
                  </a:lnTo>
                  <a:lnTo>
                    <a:pt x="7608" y="1341"/>
                  </a:lnTo>
                  <a:lnTo>
                    <a:pt x="7375" y="1166"/>
                  </a:lnTo>
                  <a:lnTo>
                    <a:pt x="7142" y="991"/>
                  </a:lnTo>
                  <a:lnTo>
                    <a:pt x="6880" y="845"/>
                  </a:lnTo>
                  <a:lnTo>
                    <a:pt x="6617" y="700"/>
                  </a:lnTo>
                  <a:lnTo>
                    <a:pt x="6326" y="554"/>
                  </a:lnTo>
                  <a:lnTo>
                    <a:pt x="6005" y="466"/>
                  </a:lnTo>
                  <a:lnTo>
                    <a:pt x="5714" y="350"/>
                  </a:lnTo>
                  <a:lnTo>
                    <a:pt x="5043" y="204"/>
                  </a:lnTo>
                  <a:lnTo>
                    <a:pt x="4314" y="88"/>
                  </a:lnTo>
                  <a:lnTo>
                    <a:pt x="3557" y="29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1612147" y="1751420"/>
              <a:ext cx="58501" cy="83416"/>
            </a:xfrm>
            <a:custGeom>
              <a:rect b="b" l="l" r="r" t="t"/>
              <a:pathLst>
                <a:path extrusionOk="0" h="4781" w="3353">
                  <a:moveTo>
                    <a:pt x="1487" y="0"/>
                  </a:moveTo>
                  <a:lnTo>
                    <a:pt x="1166" y="59"/>
                  </a:lnTo>
                  <a:lnTo>
                    <a:pt x="875" y="175"/>
                  </a:lnTo>
                  <a:lnTo>
                    <a:pt x="613" y="379"/>
                  </a:lnTo>
                  <a:lnTo>
                    <a:pt x="379" y="613"/>
                  </a:lnTo>
                  <a:lnTo>
                    <a:pt x="205" y="875"/>
                  </a:lnTo>
                  <a:lnTo>
                    <a:pt x="146" y="1021"/>
                  </a:lnTo>
                  <a:lnTo>
                    <a:pt x="88" y="1196"/>
                  </a:lnTo>
                  <a:lnTo>
                    <a:pt x="59" y="1370"/>
                  </a:lnTo>
                  <a:lnTo>
                    <a:pt x="30" y="1545"/>
                  </a:lnTo>
                  <a:lnTo>
                    <a:pt x="0" y="1895"/>
                  </a:lnTo>
                  <a:lnTo>
                    <a:pt x="30" y="2245"/>
                  </a:lnTo>
                  <a:lnTo>
                    <a:pt x="59" y="2624"/>
                  </a:lnTo>
                  <a:lnTo>
                    <a:pt x="146" y="2974"/>
                  </a:lnTo>
                  <a:lnTo>
                    <a:pt x="263" y="3294"/>
                  </a:lnTo>
                  <a:lnTo>
                    <a:pt x="409" y="3615"/>
                  </a:lnTo>
                  <a:lnTo>
                    <a:pt x="583" y="3936"/>
                  </a:lnTo>
                  <a:lnTo>
                    <a:pt x="787" y="4227"/>
                  </a:lnTo>
                  <a:lnTo>
                    <a:pt x="933" y="4402"/>
                  </a:lnTo>
                  <a:lnTo>
                    <a:pt x="1108" y="4548"/>
                  </a:lnTo>
                  <a:lnTo>
                    <a:pt x="1254" y="4635"/>
                  </a:lnTo>
                  <a:lnTo>
                    <a:pt x="1429" y="4723"/>
                  </a:lnTo>
                  <a:lnTo>
                    <a:pt x="1604" y="4752"/>
                  </a:lnTo>
                  <a:lnTo>
                    <a:pt x="1779" y="4781"/>
                  </a:lnTo>
                  <a:lnTo>
                    <a:pt x="1953" y="4752"/>
                  </a:lnTo>
                  <a:lnTo>
                    <a:pt x="2099" y="4723"/>
                  </a:lnTo>
                  <a:lnTo>
                    <a:pt x="2274" y="4635"/>
                  </a:lnTo>
                  <a:lnTo>
                    <a:pt x="2420" y="4548"/>
                  </a:lnTo>
                  <a:lnTo>
                    <a:pt x="2566" y="4431"/>
                  </a:lnTo>
                  <a:lnTo>
                    <a:pt x="2711" y="4285"/>
                  </a:lnTo>
                  <a:lnTo>
                    <a:pt x="2828" y="4140"/>
                  </a:lnTo>
                  <a:lnTo>
                    <a:pt x="2944" y="3965"/>
                  </a:lnTo>
                  <a:lnTo>
                    <a:pt x="3061" y="3790"/>
                  </a:lnTo>
                  <a:lnTo>
                    <a:pt x="3149" y="3557"/>
                  </a:lnTo>
                  <a:lnTo>
                    <a:pt x="3265" y="3149"/>
                  </a:lnTo>
                  <a:lnTo>
                    <a:pt x="3323" y="2682"/>
                  </a:lnTo>
                  <a:lnTo>
                    <a:pt x="3353" y="2187"/>
                  </a:lnTo>
                  <a:lnTo>
                    <a:pt x="3323" y="1720"/>
                  </a:lnTo>
                  <a:lnTo>
                    <a:pt x="3294" y="1458"/>
                  </a:lnTo>
                  <a:lnTo>
                    <a:pt x="3236" y="1225"/>
                  </a:lnTo>
                  <a:lnTo>
                    <a:pt x="3149" y="1021"/>
                  </a:lnTo>
                  <a:lnTo>
                    <a:pt x="3061" y="817"/>
                  </a:lnTo>
                  <a:lnTo>
                    <a:pt x="2915" y="613"/>
                  </a:lnTo>
                  <a:lnTo>
                    <a:pt x="2770" y="438"/>
                  </a:lnTo>
                  <a:lnTo>
                    <a:pt x="2624" y="292"/>
                  </a:lnTo>
                  <a:lnTo>
                    <a:pt x="2420" y="175"/>
                  </a:lnTo>
                  <a:lnTo>
                    <a:pt x="2099" y="59"/>
                  </a:lnTo>
                  <a:lnTo>
                    <a:pt x="177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1211396" y="2581921"/>
              <a:ext cx="434338" cy="1864946"/>
            </a:xfrm>
            <a:custGeom>
              <a:rect b="b" l="l" r="r" t="t"/>
              <a:pathLst>
                <a:path extrusionOk="0" h="106889" w="24894">
                  <a:moveTo>
                    <a:pt x="24893" y="0"/>
                  </a:moveTo>
                  <a:lnTo>
                    <a:pt x="9794" y="29"/>
                  </a:lnTo>
                  <a:lnTo>
                    <a:pt x="9240" y="875"/>
                  </a:lnTo>
                  <a:lnTo>
                    <a:pt x="8716" y="1720"/>
                  </a:lnTo>
                  <a:lnTo>
                    <a:pt x="8249" y="2536"/>
                  </a:lnTo>
                  <a:lnTo>
                    <a:pt x="7841" y="3382"/>
                  </a:lnTo>
                  <a:lnTo>
                    <a:pt x="7492" y="4227"/>
                  </a:lnTo>
                  <a:lnTo>
                    <a:pt x="7171" y="5101"/>
                  </a:lnTo>
                  <a:lnTo>
                    <a:pt x="6938" y="5976"/>
                  </a:lnTo>
                  <a:lnTo>
                    <a:pt x="6705" y="6879"/>
                  </a:lnTo>
                  <a:lnTo>
                    <a:pt x="6530" y="7812"/>
                  </a:lnTo>
                  <a:lnTo>
                    <a:pt x="6384" y="8803"/>
                  </a:lnTo>
                  <a:lnTo>
                    <a:pt x="6267" y="9853"/>
                  </a:lnTo>
                  <a:lnTo>
                    <a:pt x="6180" y="10931"/>
                  </a:lnTo>
                  <a:lnTo>
                    <a:pt x="6122" y="12097"/>
                  </a:lnTo>
                  <a:lnTo>
                    <a:pt x="6063" y="13292"/>
                  </a:lnTo>
                  <a:lnTo>
                    <a:pt x="6034" y="15974"/>
                  </a:lnTo>
                  <a:lnTo>
                    <a:pt x="6034" y="19005"/>
                  </a:lnTo>
                  <a:lnTo>
                    <a:pt x="6063" y="22445"/>
                  </a:lnTo>
                  <a:lnTo>
                    <a:pt x="6063" y="26351"/>
                  </a:lnTo>
                  <a:lnTo>
                    <a:pt x="6034" y="30781"/>
                  </a:lnTo>
                  <a:lnTo>
                    <a:pt x="6005" y="33201"/>
                  </a:lnTo>
                  <a:lnTo>
                    <a:pt x="5947" y="35766"/>
                  </a:lnTo>
                  <a:lnTo>
                    <a:pt x="5859" y="38477"/>
                  </a:lnTo>
                  <a:lnTo>
                    <a:pt x="5743" y="41362"/>
                  </a:lnTo>
                  <a:lnTo>
                    <a:pt x="5626" y="44423"/>
                  </a:lnTo>
                  <a:lnTo>
                    <a:pt x="5451" y="47658"/>
                  </a:lnTo>
                  <a:lnTo>
                    <a:pt x="5247" y="51069"/>
                  </a:lnTo>
                  <a:lnTo>
                    <a:pt x="4985" y="54683"/>
                  </a:lnTo>
                  <a:lnTo>
                    <a:pt x="4752" y="57831"/>
                  </a:lnTo>
                  <a:lnTo>
                    <a:pt x="4431" y="61417"/>
                  </a:lnTo>
                  <a:lnTo>
                    <a:pt x="3731" y="69433"/>
                  </a:lnTo>
                  <a:lnTo>
                    <a:pt x="2886" y="78061"/>
                  </a:lnTo>
                  <a:lnTo>
                    <a:pt x="2070" y="86630"/>
                  </a:lnTo>
                  <a:lnTo>
                    <a:pt x="612" y="100942"/>
                  </a:lnTo>
                  <a:lnTo>
                    <a:pt x="0" y="106889"/>
                  </a:lnTo>
                  <a:lnTo>
                    <a:pt x="6879" y="106889"/>
                  </a:lnTo>
                  <a:lnTo>
                    <a:pt x="8337" y="100738"/>
                  </a:lnTo>
                  <a:lnTo>
                    <a:pt x="9882" y="94063"/>
                  </a:lnTo>
                  <a:lnTo>
                    <a:pt x="11689" y="85989"/>
                  </a:lnTo>
                  <a:lnTo>
                    <a:pt x="12680" y="81617"/>
                  </a:lnTo>
                  <a:lnTo>
                    <a:pt x="13642" y="77128"/>
                  </a:lnTo>
                  <a:lnTo>
                    <a:pt x="14604" y="72668"/>
                  </a:lnTo>
                  <a:lnTo>
                    <a:pt x="15507" y="68267"/>
                  </a:lnTo>
                  <a:lnTo>
                    <a:pt x="16353" y="64040"/>
                  </a:lnTo>
                  <a:lnTo>
                    <a:pt x="17111" y="60076"/>
                  </a:lnTo>
                  <a:lnTo>
                    <a:pt x="17781" y="56432"/>
                  </a:lnTo>
                  <a:lnTo>
                    <a:pt x="18043" y="54771"/>
                  </a:lnTo>
                  <a:lnTo>
                    <a:pt x="18277" y="53226"/>
                  </a:lnTo>
                  <a:lnTo>
                    <a:pt x="18685" y="50515"/>
                  </a:lnTo>
                  <a:lnTo>
                    <a:pt x="19093" y="47658"/>
                  </a:lnTo>
                  <a:lnTo>
                    <a:pt x="19909" y="41683"/>
                  </a:lnTo>
                  <a:lnTo>
                    <a:pt x="20696" y="35474"/>
                  </a:lnTo>
                  <a:lnTo>
                    <a:pt x="21483" y="29178"/>
                  </a:lnTo>
                  <a:lnTo>
                    <a:pt x="22241" y="22999"/>
                  </a:lnTo>
                  <a:lnTo>
                    <a:pt x="23290" y="14108"/>
                  </a:lnTo>
                  <a:lnTo>
                    <a:pt x="24135" y="6792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1211396" y="2581921"/>
              <a:ext cx="434338" cy="1864946"/>
            </a:xfrm>
            <a:custGeom>
              <a:rect b="b" l="l" r="r" t="t"/>
              <a:pathLst>
                <a:path extrusionOk="0" fill="none" h="106889" w="24894">
                  <a:moveTo>
                    <a:pt x="24893" y="0"/>
                  </a:moveTo>
                  <a:lnTo>
                    <a:pt x="24893" y="0"/>
                  </a:lnTo>
                  <a:lnTo>
                    <a:pt x="24135" y="6792"/>
                  </a:lnTo>
                  <a:lnTo>
                    <a:pt x="23290" y="14108"/>
                  </a:lnTo>
                  <a:lnTo>
                    <a:pt x="22241" y="22999"/>
                  </a:lnTo>
                  <a:lnTo>
                    <a:pt x="22241" y="22999"/>
                  </a:lnTo>
                  <a:lnTo>
                    <a:pt x="21483" y="29178"/>
                  </a:lnTo>
                  <a:lnTo>
                    <a:pt x="20696" y="35474"/>
                  </a:lnTo>
                  <a:lnTo>
                    <a:pt x="19909" y="41683"/>
                  </a:lnTo>
                  <a:lnTo>
                    <a:pt x="19093" y="47658"/>
                  </a:lnTo>
                  <a:lnTo>
                    <a:pt x="19093" y="47658"/>
                  </a:lnTo>
                  <a:lnTo>
                    <a:pt x="18685" y="50515"/>
                  </a:lnTo>
                  <a:lnTo>
                    <a:pt x="18277" y="53226"/>
                  </a:lnTo>
                  <a:lnTo>
                    <a:pt x="18277" y="53226"/>
                  </a:lnTo>
                  <a:lnTo>
                    <a:pt x="18043" y="54771"/>
                  </a:lnTo>
                  <a:lnTo>
                    <a:pt x="17781" y="56432"/>
                  </a:lnTo>
                  <a:lnTo>
                    <a:pt x="17111" y="60076"/>
                  </a:lnTo>
                  <a:lnTo>
                    <a:pt x="16353" y="64040"/>
                  </a:lnTo>
                  <a:lnTo>
                    <a:pt x="15507" y="68267"/>
                  </a:lnTo>
                  <a:lnTo>
                    <a:pt x="14604" y="72668"/>
                  </a:lnTo>
                  <a:lnTo>
                    <a:pt x="13642" y="77128"/>
                  </a:lnTo>
                  <a:lnTo>
                    <a:pt x="12680" y="81617"/>
                  </a:lnTo>
                  <a:lnTo>
                    <a:pt x="11689" y="85989"/>
                  </a:lnTo>
                  <a:lnTo>
                    <a:pt x="9882" y="94063"/>
                  </a:lnTo>
                  <a:lnTo>
                    <a:pt x="8337" y="100738"/>
                  </a:lnTo>
                  <a:lnTo>
                    <a:pt x="6879" y="106889"/>
                  </a:lnTo>
                  <a:lnTo>
                    <a:pt x="0" y="106889"/>
                  </a:lnTo>
                  <a:lnTo>
                    <a:pt x="0" y="106889"/>
                  </a:lnTo>
                  <a:lnTo>
                    <a:pt x="612" y="100942"/>
                  </a:lnTo>
                  <a:lnTo>
                    <a:pt x="2070" y="86630"/>
                  </a:lnTo>
                  <a:lnTo>
                    <a:pt x="2886" y="78061"/>
                  </a:lnTo>
                  <a:lnTo>
                    <a:pt x="3731" y="69433"/>
                  </a:lnTo>
                  <a:lnTo>
                    <a:pt x="4431" y="61417"/>
                  </a:lnTo>
                  <a:lnTo>
                    <a:pt x="4752" y="57831"/>
                  </a:lnTo>
                  <a:lnTo>
                    <a:pt x="4985" y="54683"/>
                  </a:lnTo>
                  <a:lnTo>
                    <a:pt x="4985" y="54683"/>
                  </a:lnTo>
                  <a:lnTo>
                    <a:pt x="5247" y="51069"/>
                  </a:lnTo>
                  <a:lnTo>
                    <a:pt x="5451" y="47658"/>
                  </a:lnTo>
                  <a:lnTo>
                    <a:pt x="5626" y="44423"/>
                  </a:lnTo>
                  <a:lnTo>
                    <a:pt x="5743" y="41362"/>
                  </a:lnTo>
                  <a:lnTo>
                    <a:pt x="5859" y="38477"/>
                  </a:lnTo>
                  <a:lnTo>
                    <a:pt x="5947" y="35766"/>
                  </a:lnTo>
                  <a:lnTo>
                    <a:pt x="6005" y="33201"/>
                  </a:lnTo>
                  <a:lnTo>
                    <a:pt x="6034" y="30781"/>
                  </a:lnTo>
                  <a:lnTo>
                    <a:pt x="6063" y="26351"/>
                  </a:lnTo>
                  <a:lnTo>
                    <a:pt x="6063" y="22445"/>
                  </a:lnTo>
                  <a:lnTo>
                    <a:pt x="6034" y="19005"/>
                  </a:lnTo>
                  <a:lnTo>
                    <a:pt x="6034" y="15974"/>
                  </a:lnTo>
                  <a:lnTo>
                    <a:pt x="6063" y="13292"/>
                  </a:lnTo>
                  <a:lnTo>
                    <a:pt x="6122" y="12097"/>
                  </a:lnTo>
                  <a:lnTo>
                    <a:pt x="6180" y="10931"/>
                  </a:lnTo>
                  <a:lnTo>
                    <a:pt x="6267" y="9853"/>
                  </a:lnTo>
                  <a:lnTo>
                    <a:pt x="6384" y="8803"/>
                  </a:lnTo>
                  <a:lnTo>
                    <a:pt x="6530" y="7812"/>
                  </a:lnTo>
                  <a:lnTo>
                    <a:pt x="6705" y="6879"/>
                  </a:lnTo>
                  <a:lnTo>
                    <a:pt x="6938" y="5976"/>
                  </a:lnTo>
                  <a:lnTo>
                    <a:pt x="7171" y="5101"/>
                  </a:lnTo>
                  <a:lnTo>
                    <a:pt x="7492" y="4227"/>
                  </a:lnTo>
                  <a:lnTo>
                    <a:pt x="7841" y="3382"/>
                  </a:lnTo>
                  <a:lnTo>
                    <a:pt x="8249" y="2536"/>
                  </a:lnTo>
                  <a:lnTo>
                    <a:pt x="8716" y="1720"/>
                  </a:lnTo>
                  <a:lnTo>
                    <a:pt x="9240" y="875"/>
                  </a:lnTo>
                  <a:lnTo>
                    <a:pt x="9794" y="29"/>
                  </a:lnTo>
                  <a:lnTo>
                    <a:pt x="2489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1191558" y="4387353"/>
              <a:ext cx="172940" cy="61049"/>
            </a:xfrm>
            <a:custGeom>
              <a:rect b="b" l="l" r="r" t="t"/>
              <a:pathLst>
                <a:path extrusionOk="0" h="3499" w="9912">
                  <a:moveTo>
                    <a:pt x="9911" y="0"/>
                  </a:moveTo>
                  <a:lnTo>
                    <a:pt x="146" y="233"/>
                  </a:lnTo>
                  <a:lnTo>
                    <a:pt x="1" y="3498"/>
                  </a:lnTo>
                  <a:lnTo>
                    <a:pt x="9153" y="3498"/>
                  </a:lnTo>
                  <a:lnTo>
                    <a:pt x="99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1191558" y="4387353"/>
              <a:ext cx="172940" cy="61049"/>
            </a:xfrm>
            <a:custGeom>
              <a:rect b="b" l="l" r="r" t="t"/>
              <a:pathLst>
                <a:path extrusionOk="0" fill="none" h="3499" w="9912">
                  <a:moveTo>
                    <a:pt x="9153" y="3498"/>
                  </a:moveTo>
                  <a:lnTo>
                    <a:pt x="1" y="3498"/>
                  </a:lnTo>
                  <a:lnTo>
                    <a:pt x="146" y="233"/>
                  </a:lnTo>
                  <a:lnTo>
                    <a:pt x="9911" y="0"/>
                  </a:lnTo>
                  <a:lnTo>
                    <a:pt x="9153" y="3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1191558" y="4387353"/>
              <a:ext cx="172940" cy="61049"/>
            </a:xfrm>
            <a:custGeom>
              <a:rect b="b" l="l" r="r" t="t"/>
              <a:pathLst>
                <a:path extrusionOk="0" h="3499" w="9912">
                  <a:moveTo>
                    <a:pt x="9911" y="0"/>
                  </a:moveTo>
                  <a:lnTo>
                    <a:pt x="8803" y="29"/>
                  </a:lnTo>
                  <a:lnTo>
                    <a:pt x="1458" y="204"/>
                  </a:lnTo>
                  <a:lnTo>
                    <a:pt x="146" y="233"/>
                  </a:lnTo>
                  <a:lnTo>
                    <a:pt x="1" y="3498"/>
                  </a:lnTo>
                  <a:lnTo>
                    <a:pt x="9153" y="3498"/>
                  </a:lnTo>
                  <a:lnTo>
                    <a:pt x="9911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1191558" y="4387353"/>
              <a:ext cx="172940" cy="61049"/>
            </a:xfrm>
            <a:custGeom>
              <a:rect b="b" l="l" r="r" t="t"/>
              <a:pathLst>
                <a:path extrusionOk="0" fill="none" h="3499" w="9912">
                  <a:moveTo>
                    <a:pt x="9911" y="0"/>
                  </a:moveTo>
                  <a:lnTo>
                    <a:pt x="8803" y="29"/>
                  </a:lnTo>
                  <a:lnTo>
                    <a:pt x="1458" y="204"/>
                  </a:lnTo>
                  <a:lnTo>
                    <a:pt x="146" y="233"/>
                  </a:lnTo>
                  <a:lnTo>
                    <a:pt x="1" y="3498"/>
                  </a:lnTo>
                  <a:lnTo>
                    <a:pt x="9153" y="3498"/>
                  </a:lnTo>
                  <a:lnTo>
                    <a:pt x="991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1498739" y="2906898"/>
              <a:ext cx="59513" cy="506553"/>
            </a:xfrm>
            <a:custGeom>
              <a:rect b="b" l="l" r="r" t="t"/>
              <a:pathLst>
                <a:path extrusionOk="0" h="29033" w="3411">
                  <a:moveTo>
                    <a:pt x="1021" y="0"/>
                  </a:moveTo>
                  <a:lnTo>
                    <a:pt x="787" y="671"/>
                  </a:lnTo>
                  <a:lnTo>
                    <a:pt x="612" y="1370"/>
                  </a:lnTo>
                  <a:lnTo>
                    <a:pt x="438" y="2128"/>
                  </a:lnTo>
                  <a:lnTo>
                    <a:pt x="321" y="2944"/>
                  </a:lnTo>
                  <a:lnTo>
                    <a:pt x="204" y="3761"/>
                  </a:lnTo>
                  <a:lnTo>
                    <a:pt x="117" y="4635"/>
                  </a:lnTo>
                  <a:lnTo>
                    <a:pt x="59" y="5539"/>
                  </a:lnTo>
                  <a:lnTo>
                    <a:pt x="29" y="6471"/>
                  </a:lnTo>
                  <a:lnTo>
                    <a:pt x="0" y="7404"/>
                  </a:lnTo>
                  <a:lnTo>
                    <a:pt x="0" y="8395"/>
                  </a:lnTo>
                  <a:lnTo>
                    <a:pt x="59" y="10377"/>
                  </a:lnTo>
                  <a:lnTo>
                    <a:pt x="175" y="12447"/>
                  </a:lnTo>
                  <a:lnTo>
                    <a:pt x="379" y="14516"/>
                  </a:lnTo>
                  <a:lnTo>
                    <a:pt x="583" y="16586"/>
                  </a:lnTo>
                  <a:lnTo>
                    <a:pt x="846" y="18626"/>
                  </a:lnTo>
                  <a:lnTo>
                    <a:pt x="1137" y="20638"/>
                  </a:lnTo>
                  <a:lnTo>
                    <a:pt x="1458" y="22561"/>
                  </a:lnTo>
                  <a:lnTo>
                    <a:pt x="1749" y="24398"/>
                  </a:lnTo>
                  <a:lnTo>
                    <a:pt x="2070" y="26088"/>
                  </a:lnTo>
                  <a:lnTo>
                    <a:pt x="2624" y="29032"/>
                  </a:lnTo>
                  <a:lnTo>
                    <a:pt x="3411" y="23261"/>
                  </a:lnTo>
                  <a:lnTo>
                    <a:pt x="2857" y="17490"/>
                  </a:lnTo>
                  <a:lnTo>
                    <a:pt x="2274" y="11543"/>
                  </a:lnTo>
                  <a:lnTo>
                    <a:pt x="1662" y="5655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17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1498739" y="2906898"/>
              <a:ext cx="59513" cy="506553"/>
            </a:xfrm>
            <a:custGeom>
              <a:rect b="b" l="l" r="r" t="t"/>
              <a:pathLst>
                <a:path extrusionOk="0" fill="none" h="29033" w="3411">
                  <a:moveTo>
                    <a:pt x="1021" y="0"/>
                  </a:moveTo>
                  <a:lnTo>
                    <a:pt x="1021" y="0"/>
                  </a:lnTo>
                  <a:lnTo>
                    <a:pt x="787" y="671"/>
                  </a:lnTo>
                  <a:lnTo>
                    <a:pt x="612" y="1370"/>
                  </a:lnTo>
                  <a:lnTo>
                    <a:pt x="438" y="2128"/>
                  </a:lnTo>
                  <a:lnTo>
                    <a:pt x="321" y="2944"/>
                  </a:lnTo>
                  <a:lnTo>
                    <a:pt x="204" y="3761"/>
                  </a:lnTo>
                  <a:lnTo>
                    <a:pt x="117" y="4635"/>
                  </a:lnTo>
                  <a:lnTo>
                    <a:pt x="59" y="5539"/>
                  </a:lnTo>
                  <a:lnTo>
                    <a:pt x="29" y="6471"/>
                  </a:lnTo>
                  <a:lnTo>
                    <a:pt x="0" y="7404"/>
                  </a:lnTo>
                  <a:lnTo>
                    <a:pt x="0" y="8395"/>
                  </a:lnTo>
                  <a:lnTo>
                    <a:pt x="59" y="10377"/>
                  </a:lnTo>
                  <a:lnTo>
                    <a:pt x="175" y="12447"/>
                  </a:lnTo>
                  <a:lnTo>
                    <a:pt x="379" y="14516"/>
                  </a:lnTo>
                  <a:lnTo>
                    <a:pt x="583" y="16586"/>
                  </a:lnTo>
                  <a:lnTo>
                    <a:pt x="846" y="18626"/>
                  </a:lnTo>
                  <a:lnTo>
                    <a:pt x="1137" y="20638"/>
                  </a:lnTo>
                  <a:lnTo>
                    <a:pt x="1458" y="22561"/>
                  </a:lnTo>
                  <a:lnTo>
                    <a:pt x="1749" y="24398"/>
                  </a:lnTo>
                  <a:lnTo>
                    <a:pt x="2070" y="26088"/>
                  </a:lnTo>
                  <a:lnTo>
                    <a:pt x="2624" y="29032"/>
                  </a:lnTo>
                  <a:lnTo>
                    <a:pt x="2624" y="29032"/>
                  </a:lnTo>
                  <a:lnTo>
                    <a:pt x="3411" y="23261"/>
                  </a:lnTo>
                  <a:lnTo>
                    <a:pt x="3411" y="23261"/>
                  </a:lnTo>
                  <a:lnTo>
                    <a:pt x="2857" y="17490"/>
                  </a:lnTo>
                  <a:lnTo>
                    <a:pt x="2274" y="11543"/>
                  </a:lnTo>
                  <a:lnTo>
                    <a:pt x="1662" y="5655"/>
                  </a:lnTo>
                  <a:lnTo>
                    <a:pt x="10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1477889" y="2581921"/>
              <a:ext cx="314823" cy="1864440"/>
            </a:xfrm>
            <a:custGeom>
              <a:rect b="b" l="l" r="r" t="t"/>
              <a:pathLst>
                <a:path extrusionOk="0" h="106860" w="18044">
                  <a:moveTo>
                    <a:pt x="0" y="0"/>
                  </a:moveTo>
                  <a:lnTo>
                    <a:pt x="758" y="6122"/>
                  </a:lnTo>
                  <a:lnTo>
                    <a:pt x="1545" y="12738"/>
                  </a:lnTo>
                  <a:lnTo>
                    <a:pt x="2478" y="20842"/>
                  </a:lnTo>
                  <a:lnTo>
                    <a:pt x="3411" y="29761"/>
                  </a:lnTo>
                  <a:lnTo>
                    <a:pt x="3877" y="34308"/>
                  </a:lnTo>
                  <a:lnTo>
                    <a:pt x="4314" y="38797"/>
                  </a:lnTo>
                  <a:lnTo>
                    <a:pt x="4693" y="43140"/>
                  </a:lnTo>
                  <a:lnTo>
                    <a:pt x="5043" y="47279"/>
                  </a:lnTo>
                  <a:lnTo>
                    <a:pt x="5305" y="51127"/>
                  </a:lnTo>
                  <a:lnTo>
                    <a:pt x="5509" y="54567"/>
                  </a:lnTo>
                  <a:lnTo>
                    <a:pt x="5772" y="61329"/>
                  </a:lnTo>
                  <a:lnTo>
                    <a:pt x="6034" y="69374"/>
                  </a:lnTo>
                  <a:lnTo>
                    <a:pt x="6267" y="78031"/>
                  </a:lnTo>
                  <a:lnTo>
                    <a:pt x="6500" y="86601"/>
                  </a:lnTo>
                  <a:lnTo>
                    <a:pt x="6821" y="100913"/>
                  </a:lnTo>
                  <a:lnTo>
                    <a:pt x="6967" y="106859"/>
                  </a:lnTo>
                  <a:lnTo>
                    <a:pt x="13758" y="106859"/>
                  </a:lnTo>
                  <a:lnTo>
                    <a:pt x="14400" y="100767"/>
                  </a:lnTo>
                  <a:lnTo>
                    <a:pt x="15041" y="94151"/>
                  </a:lnTo>
                  <a:lnTo>
                    <a:pt x="15799" y="86106"/>
                  </a:lnTo>
                  <a:lnTo>
                    <a:pt x="16207" y="81762"/>
                  </a:lnTo>
                  <a:lnTo>
                    <a:pt x="16586" y="77303"/>
                  </a:lnTo>
                  <a:lnTo>
                    <a:pt x="16936" y="72843"/>
                  </a:lnTo>
                  <a:lnTo>
                    <a:pt x="17285" y="68471"/>
                  </a:lnTo>
                  <a:lnTo>
                    <a:pt x="17548" y="64215"/>
                  </a:lnTo>
                  <a:lnTo>
                    <a:pt x="17781" y="60222"/>
                  </a:lnTo>
                  <a:lnTo>
                    <a:pt x="17956" y="56578"/>
                  </a:lnTo>
                  <a:lnTo>
                    <a:pt x="18014" y="54887"/>
                  </a:lnTo>
                  <a:lnTo>
                    <a:pt x="18043" y="53342"/>
                  </a:lnTo>
                  <a:lnTo>
                    <a:pt x="18043" y="51827"/>
                  </a:lnTo>
                  <a:lnTo>
                    <a:pt x="18043" y="50194"/>
                  </a:lnTo>
                  <a:lnTo>
                    <a:pt x="17985" y="46609"/>
                  </a:lnTo>
                  <a:lnTo>
                    <a:pt x="17868" y="42703"/>
                  </a:lnTo>
                  <a:lnTo>
                    <a:pt x="17664" y="38506"/>
                  </a:lnTo>
                  <a:lnTo>
                    <a:pt x="17460" y="34133"/>
                  </a:lnTo>
                  <a:lnTo>
                    <a:pt x="17198" y="29703"/>
                  </a:lnTo>
                  <a:lnTo>
                    <a:pt x="16906" y="25243"/>
                  </a:lnTo>
                  <a:lnTo>
                    <a:pt x="16615" y="20900"/>
                  </a:lnTo>
                  <a:lnTo>
                    <a:pt x="16061" y="12826"/>
                  </a:lnTo>
                  <a:lnTo>
                    <a:pt x="15536" y="6180"/>
                  </a:lnTo>
                  <a:lnTo>
                    <a:pt x="150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1477889" y="2581921"/>
              <a:ext cx="314823" cy="1864440"/>
            </a:xfrm>
            <a:custGeom>
              <a:rect b="b" l="l" r="r" t="t"/>
              <a:pathLst>
                <a:path extrusionOk="0" fill="none" h="106860" w="18044">
                  <a:moveTo>
                    <a:pt x="15041" y="0"/>
                  </a:moveTo>
                  <a:lnTo>
                    <a:pt x="15041" y="0"/>
                  </a:lnTo>
                  <a:lnTo>
                    <a:pt x="15536" y="6180"/>
                  </a:lnTo>
                  <a:lnTo>
                    <a:pt x="16061" y="12826"/>
                  </a:lnTo>
                  <a:lnTo>
                    <a:pt x="16615" y="20900"/>
                  </a:lnTo>
                  <a:lnTo>
                    <a:pt x="16906" y="25243"/>
                  </a:lnTo>
                  <a:lnTo>
                    <a:pt x="17198" y="29703"/>
                  </a:lnTo>
                  <a:lnTo>
                    <a:pt x="17460" y="34133"/>
                  </a:lnTo>
                  <a:lnTo>
                    <a:pt x="17664" y="38506"/>
                  </a:lnTo>
                  <a:lnTo>
                    <a:pt x="17868" y="42703"/>
                  </a:lnTo>
                  <a:lnTo>
                    <a:pt x="17985" y="46609"/>
                  </a:lnTo>
                  <a:lnTo>
                    <a:pt x="18043" y="50194"/>
                  </a:lnTo>
                  <a:lnTo>
                    <a:pt x="18043" y="51827"/>
                  </a:lnTo>
                  <a:lnTo>
                    <a:pt x="18043" y="53342"/>
                  </a:lnTo>
                  <a:lnTo>
                    <a:pt x="18043" y="53342"/>
                  </a:lnTo>
                  <a:lnTo>
                    <a:pt x="18014" y="54887"/>
                  </a:lnTo>
                  <a:lnTo>
                    <a:pt x="17956" y="56578"/>
                  </a:lnTo>
                  <a:lnTo>
                    <a:pt x="17781" y="60222"/>
                  </a:lnTo>
                  <a:lnTo>
                    <a:pt x="17548" y="64215"/>
                  </a:lnTo>
                  <a:lnTo>
                    <a:pt x="17285" y="68471"/>
                  </a:lnTo>
                  <a:lnTo>
                    <a:pt x="16936" y="72843"/>
                  </a:lnTo>
                  <a:lnTo>
                    <a:pt x="16586" y="77303"/>
                  </a:lnTo>
                  <a:lnTo>
                    <a:pt x="16207" y="81762"/>
                  </a:lnTo>
                  <a:lnTo>
                    <a:pt x="15799" y="86106"/>
                  </a:lnTo>
                  <a:lnTo>
                    <a:pt x="15041" y="94151"/>
                  </a:lnTo>
                  <a:lnTo>
                    <a:pt x="14400" y="100767"/>
                  </a:lnTo>
                  <a:lnTo>
                    <a:pt x="13758" y="106859"/>
                  </a:lnTo>
                  <a:lnTo>
                    <a:pt x="6967" y="106859"/>
                  </a:lnTo>
                  <a:lnTo>
                    <a:pt x="6967" y="106859"/>
                  </a:lnTo>
                  <a:lnTo>
                    <a:pt x="6821" y="100913"/>
                  </a:lnTo>
                  <a:lnTo>
                    <a:pt x="6500" y="86601"/>
                  </a:lnTo>
                  <a:lnTo>
                    <a:pt x="6267" y="78031"/>
                  </a:lnTo>
                  <a:lnTo>
                    <a:pt x="6034" y="69374"/>
                  </a:lnTo>
                  <a:lnTo>
                    <a:pt x="5772" y="61329"/>
                  </a:lnTo>
                  <a:lnTo>
                    <a:pt x="5509" y="54567"/>
                  </a:lnTo>
                  <a:lnTo>
                    <a:pt x="5509" y="54567"/>
                  </a:lnTo>
                  <a:lnTo>
                    <a:pt x="5305" y="51127"/>
                  </a:lnTo>
                  <a:lnTo>
                    <a:pt x="5043" y="47279"/>
                  </a:lnTo>
                  <a:lnTo>
                    <a:pt x="4693" y="43140"/>
                  </a:lnTo>
                  <a:lnTo>
                    <a:pt x="4314" y="38797"/>
                  </a:lnTo>
                  <a:lnTo>
                    <a:pt x="3877" y="34308"/>
                  </a:lnTo>
                  <a:lnTo>
                    <a:pt x="3411" y="29761"/>
                  </a:lnTo>
                  <a:lnTo>
                    <a:pt x="2478" y="20842"/>
                  </a:lnTo>
                  <a:lnTo>
                    <a:pt x="1545" y="12738"/>
                  </a:lnTo>
                  <a:lnTo>
                    <a:pt x="758" y="6122"/>
                  </a:lnTo>
                  <a:lnTo>
                    <a:pt x="0" y="0"/>
                  </a:lnTo>
                  <a:lnTo>
                    <a:pt x="150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1576555" y="4387353"/>
              <a:ext cx="172922" cy="61049"/>
            </a:xfrm>
            <a:custGeom>
              <a:rect b="b" l="l" r="r" t="t"/>
              <a:pathLst>
                <a:path extrusionOk="0" h="3499" w="9911">
                  <a:moveTo>
                    <a:pt x="9911" y="0"/>
                  </a:moveTo>
                  <a:lnTo>
                    <a:pt x="0" y="233"/>
                  </a:lnTo>
                  <a:lnTo>
                    <a:pt x="175" y="3498"/>
                  </a:lnTo>
                  <a:lnTo>
                    <a:pt x="9153" y="3498"/>
                  </a:lnTo>
                  <a:lnTo>
                    <a:pt x="99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1576555" y="4387353"/>
              <a:ext cx="172922" cy="61049"/>
            </a:xfrm>
            <a:custGeom>
              <a:rect b="b" l="l" r="r" t="t"/>
              <a:pathLst>
                <a:path extrusionOk="0" fill="none" h="3499" w="9911">
                  <a:moveTo>
                    <a:pt x="9153" y="3498"/>
                  </a:moveTo>
                  <a:lnTo>
                    <a:pt x="175" y="3498"/>
                  </a:lnTo>
                  <a:lnTo>
                    <a:pt x="0" y="233"/>
                  </a:lnTo>
                  <a:lnTo>
                    <a:pt x="9911" y="0"/>
                  </a:lnTo>
                  <a:lnTo>
                    <a:pt x="9153" y="3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76555" y="4387353"/>
              <a:ext cx="172922" cy="61049"/>
            </a:xfrm>
            <a:custGeom>
              <a:rect b="b" l="l" r="r" t="t"/>
              <a:pathLst>
                <a:path extrusionOk="0" h="3499" w="9911">
                  <a:moveTo>
                    <a:pt x="9911" y="0"/>
                  </a:moveTo>
                  <a:lnTo>
                    <a:pt x="8453" y="29"/>
                  </a:lnTo>
                  <a:lnTo>
                    <a:pt x="1224" y="204"/>
                  </a:lnTo>
                  <a:lnTo>
                    <a:pt x="0" y="233"/>
                  </a:lnTo>
                  <a:lnTo>
                    <a:pt x="175" y="3498"/>
                  </a:lnTo>
                  <a:lnTo>
                    <a:pt x="9153" y="3498"/>
                  </a:lnTo>
                  <a:lnTo>
                    <a:pt x="9911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576555" y="4387353"/>
              <a:ext cx="172922" cy="61049"/>
            </a:xfrm>
            <a:custGeom>
              <a:rect b="b" l="l" r="r" t="t"/>
              <a:pathLst>
                <a:path extrusionOk="0" fill="none" h="3499" w="9911">
                  <a:moveTo>
                    <a:pt x="9911" y="0"/>
                  </a:moveTo>
                  <a:lnTo>
                    <a:pt x="8453" y="29"/>
                  </a:lnTo>
                  <a:lnTo>
                    <a:pt x="1224" y="204"/>
                  </a:lnTo>
                  <a:lnTo>
                    <a:pt x="0" y="233"/>
                  </a:lnTo>
                  <a:lnTo>
                    <a:pt x="175" y="3498"/>
                  </a:lnTo>
                  <a:lnTo>
                    <a:pt x="9153" y="3498"/>
                  </a:lnTo>
                  <a:lnTo>
                    <a:pt x="991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1360398" y="2558524"/>
              <a:ext cx="390615" cy="39170"/>
            </a:xfrm>
            <a:custGeom>
              <a:rect b="b" l="l" r="r" t="t"/>
              <a:pathLst>
                <a:path extrusionOk="0" h="2245" w="22388">
                  <a:moveTo>
                    <a:pt x="1167" y="0"/>
                  </a:moveTo>
                  <a:lnTo>
                    <a:pt x="1079" y="30"/>
                  </a:lnTo>
                  <a:lnTo>
                    <a:pt x="992" y="59"/>
                  </a:lnTo>
                  <a:lnTo>
                    <a:pt x="934" y="146"/>
                  </a:lnTo>
                  <a:lnTo>
                    <a:pt x="30" y="1953"/>
                  </a:lnTo>
                  <a:lnTo>
                    <a:pt x="1" y="2012"/>
                  </a:lnTo>
                  <a:lnTo>
                    <a:pt x="1" y="2041"/>
                  </a:lnTo>
                  <a:lnTo>
                    <a:pt x="88" y="2157"/>
                  </a:lnTo>
                  <a:lnTo>
                    <a:pt x="205" y="2216"/>
                  </a:lnTo>
                  <a:lnTo>
                    <a:pt x="351" y="2245"/>
                  </a:lnTo>
                  <a:lnTo>
                    <a:pt x="21862" y="2245"/>
                  </a:lnTo>
                  <a:lnTo>
                    <a:pt x="22008" y="2216"/>
                  </a:lnTo>
                  <a:lnTo>
                    <a:pt x="22096" y="2187"/>
                  </a:lnTo>
                  <a:lnTo>
                    <a:pt x="22183" y="2099"/>
                  </a:lnTo>
                  <a:lnTo>
                    <a:pt x="22212" y="2041"/>
                  </a:lnTo>
                  <a:lnTo>
                    <a:pt x="22387" y="234"/>
                  </a:lnTo>
                  <a:lnTo>
                    <a:pt x="22358" y="146"/>
                  </a:lnTo>
                  <a:lnTo>
                    <a:pt x="22300" y="59"/>
                  </a:lnTo>
                  <a:lnTo>
                    <a:pt x="221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1360398" y="2558524"/>
              <a:ext cx="390615" cy="39170"/>
            </a:xfrm>
            <a:custGeom>
              <a:rect b="b" l="l" r="r" t="t"/>
              <a:pathLst>
                <a:path extrusionOk="0" fill="none" h="2245" w="22388">
                  <a:moveTo>
                    <a:pt x="934" y="146"/>
                  </a:moveTo>
                  <a:lnTo>
                    <a:pt x="30" y="1953"/>
                  </a:lnTo>
                  <a:lnTo>
                    <a:pt x="30" y="1953"/>
                  </a:lnTo>
                  <a:lnTo>
                    <a:pt x="1" y="2012"/>
                  </a:lnTo>
                  <a:lnTo>
                    <a:pt x="1" y="2041"/>
                  </a:lnTo>
                  <a:lnTo>
                    <a:pt x="88" y="2157"/>
                  </a:lnTo>
                  <a:lnTo>
                    <a:pt x="205" y="2216"/>
                  </a:lnTo>
                  <a:lnTo>
                    <a:pt x="351" y="2245"/>
                  </a:lnTo>
                  <a:lnTo>
                    <a:pt x="21862" y="2245"/>
                  </a:lnTo>
                  <a:lnTo>
                    <a:pt x="21862" y="2245"/>
                  </a:lnTo>
                  <a:lnTo>
                    <a:pt x="22008" y="2216"/>
                  </a:lnTo>
                  <a:lnTo>
                    <a:pt x="22096" y="2187"/>
                  </a:lnTo>
                  <a:lnTo>
                    <a:pt x="22183" y="2099"/>
                  </a:lnTo>
                  <a:lnTo>
                    <a:pt x="22212" y="2041"/>
                  </a:lnTo>
                  <a:lnTo>
                    <a:pt x="22387" y="234"/>
                  </a:lnTo>
                  <a:lnTo>
                    <a:pt x="22387" y="234"/>
                  </a:lnTo>
                  <a:lnTo>
                    <a:pt x="22358" y="146"/>
                  </a:lnTo>
                  <a:lnTo>
                    <a:pt x="22300" y="59"/>
                  </a:lnTo>
                  <a:lnTo>
                    <a:pt x="22183" y="0"/>
                  </a:lnTo>
                  <a:lnTo>
                    <a:pt x="22037" y="0"/>
                  </a:lnTo>
                  <a:lnTo>
                    <a:pt x="1254" y="0"/>
                  </a:lnTo>
                  <a:lnTo>
                    <a:pt x="1254" y="0"/>
                  </a:lnTo>
                  <a:lnTo>
                    <a:pt x="1167" y="0"/>
                  </a:lnTo>
                  <a:lnTo>
                    <a:pt x="1079" y="30"/>
                  </a:lnTo>
                  <a:lnTo>
                    <a:pt x="992" y="59"/>
                  </a:lnTo>
                  <a:lnTo>
                    <a:pt x="934" y="1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360398" y="2558524"/>
              <a:ext cx="390615" cy="39170"/>
            </a:xfrm>
            <a:custGeom>
              <a:rect b="b" l="l" r="r" t="t"/>
              <a:pathLst>
                <a:path extrusionOk="0" h="2245" w="22388">
                  <a:moveTo>
                    <a:pt x="1138" y="0"/>
                  </a:moveTo>
                  <a:lnTo>
                    <a:pt x="1079" y="30"/>
                  </a:lnTo>
                  <a:lnTo>
                    <a:pt x="992" y="88"/>
                  </a:lnTo>
                  <a:lnTo>
                    <a:pt x="934" y="146"/>
                  </a:lnTo>
                  <a:lnTo>
                    <a:pt x="30" y="1953"/>
                  </a:lnTo>
                  <a:lnTo>
                    <a:pt x="1" y="2012"/>
                  </a:lnTo>
                  <a:lnTo>
                    <a:pt x="30" y="2099"/>
                  </a:lnTo>
                  <a:lnTo>
                    <a:pt x="118" y="2157"/>
                  </a:lnTo>
                  <a:lnTo>
                    <a:pt x="205" y="2216"/>
                  </a:lnTo>
                  <a:lnTo>
                    <a:pt x="351" y="2245"/>
                  </a:lnTo>
                  <a:lnTo>
                    <a:pt x="21862" y="2245"/>
                  </a:lnTo>
                  <a:lnTo>
                    <a:pt x="22008" y="2216"/>
                  </a:lnTo>
                  <a:lnTo>
                    <a:pt x="22096" y="2187"/>
                  </a:lnTo>
                  <a:lnTo>
                    <a:pt x="22183" y="2099"/>
                  </a:lnTo>
                  <a:lnTo>
                    <a:pt x="22212" y="2041"/>
                  </a:lnTo>
                  <a:lnTo>
                    <a:pt x="22387" y="234"/>
                  </a:lnTo>
                  <a:lnTo>
                    <a:pt x="22358" y="146"/>
                  </a:lnTo>
                  <a:lnTo>
                    <a:pt x="22300" y="59"/>
                  </a:lnTo>
                  <a:lnTo>
                    <a:pt x="22183" y="0"/>
                  </a:ln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360398" y="2558524"/>
              <a:ext cx="390615" cy="39170"/>
            </a:xfrm>
            <a:custGeom>
              <a:rect b="b" l="l" r="r" t="t"/>
              <a:pathLst>
                <a:path extrusionOk="0" fill="none" h="2245" w="22388">
                  <a:moveTo>
                    <a:pt x="1225" y="0"/>
                  </a:moveTo>
                  <a:lnTo>
                    <a:pt x="1225" y="0"/>
                  </a:lnTo>
                  <a:lnTo>
                    <a:pt x="1138" y="0"/>
                  </a:lnTo>
                  <a:lnTo>
                    <a:pt x="1079" y="30"/>
                  </a:lnTo>
                  <a:lnTo>
                    <a:pt x="992" y="88"/>
                  </a:lnTo>
                  <a:lnTo>
                    <a:pt x="934" y="146"/>
                  </a:lnTo>
                  <a:lnTo>
                    <a:pt x="30" y="1953"/>
                  </a:lnTo>
                  <a:lnTo>
                    <a:pt x="30" y="1953"/>
                  </a:lnTo>
                  <a:lnTo>
                    <a:pt x="1" y="2012"/>
                  </a:lnTo>
                  <a:lnTo>
                    <a:pt x="1" y="2012"/>
                  </a:lnTo>
                  <a:lnTo>
                    <a:pt x="30" y="2099"/>
                  </a:lnTo>
                  <a:lnTo>
                    <a:pt x="118" y="2157"/>
                  </a:lnTo>
                  <a:lnTo>
                    <a:pt x="205" y="2216"/>
                  </a:lnTo>
                  <a:lnTo>
                    <a:pt x="351" y="2245"/>
                  </a:lnTo>
                  <a:lnTo>
                    <a:pt x="21862" y="2245"/>
                  </a:lnTo>
                  <a:lnTo>
                    <a:pt x="21862" y="2245"/>
                  </a:lnTo>
                  <a:lnTo>
                    <a:pt x="22008" y="2216"/>
                  </a:lnTo>
                  <a:lnTo>
                    <a:pt x="22096" y="2187"/>
                  </a:lnTo>
                  <a:lnTo>
                    <a:pt x="22183" y="2099"/>
                  </a:lnTo>
                  <a:lnTo>
                    <a:pt x="22212" y="2041"/>
                  </a:lnTo>
                  <a:lnTo>
                    <a:pt x="22387" y="234"/>
                  </a:lnTo>
                  <a:lnTo>
                    <a:pt x="22387" y="234"/>
                  </a:lnTo>
                  <a:lnTo>
                    <a:pt x="22358" y="146"/>
                  </a:lnTo>
                  <a:lnTo>
                    <a:pt x="22300" y="59"/>
                  </a:lnTo>
                  <a:lnTo>
                    <a:pt x="22183" y="0"/>
                  </a:lnTo>
                  <a:lnTo>
                    <a:pt x="22037" y="0"/>
                  </a:lnTo>
                  <a:lnTo>
                    <a:pt x="21979" y="0"/>
                  </a:lnTo>
                  <a:lnTo>
                    <a:pt x="1313" y="0"/>
                  </a:lnTo>
                  <a:lnTo>
                    <a:pt x="1254" y="0"/>
                  </a:lnTo>
                  <a:lnTo>
                    <a:pt x="1254" y="0"/>
                  </a:lnTo>
                  <a:lnTo>
                    <a:pt x="12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412286" y="2554964"/>
              <a:ext cx="20867" cy="46288"/>
            </a:xfrm>
            <a:custGeom>
              <a:rect b="b" l="l" r="r" t="t"/>
              <a:pathLst>
                <a:path extrusionOk="0" h="2653" w="1196">
                  <a:moveTo>
                    <a:pt x="379" y="0"/>
                  </a:moveTo>
                  <a:lnTo>
                    <a:pt x="292" y="30"/>
                  </a:lnTo>
                  <a:lnTo>
                    <a:pt x="262" y="59"/>
                  </a:lnTo>
                  <a:lnTo>
                    <a:pt x="233" y="117"/>
                  </a:lnTo>
                  <a:lnTo>
                    <a:pt x="0" y="2536"/>
                  </a:lnTo>
                  <a:lnTo>
                    <a:pt x="0" y="2566"/>
                  </a:lnTo>
                  <a:lnTo>
                    <a:pt x="58" y="2624"/>
                  </a:lnTo>
                  <a:lnTo>
                    <a:pt x="117" y="2653"/>
                  </a:lnTo>
                  <a:lnTo>
                    <a:pt x="845" y="2653"/>
                  </a:lnTo>
                  <a:lnTo>
                    <a:pt x="904" y="2624"/>
                  </a:lnTo>
                  <a:lnTo>
                    <a:pt x="933" y="2595"/>
                  </a:lnTo>
                  <a:lnTo>
                    <a:pt x="962" y="2536"/>
                  </a:lnTo>
                  <a:lnTo>
                    <a:pt x="1195" y="117"/>
                  </a:lnTo>
                  <a:lnTo>
                    <a:pt x="1195" y="59"/>
                  </a:lnTo>
                  <a:lnTo>
                    <a:pt x="1137" y="30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1647740" y="2554964"/>
              <a:ext cx="21391" cy="46288"/>
            </a:xfrm>
            <a:custGeom>
              <a:rect b="b" l="l" r="r" t="t"/>
              <a:pathLst>
                <a:path extrusionOk="0" h="2653" w="1226">
                  <a:moveTo>
                    <a:pt x="380" y="0"/>
                  </a:moveTo>
                  <a:lnTo>
                    <a:pt x="321" y="30"/>
                  </a:lnTo>
                  <a:lnTo>
                    <a:pt x="263" y="59"/>
                  </a:lnTo>
                  <a:lnTo>
                    <a:pt x="263" y="117"/>
                  </a:lnTo>
                  <a:lnTo>
                    <a:pt x="1" y="2536"/>
                  </a:lnTo>
                  <a:lnTo>
                    <a:pt x="30" y="2566"/>
                  </a:lnTo>
                  <a:lnTo>
                    <a:pt x="59" y="2624"/>
                  </a:lnTo>
                  <a:lnTo>
                    <a:pt x="117" y="2653"/>
                  </a:lnTo>
                  <a:lnTo>
                    <a:pt x="846" y="2653"/>
                  </a:lnTo>
                  <a:lnTo>
                    <a:pt x="904" y="2624"/>
                  </a:lnTo>
                  <a:lnTo>
                    <a:pt x="963" y="2595"/>
                  </a:lnTo>
                  <a:lnTo>
                    <a:pt x="963" y="2536"/>
                  </a:lnTo>
                  <a:lnTo>
                    <a:pt x="1225" y="117"/>
                  </a:lnTo>
                  <a:lnTo>
                    <a:pt x="1196" y="59"/>
                  </a:lnTo>
                  <a:lnTo>
                    <a:pt x="1167" y="3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9" name="Google Shape;1339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structures performances</a:t>
            </a:r>
            <a:endParaRPr/>
          </a:p>
        </p:txBody>
      </p:sp>
      <p:grpSp>
        <p:nvGrpSpPr>
          <p:cNvPr id="1340" name="Google Shape;1340;p23"/>
          <p:cNvGrpSpPr/>
          <p:nvPr/>
        </p:nvGrpSpPr>
        <p:grpSpPr>
          <a:xfrm>
            <a:off x="2308602" y="1127339"/>
            <a:ext cx="4535087" cy="1673709"/>
            <a:chOff x="4682525" y="1076050"/>
            <a:chExt cx="2578800" cy="963000"/>
          </a:xfrm>
        </p:grpSpPr>
        <p:sp>
          <p:nvSpPr>
            <p:cNvPr id="1341" name="Google Shape;1341;p23"/>
            <p:cNvSpPr/>
            <p:nvPr/>
          </p:nvSpPr>
          <p:spPr>
            <a:xfrm>
              <a:off x="4682525" y="1076050"/>
              <a:ext cx="2578800" cy="963000"/>
            </a:xfrm>
            <a:prstGeom prst="roundRect">
              <a:avLst>
                <a:gd fmla="val 1519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2" name="Google Shape;1342;p23"/>
            <p:cNvGrpSpPr/>
            <p:nvPr/>
          </p:nvGrpSpPr>
          <p:grpSpPr>
            <a:xfrm>
              <a:off x="4981325" y="1169413"/>
              <a:ext cx="1981204" cy="722042"/>
              <a:chOff x="3581400" y="1207238"/>
              <a:chExt cx="1981204" cy="722042"/>
            </a:xfrm>
          </p:grpSpPr>
          <p:sp>
            <p:nvSpPr>
              <p:cNvPr id="1343" name="Google Shape;1343;p23"/>
              <p:cNvSpPr txBox="1"/>
              <p:nvPr/>
            </p:nvSpPr>
            <p:spPr>
              <a:xfrm>
                <a:off x="3581404" y="120723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Performances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3"/>
              <p:cNvSpPr txBox="1"/>
              <p:nvPr/>
            </p:nvSpPr>
            <p:spPr>
              <a:xfrm>
                <a:off x="3581400" y="1494580"/>
                <a:ext cx="1981200" cy="43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depends on the actual implementation of the data structure,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NOT on the abstract behaviour defined by the ADT</a:t>
                </a:r>
                <a:endParaRPr/>
              </a:p>
            </p:txBody>
          </p:sp>
        </p:grpSp>
      </p:grpSp>
      <p:grpSp>
        <p:nvGrpSpPr>
          <p:cNvPr id="1345" name="Google Shape;1345;p23"/>
          <p:cNvGrpSpPr/>
          <p:nvPr/>
        </p:nvGrpSpPr>
        <p:grpSpPr>
          <a:xfrm>
            <a:off x="3364810" y="3144728"/>
            <a:ext cx="2207170" cy="1182508"/>
            <a:chOff x="6771829" y="3393843"/>
            <a:chExt cx="2207170" cy="1182508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771829" y="3393843"/>
              <a:ext cx="21066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Performance analysis</a:t>
              </a:r>
              <a:endParaRPr/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884502" y="3863851"/>
              <a:ext cx="2094497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Measured in: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Execution time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Memory occupation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48" name="Google Shape;1348;p23"/>
          <p:cNvSpPr/>
          <p:nvPr/>
        </p:nvSpPr>
        <p:spPr>
          <a:xfrm>
            <a:off x="7186268" y="2959000"/>
            <a:ext cx="1418400" cy="371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Experimental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23"/>
          <p:cNvSpPr/>
          <p:nvPr/>
        </p:nvSpPr>
        <p:spPr>
          <a:xfrm>
            <a:off x="7187791" y="4036058"/>
            <a:ext cx="1418400" cy="371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Theoretical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0" name="Google Shape;1350;p23"/>
          <p:cNvCxnSpPr>
            <a:endCxn id="1346" idx="3"/>
          </p:cNvCxnSpPr>
          <p:nvPr/>
        </p:nvCxnSpPr>
        <p:spPr>
          <a:xfrm flipH="1">
            <a:off x="5471410" y="3144578"/>
            <a:ext cx="1710600" cy="234600"/>
          </a:xfrm>
          <a:prstGeom prst="bentConnector3">
            <a:avLst>
              <a:gd fmla="val 66426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51" name="Google Shape;1351;p23"/>
          <p:cNvGrpSpPr/>
          <p:nvPr/>
        </p:nvGrpSpPr>
        <p:grpSpPr>
          <a:xfrm>
            <a:off x="7187809" y="914844"/>
            <a:ext cx="1418401" cy="1560300"/>
            <a:chOff x="7244884" y="825169"/>
            <a:chExt cx="1418401" cy="1560300"/>
          </a:xfrm>
        </p:grpSpPr>
        <p:sp>
          <p:nvSpPr>
            <p:cNvPr id="1352" name="Google Shape;1352;p23"/>
            <p:cNvSpPr/>
            <p:nvPr/>
          </p:nvSpPr>
          <p:spPr>
            <a:xfrm>
              <a:off x="7244885" y="825169"/>
              <a:ext cx="1418400" cy="1560300"/>
            </a:xfrm>
            <a:prstGeom prst="rect">
              <a:avLst/>
            </a:prstGeom>
            <a:solidFill>
              <a:srgbClr val="EAA221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7244884" y="1240509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Measure an algorithm's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 execution time over datasets of different sizes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54" name="Google Shape;1354;p23"/>
          <p:cNvCxnSpPr>
            <a:stCxn id="1352" idx="2"/>
            <a:endCxn id="1348" idx="0"/>
          </p:cNvCxnSpPr>
          <p:nvPr/>
        </p:nvCxnSpPr>
        <p:spPr>
          <a:xfrm flipH="1">
            <a:off x="7895510" y="2475144"/>
            <a:ext cx="1500" cy="483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5" name="Google Shape;1355;p23"/>
          <p:cNvCxnSpPr>
            <a:endCxn id="1346" idx="3"/>
          </p:cNvCxnSpPr>
          <p:nvPr/>
        </p:nvCxnSpPr>
        <p:spPr>
          <a:xfrm rot="10800000">
            <a:off x="5471410" y="3379178"/>
            <a:ext cx="1699800" cy="835200"/>
          </a:xfrm>
          <a:prstGeom prst="bentConnector3">
            <a:avLst>
              <a:gd fmla="val 66213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Theoretical analysis</a:t>
            </a:r>
            <a:endParaRPr/>
          </a:p>
        </p:txBody>
      </p:sp>
      <p:grpSp>
        <p:nvGrpSpPr>
          <p:cNvPr id="1361" name="Google Shape;1361;p24"/>
          <p:cNvGrpSpPr/>
          <p:nvPr/>
        </p:nvGrpSpPr>
        <p:grpSpPr>
          <a:xfrm>
            <a:off x="2658602" y="976297"/>
            <a:ext cx="3826800" cy="1053900"/>
            <a:chOff x="639877" y="1260610"/>
            <a:chExt cx="3826800" cy="1053900"/>
          </a:xfrm>
        </p:grpSpPr>
        <p:sp>
          <p:nvSpPr>
            <p:cNvPr id="1362" name="Google Shape;1362;p24"/>
            <p:cNvSpPr/>
            <p:nvPr/>
          </p:nvSpPr>
          <p:spPr>
            <a:xfrm>
              <a:off x="639877" y="1260610"/>
              <a:ext cx="3826800" cy="1053900"/>
            </a:xfrm>
            <a:prstGeom prst="roundRect">
              <a:avLst>
                <a:gd fmla="val 25873" name="adj"/>
              </a:avLst>
            </a:prstGeom>
            <a:solidFill>
              <a:srgbClr val="4DF5D5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4"/>
            <p:cNvSpPr txBox="1"/>
            <p:nvPr/>
          </p:nvSpPr>
          <p:spPr>
            <a:xfrm>
              <a:off x="893075" y="1469566"/>
              <a:ext cx="33204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is a qualitative type analysis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based on type and frequency of operations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allows to: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4" name="Google Shape;1364;p24"/>
          <p:cNvGrpSpPr/>
          <p:nvPr/>
        </p:nvGrpSpPr>
        <p:grpSpPr>
          <a:xfrm>
            <a:off x="631275" y="2030200"/>
            <a:ext cx="2940904" cy="951088"/>
            <a:chOff x="457200" y="2537213"/>
            <a:chExt cx="2940904" cy="951088"/>
          </a:xfrm>
        </p:grpSpPr>
        <p:grpSp>
          <p:nvGrpSpPr>
            <p:cNvPr id="1365" name="Google Shape;1365;p24"/>
            <p:cNvGrpSpPr/>
            <p:nvPr/>
          </p:nvGrpSpPr>
          <p:grpSpPr>
            <a:xfrm>
              <a:off x="457200" y="2537213"/>
              <a:ext cx="2940904" cy="951088"/>
              <a:chOff x="457200" y="1029250"/>
              <a:chExt cx="2940904" cy="951088"/>
            </a:xfrm>
          </p:grpSpPr>
          <p:sp>
            <p:nvSpPr>
              <p:cNvPr id="1366" name="Google Shape;1366;p24"/>
              <p:cNvSpPr txBox="1"/>
              <p:nvPr/>
            </p:nvSpPr>
            <p:spPr>
              <a:xfrm>
                <a:off x="457204" y="1504238"/>
                <a:ext cx="29409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Retrieve performance informations without actually implementing the algorithm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>
                <a:off x="457200" y="1029250"/>
                <a:ext cx="474600" cy="358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 i="0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368" name="Google Shape;1368;p24"/>
            <p:cNvCxnSpPr/>
            <p:nvPr/>
          </p:nvCxnSpPr>
          <p:spPr>
            <a:xfrm>
              <a:off x="457200" y="2895725"/>
              <a:ext cx="2940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69" name="Google Shape;1369;p24"/>
          <p:cNvGrpSpPr/>
          <p:nvPr/>
        </p:nvGrpSpPr>
        <p:grpSpPr>
          <a:xfrm>
            <a:off x="631275" y="3184225"/>
            <a:ext cx="2940900" cy="756095"/>
            <a:chOff x="457200" y="2537213"/>
            <a:chExt cx="2940900" cy="756095"/>
          </a:xfrm>
        </p:grpSpPr>
        <p:grpSp>
          <p:nvGrpSpPr>
            <p:cNvPr id="1370" name="Google Shape;1370;p24"/>
            <p:cNvGrpSpPr/>
            <p:nvPr/>
          </p:nvGrpSpPr>
          <p:grpSpPr>
            <a:xfrm>
              <a:off x="457200" y="2537213"/>
              <a:ext cx="2940900" cy="756095"/>
              <a:chOff x="457200" y="1029250"/>
              <a:chExt cx="2940900" cy="756095"/>
            </a:xfrm>
          </p:grpSpPr>
          <p:sp>
            <p:nvSpPr>
              <p:cNvPr id="1371" name="Google Shape;1371;p24"/>
              <p:cNvSpPr txBox="1"/>
              <p:nvPr/>
            </p:nvSpPr>
            <p:spPr>
              <a:xfrm>
                <a:off x="457200" y="1504245"/>
                <a:ext cx="2940900" cy="2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Compare algorithms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2" name="Google Shape;1372;p24"/>
              <p:cNvSpPr/>
              <p:nvPr/>
            </p:nvSpPr>
            <p:spPr>
              <a:xfrm>
                <a:off x="457200" y="1029250"/>
                <a:ext cx="474600" cy="358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</a:t>
                </a:r>
                <a:r>
                  <a:rPr b="1" lang="en" sz="18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i="0" sz="1800" u="none" cap="none" strike="noStrike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373" name="Google Shape;1373;p24"/>
            <p:cNvCxnSpPr/>
            <p:nvPr/>
          </p:nvCxnSpPr>
          <p:spPr>
            <a:xfrm>
              <a:off x="457200" y="2895725"/>
              <a:ext cx="2940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74" name="Google Shape;1374;p24"/>
          <p:cNvGrpSpPr/>
          <p:nvPr/>
        </p:nvGrpSpPr>
        <p:grpSpPr>
          <a:xfrm>
            <a:off x="631275" y="4015975"/>
            <a:ext cx="2940900" cy="846400"/>
            <a:chOff x="457200" y="2537213"/>
            <a:chExt cx="2940900" cy="846400"/>
          </a:xfrm>
        </p:grpSpPr>
        <p:grpSp>
          <p:nvGrpSpPr>
            <p:cNvPr id="1375" name="Google Shape;1375;p24"/>
            <p:cNvGrpSpPr/>
            <p:nvPr/>
          </p:nvGrpSpPr>
          <p:grpSpPr>
            <a:xfrm>
              <a:off x="457200" y="2537213"/>
              <a:ext cx="2940900" cy="846400"/>
              <a:chOff x="457200" y="1029250"/>
              <a:chExt cx="2940900" cy="846400"/>
            </a:xfrm>
          </p:grpSpPr>
          <p:sp>
            <p:nvSpPr>
              <p:cNvPr id="1376" name="Google Shape;1376;p24"/>
              <p:cNvSpPr txBox="1"/>
              <p:nvPr/>
            </p:nvSpPr>
            <p:spPr>
              <a:xfrm>
                <a:off x="457200" y="1504250"/>
                <a:ext cx="2940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Classify algorithms into complexity classes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7" name="Google Shape;1377;p24"/>
              <p:cNvSpPr/>
              <p:nvPr/>
            </p:nvSpPr>
            <p:spPr>
              <a:xfrm>
                <a:off x="457200" y="1029250"/>
                <a:ext cx="474600" cy="358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</a:t>
                </a:r>
                <a:r>
                  <a:rPr b="1" lang="en" sz="18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i="0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378" name="Google Shape;1378;p24"/>
            <p:cNvCxnSpPr/>
            <p:nvPr/>
          </p:nvCxnSpPr>
          <p:spPr>
            <a:xfrm>
              <a:off x="457200" y="2895725"/>
              <a:ext cx="2940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79" name="Google Shape;1379;p24"/>
          <p:cNvGrpSpPr/>
          <p:nvPr/>
        </p:nvGrpSpPr>
        <p:grpSpPr>
          <a:xfrm>
            <a:off x="3981247" y="2427755"/>
            <a:ext cx="2437896" cy="553594"/>
            <a:chOff x="4025987" y="2394950"/>
            <a:chExt cx="1423838" cy="1560300"/>
          </a:xfrm>
        </p:grpSpPr>
        <p:sp>
          <p:nvSpPr>
            <p:cNvPr id="1380" name="Google Shape;1380;p24"/>
            <p:cNvSpPr/>
            <p:nvPr/>
          </p:nvSpPr>
          <p:spPr>
            <a:xfrm>
              <a:off x="4031425" y="2394950"/>
              <a:ext cx="1418400" cy="1560300"/>
            </a:xfrm>
            <a:prstGeom prst="rect">
              <a:avLst/>
            </a:prstGeom>
            <a:solidFill>
              <a:srgbClr val="D2386C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4"/>
            <p:cNvSpPr txBox="1"/>
            <p:nvPr/>
          </p:nvSpPr>
          <p:spPr>
            <a:xfrm>
              <a:off x="4025987" y="281509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Assuming that the execution time depends on: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2" name="Google Shape;1382;p24"/>
          <p:cNvGrpSpPr/>
          <p:nvPr/>
        </p:nvGrpSpPr>
        <p:grpSpPr>
          <a:xfrm>
            <a:off x="5101715" y="3047295"/>
            <a:ext cx="2083677" cy="1881060"/>
            <a:chOff x="5019875" y="2870300"/>
            <a:chExt cx="2102600" cy="2072565"/>
          </a:xfrm>
        </p:grpSpPr>
        <p:grpSp>
          <p:nvGrpSpPr>
            <p:cNvPr id="1383" name="Google Shape;1383;p24"/>
            <p:cNvGrpSpPr/>
            <p:nvPr/>
          </p:nvGrpSpPr>
          <p:grpSpPr>
            <a:xfrm>
              <a:off x="5163562" y="3144238"/>
              <a:ext cx="1872707" cy="1798627"/>
              <a:chOff x="5973693" y="1549480"/>
              <a:chExt cx="2327500" cy="2098503"/>
            </a:xfrm>
          </p:grpSpPr>
          <p:sp>
            <p:nvSpPr>
              <p:cNvPr id="1384" name="Google Shape;1384;p24"/>
              <p:cNvSpPr/>
              <p:nvPr/>
            </p:nvSpPr>
            <p:spPr>
              <a:xfrm>
                <a:off x="6472884" y="2919187"/>
                <a:ext cx="1208744" cy="184515"/>
              </a:xfrm>
              <a:custGeom>
                <a:rect b="b" l="l" r="r" t="t"/>
                <a:pathLst>
                  <a:path extrusionOk="0" fill="none" h="10615" w="69538">
                    <a:moveTo>
                      <a:pt x="34775" y="1"/>
                    </a:moveTo>
                    <a:lnTo>
                      <a:pt x="34775" y="1"/>
                    </a:lnTo>
                    <a:lnTo>
                      <a:pt x="36557" y="12"/>
                    </a:lnTo>
                    <a:lnTo>
                      <a:pt x="38328" y="35"/>
                    </a:lnTo>
                    <a:lnTo>
                      <a:pt x="40065" y="69"/>
                    </a:lnTo>
                    <a:lnTo>
                      <a:pt x="41779" y="114"/>
                    </a:lnTo>
                    <a:lnTo>
                      <a:pt x="43460" y="170"/>
                    </a:lnTo>
                    <a:lnTo>
                      <a:pt x="45107" y="238"/>
                    </a:lnTo>
                    <a:lnTo>
                      <a:pt x="46720" y="328"/>
                    </a:lnTo>
                    <a:lnTo>
                      <a:pt x="48299" y="418"/>
                    </a:lnTo>
                    <a:lnTo>
                      <a:pt x="49844" y="531"/>
                    </a:lnTo>
                    <a:lnTo>
                      <a:pt x="51344" y="644"/>
                    </a:lnTo>
                    <a:lnTo>
                      <a:pt x="52799" y="768"/>
                    </a:lnTo>
                    <a:lnTo>
                      <a:pt x="54209" y="903"/>
                    </a:lnTo>
                    <a:lnTo>
                      <a:pt x="55574" y="1061"/>
                    </a:lnTo>
                    <a:lnTo>
                      <a:pt x="56882" y="1219"/>
                    </a:lnTo>
                    <a:lnTo>
                      <a:pt x="58146" y="1377"/>
                    </a:lnTo>
                    <a:lnTo>
                      <a:pt x="59353" y="1558"/>
                    </a:lnTo>
                    <a:lnTo>
                      <a:pt x="60503" y="1738"/>
                    </a:lnTo>
                    <a:lnTo>
                      <a:pt x="61597" y="1930"/>
                    </a:lnTo>
                    <a:lnTo>
                      <a:pt x="62635" y="2133"/>
                    </a:lnTo>
                    <a:lnTo>
                      <a:pt x="63605" y="2336"/>
                    </a:lnTo>
                    <a:lnTo>
                      <a:pt x="64507" y="2561"/>
                    </a:lnTo>
                    <a:lnTo>
                      <a:pt x="65342" y="2776"/>
                    </a:lnTo>
                    <a:lnTo>
                      <a:pt x="66109" y="3013"/>
                    </a:lnTo>
                    <a:lnTo>
                      <a:pt x="66470" y="3125"/>
                    </a:lnTo>
                    <a:lnTo>
                      <a:pt x="66808" y="3238"/>
                    </a:lnTo>
                    <a:lnTo>
                      <a:pt x="67124" y="3362"/>
                    </a:lnTo>
                    <a:lnTo>
                      <a:pt x="67429" y="3486"/>
                    </a:lnTo>
                    <a:lnTo>
                      <a:pt x="67711" y="3610"/>
                    </a:lnTo>
                    <a:lnTo>
                      <a:pt x="67970" y="3734"/>
                    </a:lnTo>
                    <a:lnTo>
                      <a:pt x="68218" y="3859"/>
                    </a:lnTo>
                    <a:lnTo>
                      <a:pt x="68444" y="3983"/>
                    </a:lnTo>
                    <a:lnTo>
                      <a:pt x="68647" y="4107"/>
                    </a:lnTo>
                    <a:lnTo>
                      <a:pt x="68827" y="4242"/>
                    </a:lnTo>
                    <a:lnTo>
                      <a:pt x="68997" y="4366"/>
                    </a:lnTo>
                    <a:lnTo>
                      <a:pt x="69132" y="4501"/>
                    </a:lnTo>
                    <a:lnTo>
                      <a:pt x="69256" y="4637"/>
                    </a:lnTo>
                    <a:lnTo>
                      <a:pt x="69357" y="4761"/>
                    </a:lnTo>
                    <a:lnTo>
                      <a:pt x="69436" y="4896"/>
                    </a:lnTo>
                    <a:lnTo>
                      <a:pt x="69493" y="5032"/>
                    </a:lnTo>
                    <a:lnTo>
                      <a:pt x="69527" y="5167"/>
                    </a:lnTo>
                    <a:lnTo>
                      <a:pt x="69538" y="5302"/>
                    </a:lnTo>
                    <a:lnTo>
                      <a:pt x="69538" y="5302"/>
                    </a:lnTo>
                    <a:lnTo>
                      <a:pt x="69527" y="5449"/>
                    </a:lnTo>
                    <a:lnTo>
                      <a:pt x="69493" y="5584"/>
                    </a:lnTo>
                    <a:lnTo>
                      <a:pt x="69436" y="5720"/>
                    </a:lnTo>
                    <a:lnTo>
                      <a:pt x="69357" y="5844"/>
                    </a:lnTo>
                    <a:lnTo>
                      <a:pt x="69256" y="5979"/>
                    </a:lnTo>
                    <a:lnTo>
                      <a:pt x="69132" y="6114"/>
                    </a:lnTo>
                    <a:lnTo>
                      <a:pt x="68997" y="6250"/>
                    </a:lnTo>
                    <a:lnTo>
                      <a:pt x="68827" y="6374"/>
                    </a:lnTo>
                    <a:lnTo>
                      <a:pt x="68647" y="6509"/>
                    </a:lnTo>
                    <a:lnTo>
                      <a:pt x="68444" y="6633"/>
                    </a:lnTo>
                    <a:lnTo>
                      <a:pt x="68218" y="6757"/>
                    </a:lnTo>
                    <a:lnTo>
                      <a:pt x="67970" y="6881"/>
                    </a:lnTo>
                    <a:lnTo>
                      <a:pt x="67711" y="7005"/>
                    </a:lnTo>
                    <a:lnTo>
                      <a:pt x="67429" y="7130"/>
                    </a:lnTo>
                    <a:lnTo>
                      <a:pt x="67124" y="7254"/>
                    </a:lnTo>
                    <a:lnTo>
                      <a:pt x="66808" y="7366"/>
                    </a:lnTo>
                    <a:lnTo>
                      <a:pt x="66470" y="7491"/>
                    </a:lnTo>
                    <a:lnTo>
                      <a:pt x="66109" y="7603"/>
                    </a:lnTo>
                    <a:lnTo>
                      <a:pt x="65342" y="7840"/>
                    </a:lnTo>
                    <a:lnTo>
                      <a:pt x="64507" y="8054"/>
                    </a:lnTo>
                    <a:lnTo>
                      <a:pt x="63605" y="8269"/>
                    </a:lnTo>
                    <a:lnTo>
                      <a:pt x="62635" y="8483"/>
                    </a:lnTo>
                    <a:lnTo>
                      <a:pt x="61597" y="8686"/>
                    </a:lnTo>
                    <a:lnTo>
                      <a:pt x="60503" y="8878"/>
                    </a:lnTo>
                    <a:lnTo>
                      <a:pt x="59353" y="9058"/>
                    </a:lnTo>
                    <a:lnTo>
                      <a:pt x="58146" y="9228"/>
                    </a:lnTo>
                    <a:lnTo>
                      <a:pt x="56882" y="9397"/>
                    </a:lnTo>
                    <a:lnTo>
                      <a:pt x="55574" y="9555"/>
                    </a:lnTo>
                    <a:lnTo>
                      <a:pt x="54209" y="9701"/>
                    </a:lnTo>
                    <a:lnTo>
                      <a:pt x="52799" y="9848"/>
                    </a:lnTo>
                    <a:lnTo>
                      <a:pt x="51344" y="9972"/>
                    </a:lnTo>
                    <a:lnTo>
                      <a:pt x="49844" y="10085"/>
                    </a:lnTo>
                    <a:lnTo>
                      <a:pt x="48299" y="10198"/>
                    </a:lnTo>
                    <a:lnTo>
                      <a:pt x="46720" y="10288"/>
                    </a:lnTo>
                    <a:lnTo>
                      <a:pt x="45107" y="10378"/>
                    </a:lnTo>
                    <a:lnTo>
                      <a:pt x="43460" y="10446"/>
                    </a:lnTo>
                    <a:lnTo>
                      <a:pt x="41779" y="10502"/>
                    </a:lnTo>
                    <a:lnTo>
                      <a:pt x="40065" y="10547"/>
                    </a:lnTo>
                    <a:lnTo>
                      <a:pt x="38328" y="10581"/>
                    </a:lnTo>
                    <a:lnTo>
                      <a:pt x="36557" y="10604"/>
                    </a:lnTo>
                    <a:lnTo>
                      <a:pt x="34775" y="10615"/>
                    </a:lnTo>
                    <a:lnTo>
                      <a:pt x="34775" y="10615"/>
                    </a:lnTo>
                    <a:lnTo>
                      <a:pt x="32981" y="10604"/>
                    </a:lnTo>
                    <a:lnTo>
                      <a:pt x="31222" y="10581"/>
                    </a:lnTo>
                    <a:lnTo>
                      <a:pt x="29473" y="10547"/>
                    </a:lnTo>
                    <a:lnTo>
                      <a:pt x="27770" y="10502"/>
                    </a:lnTo>
                    <a:lnTo>
                      <a:pt x="26078" y="10446"/>
                    </a:lnTo>
                    <a:lnTo>
                      <a:pt x="24431" y="10378"/>
                    </a:lnTo>
                    <a:lnTo>
                      <a:pt x="22818" y="10288"/>
                    </a:lnTo>
                    <a:lnTo>
                      <a:pt x="21239" y="10198"/>
                    </a:lnTo>
                    <a:lnTo>
                      <a:pt x="19694" y="10085"/>
                    </a:lnTo>
                    <a:lnTo>
                      <a:pt x="18205" y="9972"/>
                    </a:lnTo>
                    <a:lnTo>
                      <a:pt x="16739" y="9848"/>
                    </a:lnTo>
                    <a:lnTo>
                      <a:pt x="15329" y="9701"/>
                    </a:lnTo>
                    <a:lnTo>
                      <a:pt x="13975" y="9555"/>
                    </a:lnTo>
                    <a:lnTo>
                      <a:pt x="12656" y="9397"/>
                    </a:lnTo>
                    <a:lnTo>
                      <a:pt x="11392" y="9228"/>
                    </a:lnTo>
                    <a:lnTo>
                      <a:pt x="10185" y="9058"/>
                    </a:lnTo>
                    <a:lnTo>
                      <a:pt x="9035" y="8878"/>
                    </a:lnTo>
                    <a:lnTo>
                      <a:pt x="7941" y="8686"/>
                    </a:lnTo>
                    <a:lnTo>
                      <a:pt x="6914" y="8483"/>
                    </a:lnTo>
                    <a:lnTo>
                      <a:pt x="5944" y="8269"/>
                    </a:lnTo>
                    <a:lnTo>
                      <a:pt x="5042" y="8054"/>
                    </a:lnTo>
                    <a:lnTo>
                      <a:pt x="4196" y="7840"/>
                    </a:lnTo>
                    <a:lnTo>
                      <a:pt x="3429" y="7603"/>
                    </a:lnTo>
                    <a:lnTo>
                      <a:pt x="3079" y="7491"/>
                    </a:lnTo>
                    <a:lnTo>
                      <a:pt x="2741" y="7366"/>
                    </a:lnTo>
                    <a:lnTo>
                      <a:pt x="2414" y="7254"/>
                    </a:lnTo>
                    <a:lnTo>
                      <a:pt x="2121" y="7130"/>
                    </a:lnTo>
                    <a:lnTo>
                      <a:pt x="1827" y="7005"/>
                    </a:lnTo>
                    <a:lnTo>
                      <a:pt x="1568" y="6881"/>
                    </a:lnTo>
                    <a:lnTo>
                      <a:pt x="1320" y="6757"/>
                    </a:lnTo>
                    <a:lnTo>
                      <a:pt x="1105" y="6633"/>
                    </a:lnTo>
                    <a:lnTo>
                      <a:pt x="891" y="6509"/>
                    </a:lnTo>
                    <a:lnTo>
                      <a:pt x="711" y="6374"/>
                    </a:lnTo>
                    <a:lnTo>
                      <a:pt x="553" y="6250"/>
                    </a:lnTo>
                    <a:lnTo>
                      <a:pt x="406" y="6114"/>
                    </a:lnTo>
                    <a:lnTo>
                      <a:pt x="282" y="5979"/>
                    </a:lnTo>
                    <a:lnTo>
                      <a:pt x="181" y="5844"/>
                    </a:lnTo>
                    <a:lnTo>
                      <a:pt x="102" y="5720"/>
                    </a:lnTo>
                    <a:lnTo>
                      <a:pt x="45" y="5584"/>
                    </a:lnTo>
                    <a:lnTo>
                      <a:pt x="11" y="5449"/>
                    </a:lnTo>
                    <a:lnTo>
                      <a:pt x="0" y="5302"/>
                    </a:lnTo>
                    <a:lnTo>
                      <a:pt x="0" y="5302"/>
                    </a:lnTo>
                    <a:lnTo>
                      <a:pt x="11" y="5167"/>
                    </a:lnTo>
                    <a:lnTo>
                      <a:pt x="45" y="5032"/>
                    </a:lnTo>
                    <a:lnTo>
                      <a:pt x="102" y="4896"/>
                    </a:lnTo>
                    <a:lnTo>
                      <a:pt x="181" y="4761"/>
                    </a:lnTo>
                    <a:lnTo>
                      <a:pt x="282" y="4637"/>
                    </a:lnTo>
                    <a:lnTo>
                      <a:pt x="406" y="4501"/>
                    </a:lnTo>
                    <a:lnTo>
                      <a:pt x="553" y="4366"/>
                    </a:lnTo>
                    <a:lnTo>
                      <a:pt x="711" y="4242"/>
                    </a:lnTo>
                    <a:lnTo>
                      <a:pt x="891" y="4107"/>
                    </a:lnTo>
                    <a:lnTo>
                      <a:pt x="1105" y="3983"/>
                    </a:lnTo>
                    <a:lnTo>
                      <a:pt x="1320" y="3859"/>
                    </a:lnTo>
                    <a:lnTo>
                      <a:pt x="1568" y="3734"/>
                    </a:lnTo>
                    <a:lnTo>
                      <a:pt x="1827" y="3610"/>
                    </a:lnTo>
                    <a:lnTo>
                      <a:pt x="2121" y="3486"/>
                    </a:lnTo>
                    <a:lnTo>
                      <a:pt x="2414" y="3362"/>
                    </a:lnTo>
                    <a:lnTo>
                      <a:pt x="2741" y="3238"/>
                    </a:lnTo>
                    <a:lnTo>
                      <a:pt x="3079" y="3125"/>
                    </a:lnTo>
                    <a:lnTo>
                      <a:pt x="3429" y="3013"/>
                    </a:lnTo>
                    <a:lnTo>
                      <a:pt x="4196" y="2776"/>
                    </a:lnTo>
                    <a:lnTo>
                      <a:pt x="5042" y="2561"/>
                    </a:lnTo>
                    <a:lnTo>
                      <a:pt x="5944" y="2336"/>
                    </a:lnTo>
                    <a:lnTo>
                      <a:pt x="6914" y="2133"/>
                    </a:lnTo>
                    <a:lnTo>
                      <a:pt x="7941" y="1930"/>
                    </a:lnTo>
                    <a:lnTo>
                      <a:pt x="9035" y="1738"/>
                    </a:lnTo>
                    <a:lnTo>
                      <a:pt x="10185" y="1558"/>
                    </a:lnTo>
                    <a:lnTo>
                      <a:pt x="11392" y="1377"/>
                    </a:lnTo>
                    <a:lnTo>
                      <a:pt x="12656" y="1219"/>
                    </a:lnTo>
                    <a:lnTo>
                      <a:pt x="13975" y="1061"/>
                    </a:lnTo>
                    <a:lnTo>
                      <a:pt x="15329" y="903"/>
                    </a:lnTo>
                    <a:lnTo>
                      <a:pt x="16739" y="768"/>
                    </a:lnTo>
                    <a:lnTo>
                      <a:pt x="18205" y="644"/>
                    </a:lnTo>
                    <a:lnTo>
                      <a:pt x="19694" y="531"/>
                    </a:lnTo>
                    <a:lnTo>
                      <a:pt x="21239" y="418"/>
                    </a:lnTo>
                    <a:lnTo>
                      <a:pt x="22818" y="328"/>
                    </a:lnTo>
                    <a:lnTo>
                      <a:pt x="24431" y="238"/>
                    </a:lnTo>
                    <a:lnTo>
                      <a:pt x="26078" y="170"/>
                    </a:lnTo>
                    <a:lnTo>
                      <a:pt x="27770" y="114"/>
                    </a:lnTo>
                    <a:lnTo>
                      <a:pt x="29473" y="69"/>
                    </a:lnTo>
                    <a:lnTo>
                      <a:pt x="31222" y="35"/>
                    </a:lnTo>
                    <a:lnTo>
                      <a:pt x="32981" y="12"/>
                    </a:lnTo>
                    <a:lnTo>
                      <a:pt x="347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4"/>
              <p:cNvSpPr/>
              <p:nvPr/>
            </p:nvSpPr>
            <p:spPr>
              <a:xfrm>
                <a:off x="6472884" y="2919187"/>
                <a:ext cx="1208744" cy="184515"/>
              </a:xfrm>
              <a:custGeom>
                <a:rect b="b" l="l" r="r" t="t"/>
                <a:pathLst>
                  <a:path extrusionOk="0" h="10615" w="69538">
                    <a:moveTo>
                      <a:pt x="34775" y="1"/>
                    </a:moveTo>
                    <a:lnTo>
                      <a:pt x="32981" y="12"/>
                    </a:lnTo>
                    <a:lnTo>
                      <a:pt x="31222" y="35"/>
                    </a:lnTo>
                    <a:lnTo>
                      <a:pt x="29473" y="69"/>
                    </a:lnTo>
                    <a:lnTo>
                      <a:pt x="27770" y="114"/>
                    </a:lnTo>
                    <a:lnTo>
                      <a:pt x="26078" y="170"/>
                    </a:lnTo>
                    <a:lnTo>
                      <a:pt x="24431" y="238"/>
                    </a:lnTo>
                    <a:lnTo>
                      <a:pt x="22818" y="328"/>
                    </a:lnTo>
                    <a:lnTo>
                      <a:pt x="21239" y="418"/>
                    </a:lnTo>
                    <a:lnTo>
                      <a:pt x="19694" y="531"/>
                    </a:lnTo>
                    <a:lnTo>
                      <a:pt x="18205" y="644"/>
                    </a:lnTo>
                    <a:lnTo>
                      <a:pt x="16739" y="768"/>
                    </a:lnTo>
                    <a:lnTo>
                      <a:pt x="15329" y="903"/>
                    </a:lnTo>
                    <a:lnTo>
                      <a:pt x="13975" y="1061"/>
                    </a:lnTo>
                    <a:lnTo>
                      <a:pt x="12656" y="1219"/>
                    </a:lnTo>
                    <a:lnTo>
                      <a:pt x="11392" y="1377"/>
                    </a:lnTo>
                    <a:lnTo>
                      <a:pt x="10185" y="1558"/>
                    </a:lnTo>
                    <a:lnTo>
                      <a:pt x="9035" y="1738"/>
                    </a:lnTo>
                    <a:lnTo>
                      <a:pt x="7941" y="1930"/>
                    </a:lnTo>
                    <a:lnTo>
                      <a:pt x="6914" y="2133"/>
                    </a:lnTo>
                    <a:lnTo>
                      <a:pt x="5944" y="2336"/>
                    </a:lnTo>
                    <a:lnTo>
                      <a:pt x="5042" y="2561"/>
                    </a:lnTo>
                    <a:lnTo>
                      <a:pt x="4196" y="2776"/>
                    </a:lnTo>
                    <a:lnTo>
                      <a:pt x="3429" y="3013"/>
                    </a:lnTo>
                    <a:lnTo>
                      <a:pt x="3079" y="3125"/>
                    </a:lnTo>
                    <a:lnTo>
                      <a:pt x="2741" y="3238"/>
                    </a:lnTo>
                    <a:lnTo>
                      <a:pt x="2414" y="3362"/>
                    </a:lnTo>
                    <a:lnTo>
                      <a:pt x="2121" y="3486"/>
                    </a:lnTo>
                    <a:lnTo>
                      <a:pt x="1827" y="3610"/>
                    </a:lnTo>
                    <a:lnTo>
                      <a:pt x="1568" y="3734"/>
                    </a:lnTo>
                    <a:lnTo>
                      <a:pt x="1320" y="3859"/>
                    </a:lnTo>
                    <a:lnTo>
                      <a:pt x="1105" y="3983"/>
                    </a:lnTo>
                    <a:lnTo>
                      <a:pt x="891" y="4107"/>
                    </a:lnTo>
                    <a:lnTo>
                      <a:pt x="711" y="4242"/>
                    </a:lnTo>
                    <a:lnTo>
                      <a:pt x="553" y="4366"/>
                    </a:lnTo>
                    <a:lnTo>
                      <a:pt x="406" y="4501"/>
                    </a:lnTo>
                    <a:lnTo>
                      <a:pt x="282" y="4637"/>
                    </a:lnTo>
                    <a:lnTo>
                      <a:pt x="181" y="4761"/>
                    </a:lnTo>
                    <a:lnTo>
                      <a:pt x="102" y="4896"/>
                    </a:lnTo>
                    <a:lnTo>
                      <a:pt x="45" y="5032"/>
                    </a:lnTo>
                    <a:lnTo>
                      <a:pt x="11" y="5167"/>
                    </a:lnTo>
                    <a:lnTo>
                      <a:pt x="0" y="5302"/>
                    </a:lnTo>
                    <a:lnTo>
                      <a:pt x="11" y="5449"/>
                    </a:lnTo>
                    <a:lnTo>
                      <a:pt x="45" y="5584"/>
                    </a:lnTo>
                    <a:lnTo>
                      <a:pt x="102" y="5720"/>
                    </a:lnTo>
                    <a:lnTo>
                      <a:pt x="181" y="5844"/>
                    </a:lnTo>
                    <a:lnTo>
                      <a:pt x="282" y="5979"/>
                    </a:lnTo>
                    <a:lnTo>
                      <a:pt x="406" y="6114"/>
                    </a:lnTo>
                    <a:lnTo>
                      <a:pt x="553" y="6250"/>
                    </a:lnTo>
                    <a:lnTo>
                      <a:pt x="711" y="6374"/>
                    </a:lnTo>
                    <a:lnTo>
                      <a:pt x="891" y="6509"/>
                    </a:lnTo>
                    <a:lnTo>
                      <a:pt x="1105" y="6633"/>
                    </a:lnTo>
                    <a:lnTo>
                      <a:pt x="1320" y="6757"/>
                    </a:lnTo>
                    <a:lnTo>
                      <a:pt x="1568" y="6881"/>
                    </a:lnTo>
                    <a:lnTo>
                      <a:pt x="1827" y="7005"/>
                    </a:lnTo>
                    <a:lnTo>
                      <a:pt x="2121" y="7130"/>
                    </a:lnTo>
                    <a:lnTo>
                      <a:pt x="2414" y="7254"/>
                    </a:lnTo>
                    <a:lnTo>
                      <a:pt x="2741" y="7366"/>
                    </a:lnTo>
                    <a:lnTo>
                      <a:pt x="3079" y="7491"/>
                    </a:lnTo>
                    <a:lnTo>
                      <a:pt x="3429" y="7603"/>
                    </a:lnTo>
                    <a:lnTo>
                      <a:pt x="4207" y="7829"/>
                    </a:lnTo>
                    <a:lnTo>
                      <a:pt x="5042" y="8054"/>
                    </a:lnTo>
                    <a:lnTo>
                      <a:pt x="5944" y="8269"/>
                    </a:lnTo>
                    <a:lnTo>
                      <a:pt x="6914" y="8483"/>
                    </a:lnTo>
                    <a:lnTo>
                      <a:pt x="7941" y="8675"/>
                    </a:lnTo>
                    <a:lnTo>
                      <a:pt x="9035" y="8878"/>
                    </a:lnTo>
                    <a:lnTo>
                      <a:pt x="10185" y="9058"/>
                    </a:lnTo>
                    <a:lnTo>
                      <a:pt x="11392" y="9228"/>
                    </a:lnTo>
                    <a:lnTo>
                      <a:pt x="12656" y="9397"/>
                    </a:lnTo>
                    <a:lnTo>
                      <a:pt x="13975" y="9555"/>
                    </a:lnTo>
                    <a:lnTo>
                      <a:pt x="15329" y="9701"/>
                    </a:lnTo>
                    <a:lnTo>
                      <a:pt x="16750" y="9848"/>
                    </a:lnTo>
                    <a:lnTo>
                      <a:pt x="18205" y="9972"/>
                    </a:lnTo>
                    <a:lnTo>
                      <a:pt x="19705" y="10085"/>
                    </a:lnTo>
                    <a:lnTo>
                      <a:pt x="21239" y="10198"/>
                    </a:lnTo>
                    <a:lnTo>
                      <a:pt x="22818" y="10288"/>
                    </a:lnTo>
                    <a:lnTo>
                      <a:pt x="24431" y="10378"/>
                    </a:lnTo>
                    <a:lnTo>
                      <a:pt x="26078" y="10446"/>
                    </a:lnTo>
                    <a:lnTo>
                      <a:pt x="27770" y="10502"/>
                    </a:lnTo>
                    <a:lnTo>
                      <a:pt x="29473" y="10547"/>
                    </a:lnTo>
                    <a:lnTo>
                      <a:pt x="31222" y="10581"/>
                    </a:lnTo>
                    <a:lnTo>
                      <a:pt x="32981" y="10604"/>
                    </a:lnTo>
                    <a:lnTo>
                      <a:pt x="34775" y="10615"/>
                    </a:lnTo>
                    <a:lnTo>
                      <a:pt x="35372" y="10615"/>
                    </a:lnTo>
                    <a:lnTo>
                      <a:pt x="36737" y="10604"/>
                    </a:lnTo>
                    <a:lnTo>
                      <a:pt x="38091" y="10592"/>
                    </a:lnTo>
                    <a:lnTo>
                      <a:pt x="39433" y="10559"/>
                    </a:lnTo>
                    <a:lnTo>
                      <a:pt x="40753" y="10536"/>
                    </a:lnTo>
                    <a:lnTo>
                      <a:pt x="42061" y="10491"/>
                    </a:lnTo>
                    <a:lnTo>
                      <a:pt x="43347" y="10446"/>
                    </a:lnTo>
                    <a:lnTo>
                      <a:pt x="44610" y="10401"/>
                    </a:lnTo>
                    <a:lnTo>
                      <a:pt x="45862" y="10333"/>
                    </a:lnTo>
                    <a:lnTo>
                      <a:pt x="47092" y="10265"/>
                    </a:lnTo>
                    <a:lnTo>
                      <a:pt x="48299" y="10198"/>
                    </a:lnTo>
                    <a:lnTo>
                      <a:pt x="49483" y="10119"/>
                    </a:lnTo>
                    <a:lnTo>
                      <a:pt x="50645" y="10028"/>
                    </a:lnTo>
                    <a:lnTo>
                      <a:pt x="51784" y="9938"/>
                    </a:lnTo>
                    <a:lnTo>
                      <a:pt x="52889" y="9837"/>
                    </a:lnTo>
                    <a:lnTo>
                      <a:pt x="53972" y="9724"/>
                    </a:lnTo>
                    <a:lnTo>
                      <a:pt x="55033" y="9622"/>
                    </a:lnTo>
                    <a:lnTo>
                      <a:pt x="55044" y="9611"/>
                    </a:lnTo>
                    <a:lnTo>
                      <a:pt x="56657" y="9431"/>
                    </a:lnTo>
                    <a:lnTo>
                      <a:pt x="58191" y="9228"/>
                    </a:lnTo>
                    <a:lnTo>
                      <a:pt x="59646" y="9013"/>
                    </a:lnTo>
                    <a:lnTo>
                      <a:pt x="61011" y="8788"/>
                    </a:lnTo>
                    <a:lnTo>
                      <a:pt x="61665" y="8664"/>
                    </a:lnTo>
                    <a:lnTo>
                      <a:pt x="62297" y="8551"/>
                    </a:lnTo>
                    <a:lnTo>
                      <a:pt x="62906" y="8427"/>
                    </a:lnTo>
                    <a:lnTo>
                      <a:pt x="63492" y="8303"/>
                    </a:lnTo>
                    <a:lnTo>
                      <a:pt x="64045" y="8167"/>
                    </a:lnTo>
                    <a:lnTo>
                      <a:pt x="64586" y="8032"/>
                    </a:lnTo>
                    <a:lnTo>
                      <a:pt x="65094" y="7908"/>
                    </a:lnTo>
                    <a:lnTo>
                      <a:pt x="65579" y="7761"/>
                    </a:lnTo>
                    <a:lnTo>
                      <a:pt x="66041" y="7626"/>
                    </a:lnTo>
                    <a:lnTo>
                      <a:pt x="66481" y="7491"/>
                    </a:lnTo>
                    <a:lnTo>
                      <a:pt x="66887" y="7344"/>
                    </a:lnTo>
                    <a:lnTo>
                      <a:pt x="67271" y="7197"/>
                    </a:lnTo>
                    <a:lnTo>
                      <a:pt x="67620" y="7051"/>
                    </a:lnTo>
                    <a:lnTo>
                      <a:pt x="67948" y="6904"/>
                    </a:lnTo>
                    <a:lnTo>
                      <a:pt x="68241" y="6746"/>
                    </a:lnTo>
                    <a:lnTo>
                      <a:pt x="68511" y="6588"/>
                    </a:lnTo>
                    <a:lnTo>
                      <a:pt x="68748" y="6442"/>
                    </a:lnTo>
                    <a:lnTo>
                      <a:pt x="68951" y="6284"/>
                    </a:lnTo>
                    <a:lnTo>
                      <a:pt x="69132" y="6126"/>
                    </a:lnTo>
                    <a:lnTo>
                      <a:pt x="69278" y="5956"/>
                    </a:lnTo>
                    <a:lnTo>
                      <a:pt x="69391" y="5799"/>
                    </a:lnTo>
                    <a:lnTo>
                      <a:pt x="69436" y="5720"/>
                    </a:lnTo>
                    <a:lnTo>
                      <a:pt x="69470" y="5641"/>
                    </a:lnTo>
                    <a:lnTo>
                      <a:pt x="69504" y="5550"/>
                    </a:lnTo>
                    <a:lnTo>
                      <a:pt x="69515" y="5471"/>
                    </a:lnTo>
                    <a:lnTo>
                      <a:pt x="69538" y="5393"/>
                    </a:lnTo>
                    <a:lnTo>
                      <a:pt x="69538" y="5302"/>
                    </a:lnTo>
                    <a:lnTo>
                      <a:pt x="69527" y="5167"/>
                    </a:lnTo>
                    <a:lnTo>
                      <a:pt x="69493" y="5032"/>
                    </a:lnTo>
                    <a:lnTo>
                      <a:pt x="69436" y="4896"/>
                    </a:lnTo>
                    <a:lnTo>
                      <a:pt x="69357" y="4761"/>
                    </a:lnTo>
                    <a:lnTo>
                      <a:pt x="69256" y="4637"/>
                    </a:lnTo>
                    <a:lnTo>
                      <a:pt x="69132" y="4501"/>
                    </a:lnTo>
                    <a:lnTo>
                      <a:pt x="68997" y="4366"/>
                    </a:lnTo>
                    <a:lnTo>
                      <a:pt x="68827" y="4242"/>
                    </a:lnTo>
                    <a:lnTo>
                      <a:pt x="68647" y="4107"/>
                    </a:lnTo>
                    <a:lnTo>
                      <a:pt x="68444" y="3983"/>
                    </a:lnTo>
                    <a:lnTo>
                      <a:pt x="68218" y="3859"/>
                    </a:lnTo>
                    <a:lnTo>
                      <a:pt x="67970" y="3734"/>
                    </a:lnTo>
                    <a:lnTo>
                      <a:pt x="67711" y="3610"/>
                    </a:lnTo>
                    <a:lnTo>
                      <a:pt x="67429" y="3486"/>
                    </a:lnTo>
                    <a:lnTo>
                      <a:pt x="67124" y="3362"/>
                    </a:lnTo>
                    <a:lnTo>
                      <a:pt x="66808" y="3238"/>
                    </a:lnTo>
                    <a:lnTo>
                      <a:pt x="66470" y="3125"/>
                    </a:lnTo>
                    <a:lnTo>
                      <a:pt x="66109" y="3013"/>
                    </a:lnTo>
                    <a:lnTo>
                      <a:pt x="65342" y="2776"/>
                    </a:lnTo>
                    <a:lnTo>
                      <a:pt x="64507" y="2561"/>
                    </a:lnTo>
                    <a:lnTo>
                      <a:pt x="63605" y="2336"/>
                    </a:lnTo>
                    <a:lnTo>
                      <a:pt x="62635" y="2133"/>
                    </a:lnTo>
                    <a:lnTo>
                      <a:pt x="61597" y="1930"/>
                    </a:lnTo>
                    <a:lnTo>
                      <a:pt x="60503" y="1738"/>
                    </a:lnTo>
                    <a:lnTo>
                      <a:pt x="59353" y="1558"/>
                    </a:lnTo>
                    <a:lnTo>
                      <a:pt x="58146" y="1377"/>
                    </a:lnTo>
                    <a:lnTo>
                      <a:pt x="56882" y="1219"/>
                    </a:lnTo>
                    <a:lnTo>
                      <a:pt x="55574" y="1061"/>
                    </a:lnTo>
                    <a:lnTo>
                      <a:pt x="54209" y="903"/>
                    </a:lnTo>
                    <a:lnTo>
                      <a:pt x="52799" y="768"/>
                    </a:lnTo>
                    <a:lnTo>
                      <a:pt x="51344" y="644"/>
                    </a:lnTo>
                    <a:lnTo>
                      <a:pt x="49844" y="531"/>
                    </a:lnTo>
                    <a:lnTo>
                      <a:pt x="48299" y="418"/>
                    </a:lnTo>
                    <a:lnTo>
                      <a:pt x="46720" y="328"/>
                    </a:lnTo>
                    <a:lnTo>
                      <a:pt x="45107" y="238"/>
                    </a:lnTo>
                    <a:lnTo>
                      <a:pt x="43460" y="170"/>
                    </a:lnTo>
                    <a:lnTo>
                      <a:pt x="41779" y="114"/>
                    </a:lnTo>
                    <a:lnTo>
                      <a:pt x="40065" y="69"/>
                    </a:lnTo>
                    <a:lnTo>
                      <a:pt x="38328" y="35"/>
                    </a:lnTo>
                    <a:lnTo>
                      <a:pt x="36557" y="12"/>
                    </a:lnTo>
                    <a:lnTo>
                      <a:pt x="347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4"/>
              <p:cNvSpPr/>
              <p:nvPr/>
            </p:nvSpPr>
            <p:spPr>
              <a:xfrm>
                <a:off x="6472884" y="2919187"/>
                <a:ext cx="1208744" cy="184515"/>
              </a:xfrm>
              <a:custGeom>
                <a:rect b="b" l="l" r="r" t="t"/>
                <a:pathLst>
                  <a:path extrusionOk="0" fill="none" h="10615" w="69538">
                    <a:moveTo>
                      <a:pt x="34775" y="1"/>
                    </a:moveTo>
                    <a:lnTo>
                      <a:pt x="34775" y="1"/>
                    </a:lnTo>
                    <a:lnTo>
                      <a:pt x="32981" y="12"/>
                    </a:lnTo>
                    <a:lnTo>
                      <a:pt x="31222" y="35"/>
                    </a:lnTo>
                    <a:lnTo>
                      <a:pt x="29473" y="69"/>
                    </a:lnTo>
                    <a:lnTo>
                      <a:pt x="27770" y="114"/>
                    </a:lnTo>
                    <a:lnTo>
                      <a:pt x="26078" y="170"/>
                    </a:lnTo>
                    <a:lnTo>
                      <a:pt x="24431" y="238"/>
                    </a:lnTo>
                    <a:lnTo>
                      <a:pt x="22818" y="328"/>
                    </a:lnTo>
                    <a:lnTo>
                      <a:pt x="21239" y="418"/>
                    </a:lnTo>
                    <a:lnTo>
                      <a:pt x="19694" y="531"/>
                    </a:lnTo>
                    <a:lnTo>
                      <a:pt x="18205" y="644"/>
                    </a:lnTo>
                    <a:lnTo>
                      <a:pt x="16739" y="768"/>
                    </a:lnTo>
                    <a:lnTo>
                      <a:pt x="15329" y="903"/>
                    </a:lnTo>
                    <a:lnTo>
                      <a:pt x="13975" y="1061"/>
                    </a:lnTo>
                    <a:lnTo>
                      <a:pt x="12656" y="1219"/>
                    </a:lnTo>
                    <a:lnTo>
                      <a:pt x="11392" y="1377"/>
                    </a:lnTo>
                    <a:lnTo>
                      <a:pt x="10185" y="1558"/>
                    </a:lnTo>
                    <a:lnTo>
                      <a:pt x="9035" y="1738"/>
                    </a:lnTo>
                    <a:lnTo>
                      <a:pt x="7941" y="1930"/>
                    </a:lnTo>
                    <a:lnTo>
                      <a:pt x="6914" y="2133"/>
                    </a:lnTo>
                    <a:lnTo>
                      <a:pt x="5944" y="2336"/>
                    </a:lnTo>
                    <a:lnTo>
                      <a:pt x="5042" y="2561"/>
                    </a:lnTo>
                    <a:lnTo>
                      <a:pt x="4196" y="2776"/>
                    </a:lnTo>
                    <a:lnTo>
                      <a:pt x="3429" y="3013"/>
                    </a:lnTo>
                    <a:lnTo>
                      <a:pt x="3079" y="3125"/>
                    </a:lnTo>
                    <a:lnTo>
                      <a:pt x="2741" y="3238"/>
                    </a:lnTo>
                    <a:lnTo>
                      <a:pt x="2414" y="3362"/>
                    </a:lnTo>
                    <a:lnTo>
                      <a:pt x="2121" y="3486"/>
                    </a:lnTo>
                    <a:lnTo>
                      <a:pt x="1827" y="3610"/>
                    </a:lnTo>
                    <a:lnTo>
                      <a:pt x="1568" y="3734"/>
                    </a:lnTo>
                    <a:lnTo>
                      <a:pt x="1320" y="3859"/>
                    </a:lnTo>
                    <a:lnTo>
                      <a:pt x="1105" y="3983"/>
                    </a:lnTo>
                    <a:lnTo>
                      <a:pt x="891" y="4107"/>
                    </a:lnTo>
                    <a:lnTo>
                      <a:pt x="711" y="4242"/>
                    </a:lnTo>
                    <a:lnTo>
                      <a:pt x="553" y="4366"/>
                    </a:lnTo>
                    <a:lnTo>
                      <a:pt x="406" y="4501"/>
                    </a:lnTo>
                    <a:lnTo>
                      <a:pt x="282" y="4637"/>
                    </a:lnTo>
                    <a:lnTo>
                      <a:pt x="181" y="4761"/>
                    </a:lnTo>
                    <a:lnTo>
                      <a:pt x="102" y="4896"/>
                    </a:lnTo>
                    <a:lnTo>
                      <a:pt x="45" y="5032"/>
                    </a:lnTo>
                    <a:lnTo>
                      <a:pt x="11" y="5167"/>
                    </a:lnTo>
                    <a:lnTo>
                      <a:pt x="0" y="5302"/>
                    </a:lnTo>
                    <a:lnTo>
                      <a:pt x="0" y="5302"/>
                    </a:lnTo>
                    <a:lnTo>
                      <a:pt x="11" y="5449"/>
                    </a:lnTo>
                    <a:lnTo>
                      <a:pt x="45" y="5584"/>
                    </a:lnTo>
                    <a:lnTo>
                      <a:pt x="102" y="5720"/>
                    </a:lnTo>
                    <a:lnTo>
                      <a:pt x="181" y="5844"/>
                    </a:lnTo>
                    <a:lnTo>
                      <a:pt x="282" y="5979"/>
                    </a:lnTo>
                    <a:lnTo>
                      <a:pt x="406" y="6114"/>
                    </a:lnTo>
                    <a:lnTo>
                      <a:pt x="553" y="6250"/>
                    </a:lnTo>
                    <a:lnTo>
                      <a:pt x="711" y="6374"/>
                    </a:lnTo>
                    <a:lnTo>
                      <a:pt x="891" y="6509"/>
                    </a:lnTo>
                    <a:lnTo>
                      <a:pt x="1105" y="6633"/>
                    </a:lnTo>
                    <a:lnTo>
                      <a:pt x="1320" y="6757"/>
                    </a:lnTo>
                    <a:lnTo>
                      <a:pt x="1568" y="6881"/>
                    </a:lnTo>
                    <a:lnTo>
                      <a:pt x="1827" y="7005"/>
                    </a:lnTo>
                    <a:lnTo>
                      <a:pt x="2121" y="7130"/>
                    </a:lnTo>
                    <a:lnTo>
                      <a:pt x="2414" y="7254"/>
                    </a:lnTo>
                    <a:lnTo>
                      <a:pt x="2741" y="7366"/>
                    </a:lnTo>
                    <a:lnTo>
                      <a:pt x="3079" y="7491"/>
                    </a:lnTo>
                    <a:lnTo>
                      <a:pt x="3429" y="7603"/>
                    </a:lnTo>
                    <a:lnTo>
                      <a:pt x="4207" y="7829"/>
                    </a:lnTo>
                    <a:lnTo>
                      <a:pt x="5042" y="8054"/>
                    </a:lnTo>
                    <a:lnTo>
                      <a:pt x="5944" y="8269"/>
                    </a:lnTo>
                    <a:lnTo>
                      <a:pt x="6914" y="8483"/>
                    </a:lnTo>
                    <a:lnTo>
                      <a:pt x="7941" y="8675"/>
                    </a:lnTo>
                    <a:lnTo>
                      <a:pt x="9035" y="8878"/>
                    </a:lnTo>
                    <a:lnTo>
                      <a:pt x="10185" y="9058"/>
                    </a:lnTo>
                    <a:lnTo>
                      <a:pt x="11392" y="9228"/>
                    </a:lnTo>
                    <a:lnTo>
                      <a:pt x="12656" y="9397"/>
                    </a:lnTo>
                    <a:lnTo>
                      <a:pt x="13975" y="9555"/>
                    </a:lnTo>
                    <a:lnTo>
                      <a:pt x="15329" y="9701"/>
                    </a:lnTo>
                    <a:lnTo>
                      <a:pt x="16750" y="9848"/>
                    </a:lnTo>
                    <a:lnTo>
                      <a:pt x="18205" y="9972"/>
                    </a:lnTo>
                    <a:lnTo>
                      <a:pt x="19705" y="10085"/>
                    </a:lnTo>
                    <a:lnTo>
                      <a:pt x="21239" y="10198"/>
                    </a:lnTo>
                    <a:lnTo>
                      <a:pt x="22818" y="10288"/>
                    </a:lnTo>
                    <a:lnTo>
                      <a:pt x="24431" y="10378"/>
                    </a:lnTo>
                    <a:lnTo>
                      <a:pt x="26078" y="10446"/>
                    </a:lnTo>
                    <a:lnTo>
                      <a:pt x="27770" y="10502"/>
                    </a:lnTo>
                    <a:lnTo>
                      <a:pt x="29473" y="10547"/>
                    </a:lnTo>
                    <a:lnTo>
                      <a:pt x="31222" y="10581"/>
                    </a:lnTo>
                    <a:lnTo>
                      <a:pt x="32981" y="10604"/>
                    </a:lnTo>
                    <a:lnTo>
                      <a:pt x="34775" y="10615"/>
                    </a:lnTo>
                    <a:lnTo>
                      <a:pt x="34775" y="10615"/>
                    </a:lnTo>
                    <a:lnTo>
                      <a:pt x="34775" y="10615"/>
                    </a:lnTo>
                    <a:lnTo>
                      <a:pt x="35102" y="10615"/>
                    </a:lnTo>
                    <a:lnTo>
                      <a:pt x="35102" y="10615"/>
                    </a:lnTo>
                    <a:lnTo>
                      <a:pt x="35169" y="10615"/>
                    </a:lnTo>
                    <a:lnTo>
                      <a:pt x="35169" y="10615"/>
                    </a:lnTo>
                    <a:lnTo>
                      <a:pt x="35260" y="10615"/>
                    </a:lnTo>
                    <a:lnTo>
                      <a:pt x="35260" y="10615"/>
                    </a:lnTo>
                    <a:lnTo>
                      <a:pt x="35327" y="10615"/>
                    </a:lnTo>
                    <a:lnTo>
                      <a:pt x="35327" y="10615"/>
                    </a:lnTo>
                    <a:lnTo>
                      <a:pt x="35372" y="10615"/>
                    </a:lnTo>
                    <a:lnTo>
                      <a:pt x="35372" y="10615"/>
                    </a:lnTo>
                    <a:lnTo>
                      <a:pt x="36737" y="10604"/>
                    </a:lnTo>
                    <a:lnTo>
                      <a:pt x="38091" y="10592"/>
                    </a:lnTo>
                    <a:lnTo>
                      <a:pt x="39433" y="10559"/>
                    </a:lnTo>
                    <a:lnTo>
                      <a:pt x="40753" y="10536"/>
                    </a:lnTo>
                    <a:lnTo>
                      <a:pt x="42061" y="10491"/>
                    </a:lnTo>
                    <a:lnTo>
                      <a:pt x="43347" y="10446"/>
                    </a:lnTo>
                    <a:lnTo>
                      <a:pt x="44610" y="10401"/>
                    </a:lnTo>
                    <a:lnTo>
                      <a:pt x="45862" y="10333"/>
                    </a:lnTo>
                    <a:lnTo>
                      <a:pt x="47092" y="10265"/>
                    </a:lnTo>
                    <a:lnTo>
                      <a:pt x="48299" y="10198"/>
                    </a:lnTo>
                    <a:lnTo>
                      <a:pt x="49483" y="10119"/>
                    </a:lnTo>
                    <a:lnTo>
                      <a:pt x="50645" y="10028"/>
                    </a:lnTo>
                    <a:lnTo>
                      <a:pt x="51784" y="9938"/>
                    </a:lnTo>
                    <a:lnTo>
                      <a:pt x="52889" y="9837"/>
                    </a:lnTo>
                    <a:lnTo>
                      <a:pt x="53972" y="9724"/>
                    </a:lnTo>
                    <a:lnTo>
                      <a:pt x="55033" y="9622"/>
                    </a:lnTo>
                    <a:lnTo>
                      <a:pt x="55033" y="9622"/>
                    </a:lnTo>
                    <a:lnTo>
                      <a:pt x="55033" y="9622"/>
                    </a:lnTo>
                    <a:lnTo>
                      <a:pt x="55033" y="9622"/>
                    </a:lnTo>
                    <a:lnTo>
                      <a:pt x="55044" y="9611"/>
                    </a:lnTo>
                    <a:lnTo>
                      <a:pt x="55044" y="9611"/>
                    </a:lnTo>
                    <a:lnTo>
                      <a:pt x="56657" y="9431"/>
                    </a:lnTo>
                    <a:lnTo>
                      <a:pt x="58191" y="9228"/>
                    </a:lnTo>
                    <a:lnTo>
                      <a:pt x="59646" y="9013"/>
                    </a:lnTo>
                    <a:lnTo>
                      <a:pt x="61011" y="8788"/>
                    </a:lnTo>
                    <a:lnTo>
                      <a:pt x="61665" y="8664"/>
                    </a:lnTo>
                    <a:lnTo>
                      <a:pt x="62297" y="8551"/>
                    </a:lnTo>
                    <a:lnTo>
                      <a:pt x="62906" y="8427"/>
                    </a:lnTo>
                    <a:lnTo>
                      <a:pt x="63492" y="8303"/>
                    </a:lnTo>
                    <a:lnTo>
                      <a:pt x="64045" y="8167"/>
                    </a:lnTo>
                    <a:lnTo>
                      <a:pt x="64586" y="8032"/>
                    </a:lnTo>
                    <a:lnTo>
                      <a:pt x="65094" y="7908"/>
                    </a:lnTo>
                    <a:lnTo>
                      <a:pt x="65579" y="7761"/>
                    </a:lnTo>
                    <a:lnTo>
                      <a:pt x="66041" y="7626"/>
                    </a:lnTo>
                    <a:lnTo>
                      <a:pt x="66481" y="7491"/>
                    </a:lnTo>
                    <a:lnTo>
                      <a:pt x="66887" y="7344"/>
                    </a:lnTo>
                    <a:lnTo>
                      <a:pt x="67271" y="7197"/>
                    </a:lnTo>
                    <a:lnTo>
                      <a:pt x="67620" y="7051"/>
                    </a:lnTo>
                    <a:lnTo>
                      <a:pt x="67948" y="6904"/>
                    </a:lnTo>
                    <a:lnTo>
                      <a:pt x="68241" y="6746"/>
                    </a:lnTo>
                    <a:lnTo>
                      <a:pt x="68511" y="6588"/>
                    </a:lnTo>
                    <a:lnTo>
                      <a:pt x="68748" y="6442"/>
                    </a:lnTo>
                    <a:lnTo>
                      <a:pt x="68951" y="6284"/>
                    </a:lnTo>
                    <a:lnTo>
                      <a:pt x="69132" y="6126"/>
                    </a:lnTo>
                    <a:lnTo>
                      <a:pt x="69278" y="5956"/>
                    </a:lnTo>
                    <a:lnTo>
                      <a:pt x="69391" y="5799"/>
                    </a:lnTo>
                    <a:lnTo>
                      <a:pt x="69436" y="5720"/>
                    </a:lnTo>
                    <a:lnTo>
                      <a:pt x="69470" y="5641"/>
                    </a:lnTo>
                    <a:lnTo>
                      <a:pt x="69504" y="5550"/>
                    </a:lnTo>
                    <a:lnTo>
                      <a:pt x="69515" y="5471"/>
                    </a:lnTo>
                    <a:lnTo>
                      <a:pt x="69538" y="5393"/>
                    </a:lnTo>
                    <a:lnTo>
                      <a:pt x="69538" y="5302"/>
                    </a:lnTo>
                    <a:lnTo>
                      <a:pt x="69538" y="5302"/>
                    </a:lnTo>
                    <a:lnTo>
                      <a:pt x="69527" y="5167"/>
                    </a:lnTo>
                    <a:lnTo>
                      <a:pt x="69493" y="5032"/>
                    </a:lnTo>
                    <a:lnTo>
                      <a:pt x="69436" y="4896"/>
                    </a:lnTo>
                    <a:lnTo>
                      <a:pt x="69357" y="4761"/>
                    </a:lnTo>
                    <a:lnTo>
                      <a:pt x="69256" y="4637"/>
                    </a:lnTo>
                    <a:lnTo>
                      <a:pt x="69132" y="4501"/>
                    </a:lnTo>
                    <a:lnTo>
                      <a:pt x="68997" y="4366"/>
                    </a:lnTo>
                    <a:lnTo>
                      <a:pt x="68827" y="4242"/>
                    </a:lnTo>
                    <a:lnTo>
                      <a:pt x="68647" y="4107"/>
                    </a:lnTo>
                    <a:lnTo>
                      <a:pt x="68444" y="3983"/>
                    </a:lnTo>
                    <a:lnTo>
                      <a:pt x="68218" y="3859"/>
                    </a:lnTo>
                    <a:lnTo>
                      <a:pt x="67970" y="3734"/>
                    </a:lnTo>
                    <a:lnTo>
                      <a:pt x="67711" y="3610"/>
                    </a:lnTo>
                    <a:lnTo>
                      <a:pt x="67429" y="3486"/>
                    </a:lnTo>
                    <a:lnTo>
                      <a:pt x="67124" y="3362"/>
                    </a:lnTo>
                    <a:lnTo>
                      <a:pt x="66808" y="3238"/>
                    </a:lnTo>
                    <a:lnTo>
                      <a:pt x="66470" y="3125"/>
                    </a:lnTo>
                    <a:lnTo>
                      <a:pt x="66109" y="3013"/>
                    </a:lnTo>
                    <a:lnTo>
                      <a:pt x="65342" y="2776"/>
                    </a:lnTo>
                    <a:lnTo>
                      <a:pt x="64507" y="2561"/>
                    </a:lnTo>
                    <a:lnTo>
                      <a:pt x="63605" y="2336"/>
                    </a:lnTo>
                    <a:lnTo>
                      <a:pt x="62635" y="2133"/>
                    </a:lnTo>
                    <a:lnTo>
                      <a:pt x="61597" y="1930"/>
                    </a:lnTo>
                    <a:lnTo>
                      <a:pt x="60503" y="1738"/>
                    </a:lnTo>
                    <a:lnTo>
                      <a:pt x="59353" y="1558"/>
                    </a:lnTo>
                    <a:lnTo>
                      <a:pt x="58146" y="1377"/>
                    </a:lnTo>
                    <a:lnTo>
                      <a:pt x="56882" y="1219"/>
                    </a:lnTo>
                    <a:lnTo>
                      <a:pt x="55574" y="1061"/>
                    </a:lnTo>
                    <a:lnTo>
                      <a:pt x="54209" y="903"/>
                    </a:lnTo>
                    <a:lnTo>
                      <a:pt x="52799" y="768"/>
                    </a:lnTo>
                    <a:lnTo>
                      <a:pt x="51344" y="644"/>
                    </a:lnTo>
                    <a:lnTo>
                      <a:pt x="49844" y="531"/>
                    </a:lnTo>
                    <a:lnTo>
                      <a:pt x="48299" y="418"/>
                    </a:lnTo>
                    <a:lnTo>
                      <a:pt x="46720" y="328"/>
                    </a:lnTo>
                    <a:lnTo>
                      <a:pt x="45107" y="238"/>
                    </a:lnTo>
                    <a:lnTo>
                      <a:pt x="43460" y="170"/>
                    </a:lnTo>
                    <a:lnTo>
                      <a:pt x="41779" y="114"/>
                    </a:lnTo>
                    <a:lnTo>
                      <a:pt x="40065" y="69"/>
                    </a:lnTo>
                    <a:lnTo>
                      <a:pt x="38328" y="35"/>
                    </a:lnTo>
                    <a:lnTo>
                      <a:pt x="36557" y="12"/>
                    </a:lnTo>
                    <a:lnTo>
                      <a:pt x="347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4"/>
              <p:cNvSpPr/>
              <p:nvPr/>
            </p:nvSpPr>
            <p:spPr>
              <a:xfrm>
                <a:off x="6472884" y="3011349"/>
                <a:ext cx="1208744" cy="636634"/>
              </a:xfrm>
              <a:custGeom>
                <a:rect b="b" l="l" r="r" t="t"/>
                <a:pathLst>
                  <a:path extrusionOk="0" h="36625" w="69538">
                    <a:moveTo>
                      <a:pt x="0" y="0"/>
                    </a:moveTo>
                    <a:lnTo>
                      <a:pt x="0" y="31323"/>
                    </a:lnTo>
                    <a:lnTo>
                      <a:pt x="11" y="31459"/>
                    </a:lnTo>
                    <a:lnTo>
                      <a:pt x="45" y="31594"/>
                    </a:lnTo>
                    <a:lnTo>
                      <a:pt x="102" y="31729"/>
                    </a:lnTo>
                    <a:lnTo>
                      <a:pt x="181" y="31865"/>
                    </a:lnTo>
                    <a:lnTo>
                      <a:pt x="282" y="32000"/>
                    </a:lnTo>
                    <a:lnTo>
                      <a:pt x="406" y="32124"/>
                    </a:lnTo>
                    <a:lnTo>
                      <a:pt x="553" y="32260"/>
                    </a:lnTo>
                    <a:lnTo>
                      <a:pt x="711" y="32395"/>
                    </a:lnTo>
                    <a:lnTo>
                      <a:pt x="891" y="32519"/>
                    </a:lnTo>
                    <a:lnTo>
                      <a:pt x="1105" y="32643"/>
                    </a:lnTo>
                    <a:lnTo>
                      <a:pt x="1320" y="32778"/>
                    </a:lnTo>
                    <a:lnTo>
                      <a:pt x="1568" y="32903"/>
                    </a:lnTo>
                    <a:lnTo>
                      <a:pt x="1827" y="33027"/>
                    </a:lnTo>
                    <a:lnTo>
                      <a:pt x="2121" y="33139"/>
                    </a:lnTo>
                    <a:lnTo>
                      <a:pt x="2414" y="33263"/>
                    </a:lnTo>
                    <a:lnTo>
                      <a:pt x="2741" y="33388"/>
                    </a:lnTo>
                    <a:lnTo>
                      <a:pt x="3079" y="33500"/>
                    </a:lnTo>
                    <a:lnTo>
                      <a:pt x="3429" y="33624"/>
                    </a:lnTo>
                    <a:lnTo>
                      <a:pt x="4207" y="33850"/>
                    </a:lnTo>
                    <a:lnTo>
                      <a:pt x="5042" y="34076"/>
                    </a:lnTo>
                    <a:lnTo>
                      <a:pt x="5944" y="34290"/>
                    </a:lnTo>
                    <a:lnTo>
                      <a:pt x="6914" y="34493"/>
                    </a:lnTo>
                    <a:lnTo>
                      <a:pt x="7941" y="34696"/>
                    </a:lnTo>
                    <a:lnTo>
                      <a:pt x="9035" y="34888"/>
                    </a:lnTo>
                    <a:lnTo>
                      <a:pt x="10185" y="35068"/>
                    </a:lnTo>
                    <a:lnTo>
                      <a:pt x="11392" y="35249"/>
                    </a:lnTo>
                    <a:lnTo>
                      <a:pt x="12656" y="35418"/>
                    </a:lnTo>
                    <a:lnTo>
                      <a:pt x="13975" y="35576"/>
                    </a:lnTo>
                    <a:lnTo>
                      <a:pt x="15329" y="35722"/>
                    </a:lnTo>
                    <a:lnTo>
                      <a:pt x="16750" y="35858"/>
                    </a:lnTo>
                    <a:lnTo>
                      <a:pt x="18205" y="35982"/>
                    </a:lnTo>
                    <a:lnTo>
                      <a:pt x="19705" y="36106"/>
                    </a:lnTo>
                    <a:lnTo>
                      <a:pt x="21239" y="36207"/>
                    </a:lnTo>
                    <a:lnTo>
                      <a:pt x="22818" y="36309"/>
                    </a:lnTo>
                    <a:lnTo>
                      <a:pt x="24431" y="36388"/>
                    </a:lnTo>
                    <a:lnTo>
                      <a:pt x="26078" y="36456"/>
                    </a:lnTo>
                    <a:lnTo>
                      <a:pt x="27770" y="36523"/>
                    </a:lnTo>
                    <a:lnTo>
                      <a:pt x="29473" y="36568"/>
                    </a:lnTo>
                    <a:lnTo>
                      <a:pt x="31222" y="36602"/>
                    </a:lnTo>
                    <a:lnTo>
                      <a:pt x="32981" y="36613"/>
                    </a:lnTo>
                    <a:lnTo>
                      <a:pt x="34775" y="36625"/>
                    </a:lnTo>
                    <a:lnTo>
                      <a:pt x="36557" y="36613"/>
                    </a:lnTo>
                    <a:lnTo>
                      <a:pt x="38328" y="36602"/>
                    </a:lnTo>
                    <a:lnTo>
                      <a:pt x="40065" y="36568"/>
                    </a:lnTo>
                    <a:lnTo>
                      <a:pt x="41779" y="36523"/>
                    </a:lnTo>
                    <a:lnTo>
                      <a:pt x="43460" y="36456"/>
                    </a:lnTo>
                    <a:lnTo>
                      <a:pt x="45107" y="36388"/>
                    </a:lnTo>
                    <a:lnTo>
                      <a:pt x="46720" y="36309"/>
                    </a:lnTo>
                    <a:lnTo>
                      <a:pt x="48299" y="36207"/>
                    </a:lnTo>
                    <a:lnTo>
                      <a:pt x="49844" y="36106"/>
                    </a:lnTo>
                    <a:lnTo>
                      <a:pt x="51344" y="35982"/>
                    </a:lnTo>
                    <a:lnTo>
                      <a:pt x="52799" y="35858"/>
                    </a:lnTo>
                    <a:lnTo>
                      <a:pt x="54209" y="35722"/>
                    </a:lnTo>
                    <a:lnTo>
                      <a:pt x="55574" y="35576"/>
                    </a:lnTo>
                    <a:lnTo>
                      <a:pt x="56882" y="35418"/>
                    </a:lnTo>
                    <a:lnTo>
                      <a:pt x="58146" y="35249"/>
                    </a:lnTo>
                    <a:lnTo>
                      <a:pt x="59353" y="35068"/>
                    </a:lnTo>
                    <a:lnTo>
                      <a:pt x="60503" y="34888"/>
                    </a:lnTo>
                    <a:lnTo>
                      <a:pt x="61597" y="34696"/>
                    </a:lnTo>
                    <a:lnTo>
                      <a:pt x="62635" y="34493"/>
                    </a:lnTo>
                    <a:lnTo>
                      <a:pt x="63605" y="34290"/>
                    </a:lnTo>
                    <a:lnTo>
                      <a:pt x="64507" y="34076"/>
                    </a:lnTo>
                    <a:lnTo>
                      <a:pt x="65342" y="33850"/>
                    </a:lnTo>
                    <a:lnTo>
                      <a:pt x="66109" y="33624"/>
                    </a:lnTo>
                    <a:lnTo>
                      <a:pt x="66470" y="33500"/>
                    </a:lnTo>
                    <a:lnTo>
                      <a:pt x="66808" y="33388"/>
                    </a:lnTo>
                    <a:lnTo>
                      <a:pt x="67135" y="33263"/>
                    </a:lnTo>
                    <a:lnTo>
                      <a:pt x="67429" y="33139"/>
                    </a:lnTo>
                    <a:lnTo>
                      <a:pt x="67711" y="33027"/>
                    </a:lnTo>
                    <a:lnTo>
                      <a:pt x="67981" y="32903"/>
                    </a:lnTo>
                    <a:lnTo>
                      <a:pt x="68218" y="32778"/>
                    </a:lnTo>
                    <a:lnTo>
                      <a:pt x="68444" y="32643"/>
                    </a:lnTo>
                    <a:lnTo>
                      <a:pt x="68647" y="32519"/>
                    </a:lnTo>
                    <a:lnTo>
                      <a:pt x="68839" y="32395"/>
                    </a:lnTo>
                    <a:lnTo>
                      <a:pt x="68997" y="32260"/>
                    </a:lnTo>
                    <a:lnTo>
                      <a:pt x="69143" y="32124"/>
                    </a:lnTo>
                    <a:lnTo>
                      <a:pt x="69267" y="32000"/>
                    </a:lnTo>
                    <a:lnTo>
                      <a:pt x="69369" y="31865"/>
                    </a:lnTo>
                    <a:lnTo>
                      <a:pt x="69436" y="31729"/>
                    </a:lnTo>
                    <a:lnTo>
                      <a:pt x="69493" y="31594"/>
                    </a:lnTo>
                    <a:lnTo>
                      <a:pt x="69527" y="31459"/>
                    </a:lnTo>
                    <a:lnTo>
                      <a:pt x="69538" y="31323"/>
                    </a:lnTo>
                    <a:lnTo>
                      <a:pt x="69538" y="0"/>
                    </a:lnTo>
                    <a:lnTo>
                      <a:pt x="69527" y="147"/>
                    </a:lnTo>
                    <a:lnTo>
                      <a:pt x="69493" y="282"/>
                    </a:lnTo>
                    <a:lnTo>
                      <a:pt x="69436" y="418"/>
                    </a:lnTo>
                    <a:lnTo>
                      <a:pt x="69369" y="542"/>
                    </a:lnTo>
                    <a:lnTo>
                      <a:pt x="69267" y="677"/>
                    </a:lnTo>
                    <a:lnTo>
                      <a:pt x="69143" y="812"/>
                    </a:lnTo>
                    <a:lnTo>
                      <a:pt x="68997" y="948"/>
                    </a:lnTo>
                    <a:lnTo>
                      <a:pt x="68839" y="1072"/>
                    </a:lnTo>
                    <a:lnTo>
                      <a:pt x="68658" y="1207"/>
                    </a:lnTo>
                    <a:lnTo>
                      <a:pt x="68444" y="1331"/>
                    </a:lnTo>
                    <a:lnTo>
                      <a:pt x="68230" y="1455"/>
                    </a:lnTo>
                    <a:lnTo>
                      <a:pt x="67981" y="1579"/>
                    </a:lnTo>
                    <a:lnTo>
                      <a:pt x="67711" y="1703"/>
                    </a:lnTo>
                    <a:lnTo>
                      <a:pt x="67429" y="1828"/>
                    </a:lnTo>
                    <a:lnTo>
                      <a:pt x="67135" y="1952"/>
                    </a:lnTo>
                    <a:lnTo>
                      <a:pt x="66808" y="2064"/>
                    </a:lnTo>
                    <a:lnTo>
                      <a:pt x="66470" y="2189"/>
                    </a:lnTo>
                    <a:lnTo>
                      <a:pt x="66109" y="2301"/>
                    </a:lnTo>
                    <a:lnTo>
                      <a:pt x="65342" y="2527"/>
                    </a:lnTo>
                    <a:lnTo>
                      <a:pt x="64507" y="2752"/>
                    </a:lnTo>
                    <a:lnTo>
                      <a:pt x="63605" y="2967"/>
                    </a:lnTo>
                    <a:lnTo>
                      <a:pt x="62635" y="3181"/>
                    </a:lnTo>
                    <a:lnTo>
                      <a:pt x="61608" y="3373"/>
                    </a:lnTo>
                    <a:lnTo>
                      <a:pt x="60514" y="3576"/>
                    </a:lnTo>
                    <a:lnTo>
                      <a:pt x="59364" y="3756"/>
                    </a:lnTo>
                    <a:lnTo>
                      <a:pt x="58146" y="3926"/>
                    </a:lnTo>
                    <a:lnTo>
                      <a:pt x="56894" y="4095"/>
                    </a:lnTo>
                    <a:lnTo>
                      <a:pt x="55574" y="4253"/>
                    </a:lnTo>
                    <a:lnTo>
                      <a:pt x="54209" y="4399"/>
                    </a:lnTo>
                    <a:lnTo>
                      <a:pt x="52799" y="4546"/>
                    </a:lnTo>
                    <a:lnTo>
                      <a:pt x="51344" y="4670"/>
                    </a:lnTo>
                    <a:lnTo>
                      <a:pt x="49844" y="4783"/>
                    </a:lnTo>
                    <a:lnTo>
                      <a:pt x="48310" y="4896"/>
                    </a:lnTo>
                    <a:lnTo>
                      <a:pt x="46731" y="4986"/>
                    </a:lnTo>
                    <a:lnTo>
                      <a:pt x="45107" y="5076"/>
                    </a:lnTo>
                    <a:lnTo>
                      <a:pt x="43460" y="5144"/>
                    </a:lnTo>
                    <a:lnTo>
                      <a:pt x="41779" y="5200"/>
                    </a:lnTo>
                    <a:lnTo>
                      <a:pt x="40065" y="5245"/>
                    </a:lnTo>
                    <a:lnTo>
                      <a:pt x="38328" y="5279"/>
                    </a:lnTo>
                    <a:lnTo>
                      <a:pt x="36557" y="5302"/>
                    </a:lnTo>
                    <a:lnTo>
                      <a:pt x="34775" y="5313"/>
                    </a:lnTo>
                    <a:lnTo>
                      <a:pt x="32981" y="5302"/>
                    </a:lnTo>
                    <a:lnTo>
                      <a:pt x="31222" y="5279"/>
                    </a:lnTo>
                    <a:lnTo>
                      <a:pt x="29473" y="5245"/>
                    </a:lnTo>
                    <a:lnTo>
                      <a:pt x="27770" y="5200"/>
                    </a:lnTo>
                    <a:lnTo>
                      <a:pt x="26078" y="5144"/>
                    </a:lnTo>
                    <a:lnTo>
                      <a:pt x="24431" y="5076"/>
                    </a:lnTo>
                    <a:lnTo>
                      <a:pt x="22818" y="4986"/>
                    </a:lnTo>
                    <a:lnTo>
                      <a:pt x="21239" y="4896"/>
                    </a:lnTo>
                    <a:lnTo>
                      <a:pt x="19705" y="4783"/>
                    </a:lnTo>
                    <a:lnTo>
                      <a:pt x="18205" y="4670"/>
                    </a:lnTo>
                    <a:lnTo>
                      <a:pt x="16750" y="4546"/>
                    </a:lnTo>
                    <a:lnTo>
                      <a:pt x="15329" y="4399"/>
                    </a:lnTo>
                    <a:lnTo>
                      <a:pt x="13975" y="4253"/>
                    </a:lnTo>
                    <a:lnTo>
                      <a:pt x="12656" y="4095"/>
                    </a:lnTo>
                    <a:lnTo>
                      <a:pt x="11392" y="3926"/>
                    </a:lnTo>
                    <a:lnTo>
                      <a:pt x="10185" y="3756"/>
                    </a:lnTo>
                    <a:lnTo>
                      <a:pt x="9035" y="3576"/>
                    </a:lnTo>
                    <a:lnTo>
                      <a:pt x="7941" y="3373"/>
                    </a:lnTo>
                    <a:lnTo>
                      <a:pt x="6914" y="3181"/>
                    </a:lnTo>
                    <a:lnTo>
                      <a:pt x="5944" y="2967"/>
                    </a:lnTo>
                    <a:lnTo>
                      <a:pt x="5042" y="2752"/>
                    </a:lnTo>
                    <a:lnTo>
                      <a:pt x="4207" y="2527"/>
                    </a:lnTo>
                    <a:lnTo>
                      <a:pt x="3429" y="2301"/>
                    </a:lnTo>
                    <a:lnTo>
                      <a:pt x="3079" y="2189"/>
                    </a:lnTo>
                    <a:lnTo>
                      <a:pt x="2741" y="2064"/>
                    </a:lnTo>
                    <a:lnTo>
                      <a:pt x="2414" y="1952"/>
                    </a:lnTo>
                    <a:lnTo>
                      <a:pt x="2121" y="1828"/>
                    </a:lnTo>
                    <a:lnTo>
                      <a:pt x="1827" y="1703"/>
                    </a:lnTo>
                    <a:lnTo>
                      <a:pt x="1568" y="1579"/>
                    </a:lnTo>
                    <a:lnTo>
                      <a:pt x="1320" y="1455"/>
                    </a:lnTo>
                    <a:lnTo>
                      <a:pt x="1105" y="1331"/>
                    </a:lnTo>
                    <a:lnTo>
                      <a:pt x="891" y="1207"/>
                    </a:lnTo>
                    <a:lnTo>
                      <a:pt x="711" y="1072"/>
                    </a:lnTo>
                    <a:lnTo>
                      <a:pt x="553" y="948"/>
                    </a:lnTo>
                    <a:lnTo>
                      <a:pt x="406" y="812"/>
                    </a:lnTo>
                    <a:lnTo>
                      <a:pt x="282" y="677"/>
                    </a:lnTo>
                    <a:lnTo>
                      <a:pt x="181" y="542"/>
                    </a:lnTo>
                    <a:lnTo>
                      <a:pt x="102" y="418"/>
                    </a:lnTo>
                    <a:lnTo>
                      <a:pt x="45" y="282"/>
                    </a:lnTo>
                    <a:lnTo>
                      <a:pt x="11" y="1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B489">
                  <a:alpha val="5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4"/>
              <p:cNvSpPr/>
              <p:nvPr/>
            </p:nvSpPr>
            <p:spPr>
              <a:xfrm>
                <a:off x="6472884" y="3011349"/>
                <a:ext cx="1208744" cy="636634"/>
              </a:xfrm>
              <a:custGeom>
                <a:rect b="b" l="l" r="r" t="t"/>
                <a:pathLst>
                  <a:path extrusionOk="0" fill="none" h="36625" w="69538">
                    <a:moveTo>
                      <a:pt x="34775" y="5313"/>
                    </a:moveTo>
                    <a:lnTo>
                      <a:pt x="34775" y="5313"/>
                    </a:lnTo>
                    <a:lnTo>
                      <a:pt x="32981" y="5302"/>
                    </a:lnTo>
                    <a:lnTo>
                      <a:pt x="31222" y="5279"/>
                    </a:lnTo>
                    <a:lnTo>
                      <a:pt x="29473" y="5245"/>
                    </a:lnTo>
                    <a:lnTo>
                      <a:pt x="27770" y="5200"/>
                    </a:lnTo>
                    <a:lnTo>
                      <a:pt x="26078" y="5144"/>
                    </a:lnTo>
                    <a:lnTo>
                      <a:pt x="24431" y="5076"/>
                    </a:lnTo>
                    <a:lnTo>
                      <a:pt x="22818" y="4986"/>
                    </a:lnTo>
                    <a:lnTo>
                      <a:pt x="21239" y="4896"/>
                    </a:lnTo>
                    <a:lnTo>
                      <a:pt x="19705" y="4783"/>
                    </a:lnTo>
                    <a:lnTo>
                      <a:pt x="18205" y="4670"/>
                    </a:lnTo>
                    <a:lnTo>
                      <a:pt x="16750" y="4546"/>
                    </a:lnTo>
                    <a:lnTo>
                      <a:pt x="15329" y="4399"/>
                    </a:lnTo>
                    <a:lnTo>
                      <a:pt x="13975" y="4253"/>
                    </a:lnTo>
                    <a:lnTo>
                      <a:pt x="12656" y="4095"/>
                    </a:lnTo>
                    <a:lnTo>
                      <a:pt x="11392" y="3926"/>
                    </a:lnTo>
                    <a:lnTo>
                      <a:pt x="10185" y="3756"/>
                    </a:lnTo>
                    <a:lnTo>
                      <a:pt x="9035" y="3576"/>
                    </a:lnTo>
                    <a:lnTo>
                      <a:pt x="7941" y="3373"/>
                    </a:lnTo>
                    <a:lnTo>
                      <a:pt x="6914" y="3181"/>
                    </a:lnTo>
                    <a:lnTo>
                      <a:pt x="5944" y="2967"/>
                    </a:lnTo>
                    <a:lnTo>
                      <a:pt x="5042" y="2752"/>
                    </a:lnTo>
                    <a:lnTo>
                      <a:pt x="4207" y="2527"/>
                    </a:lnTo>
                    <a:lnTo>
                      <a:pt x="3429" y="2301"/>
                    </a:lnTo>
                    <a:lnTo>
                      <a:pt x="3079" y="2189"/>
                    </a:lnTo>
                    <a:lnTo>
                      <a:pt x="2741" y="2064"/>
                    </a:lnTo>
                    <a:lnTo>
                      <a:pt x="2414" y="1952"/>
                    </a:lnTo>
                    <a:lnTo>
                      <a:pt x="2121" y="1828"/>
                    </a:lnTo>
                    <a:lnTo>
                      <a:pt x="1827" y="1703"/>
                    </a:lnTo>
                    <a:lnTo>
                      <a:pt x="1568" y="1579"/>
                    </a:lnTo>
                    <a:lnTo>
                      <a:pt x="1320" y="1455"/>
                    </a:lnTo>
                    <a:lnTo>
                      <a:pt x="1105" y="1331"/>
                    </a:lnTo>
                    <a:lnTo>
                      <a:pt x="891" y="1207"/>
                    </a:lnTo>
                    <a:lnTo>
                      <a:pt x="711" y="1072"/>
                    </a:lnTo>
                    <a:lnTo>
                      <a:pt x="553" y="948"/>
                    </a:lnTo>
                    <a:lnTo>
                      <a:pt x="406" y="812"/>
                    </a:lnTo>
                    <a:lnTo>
                      <a:pt x="282" y="677"/>
                    </a:lnTo>
                    <a:lnTo>
                      <a:pt x="181" y="542"/>
                    </a:lnTo>
                    <a:lnTo>
                      <a:pt x="102" y="418"/>
                    </a:lnTo>
                    <a:lnTo>
                      <a:pt x="45" y="282"/>
                    </a:lnTo>
                    <a:lnTo>
                      <a:pt x="11" y="147"/>
                    </a:lnTo>
                    <a:lnTo>
                      <a:pt x="0" y="0"/>
                    </a:lnTo>
                    <a:lnTo>
                      <a:pt x="0" y="31323"/>
                    </a:lnTo>
                    <a:lnTo>
                      <a:pt x="0" y="31323"/>
                    </a:lnTo>
                    <a:lnTo>
                      <a:pt x="11" y="31459"/>
                    </a:lnTo>
                    <a:lnTo>
                      <a:pt x="45" y="31594"/>
                    </a:lnTo>
                    <a:lnTo>
                      <a:pt x="102" y="31729"/>
                    </a:lnTo>
                    <a:lnTo>
                      <a:pt x="181" y="31865"/>
                    </a:lnTo>
                    <a:lnTo>
                      <a:pt x="282" y="32000"/>
                    </a:lnTo>
                    <a:lnTo>
                      <a:pt x="406" y="32124"/>
                    </a:lnTo>
                    <a:lnTo>
                      <a:pt x="553" y="32260"/>
                    </a:lnTo>
                    <a:lnTo>
                      <a:pt x="711" y="32395"/>
                    </a:lnTo>
                    <a:lnTo>
                      <a:pt x="891" y="32519"/>
                    </a:lnTo>
                    <a:lnTo>
                      <a:pt x="1105" y="32643"/>
                    </a:lnTo>
                    <a:lnTo>
                      <a:pt x="1320" y="32778"/>
                    </a:lnTo>
                    <a:lnTo>
                      <a:pt x="1568" y="32903"/>
                    </a:lnTo>
                    <a:lnTo>
                      <a:pt x="1827" y="33027"/>
                    </a:lnTo>
                    <a:lnTo>
                      <a:pt x="2121" y="33139"/>
                    </a:lnTo>
                    <a:lnTo>
                      <a:pt x="2414" y="33263"/>
                    </a:lnTo>
                    <a:lnTo>
                      <a:pt x="2741" y="33388"/>
                    </a:lnTo>
                    <a:lnTo>
                      <a:pt x="3079" y="33500"/>
                    </a:lnTo>
                    <a:lnTo>
                      <a:pt x="3429" y="33624"/>
                    </a:lnTo>
                    <a:lnTo>
                      <a:pt x="4207" y="33850"/>
                    </a:lnTo>
                    <a:lnTo>
                      <a:pt x="5042" y="34076"/>
                    </a:lnTo>
                    <a:lnTo>
                      <a:pt x="5944" y="34290"/>
                    </a:lnTo>
                    <a:lnTo>
                      <a:pt x="6914" y="34493"/>
                    </a:lnTo>
                    <a:lnTo>
                      <a:pt x="7941" y="34696"/>
                    </a:lnTo>
                    <a:lnTo>
                      <a:pt x="9035" y="34888"/>
                    </a:lnTo>
                    <a:lnTo>
                      <a:pt x="10185" y="35068"/>
                    </a:lnTo>
                    <a:lnTo>
                      <a:pt x="11392" y="35249"/>
                    </a:lnTo>
                    <a:lnTo>
                      <a:pt x="12656" y="35418"/>
                    </a:lnTo>
                    <a:lnTo>
                      <a:pt x="13975" y="35576"/>
                    </a:lnTo>
                    <a:lnTo>
                      <a:pt x="15329" y="35722"/>
                    </a:lnTo>
                    <a:lnTo>
                      <a:pt x="16750" y="35858"/>
                    </a:lnTo>
                    <a:lnTo>
                      <a:pt x="18205" y="35982"/>
                    </a:lnTo>
                    <a:lnTo>
                      <a:pt x="19705" y="36106"/>
                    </a:lnTo>
                    <a:lnTo>
                      <a:pt x="21239" y="36207"/>
                    </a:lnTo>
                    <a:lnTo>
                      <a:pt x="22818" y="36309"/>
                    </a:lnTo>
                    <a:lnTo>
                      <a:pt x="24431" y="36388"/>
                    </a:lnTo>
                    <a:lnTo>
                      <a:pt x="26078" y="36456"/>
                    </a:lnTo>
                    <a:lnTo>
                      <a:pt x="27770" y="36523"/>
                    </a:lnTo>
                    <a:lnTo>
                      <a:pt x="29473" y="36568"/>
                    </a:lnTo>
                    <a:lnTo>
                      <a:pt x="31222" y="36602"/>
                    </a:lnTo>
                    <a:lnTo>
                      <a:pt x="32981" y="36613"/>
                    </a:lnTo>
                    <a:lnTo>
                      <a:pt x="34775" y="36625"/>
                    </a:lnTo>
                    <a:lnTo>
                      <a:pt x="34775" y="36625"/>
                    </a:lnTo>
                    <a:lnTo>
                      <a:pt x="36557" y="36613"/>
                    </a:lnTo>
                    <a:lnTo>
                      <a:pt x="38328" y="36602"/>
                    </a:lnTo>
                    <a:lnTo>
                      <a:pt x="40065" y="36568"/>
                    </a:lnTo>
                    <a:lnTo>
                      <a:pt x="41779" y="36523"/>
                    </a:lnTo>
                    <a:lnTo>
                      <a:pt x="43460" y="36456"/>
                    </a:lnTo>
                    <a:lnTo>
                      <a:pt x="45107" y="36388"/>
                    </a:lnTo>
                    <a:lnTo>
                      <a:pt x="46720" y="36309"/>
                    </a:lnTo>
                    <a:lnTo>
                      <a:pt x="48299" y="36207"/>
                    </a:lnTo>
                    <a:lnTo>
                      <a:pt x="49844" y="36106"/>
                    </a:lnTo>
                    <a:lnTo>
                      <a:pt x="51344" y="35982"/>
                    </a:lnTo>
                    <a:lnTo>
                      <a:pt x="52799" y="35858"/>
                    </a:lnTo>
                    <a:lnTo>
                      <a:pt x="54209" y="35722"/>
                    </a:lnTo>
                    <a:lnTo>
                      <a:pt x="55574" y="35576"/>
                    </a:lnTo>
                    <a:lnTo>
                      <a:pt x="56882" y="35418"/>
                    </a:lnTo>
                    <a:lnTo>
                      <a:pt x="58146" y="35249"/>
                    </a:lnTo>
                    <a:lnTo>
                      <a:pt x="59353" y="35068"/>
                    </a:lnTo>
                    <a:lnTo>
                      <a:pt x="60503" y="34888"/>
                    </a:lnTo>
                    <a:lnTo>
                      <a:pt x="61597" y="34696"/>
                    </a:lnTo>
                    <a:lnTo>
                      <a:pt x="62635" y="34493"/>
                    </a:lnTo>
                    <a:lnTo>
                      <a:pt x="63605" y="34290"/>
                    </a:lnTo>
                    <a:lnTo>
                      <a:pt x="64507" y="34076"/>
                    </a:lnTo>
                    <a:lnTo>
                      <a:pt x="65342" y="33850"/>
                    </a:lnTo>
                    <a:lnTo>
                      <a:pt x="66109" y="33624"/>
                    </a:lnTo>
                    <a:lnTo>
                      <a:pt x="66470" y="33500"/>
                    </a:lnTo>
                    <a:lnTo>
                      <a:pt x="66808" y="33388"/>
                    </a:lnTo>
                    <a:lnTo>
                      <a:pt x="67135" y="33263"/>
                    </a:lnTo>
                    <a:lnTo>
                      <a:pt x="67429" y="33139"/>
                    </a:lnTo>
                    <a:lnTo>
                      <a:pt x="67711" y="33027"/>
                    </a:lnTo>
                    <a:lnTo>
                      <a:pt x="67981" y="32903"/>
                    </a:lnTo>
                    <a:lnTo>
                      <a:pt x="68218" y="32778"/>
                    </a:lnTo>
                    <a:lnTo>
                      <a:pt x="68444" y="32643"/>
                    </a:lnTo>
                    <a:lnTo>
                      <a:pt x="68647" y="32519"/>
                    </a:lnTo>
                    <a:lnTo>
                      <a:pt x="68839" y="32395"/>
                    </a:lnTo>
                    <a:lnTo>
                      <a:pt x="68997" y="32260"/>
                    </a:lnTo>
                    <a:lnTo>
                      <a:pt x="69143" y="32124"/>
                    </a:lnTo>
                    <a:lnTo>
                      <a:pt x="69267" y="32000"/>
                    </a:lnTo>
                    <a:lnTo>
                      <a:pt x="69369" y="31865"/>
                    </a:lnTo>
                    <a:lnTo>
                      <a:pt x="69436" y="31729"/>
                    </a:lnTo>
                    <a:lnTo>
                      <a:pt x="69493" y="31594"/>
                    </a:lnTo>
                    <a:lnTo>
                      <a:pt x="69527" y="31459"/>
                    </a:lnTo>
                    <a:lnTo>
                      <a:pt x="69538" y="31323"/>
                    </a:lnTo>
                    <a:lnTo>
                      <a:pt x="69538" y="0"/>
                    </a:lnTo>
                    <a:lnTo>
                      <a:pt x="69538" y="0"/>
                    </a:lnTo>
                    <a:lnTo>
                      <a:pt x="69527" y="147"/>
                    </a:lnTo>
                    <a:lnTo>
                      <a:pt x="69493" y="282"/>
                    </a:lnTo>
                    <a:lnTo>
                      <a:pt x="69436" y="418"/>
                    </a:lnTo>
                    <a:lnTo>
                      <a:pt x="69369" y="542"/>
                    </a:lnTo>
                    <a:lnTo>
                      <a:pt x="69267" y="677"/>
                    </a:lnTo>
                    <a:lnTo>
                      <a:pt x="69143" y="812"/>
                    </a:lnTo>
                    <a:lnTo>
                      <a:pt x="68997" y="948"/>
                    </a:lnTo>
                    <a:lnTo>
                      <a:pt x="68839" y="1072"/>
                    </a:lnTo>
                    <a:lnTo>
                      <a:pt x="68658" y="1207"/>
                    </a:lnTo>
                    <a:lnTo>
                      <a:pt x="68444" y="1331"/>
                    </a:lnTo>
                    <a:lnTo>
                      <a:pt x="68230" y="1455"/>
                    </a:lnTo>
                    <a:lnTo>
                      <a:pt x="67981" y="1579"/>
                    </a:lnTo>
                    <a:lnTo>
                      <a:pt x="67711" y="1703"/>
                    </a:lnTo>
                    <a:lnTo>
                      <a:pt x="67429" y="1828"/>
                    </a:lnTo>
                    <a:lnTo>
                      <a:pt x="67135" y="1952"/>
                    </a:lnTo>
                    <a:lnTo>
                      <a:pt x="66808" y="2064"/>
                    </a:lnTo>
                    <a:lnTo>
                      <a:pt x="66470" y="2189"/>
                    </a:lnTo>
                    <a:lnTo>
                      <a:pt x="66109" y="2301"/>
                    </a:lnTo>
                    <a:lnTo>
                      <a:pt x="65342" y="2527"/>
                    </a:lnTo>
                    <a:lnTo>
                      <a:pt x="64507" y="2752"/>
                    </a:lnTo>
                    <a:lnTo>
                      <a:pt x="63605" y="2967"/>
                    </a:lnTo>
                    <a:lnTo>
                      <a:pt x="62635" y="3181"/>
                    </a:lnTo>
                    <a:lnTo>
                      <a:pt x="61608" y="3373"/>
                    </a:lnTo>
                    <a:lnTo>
                      <a:pt x="60514" y="3576"/>
                    </a:lnTo>
                    <a:lnTo>
                      <a:pt x="59364" y="3756"/>
                    </a:lnTo>
                    <a:lnTo>
                      <a:pt x="58146" y="3926"/>
                    </a:lnTo>
                    <a:lnTo>
                      <a:pt x="56894" y="4095"/>
                    </a:lnTo>
                    <a:lnTo>
                      <a:pt x="55574" y="4253"/>
                    </a:lnTo>
                    <a:lnTo>
                      <a:pt x="54209" y="4399"/>
                    </a:lnTo>
                    <a:lnTo>
                      <a:pt x="52799" y="4546"/>
                    </a:lnTo>
                    <a:lnTo>
                      <a:pt x="51344" y="4670"/>
                    </a:lnTo>
                    <a:lnTo>
                      <a:pt x="49844" y="4783"/>
                    </a:lnTo>
                    <a:lnTo>
                      <a:pt x="48310" y="4896"/>
                    </a:lnTo>
                    <a:lnTo>
                      <a:pt x="46731" y="4986"/>
                    </a:lnTo>
                    <a:lnTo>
                      <a:pt x="45107" y="5076"/>
                    </a:lnTo>
                    <a:lnTo>
                      <a:pt x="43460" y="5144"/>
                    </a:lnTo>
                    <a:lnTo>
                      <a:pt x="41779" y="5200"/>
                    </a:lnTo>
                    <a:lnTo>
                      <a:pt x="40065" y="5245"/>
                    </a:lnTo>
                    <a:lnTo>
                      <a:pt x="38328" y="5279"/>
                    </a:lnTo>
                    <a:lnTo>
                      <a:pt x="36557" y="5302"/>
                    </a:lnTo>
                    <a:lnTo>
                      <a:pt x="34775" y="53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4"/>
              <p:cNvSpPr/>
              <p:nvPr/>
            </p:nvSpPr>
            <p:spPr>
              <a:xfrm>
                <a:off x="6472884" y="3011349"/>
                <a:ext cx="1208744" cy="636634"/>
              </a:xfrm>
              <a:custGeom>
                <a:rect b="b" l="l" r="r" t="t"/>
                <a:pathLst>
                  <a:path extrusionOk="0" fill="none" h="36625" w="69538">
                    <a:moveTo>
                      <a:pt x="69538" y="0"/>
                    </a:moveTo>
                    <a:lnTo>
                      <a:pt x="69538" y="0"/>
                    </a:lnTo>
                    <a:lnTo>
                      <a:pt x="69538" y="91"/>
                    </a:lnTo>
                    <a:lnTo>
                      <a:pt x="69527" y="169"/>
                    </a:lnTo>
                    <a:lnTo>
                      <a:pt x="69504" y="248"/>
                    </a:lnTo>
                    <a:lnTo>
                      <a:pt x="69482" y="339"/>
                    </a:lnTo>
                    <a:lnTo>
                      <a:pt x="69436" y="418"/>
                    </a:lnTo>
                    <a:lnTo>
                      <a:pt x="69391" y="497"/>
                    </a:lnTo>
                    <a:lnTo>
                      <a:pt x="69278" y="654"/>
                    </a:lnTo>
                    <a:lnTo>
                      <a:pt x="69132" y="824"/>
                    </a:lnTo>
                    <a:lnTo>
                      <a:pt x="68963" y="982"/>
                    </a:lnTo>
                    <a:lnTo>
                      <a:pt x="68748" y="1140"/>
                    </a:lnTo>
                    <a:lnTo>
                      <a:pt x="68511" y="1286"/>
                    </a:lnTo>
                    <a:lnTo>
                      <a:pt x="68241" y="1444"/>
                    </a:lnTo>
                    <a:lnTo>
                      <a:pt x="67948" y="1602"/>
                    </a:lnTo>
                    <a:lnTo>
                      <a:pt x="67620" y="1749"/>
                    </a:lnTo>
                    <a:lnTo>
                      <a:pt x="67271" y="1895"/>
                    </a:lnTo>
                    <a:lnTo>
                      <a:pt x="66887" y="2042"/>
                    </a:lnTo>
                    <a:lnTo>
                      <a:pt x="66481" y="2189"/>
                    </a:lnTo>
                    <a:lnTo>
                      <a:pt x="66053" y="2324"/>
                    </a:lnTo>
                    <a:lnTo>
                      <a:pt x="65590" y="2459"/>
                    </a:lnTo>
                    <a:lnTo>
                      <a:pt x="65105" y="2606"/>
                    </a:lnTo>
                    <a:lnTo>
                      <a:pt x="64586" y="2730"/>
                    </a:lnTo>
                    <a:lnTo>
                      <a:pt x="64056" y="2865"/>
                    </a:lnTo>
                    <a:lnTo>
                      <a:pt x="63492" y="3001"/>
                    </a:lnTo>
                    <a:lnTo>
                      <a:pt x="62906" y="3125"/>
                    </a:lnTo>
                    <a:lnTo>
                      <a:pt x="62297" y="3249"/>
                    </a:lnTo>
                    <a:lnTo>
                      <a:pt x="61665" y="3362"/>
                    </a:lnTo>
                    <a:lnTo>
                      <a:pt x="61011" y="3486"/>
                    </a:lnTo>
                    <a:lnTo>
                      <a:pt x="59646" y="3711"/>
                    </a:lnTo>
                    <a:lnTo>
                      <a:pt x="58191" y="3926"/>
                    </a:lnTo>
                    <a:lnTo>
                      <a:pt x="56657" y="4129"/>
                    </a:lnTo>
                    <a:lnTo>
                      <a:pt x="55044" y="4309"/>
                    </a:lnTo>
                    <a:lnTo>
                      <a:pt x="55044" y="4309"/>
                    </a:lnTo>
                    <a:lnTo>
                      <a:pt x="55033" y="4320"/>
                    </a:lnTo>
                    <a:lnTo>
                      <a:pt x="55033" y="4320"/>
                    </a:lnTo>
                    <a:lnTo>
                      <a:pt x="55033" y="4320"/>
                    </a:lnTo>
                    <a:lnTo>
                      <a:pt x="55033" y="4320"/>
                    </a:lnTo>
                    <a:lnTo>
                      <a:pt x="53972" y="4422"/>
                    </a:lnTo>
                    <a:lnTo>
                      <a:pt x="52889" y="4535"/>
                    </a:lnTo>
                    <a:lnTo>
                      <a:pt x="51784" y="4636"/>
                    </a:lnTo>
                    <a:lnTo>
                      <a:pt x="50645" y="4726"/>
                    </a:lnTo>
                    <a:lnTo>
                      <a:pt x="49483" y="4817"/>
                    </a:lnTo>
                    <a:lnTo>
                      <a:pt x="48299" y="4896"/>
                    </a:lnTo>
                    <a:lnTo>
                      <a:pt x="47092" y="4963"/>
                    </a:lnTo>
                    <a:lnTo>
                      <a:pt x="45862" y="5031"/>
                    </a:lnTo>
                    <a:lnTo>
                      <a:pt x="44610" y="5099"/>
                    </a:lnTo>
                    <a:lnTo>
                      <a:pt x="43347" y="5144"/>
                    </a:lnTo>
                    <a:lnTo>
                      <a:pt x="42061" y="5189"/>
                    </a:lnTo>
                    <a:lnTo>
                      <a:pt x="40753" y="5234"/>
                    </a:lnTo>
                    <a:lnTo>
                      <a:pt x="39433" y="5257"/>
                    </a:lnTo>
                    <a:lnTo>
                      <a:pt x="38091" y="5290"/>
                    </a:lnTo>
                    <a:lnTo>
                      <a:pt x="36737" y="5302"/>
                    </a:lnTo>
                    <a:lnTo>
                      <a:pt x="35372" y="5313"/>
                    </a:lnTo>
                    <a:lnTo>
                      <a:pt x="35372" y="5313"/>
                    </a:lnTo>
                    <a:lnTo>
                      <a:pt x="35327" y="5313"/>
                    </a:lnTo>
                    <a:lnTo>
                      <a:pt x="35327" y="5313"/>
                    </a:lnTo>
                    <a:lnTo>
                      <a:pt x="35260" y="5313"/>
                    </a:lnTo>
                    <a:lnTo>
                      <a:pt x="35260" y="5313"/>
                    </a:lnTo>
                    <a:lnTo>
                      <a:pt x="35169" y="5313"/>
                    </a:lnTo>
                    <a:lnTo>
                      <a:pt x="35169" y="5313"/>
                    </a:lnTo>
                    <a:lnTo>
                      <a:pt x="35102" y="5313"/>
                    </a:lnTo>
                    <a:lnTo>
                      <a:pt x="35102" y="5313"/>
                    </a:lnTo>
                    <a:lnTo>
                      <a:pt x="34775" y="5313"/>
                    </a:lnTo>
                    <a:lnTo>
                      <a:pt x="34775" y="5313"/>
                    </a:lnTo>
                    <a:lnTo>
                      <a:pt x="34775" y="5313"/>
                    </a:lnTo>
                    <a:lnTo>
                      <a:pt x="32981" y="5302"/>
                    </a:lnTo>
                    <a:lnTo>
                      <a:pt x="31222" y="5279"/>
                    </a:lnTo>
                    <a:lnTo>
                      <a:pt x="29473" y="5245"/>
                    </a:lnTo>
                    <a:lnTo>
                      <a:pt x="27770" y="5200"/>
                    </a:lnTo>
                    <a:lnTo>
                      <a:pt x="26078" y="5144"/>
                    </a:lnTo>
                    <a:lnTo>
                      <a:pt x="24431" y="5076"/>
                    </a:lnTo>
                    <a:lnTo>
                      <a:pt x="22818" y="4986"/>
                    </a:lnTo>
                    <a:lnTo>
                      <a:pt x="21239" y="4896"/>
                    </a:lnTo>
                    <a:lnTo>
                      <a:pt x="19705" y="4783"/>
                    </a:lnTo>
                    <a:lnTo>
                      <a:pt x="18205" y="4670"/>
                    </a:lnTo>
                    <a:lnTo>
                      <a:pt x="16750" y="4546"/>
                    </a:lnTo>
                    <a:lnTo>
                      <a:pt x="15329" y="4399"/>
                    </a:lnTo>
                    <a:lnTo>
                      <a:pt x="13975" y="4253"/>
                    </a:lnTo>
                    <a:lnTo>
                      <a:pt x="12656" y="4095"/>
                    </a:lnTo>
                    <a:lnTo>
                      <a:pt x="11392" y="3926"/>
                    </a:lnTo>
                    <a:lnTo>
                      <a:pt x="10185" y="3756"/>
                    </a:lnTo>
                    <a:lnTo>
                      <a:pt x="9035" y="3576"/>
                    </a:lnTo>
                    <a:lnTo>
                      <a:pt x="7941" y="3373"/>
                    </a:lnTo>
                    <a:lnTo>
                      <a:pt x="6914" y="3181"/>
                    </a:lnTo>
                    <a:lnTo>
                      <a:pt x="5944" y="2967"/>
                    </a:lnTo>
                    <a:lnTo>
                      <a:pt x="5042" y="2752"/>
                    </a:lnTo>
                    <a:lnTo>
                      <a:pt x="4207" y="2527"/>
                    </a:lnTo>
                    <a:lnTo>
                      <a:pt x="3429" y="2301"/>
                    </a:lnTo>
                    <a:lnTo>
                      <a:pt x="3079" y="2189"/>
                    </a:lnTo>
                    <a:lnTo>
                      <a:pt x="2741" y="2064"/>
                    </a:lnTo>
                    <a:lnTo>
                      <a:pt x="2414" y="1952"/>
                    </a:lnTo>
                    <a:lnTo>
                      <a:pt x="2121" y="1828"/>
                    </a:lnTo>
                    <a:lnTo>
                      <a:pt x="1827" y="1703"/>
                    </a:lnTo>
                    <a:lnTo>
                      <a:pt x="1568" y="1579"/>
                    </a:lnTo>
                    <a:lnTo>
                      <a:pt x="1320" y="1455"/>
                    </a:lnTo>
                    <a:lnTo>
                      <a:pt x="1105" y="1331"/>
                    </a:lnTo>
                    <a:lnTo>
                      <a:pt x="891" y="1207"/>
                    </a:lnTo>
                    <a:lnTo>
                      <a:pt x="711" y="1072"/>
                    </a:lnTo>
                    <a:lnTo>
                      <a:pt x="553" y="948"/>
                    </a:lnTo>
                    <a:lnTo>
                      <a:pt x="406" y="812"/>
                    </a:lnTo>
                    <a:lnTo>
                      <a:pt x="282" y="677"/>
                    </a:lnTo>
                    <a:lnTo>
                      <a:pt x="181" y="542"/>
                    </a:lnTo>
                    <a:lnTo>
                      <a:pt x="102" y="418"/>
                    </a:lnTo>
                    <a:lnTo>
                      <a:pt x="45" y="282"/>
                    </a:lnTo>
                    <a:lnTo>
                      <a:pt x="11" y="14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1323"/>
                    </a:lnTo>
                    <a:lnTo>
                      <a:pt x="0" y="31323"/>
                    </a:lnTo>
                    <a:lnTo>
                      <a:pt x="11" y="31459"/>
                    </a:lnTo>
                    <a:lnTo>
                      <a:pt x="45" y="31594"/>
                    </a:lnTo>
                    <a:lnTo>
                      <a:pt x="102" y="31729"/>
                    </a:lnTo>
                    <a:lnTo>
                      <a:pt x="181" y="31865"/>
                    </a:lnTo>
                    <a:lnTo>
                      <a:pt x="282" y="32000"/>
                    </a:lnTo>
                    <a:lnTo>
                      <a:pt x="406" y="32124"/>
                    </a:lnTo>
                    <a:lnTo>
                      <a:pt x="553" y="32260"/>
                    </a:lnTo>
                    <a:lnTo>
                      <a:pt x="711" y="32395"/>
                    </a:lnTo>
                    <a:lnTo>
                      <a:pt x="891" y="32519"/>
                    </a:lnTo>
                    <a:lnTo>
                      <a:pt x="1105" y="32643"/>
                    </a:lnTo>
                    <a:lnTo>
                      <a:pt x="1320" y="32778"/>
                    </a:lnTo>
                    <a:lnTo>
                      <a:pt x="1568" y="32903"/>
                    </a:lnTo>
                    <a:lnTo>
                      <a:pt x="1827" y="33027"/>
                    </a:lnTo>
                    <a:lnTo>
                      <a:pt x="2121" y="33139"/>
                    </a:lnTo>
                    <a:lnTo>
                      <a:pt x="2414" y="33263"/>
                    </a:lnTo>
                    <a:lnTo>
                      <a:pt x="2741" y="33388"/>
                    </a:lnTo>
                    <a:lnTo>
                      <a:pt x="3079" y="33500"/>
                    </a:lnTo>
                    <a:lnTo>
                      <a:pt x="3429" y="33624"/>
                    </a:lnTo>
                    <a:lnTo>
                      <a:pt x="4207" y="33850"/>
                    </a:lnTo>
                    <a:lnTo>
                      <a:pt x="5042" y="34076"/>
                    </a:lnTo>
                    <a:lnTo>
                      <a:pt x="5944" y="34290"/>
                    </a:lnTo>
                    <a:lnTo>
                      <a:pt x="6914" y="34493"/>
                    </a:lnTo>
                    <a:lnTo>
                      <a:pt x="7941" y="34696"/>
                    </a:lnTo>
                    <a:lnTo>
                      <a:pt x="9035" y="34888"/>
                    </a:lnTo>
                    <a:lnTo>
                      <a:pt x="10185" y="35068"/>
                    </a:lnTo>
                    <a:lnTo>
                      <a:pt x="11392" y="35249"/>
                    </a:lnTo>
                    <a:lnTo>
                      <a:pt x="12656" y="35418"/>
                    </a:lnTo>
                    <a:lnTo>
                      <a:pt x="13975" y="35576"/>
                    </a:lnTo>
                    <a:lnTo>
                      <a:pt x="15329" y="35722"/>
                    </a:lnTo>
                    <a:lnTo>
                      <a:pt x="16750" y="35858"/>
                    </a:lnTo>
                    <a:lnTo>
                      <a:pt x="18205" y="35982"/>
                    </a:lnTo>
                    <a:lnTo>
                      <a:pt x="19705" y="36106"/>
                    </a:lnTo>
                    <a:lnTo>
                      <a:pt x="21239" y="36207"/>
                    </a:lnTo>
                    <a:lnTo>
                      <a:pt x="22818" y="36309"/>
                    </a:lnTo>
                    <a:lnTo>
                      <a:pt x="24431" y="36388"/>
                    </a:lnTo>
                    <a:lnTo>
                      <a:pt x="26078" y="36456"/>
                    </a:lnTo>
                    <a:lnTo>
                      <a:pt x="27770" y="36523"/>
                    </a:lnTo>
                    <a:lnTo>
                      <a:pt x="29473" y="36568"/>
                    </a:lnTo>
                    <a:lnTo>
                      <a:pt x="31222" y="36602"/>
                    </a:lnTo>
                    <a:lnTo>
                      <a:pt x="32981" y="36613"/>
                    </a:lnTo>
                    <a:lnTo>
                      <a:pt x="34775" y="36625"/>
                    </a:lnTo>
                    <a:lnTo>
                      <a:pt x="34775" y="36625"/>
                    </a:lnTo>
                    <a:lnTo>
                      <a:pt x="36557" y="36613"/>
                    </a:lnTo>
                    <a:lnTo>
                      <a:pt x="38328" y="36602"/>
                    </a:lnTo>
                    <a:lnTo>
                      <a:pt x="40065" y="36568"/>
                    </a:lnTo>
                    <a:lnTo>
                      <a:pt x="41779" y="36523"/>
                    </a:lnTo>
                    <a:lnTo>
                      <a:pt x="43460" y="36456"/>
                    </a:lnTo>
                    <a:lnTo>
                      <a:pt x="45107" y="36388"/>
                    </a:lnTo>
                    <a:lnTo>
                      <a:pt x="46720" y="36309"/>
                    </a:lnTo>
                    <a:lnTo>
                      <a:pt x="48299" y="36207"/>
                    </a:lnTo>
                    <a:lnTo>
                      <a:pt x="49844" y="36106"/>
                    </a:lnTo>
                    <a:lnTo>
                      <a:pt x="51344" y="35982"/>
                    </a:lnTo>
                    <a:lnTo>
                      <a:pt x="52799" y="35858"/>
                    </a:lnTo>
                    <a:lnTo>
                      <a:pt x="54209" y="35722"/>
                    </a:lnTo>
                    <a:lnTo>
                      <a:pt x="55574" y="35576"/>
                    </a:lnTo>
                    <a:lnTo>
                      <a:pt x="56882" y="35418"/>
                    </a:lnTo>
                    <a:lnTo>
                      <a:pt x="58146" y="35249"/>
                    </a:lnTo>
                    <a:lnTo>
                      <a:pt x="59353" y="35068"/>
                    </a:lnTo>
                    <a:lnTo>
                      <a:pt x="60503" y="34888"/>
                    </a:lnTo>
                    <a:lnTo>
                      <a:pt x="61597" y="34696"/>
                    </a:lnTo>
                    <a:lnTo>
                      <a:pt x="62635" y="34493"/>
                    </a:lnTo>
                    <a:lnTo>
                      <a:pt x="63605" y="34290"/>
                    </a:lnTo>
                    <a:lnTo>
                      <a:pt x="64507" y="34076"/>
                    </a:lnTo>
                    <a:lnTo>
                      <a:pt x="65342" y="33850"/>
                    </a:lnTo>
                    <a:lnTo>
                      <a:pt x="66109" y="33624"/>
                    </a:lnTo>
                    <a:lnTo>
                      <a:pt x="66470" y="33500"/>
                    </a:lnTo>
                    <a:lnTo>
                      <a:pt x="66808" y="33388"/>
                    </a:lnTo>
                    <a:lnTo>
                      <a:pt x="67135" y="33263"/>
                    </a:lnTo>
                    <a:lnTo>
                      <a:pt x="67429" y="33139"/>
                    </a:lnTo>
                    <a:lnTo>
                      <a:pt x="67711" y="33027"/>
                    </a:lnTo>
                    <a:lnTo>
                      <a:pt x="67981" y="32903"/>
                    </a:lnTo>
                    <a:lnTo>
                      <a:pt x="68218" y="32778"/>
                    </a:lnTo>
                    <a:lnTo>
                      <a:pt x="68444" y="32643"/>
                    </a:lnTo>
                    <a:lnTo>
                      <a:pt x="68647" y="32519"/>
                    </a:lnTo>
                    <a:lnTo>
                      <a:pt x="68839" y="32395"/>
                    </a:lnTo>
                    <a:lnTo>
                      <a:pt x="68997" y="32260"/>
                    </a:lnTo>
                    <a:lnTo>
                      <a:pt x="69143" y="32124"/>
                    </a:lnTo>
                    <a:lnTo>
                      <a:pt x="69267" y="32000"/>
                    </a:lnTo>
                    <a:lnTo>
                      <a:pt x="69369" y="31865"/>
                    </a:lnTo>
                    <a:lnTo>
                      <a:pt x="69436" y="31729"/>
                    </a:lnTo>
                    <a:lnTo>
                      <a:pt x="69493" y="31594"/>
                    </a:lnTo>
                    <a:lnTo>
                      <a:pt x="69527" y="31459"/>
                    </a:lnTo>
                    <a:lnTo>
                      <a:pt x="69538" y="31323"/>
                    </a:lnTo>
                    <a:lnTo>
                      <a:pt x="6953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4"/>
              <p:cNvSpPr/>
              <p:nvPr/>
            </p:nvSpPr>
            <p:spPr>
              <a:xfrm>
                <a:off x="6467774" y="3284080"/>
                <a:ext cx="1219156" cy="97446"/>
              </a:xfrm>
              <a:custGeom>
                <a:rect b="b" l="l" r="r" t="t"/>
                <a:pathLst>
                  <a:path extrusionOk="0" h="5606" w="70137">
                    <a:moveTo>
                      <a:pt x="1" y="0"/>
                    </a:moveTo>
                    <a:lnTo>
                      <a:pt x="12" y="169"/>
                    </a:lnTo>
                    <a:lnTo>
                      <a:pt x="46" y="338"/>
                    </a:lnTo>
                    <a:lnTo>
                      <a:pt x="114" y="508"/>
                    </a:lnTo>
                    <a:lnTo>
                      <a:pt x="204" y="666"/>
                    </a:lnTo>
                    <a:lnTo>
                      <a:pt x="317" y="823"/>
                    </a:lnTo>
                    <a:lnTo>
                      <a:pt x="452" y="981"/>
                    </a:lnTo>
                    <a:lnTo>
                      <a:pt x="621" y="1139"/>
                    </a:lnTo>
                    <a:lnTo>
                      <a:pt x="802" y="1286"/>
                    </a:lnTo>
                    <a:lnTo>
                      <a:pt x="1016" y="1444"/>
                    </a:lnTo>
                    <a:lnTo>
                      <a:pt x="1253" y="1590"/>
                    </a:lnTo>
                    <a:lnTo>
                      <a:pt x="1501" y="1737"/>
                    </a:lnTo>
                    <a:lnTo>
                      <a:pt x="1783" y="1872"/>
                    </a:lnTo>
                    <a:lnTo>
                      <a:pt x="2076" y="2008"/>
                    </a:lnTo>
                    <a:lnTo>
                      <a:pt x="2392" y="2154"/>
                    </a:lnTo>
                    <a:lnTo>
                      <a:pt x="2730" y="2290"/>
                    </a:lnTo>
                    <a:lnTo>
                      <a:pt x="3091" y="2414"/>
                    </a:lnTo>
                    <a:lnTo>
                      <a:pt x="3464" y="2549"/>
                    </a:lnTo>
                    <a:lnTo>
                      <a:pt x="3858" y="2673"/>
                    </a:lnTo>
                    <a:lnTo>
                      <a:pt x="4276" y="2797"/>
                    </a:lnTo>
                    <a:lnTo>
                      <a:pt x="4716" y="2921"/>
                    </a:lnTo>
                    <a:lnTo>
                      <a:pt x="5167" y="3034"/>
                    </a:lnTo>
                    <a:lnTo>
                      <a:pt x="5629" y="3158"/>
                    </a:lnTo>
                    <a:lnTo>
                      <a:pt x="6622" y="3384"/>
                    </a:lnTo>
                    <a:lnTo>
                      <a:pt x="7671" y="3598"/>
                    </a:lnTo>
                    <a:lnTo>
                      <a:pt x="8776" y="3801"/>
                    </a:lnTo>
                    <a:lnTo>
                      <a:pt x="9949" y="3993"/>
                    </a:lnTo>
                    <a:lnTo>
                      <a:pt x="11167" y="4173"/>
                    </a:lnTo>
                    <a:lnTo>
                      <a:pt x="12431" y="4343"/>
                    </a:lnTo>
                    <a:lnTo>
                      <a:pt x="13750" y="4512"/>
                    </a:lnTo>
                    <a:lnTo>
                      <a:pt x="15115" y="4658"/>
                    </a:lnTo>
                    <a:lnTo>
                      <a:pt x="16514" y="4794"/>
                    </a:lnTo>
                    <a:lnTo>
                      <a:pt x="17946" y="4929"/>
                    </a:lnTo>
                    <a:lnTo>
                      <a:pt x="19413" y="5042"/>
                    </a:lnTo>
                    <a:lnTo>
                      <a:pt x="20902" y="5155"/>
                    </a:lnTo>
                    <a:lnTo>
                      <a:pt x="22424" y="5245"/>
                    </a:lnTo>
                    <a:lnTo>
                      <a:pt x="23970" y="5335"/>
                    </a:lnTo>
                    <a:lnTo>
                      <a:pt x="25526" y="5403"/>
                    </a:lnTo>
                    <a:lnTo>
                      <a:pt x="27105" y="5471"/>
                    </a:lnTo>
                    <a:lnTo>
                      <a:pt x="28684" y="5516"/>
                    </a:lnTo>
                    <a:lnTo>
                      <a:pt x="30275" y="5561"/>
                    </a:lnTo>
                    <a:lnTo>
                      <a:pt x="31877" y="5583"/>
                    </a:lnTo>
                    <a:lnTo>
                      <a:pt x="33467" y="5606"/>
                    </a:lnTo>
                    <a:lnTo>
                      <a:pt x="36659" y="5606"/>
                    </a:lnTo>
                    <a:lnTo>
                      <a:pt x="38261" y="5583"/>
                    </a:lnTo>
                    <a:lnTo>
                      <a:pt x="39862" y="5561"/>
                    </a:lnTo>
                    <a:lnTo>
                      <a:pt x="41453" y="5516"/>
                    </a:lnTo>
                    <a:lnTo>
                      <a:pt x="43043" y="5471"/>
                    </a:lnTo>
                    <a:lnTo>
                      <a:pt x="44611" y="5403"/>
                    </a:lnTo>
                    <a:lnTo>
                      <a:pt x="46179" y="5324"/>
                    </a:lnTo>
                    <a:lnTo>
                      <a:pt x="47724" y="5245"/>
                    </a:lnTo>
                    <a:lnTo>
                      <a:pt x="49236" y="5143"/>
                    </a:lnTo>
                    <a:lnTo>
                      <a:pt x="50736" y="5042"/>
                    </a:lnTo>
                    <a:lnTo>
                      <a:pt x="52202" y="4918"/>
                    </a:lnTo>
                    <a:lnTo>
                      <a:pt x="53635" y="4794"/>
                    </a:lnTo>
                    <a:lnTo>
                      <a:pt x="55033" y="4647"/>
                    </a:lnTo>
                    <a:lnTo>
                      <a:pt x="56398" y="4501"/>
                    </a:lnTo>
                    <a:lnTo>
                      <a:pt x="57707" y="4331"/>
                    </a:lnTo>
                    <a:lnTo>
                      <a:pt x="58981" y="4162"/>
                    </a:lnTo>
                    <a:lnTo>
                      <a:pt x="60199" y="3982"/>
                    </a:lnTo>
                    <a:lnTo>
                      <a:pt x="61361" y="3790"/>
                    </a:lnTo>
                    <a:lnTo>
                      <a:pt x="62478" y="3576"/>
                    </a:lnTo>
                    <a:lnTo>
                      <a:pt x="63527" y="3361"/>
                    </a:lnTo>
                    <a:lnTo>
                      <a:pt x="64508" y="3136"/>
                    </a:lnTo>
                    <a:lnTo>
                      <a:pt x="64982" y="3023"/>
                    </a:lnTo>
                    <a:lnTo>
                      <a:pt x="65433" y="2910"/>
                    </a:lnTo>
                    <a:lnTo>
                      <a:pt x="65862" y="2786"/>
                    </a:lnTo>
                    <a:lnTo>
                      <a:pt x="66279" y="2662"/>
                    </a:lnTo>
                    <a:lnTo>
                      <a:pt x="66674" y="2538"/>
                    </a:lnTo>
                    <a:lnTo>
                      <a:pt x="67046" y="2403"/>
                    </a:lnTo>
                    <a:lnTo>
                      <a:pt x="67407" y="2267"/>
                    </a:lnTo>
                    <a:lnTo>
                      <a:pt x="67745" y="2143"/>
                    </a:lnTo>
                    <a:lnTo>
                      <a:pt x="68061" y="1996"/>
                    </a:lnTo>
                    <a:lnTo>
                      <a:pt x="68366" y="1861"/>
                    </a:lnTo>
                    <a:lnTo>
                      <a:pt x="68636" y="1726"/>
                    </a:lnTo>
                    <a:lnTo>
                      <a:pt x="68884" y="1579"/>
                    </a:lnTo>
                    <a:lnTo>
                      <a:pt x="69121" y="1433"/>
                    </a:lnTo>
                    <a:lnTo>
                      <a:pt x="69336" y="1286"/>
                    </a:lnTo>
                    <a:lnTo>
                      <a:pt x="69516" y="1128"/>
                    </a:lnTo>
                    <a:lnTo>
                      <a:pt x="69674" y="981"/>
                    </a:lnTo>
                    <a:lnTo>
                      <a:pt x="69821" y="823"/>
                    </a:lnTo>
                    <a:lnTo>
                      <a:pt x="69933" y="666"/>
                    </a:lnTo>
                    <a:lnTo>
                      <a:pt x="70024" y="496"/>
                    </a:lnTo>
                    <a:lnTo>
                      <a:pt x="70091" y="338"/>
                    </a:lnTo>
                    <a:lnTo>
                      <a:pt x="70125" y="169"/>
                    </a:lnTo>
                    <a:lnTo>
                      <a:pt x="70136" y="0"/>
                    </a:lnTo>
                    <a:lnTo>
                      <a:pt x="69539" y="0"/>
                    </a:lnTo>
                    <a:lnTo>
                      <a:pt x="69527" y="113"/>
                    </a:lnTo>
                    <a:lnTo>
                      <a:pt x="69494" y="226"/>
                    </a:lnTo>
                    <a:lnTo>
                      <a:pt x="69437" y="338"/>
                    </a:lnTo>
                    <a:lnTo>
                      <a:pt x="69369" y="451"/>
                    </a:lnTo>
                    <a:lnTo>
                      <a:pt x="69279" y="564"/>
                    </a:lnTo>
                    <a:lnTo>
                      <a:pt x="69166" y="677"/>
                    </a:lnTo>
                    <a:lnTo>
                      <a:pt x="69031" y="790"/>
                    </a:lnTo>
                    <a:lnTo>
                      <a:pt x="68884" y="902"/>
                    </a:lnTo>
                    <a:lnTo>
                      <a:pt x="68715" y="1004"/>
                    </a:lnTo>
                    <a:lnTo>
                      <a:pt x="68524" y="1117"/>
                    </a:lnTo>
                    <a:lnTo>
                      <a:pt x="68320" y="1229"/>
                    </a:lnTo>
                    <a:lnTo>
                      <a:pt x="68095" y="1342"/>
                    </a:lnTo>
                    <a:lnTo>
                      <a:pt x="67847" y="1455"/>
                    </a:lnTo>
                    <a:lnTo>
                      <a:pt x="67587" y="1568"/>
                    </a:lnTo>
                    <a:lnTo>
                      <a:pt x="67305" y="1669"/>
                    </a:lnTo>
                    <a:lnTo>
                      <a:pt x="67001" y="1782"/>
                    </a:lnTo>
                    <a:lnTo>
                      <a:pt x="66347" y="1996"/>
                    </a:lnTo>
                    <a:lnTo>
                      <a:pt x="65625" y="2211"/>
                    </a:lnTo>
                    <a:lnTo>
                      <a:pt x="64835" y="2425"/>
                    </a:lnTo>
                    <a:lnTo>
                      <a:pt x="63978" y="2628"/>
                    </a:lnTo>
                    <a:lnTo>
                      <a:pt x="63064" y="2820"/>
                    </a:lnTo>
                    <a:lnTo>
                      <a:pt x="62072" y="3023"/>
                    </a:lnTo>
                    <a:lnTo>
                      <a:pt x="61023" y="3203"/>
                    </a:lnTo>
                    <a:lnTo>
                      <a:pt x="59917" y="3395"/>
                    </a:lnTo>
                    <a:lnTo>
                      <a:pt x="58744" y="3564"/>
                    </a:lnTo>
                    <a:lnTo>
                      <a:pt x="57515" y="3734"/>
                    </a:lnTo>
                    <a:lnTo>
                      <a:pt x="56240" y="3891"/>
                    </a:lnTo>
                    <a:lnTo>
                      <a:pt x="54898" y="4049"/>
                    </a:lnTo>
                    <a:lnTo>
                      <a:pt x="53499" y="4185"/>
                    </a:lnTo>
                    <a:lnTo>
                      <a:pt x="52055" y="4320"/>
                    </a:lnTo>
                    <a:lnTo>
                      <a:pt x="50567" y="4444"/>
                    </a:lnTo>
                    <a:lnTo>
                      <a:pt x="49021" y="4557"/>
                    </a:lnTo>
                    <a:lnTo>
                      <a:pt x="47431" y="4658"/>
                    </a:lnTo>
                    <a:lnTo>
                      <a:pt x="45784" y="4749"/>
                    </a:lnTo>
                    <a:lnTo>
                      <a:pt x="44103" y="4828"/>
                    </a:lnTo>
                    <a:lnTo>
                      <a:pt x="42378" y="4884"/>
                    </a:lnTo>
                    <a:lnTo>
                      <a:pt x="40607" y="4940"/>
                    </a:lnTo>
                    <a:lnTo>
                      <a:pt x="38802" y="4974"/>
                    </a:lnTo>
                    <a:lnTo>
                      <a:pt x="36952" y="4997"/>
                    </a:lnTo>
                    <a:lnTo>
                      <a:pt x="35069" y="5008"/>
                    </a:lnTo>
                    <a:lnTo>
                      <a:pt x="33185" y="4997"/>
                    </a:lnTo>
                    <a:lnTo>
                      <a:pt x="31335" y="4974"/>
                    </a:lnTo>
                    <a:lnTo>
                      <a:pt x="29519" y="4940"/>
                    </a:lnTo>
                    <a:lnTo>
                      <a:pt x="27748" y="4884"/>
                    </a:lnTo>
                    <a:lnTo>
                      <a:pt x="26023" y="4828"/>
                    </a:lnTo>
                    <a:lnTo>
                      <a:pt x="24342" y="4749"/>
                    </a:lnTo>
                    <a:lnTo>
                      <a:pt x="22706" y="4658"/>
                    </a:lnTo>
                    <a:lnTo>
                      <a:pt x="21116" y="4557"/>
                    </a:lnTo>
                    <a:lnTo>
                      <a:pt x="19571" y="4444"/>
                    </a:lnTo>
                    <a:lnTo>
                      <a:pt x="18070" y="4320"/>
                    </a:lnTo>
                    <a:lnTo>
                      <a:pt x="16627" y="4185"/>
                    </a:lnTo>
                    <a:lnTo>
                      <a:pt x="15239" y="4049"/>
                    </a:lnTo>
                    <a:lnTo>
                      <a:pt x="13897" y="3891"/>
                    </a:lnTo>
                    <a:lnTo>
                      <a:pt x="12611" y="3734"/>
                    </a:lnTo>
                    <a:lnTo>
                      <a:pt x="11382" y="3564"/>
                    </a:lnTo>
                    <a:lnTo>
                      <a:pt x="10220" y="3395"/>
                    </a:lnTo>
                    <a:lnTo>
                      <a:pt x="9103" y="3203"/>
                    </a:lnTo>
                    <a:lnTo>
                      <a:pt x="8066" y="3023"/>
                    </a:lnTo>
                    <a:lnTo>
                      <a:pt x="7073" y="2820"/>
                    </a:lnTo>
                    <a:lnTo>
                      <a:pt x="6148" y="2628"/>
                    </a:lnTo>
                    <a:lnTo>
                      <a:pt x="5291" y="2425"/>
                    </a:lnTo>
                    <a:lnTo>
                      <a:pt x="4501" y="2211"/>
                    </a:lnTo>
                    <a:lnTo>
                      <a:pt x="3779" y="1996"/>
                    </a:lnTo>
                    <a:lnTo>
                      <a:pt x="3136" y="1782"/>
                    </a:lnTo>
                    <a:lnTo>
                      <a:pt x="2832" y="1669"/>
                    </a:lnTo>
                    <a:lnTo>
                      <a:pt x="2550" y="1568"/>
                    </a:lnTo>
                    <a:lnTo>
                      <a:pt x="2291" y="1455"/>
                    </a:lnTo>
                    <a:lnTo>
                      <a:pt x="2042" y="1342"/>
                    </a:lnTo>
                    <a:lnTo>
                      <a:pt x="1817" y="1229"/>
                    </a:lnTo>
                    <a:lnTo>
                      <a:pt x="1614" y="1117"/>
                    </a:lnTo>
                    <a:lnTo>
                      <a:pt x="1422" y="1004"/>
                    </a:lnTo>
                    <a:lnTo>
                      <a:pt x="1253" y="902"/>
                    </a:lnTo>
                    <a:lnTo>
                      <a:pt x="1095" y="790"/>
                    </a:lnTo>
                    <a:lnTo>
                      <a:pt x="971" y="677"/>
                    </a:lnTo>
                    <a:lnTo>
                      <a:pt x="858" y="564"/>
                    </a:lnTo>
                    <a:lnTo>
                      <a:pt x="768" y="451"/>
                    </a:lnTo>
                    <a:lnTo>
                      <a:pt x="700" y="338"/>
                    </a:lnTo>
                    <a:lnTo>
                      <a:pt x="644" y="226"/>
                    </a:lnTo>
                    <a:lnTo>
                      <a:pt x="610" y="113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4"/>
              <p:cNvSpPr/>
              <p:nvPr/>
            </p:nvSpPr>
            <p:spPr>
              <a:xfrm>
                <a:off x="6593849" y="2271393"/>
                <a:ext cx="966815" cy="147456"/>
              </a:xfrm>
              <a:custGeom>
                <a:rect b="b" l="l" r="r" t="t"/>
                <a:pathLst>
                  <a:path extrusionOk="0" fill="none" h="8483" w="55620">
                    <a:moveTo>
                      <a:pt x="27816" y="1"/>
                    </a:moveTo>
                    <a:lnTo>
                      <a:pt x="27816" y="1"/>
                    </a:lnTo>
                    <a:lnTo>
                      <a:pt x="29248" y="1"/>
                    </a:lnTo>
                    <a:lnTo>
                      <a:pt x="30658" y="23"/>
                    </a:lnTo>
                    <a:lnTo>
                      <a:pt x="32045" y="46"/>
                    </a:lnTo>
                    <a:lnTo>
                      <a:pt x="33422" y="91"/>
                    </a:lnTo>
                    <a:lnTo>
                      <a:pt x="34764" y="136"/>
                    </a:lnTo>
                    <a:lnTo>
                      <a:pt x="36083" y="192"/>
                    </a:lnTo>
                    <a:lnTo>
                      <a:pt x="37381" y="260"/>
                    </a:lnTo>
                    <a:lnTo>
                      <a:pt x="38633" y="339"/>
                    </a:lnTo>
                    <a:lnTo>
                      <a:pt x="39873" y="418"/>
                    </a:lnTo>
                    <a:lnTo>
                      <a:pt x="41069" y="508"/>
                    </a:lnTo>
                    <a:lnTo>
                      <a:pt x="42231" y="610"/>
                    </a:lnTo>
                    <a:lnTo>
                      <a:pt x="43359" y="722"/>
                    </a:lnTo>
                    <a:lnTo>
                      <a:pt x="44453" y="847"/>
                    </a:lnTo>
                    <a:lnTo>
                      <a:pt x="45502" y="971"/>
                    </a:lnTo>
                    <a:lnTo>
                      <a:pt x="46517" y="1106"/>
                    </a:lnTo>
                    <a:lnTo>
                      <a:pt x="47476" y="1241"/>
                    </a:lnTo>
                    <a:lnTo>
                      <a:pt x="48401" y="1388"/>
                    </a:lnTo>
                    <a:lnTo>
                      <a:pt x="49269" y="1546"/>
                    </a:lnTo>
                    <a:lnTo>
                      <a:pt x="50104" y="1704"/>
                    </a:lnTo>
                    <a:lnTo>
                      <a:pt x="50871" y="1873"/>
                    </a:lnTo>
                    <a:lnTo>
                      <a:pt x="51593" y="2042"/>
                    </a:lnTo>
                    <a:lnTo>
                      <a:pt x="52269" y="2223"/>
                    </a:lnTo>
                    <a:lnTo>
                      <a:pt x="52879" y="2403"/>
                    </a:lnTo>
                    <a:lnTo>
                      <a:pt x="53443" y="2595"/>
                    </a:lnTo>
                    <a:lnTo>
                      <a:pt x="53939" y="2787"/>
                    </a:lnTo>
                    <a:lnTo>
                      <a:pt x="54164" y="2888"/>
                    </a:lnTo>
                    <a:lnTo>
                      <a:pt x="54379" y="2978"/>
                    </a:lnTo>
                    <a:lnTo>
                      <a:pt x="54571" y="3080"/>
                    </a:lnTo>
                    <a:lnTo>
                      <a:pt x="54751" y="3181"/>
                    </a:lnTo>
                    <a:lnTo>
                      <a:pt x="54909" y="3283"/>
                    </a:lnTo>
                    <a:lnTo>
                      <a:pt x="55056" y="3384"/>
                    </a:lnTo>
                    <a:lnTo>
                      <a:pt x="55191" y="3497"/>
                    </a:lnTo>
                    <a:lnTo>
                      <a:pt x="55304" y="3599"/>
                    </a:lnTo>
                    <a:lnTo>
                      <a:pt x="55405" y="3700"/>
                    </a:lnTo>
                    <a:lnTo>
                      <a:pt x="55484" y="3813"/>
                    </a:lnTo>
                    <a:lnTo>
                      <a:pt x="55541" y="3915"/>
                    </a:lnTo>
                    <a:lnTo>
                      <a:pt x="55586" y="4027"/>
                    </a:lnTo>
                    <a:lnTo>
                      <a:pt x="55619" y="4129"/>
                    </a:lnTo>
                    <a:lnTo>
                      <a:pt x="55619" y="4242"/>
                    </a:lnTo>
                    <a:lnTo>
                      <a:pt x="55619" y="4242"/>
                    </a:lnTo>
                    <a:lnTo>
                      <a:pt x="55619" y="4354"/>
                    </a:lnTo>
                    <a:lnTo>
                      <a:pt x="55586" y="4467"/>
                    </a:lnTo>
                    <a:lnTo>
                      <a:pt x="55541" y="4569"/>
                    </a:lnTo>
                    <a:lnTo>
                      <a:pt x="55484" y="4682"/>
                    </a:lnTo>
                    <a:lnTo>
                      <a:pt x="55405" y="4783"/>
                    </a:lnTo>
                    <a:lnTo>
                      <a:pt x="55304" y="4885"/>
                    </a:lnTo>
                    <a:lnTo>
                      <a:pt x="55191" y="4997"/>
                    </a:lnTo>
                    <a:lnTo>
                      <a:pt x="55056" y="5099"/>
                    </a:lnTo>
                    <a:lnTo>
                      <a:pt x="54909" y="5200"/>
                    </a:lnTo>
                    <a:lnTo>
                      <a:pt x="54751" y="5302"/>
                    </a:lnTo>
                    <a:lnTo>
                      <a:pt x="54571" y="5403"/>
                    </a:lnTo>
                    <a:lnTo>
                      <a:pt x="54379" y="5505"/>
                    </a:lnTo>
                    <a:lnTo>
                      <a:pt x="54164" y="5606"/>
                    </a:lnTo>
                    <a:lnTo>
                      <a:pt x="53939" y="5708"/>
                    </a:lnTo>
                    <a:lnTo>
                      <a:pt x="53443" y="5900"/>
                    </a:lnTo>
                    <a:lnTo>
                      <a:pt x="52879" y="6080"/>
                    </a:lnTo>
                    <a:lnTo>
                      <a:pt x="52269" y="6261"/>
                    </a:lnTo>
                    <a:lnTo>
                      <a:pt x="51593" y="6441"/>
                    </a:lnTo>
                    <a:lnTo>
                      <a:pt x="50871" y="6622"/>
                    </a:lnTo>
                    <a:lnTo>
                      <a:pt x="50104" y="6780"/>
                    </a:lnTo>
                    <a:lnTo>
                      <a:pt x="49269" y="6937"/>
                    </a:lnTo>
                    <a:lnTo>
                      <a:pt x="48401" y="7095"/>
                    </a:lnTo>
                    <a:lnTo>
                      <a:pt x="47476" y="7242"/>
                    </a:lnTo>
                    <a:lnTo>
                      <a:pt x="46517" y="7389"/>
                    </a:lnTo>
                    <a:lnTo>
                      <a:pt x="45502" y="7513"/>
                    </a:lnTo>
                    <a:lnTo>
                      <a:pt x="44453" y="7648"/>
                    </a:lnTo>
                    <a:lnTo>
                      <a:pt x="43359" y="7761"/>
                    </a:lnTo>
                    <a:lnTo>
                      <a:pt x="42231" y="7874"/>
                    </a:lnTo>
                    <a:lnTo>
                      <a:pt x="41069" y="7975"/>
                    </a:lnTo>
                    <a:lnTo>
                      <a:pt x="39873" y="8065"/>
                    </a:lnTo>
                    <a:lnTo>
                      <a:pt x="38633" y="8156"/>
                    </a:lnTo>
                    <a:lnTo>
                      <a:pt x="37381" y="8235"/>
                    </a:lnTo>
                    <a:lnTo>
                      <a:pt x="36083" y="8291"/>
                    </a:lnTo>
                    <a:lnTo>
                      <a:pt x="34764" y="8359"/>
                    </a:lnTo>
                    <a:lnTo>
                      <a:pt x="33422" y="8404"/>
                    </a:lnTo>
                    <a:lnTo>
                      <a:pt x="32045" y="8438"/>
                    </a:lnTo>
                    <a:lnTo>
                      <a:pt x="30658" y="8460"/>
                    </a:lnTo>
                    <a:lnTo>
                      <a:pt x="29248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6383" y="8483"/>
                    </a:lnTo>
                    <a:lnTo>
                      <a:pt x="24973" y="8460"/>
                    </a:lnTo>
                    <a:lnTo>
                      <a:pt x="23575" y="8438"/>
                    </a:lnTo>
                    <a:lnTo>
                      <a:pt x="22210" y="8404"/>
                    </a:lnTo>
                    <a:lnTo>
                      <a:pt x="20856" y="8359"/>
                    </a:lnTo>
                    <a:lnTo>
                      <a:pt x="19537" y="8291"/>
                    </a:lnTo>
                    <a:lnTo>
                      <a:pt x="18251" y="8235"/>
                    </a:lnTo>
                    <a:lnTo>
                      <a:pt x="16987" y="8156"/>
                    </a:lnTo>
                    <a:lnTo>
                      <a:pt x="15758" y="8065"/>
                    </a:lnTo>
                    <a:lnTo>
                      <a:pt x="14551" y="7975"/>
                    </a:lnTo>
                    <a:lnTo>
                      <a:pt x="13389" y="7874"/>
                    </a:lnTo>
                    <a:lnTo>
                      <a:pt x="12261" y="7761"/>
                    </a:lnTo>
                    <a:lnTo>
                      <a:pt x="11167" y="7648"/>
                    </a:lnTo>
                    <a:lnTo>
                      <a:pt x="10118" y="7513"/>
                    </a:lnTo>
                    <a:lnTo>
                      <a:pt x="9114" y="7389"/>
                    </a:lnTo>
                    <a:lnTo>
                      <a:pt x="8144" y="7242"/>
                    </a:lnTo>
                    <a:lnTo>
                      <a:pt x="7219" y="7095"/>
                    </a:lnTo>
                    <a:lnTo>
                      <a:pt x="6351" y="6937"/>
                    </a:lnTo>
                    <a:lnTo>
                      <a:pt x="5527" y="6780"/>
                    </a:lnTo>
                    <a:lnTo>
                      <a:pt x="4749" y="6622"/>
                    </a:lnTo>
                    <a:lnTo>
                      <a:pt x="4027" y="6441"/>
                    </a:lnTo>
                    <a:lnTo>
                      <a:pt x="3362" y="6261"/>
                    </a:lnTo>
                    <a:lnTo>
                      <a:pt x="2741" y="6080"/>
                    </a:lnTo>
                    <a:lnTo>
                      <a:pt x="2189" y="5900"/>
                    </a:lnTo>
                    <a:lnTo>
                      <a:pt x="1692" y="5708"/>
                    </a:lnTo>
                    <a:lnTo>
                      <a:pt x="1456" y="5606"/>
                    </a:lnTo>
                    <a:lnTo>
                      <a:pt x="1253" y="5505"/>
                    </a:lnTo>
                    <a:lnTo>
                      <a:pt x="1049" y="5403"/>
                    </a:lnTo>
                    <a:lnTo>
                      <a:pt x="880" y="5302"/>
                    </a:lnTo>
                    <a:lnTo>
                      <a:pt x="711" y="5200"/>
                    </a:lnTo>
                    <a:lnTo>
                      <a:pt x="564" y="5099"/>
                    </a:lnTo>
                    <a:lnTo>
                      <a:pt x="429" y="4997"/>
                    </a:lnTo>
                    <a:lnTo>
                      <a:pt x="316" y="4885"/>
                    </a:lnTo>
                    <a:lnTo>
                      <a:pt x="226" y="4783"/>
                    </a:lnTo>
                    <a:lnTo>
                      <a:pt x="147" y="4682"/>
                    </a:lnTo>
                    <a:lnTo>
                      <a:pt x="79" y="4569"/>
                    </a:lnTo>
                    <a:lnTo>
                      <a:pt x="34" y="4467"/>
                    </a:lnTo>
                    <a:lnTo>
                      <a:pt x="12" y="4354"/>
                    </a:lnTo>
                    <a:lnTo>
                      <a:pt x="0" y="4242"/>
                    </a:lnTo>
                    <a:lnTo>
                      <a:pt x="0" y="4242"/>
                    </a:lnTo>
                    <a:lnTo>
                      <a:pt x="12" y="4129"/>
                    </a:lnTo>
                    <a:lnTo>
                      <a:pt x="34" y="4027"/>
                    </a:lnTo>
                    <a:lnTo>
                      <a:pt x="79" y="3915"/>
                    </a:lnTo>
                    <a:lnTo>
                      <a:pt x="147" y="3813"/>
                    </a:lnTo>
                    <a:lnTo>
                      <a:pt x="226" y="3700"/>
                    </a:lnTo>
                    <a:lnTo>
                      <a:pt x="316" y="3599"/>
                    </a:lnTo>
                    <a:lnTo>
                      <a:pt x="429" y="3497"/>
                    </a:lnTo>
                    <a:lnTo>
                      <a:pt x="564" y="3384"/>
                    </a:lnTo>
                    <a:lnTo>
                      <a:pt x="711" y="3283"/>
                    </a:lnTo>
                    <a:lnTo>
                      <a:pt x="880" y="3181"/>
                    </a:lnTo>
                    <a:lnTo>
                      <a:pt x="1049" y="3080"/>
                    </a:lnTo>
                    <a:lnTo>
                      <a:pt x="1253" y="2978"/>
                    </a:lnTo>
                    <a:lnTo>
                      <a:pt x="1456" y="2888"/>
                    </a:lnTo>
                    <a:lnTo>
                      <a:pt x="1692" y="2787"/>
                    </a:lnTo>
                    <a:lnTo>
                      <a:pt x="2189" y="2595"/>
                    </a:lnTo>
                    <a:lnTo>
                      <a:pt x="2741" y="2403"/>
                    </a:lnTo>
                    <a:lnTo>
                      <a:pt x="3362" y="2223"/>
                    </a:lnTo>
                    <a:lnTo>
                      <a:pt x="4027" y="2042"/>
                    </a:lnTo>
                    <a:lnTo>
                      <a:pt x="4749" y="1873"/>
                    </a:lnTo>
                    <a:lnTo>
                      <a:pt x="5527" y="1704"/>
                    </a:lnTo>
                    <a:lnTo>
                      <a:pt x="6351" y="1546"/>
                    </a:lnTo>
                    <a:lnTo>
                      <a:pt x="7219" y="1388"/>
                    </a:lnTo>
                    <a:lnTo>
                      <a:pt x="8144" y="1241"/>
                    </a:lnTo>
                    <a:lnTo>
                      <a:pt x="9114" y="1106"/>
                    </a:lnTo>
                    <a:lnTo>
                      <a:pt x="10118" y="971"/>
                    </a:lnTo>
                    <a:lnTo>
                      <a:pt x="11167" y="847"/>
                    </a:lnTo>
                    <a:lnTo>
                      <a:pt x="12261" y="722"/>
                    </a:lnTo>
                    <a:lnTo>
                      <a:pt x="13389" y="610"/>
                    </a:lnTo>
                    <a:lnTo>
                      <a:pt x="14551" y="508"/>
                    </a:lnTo>
                    <a:lnTo>
                      <a:pt x="15758" y="418"/>
                    </a:lnTo>
                    <a:lnTo>
                      <a:pt x="16987" y="339"/>
                    </a:lnTo>
                    <a:lnTo>
                      <a:pt x="18251" y="260"/>
                    </a:lnTo>
                    <a:lnTo>
                      <a:pt x="19537" y="192"/>
                    </a:lnTo>
                    <a:lnTo>
                      <a:pt x="20856" y="136"/>
                    </a:lnTo>
                    <a:lnTo>
                      <a:pt x="22210" y="91"/>
                    </a:lnTo>
                    <a:lnTo>
                      <a:pt x="23575" y="46"/>
                    </a:lnTo>
                    <a:lnTo>
                      <a:pt x="24973" y="23"/>
                    </a:lnTo>
                    <a:lnTo>
                      <a:pt x="26383" y="1"/>
                    </a:lnTo>
                    <a:lnTo>
                      <a:pt x="278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4"/>
              <p:cNvSpPr/>
              <p:nvPr/>
            </p:nvSpPr>
            <p:spPr>
              <a:xfrm>
                <a:off x="6593849" y="2271393"/>
                <a:ext cx="966815" cy="147456"/>
              </a:xfrm>
              <a:custGeom>
                <a:rect b="b" l="l" r="r" t="t"/>
                <a:pathLst>
                  <a:path extrusionOk="0" h="8483" w="55620">
                    <a:moveTo>
                      <a:pt x="26383" y="1"/>
                    </a:moveTo>
                    <a:lnTo>
                      <a:pt x="24973" y="23"/>
                    </a:lnTo>
                    <a:lnTo>
                      <a:pt x="23575" y="46"/>
                    </a:lnTo>
                    <a:lnTo>
                      <a:pt x="22210" y="91"/>
                    </a:lnTo>
                    <a:lnTo>
                      <a:pt x="20856" y="136"/>
                    </a:lnTo>
                    <a:lnTo>
                      <a:pt x="19537" y="192"/>
                    </a:lnTo>
                    <a:lnTo>
                      <a:pt x="18251" y="260"/>
                    </a:lnTo>
                    <a:lnTo>
                      <a:pt x="16987" y="339"/>
                    </a:lnTo>
                    <a:lnTo>
                      <a:pt x="15758" y="418"/>
                    </a:lnTo>
                    <a:lnTo>
                      <a:pt x="14551" y="508"/>
                    </a:lnTo>
                    <a:lnTo>
                      <a:pt x="13389" y="610"/>
                    </a:lnTo>
                    <a:lnTo>
                      <a:pt x="12261" y="722"/>
                    </a:lnTo>
                    <a:lnTo>
                      <a:pt x="11167" y="847"/>
                    </a:lnTo>
                    <a:lnTo>
                      <a:pt x="10118" y="971"/>
                    </a:lnTo>
                    <a:lnTo>
                      <a:pt x="9114" y="1106"/>
                    </a:lnTo>
                    <a:lnTo>
                      <a:pt x="8144" y="1241"/>
                    </a:lnTo>
                    <a:lnTo>
                      <a:pt x="7219" y="1388"/>
                    </a:lnTo>
                    <a:lnTo>
                      <a:pt x="6351" y="1546"/>
                    </a:lnTo>
                    <a:lnTo>
                      <a:pt x="5527" y="1704"/>
                    </a:lnTo>
                    <a:lnTo>
                      <a:pt x="4749" y="1873"/>
                    </a:lnTo>
                    <a:lnTo>
                      <a:pt x="4027" y="2042"/>
                    </a:lnTo>
                    <a:lnTo>
                      <a:pt x="3362" y="2223"/>
                    </a:lnTo>
                    <a:lnTo>
                      <a:pt x="2741" y="2403"/>
                    </a:lnTo>
                    <a:lnTo>
                      <a:pt x="2189" y="2595"/>
                    </a:lnTo>
                    <a:lnTo>
                      <a:pt x="1692" y="2787"/>
                    </a:lnTo>
                    <a:lnTo>
                      <a:pt x="1456" y="2888"/>
                    </a:lnTo>
                    <a:lnTo>
                      <a:pt x="1253" y="2978"/>
                    </a:lnTo>
                    <a:lnTo>
                      <a:pt x="1049" y="3080"/>
                    </a:lnTo>
                    <a:lnTo>
                      <a:pt x="880" y="3181"/>
                    </a:lnTo>
                    <a:lnTo>
                      <a:pt x="711" y="3283"/>
                    </a:lnTo>
                    <a:lnTo>
                      <a:pt x="564" y="3384"/>
                    </a:lnTo>
                    <a:lnTo>
                      <a:pt x="429" y="3497"/>
                    </a:lnTo>
                    <a:lnTo>
                      <a:pt x="316" y="3599"/>
                    </a:lnTo>
                    <a:lnTo>
                      <a:pt x="226" y="3700"/>
                    </a:lnTo>
                    <a:lnTo>
                      <a:pt x="147" y="3813"/>
                    </a:lnTo>
                    <a:lnTo>
                      <a:pt x="79" y="3915"/>
                    </a:lnTo>
                    <a:lnTo>
                      <a:pt x="34" y="4027"/>
                    </a:lnTo>
                    <a:lnTo>
                      <a:pt x="12" y="4129"/>
                    </a:lnTo>
                    <a:lnTo>
                      <a:pt x="0" y="4242"/>
                    </a:lnTo>
                    <a:lnTo>
                      <a:pt x="12" y="4354"/>
                    </a:lnTo>
                    <a:lnTo>
                      <a:pt x="34" y="4467"/>
                    </a:lnTo>
                    <a:lnTo>
                      <a:pt x="79" y="4569"/>
                    </a:lnTo>
                    <a:lnTo>
                      <a:pt x="147" y="4682"/>
                    </a:lnTo>
                    <a:lnTo>
                      <a:pt x="226" y="4783"/>
                    </a:lnTo>
                    <a:lnTo>
                      <a:pt x="316" y="4885"/>
                    </a:lnTo>
                    <a:lnTo>
                      <a:pt x="429" y="4997"/>
                    </a:lnTo>
                    <a:lnTo>
                      <a:pt x="564" y="5099"/>
                    </a:lnTo>
                    <a:lnTo>
                      <a:pt x="711" y="5200"/>
                    </a:lnTo>
                    <a:lnTo>
                      <a:pt x="880" y="5302"/>
                    </a:lnTo>
                    <a:lnTo>
                      <a:pt x="1049" y="5403"/>
                    </a:lnTo>
                    <a:lnTo>
                      <a:pt x="1253" y="5505"/>
                    </a:lnTo>
                    <a:lnTo>
                      <a:pt x="1456" y="5606"/>
                    </a:lnTo>
                    <a:lnTo>
                      <a:pt x="1692" y="5708"/>
                    </a:lnTo>
                    <a:lnTo>
                      <a:pt x="2189" y="5900"/>
                    </a:lnTo>
                    <a:lnTo>
                      <a:pt x="2741" y="6080"/>
                    </a:lnTo>
                    <a:lnTo>
                      <a:pt x="3362" y="6261"/>
                    </a:lnTo>
                    <a:lnTo>
                      <a:pt x="4027" y="6441"/>
                    </a:lnTo>
                    <a:lnTo>
                      <a:pt x="4749" y="6622"/>
                    </a:lnTo>
                    <a:lnTo>
                      <a:pt x="5527" y="6780"/>
                    </a:lnTo>
                    <a:lnTo>
                      <a:pt x="6351" y="6937"/>
                    </a:lnTo>
                    <a:lnTo>
                      <a:pt x="7219" y="7095"/>
                    </a:lnTo>
                    <a:lnTo>
                      <a:pt x="8144" y="7242"/>
                    </a:lnTo>
                    <a:lnTo>
                      <a:pt x="9114" y="7389"/>
                    </a:lnTo>
                    <a:lnTo>
                      <a:pt x="10118" y="7513"/>
                    </a:lnTo>
                    <a:lnTo>
                      <a:pt x="11167" y="7648"/>
                    </a:lnTo>
                    <a:lnTo>
                      <a:pt x="12261" y="7761"/>
                    </a:lnTo>
                    <a:lnTo>
                      <a:pt x="13389" y="7874"/>
                    </a:lnTo>
                    <a:lnTo>
                      <a:pt x="14551" y="7975"/>
                    </a:lnTo>
                    <a:lnTo>
                      <a:pt x="15758" y="8065"/>
                    </a:lnTo>
                    <a:lnTo>
                      <a:pt x="16987" y="8156"/>
                    </a:lnTo>
                    <a:lnTo>
                      <a:pt x="18251" y="8235"/>
                    </a:lnTo>
                    <a:lnTo>
                      <a:pt x="19537" y="8291"/>
                    </a:lnTo>
                    <a:lnTo>
                      <a:pt x="20856" y="8359"/>
                    </a:lnTo>
                    <a:lnTo>
                      <a:pt x="22210" y="8404"/>
                    </a:lnTo>
                    <a:lnTo>
                      <a:pt x="23575" y="8438"/>
                    </a:lnTo>
                    <a:lnTo>
                      <a:pt x="24973" y="8460"/>
                    </a:lnTo>
                    <a:lnTo>
                      <a:pt x="26383" y="8483"/>
                    </a:lnTo>
                    <a:lnTo>
                      <a:pt x="29248" y="8483"/>
                    </a:lnTo>
                    <a:lnTo>
                      <a:pt x="30658" y="8460"/>
                    </a:lnTo>
                    <a:lnTo>
                      <a:pt x="32045" y="8438"/>
                    </a:lnTo>
                    <a:lnTo>
                      <a:pt x="33422" y="8404"/>
                    </a:lnTo>
                    <a:lnTo>
                      <a:pt x="34764" y="8359"/>
                    </a:lnTo>
                    <a:lnTo>
                      <a:pt x="36083" y="8291"/>
                    </a:lnTo>
                    <a:lnTo>
                      <a:pt x="37381" y="8235"/>
                    </a:lnTo>
                    <a:lnTo>
                      <a:pt x="38633" y="8156"/>
                    </a:lnTo>
                    <a:lnTo>
                      <a:pt x="39873" y="8065"/>
                    </a:lnTo>
                    <a:lnTo>
                      <a:pt x="41069" y="7975"/>
                    </a:lnTo>
                    <a:lnTo>
                      <a:pt x="42231" y="7874"/>
                    </a:lnTo>
                    <a:lnTo>
                      <a:pt x="43359" y="7761"/>
                    </a:lnTo>
                    <a:lnTo>
                      <a:pt x="44453" y="7648"/>
                    </a:lnTo>
                    <a:lnTo>
                      <a:pt x="45502" y="7513"/>
                    </a:lnTo>
                    <a:lnTo>
                      <a:pt x="46517" y="7389"/>
                    </a:lnTo>
                    <a:lnTo>
                      <a:pt x="47476" y="7242"/>
                    </a:lnTo>
                    <a:lnTo>
                      <a:pt x="48401" y="7095"/>
                    </a:lnTo>
                    <a:lnTo>
                      <a:pt x="49269" y="6937"/>
                    </a:lnTo>
                    <a:lnTo>
                      <a:pt x="50104" y="6780"/>
                    </a:lnTo>
                    <a:lnTo>
                      <a:pt x="50871" y="6622"/>
                    </a:lnTo>
                    <a:lnTo>
                      <a:pt x="51593" y="6441"/>
                    </a:lnTo>
                    <a:lnTo>
                      <a:pt x="52269" y="6261"/>
                    </a:lnTo>
                    <a:lnTo>
                      <a:pt x="52879" y="6080"/>
                    </a:lnTo>
                    <a:lnTo>
                      <a:pt x="53443" y="5900"/>
                    </a:lnTo>
                    <a:lnTo>
                      <a:pt x="53939" y="5708"/>
                    </a:lnTo>
                    <a:lnTo>
                      <a:pt x="54164" y="5606"/>
                    </a:lnTo>
                    <a:lnTo>
                      <a:pt x="54379" y="5505"/>
                    </a:lnTo>
                    <a:lnTo>
                      <a:pt x="54571" y="5403"/>
                    </a:lnTo>
                    <a:lnTo>
                      <a:pt x="54751" y="5302"/>
                    </a:lnTo>
                    <a:lnTo>
                      <a:pt x="54909" y="5200"/>
                    </a:lnTo>
                    <a:lnTo>
                      <a:pt x="55056" y="5099"/>
                    </a:lnTo>
                    <a:lnTo>
                      <a:pt x="55191" y="4997"/>
                    </a:lnTo>
                    <a:lnTo>
                      <a:pt x="55304" y="4885"/>
                    </a:lnTo>
                    <a:lnTo>
                      <a:pt x="55405" y="4783"/>
                    </a:lnTo>
                    <a:lnTo>
                      <a:pt x="55484" y="4682"/>
                    </a:lnTo>
                    <a:lnTo>
                      <a:pt x="55541" y="4569"/>
                    </a:lnTo>
                    <a:lnTo>
                      <a:pt x="55586" y="4467"/>
                    </a:lnTo>
                    <a:lnTo>
                      <a:pt x="55619" y="4354"/>
                    </a:lnTo>
                    <a:lnTo>
                      <a:pt x="55619" y="4242"/>
                    </a:lnTo>
                    <a:lnTo>
                      <a:pt x="55619" y="4129"/>
                    </a:lnTo>
                    <a:lnTo>
                      <a:pt x="55586" y="4027"/>
                    </a:lnTo>
                    <a:lnTo>
                      <a:pt x="55541" y="3915"/>
                    </a:lnTo>
                    <a:lnTo>
                      <a:pt x="55484" y="3813"/>
                    </a:lnTo>
                    <a:lnTo>
                      <a:pt x="55405" y="3700"/>
                    </a:lnTo>
                    <a:lnTo>
                      <a:pt x="55304" y="3599"/>
                    </a:lnTo>
                    <a:lnTo>
                      <a:pt x="55191" y="3497"/>
                    </a:lnTo>
                    <a:lnTo>
                      <a:pt x="55056" y="3384"/>
                    </a:lnTo>
                    <a:lnTo>
                      <a:pt x="54909" y="3283"/>
                    </a:lnTo>
                    <a:lnTo>
                      <a:pt x="54751" y="3181"/>
                    </a:lnTo>
                    <a:lnTo>
                      <a:pt x="54571" y="3080"/>
                    </a:lnTo>
                    <a:lnTo>
                      <a:pt x="54379" y="2978"/>
                    </a:lnTo>
                    <a:lnTo>
                      <a:pt x="54164" y="2888"/>
                    </a:lnTo>
                    <a:lnTo>
                      <a:pt x="53939" y="2787"/>
                    </a:lnTo>
                    <a:lnTo>
                      <a:pt x="53443" y="2595"/>
                    </a:lnTo>
                    <a:lnTo>
                      <a:pt x="52879" y="2403"/>
                    </a:lnTo>
                    <a:lnTo>
                      <a:pt x="52269" y="2223"/>
                    </a:lnTo>
                    <a:lnTo>
                      <a:pt x="51593" y="2042"/>
                    </a:lnTo>
                    <a:lnTo>
                      <a:pt x="50871" y="1873"/>
                    </a:lnTo>
                    <a:lnTo>
                      <a:pt x="50104" y="1704"/>
                    </a:lnTo>
                    <a:lnTo>
                      <a:pt x="49269" y="1546"/>
                    </a:lnTo>
                    <a:lnTo>
                      <a:pt x="48401" y="1388"/>
                    </a:lnTo>
                    <a:lnTo>
                      <a:pt x="47476" y="1241"/>
                    </a:lnTo>
                    <a:lnTo>
                      <a:pt x="46517" y="1106"/>
                    </a:lnTo>
                    <a:lnTo>
                      <a:pt x="45502" y="971"/>
                    </a:lnTo>
                    <a:lnTo>
                      <a:pt x="44453" y="847"/>
                    </a:lnTo>
                    <a:lnTo>
                      <a:pt x="43359" y="722"/>
                    </a:lnTo>
                    <a:lnTo>
                      <a:pt x="42231" y="610"/>
                    </a:lnTo>
                    <a:lnTo>
                      <a:pt x="41069" y="508"/>
                    </a:lnTo>
                    <a:lnTo>
                      <a:pt x="39873" y="418"/>
                    </a:lnTo>
                    <a:lnTo>
                      <a:pt x="38633" y="339"/>
                    </a:lnTo>
                    <a:lnTo>
                      <a:pt x="37381" y="260"/>
                    </a:lnTo>
                    <a:lnTo>
                      <a:pt x="36083" y="192"/>
                    </a:lnTo>
                    <a:lnTo>
                      <a:pt x="34764" y="136"/>
                    </a:lnTo>
                    <a:lnTo>
                      <a:pt x="33422" y="91"/>
                    </a:lnTo>
                    <a:lnTo>
                      <a:pt x="32045" y="46"/>
                    </a:lnTo>
                    <a:lnTo>
                      <a:pt x="30658" y="23"/>
                    </a:lnTo>
                    <a:lnTo>
                      <a:pt x="292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4"/>
              <p:cNvSpPr/>
              <p:nvPr/>
            </p:nvSpPr>
            <p:spPr>
              <a:xfrm>
                <a:off x="6593849" y="2271393"/>
                <a:ext cx="966815" cy="147456"/>
              </a:xfrm>
              <a:custGeom>
                <a:rect b="b" l="l" r="r" t="t"/>
                <a:pathLst>
                  <a:path extrusionOk="0" fill="none" h="8483" w="55620">
                    <a:moveTo>
                      <a:pt x="27816" y="1"/>
                    </a:moveTo>
                    <a:lnTo>
                      <a:pt x="27816" y="1"/>
                    </a:lnTo>
                    <a:lnTo>
                      <a:pt x="26383" y="1"/>
                    </a:lnTo>
                    <a:lnTo>
                      <a:pt x="24973" y="23"/>
                    </a:lnTo>
                    <a:lnTo>
                      <a:pt x="23575" y="46"/>
                    </a:lnTo>
                    <a:lnTo>
                      <a:pt x="22210" y="91"/>
                    </a:lnTo>
                    <a:lnTo>
                      <a:pt x="20856" y="136"/>
                    </a:lnTo>
                    <a:lnTo>
                      <a:pt x="19537" y="192"/>
                    </a:lnTo>
                    <a:lnTo>
                      <a:pt x="18251" y="260"/>
                    </a:lnTo>
                    <a:lnTo>
                      <a:pt x="16987" y="339"/>
                    </a:lnTo>
                    <a:lnTo>
                      <a:pt x="15758" y="418"/>
                    </a:lnTo>
                    <a:lnTo>
                      <a:pt x="14551" y="508"/>
                    </a:lnTo>
                    <a:lnTo>
                      <a:pt x="13389" y="610"/>
                    </a:lnTo>
                    <a:lnTo>
                      <a:pt x="12261" y="722"/>
                    </a:lnTo>
                    <a:lnTo>
                      <a:pt x="11167" y="847"/>
                    </a:lnTo>
                    <a:lnTo>
                      <a:pt x="10118" y="971"/>
                    </a:lnTo>
                    <a:lnTo>
                      <a:pt x="9114" y="1106"/>
                    </a:lnTo>
                    <a:lnTo>
                      <a:pt x="8144" y="1241"/>
                    </a:lnTo>
                    <a:lnTo>
                      <a:pt x="7219" y="1388"/>
                    </a:lnTo>
                    <a:lnTo>
                      <a:pt x="6351" y="1546"/>
                    </a:lnTo>
                    <a:lnTo>
                      <a:pt x="5527" y="1704"/>
                    </a:lnTo>
                    <a:lnTo>
                      <a:pt x="4749" y="1873"/>
                    </a:lnTo>
                    <a:lnTo>
                      <a:pt x="4027" y="2042"/>
                    </a:lnTo>
                    <a:lnTo>
                      <a:pt x="3362" y="2223"/>
                    </a:lnTo>
                    <a:lnTo>
                      <a:pt x="2741" y="2403"/>
                    </a:lnTo>
                    <a:lnTo>
                      <a:pt x="2189" y="2595"/>
                    </a:lnTo>
                    <a:lnTo>
                      <a:pt x="1692" y="2787"/>
                    </a:lnTo>
                    <a:lnTo>
                      <a:pt x="1456" y="2888"/>
                    </a:lnTo>
                    <a:lnTo>
                      <a:pt x="1253" y="2978"/>
                    </a:lnTo>
                    <a:lnTo>
                      <a:pt x="1049" y="3080"/>
                    </a:lnTo>
                    <a:lnTo>
                      <a:pt x="880" y="3181"/>
                    </a:lnTo>
                    <a:lnTo>
                      <a:pt x="711" y="3283"/>
                    </a:lnTo>
                    <a:lnTo>
                      <a:pt x="564" y="3384"/>
                    </a:lnTo>
                    <a:lnTo>
                      <a:pt x="429" y="3497"/>
                    </a:lnTo>
                    <a:lnTo>
                      <a:pt x="316" y="3599"/>
                    </a:lnTo>
                    <a:lnTo>
                      <a:pt x="226" y="3700"/>
                    </a:lnTo>
                    <a:lnTo>
                      <a:pt x="147" y="3813"/>
                    </a:lnTo>
                    <a:lnTo>
                      <a:pt x="79" y="3915"/>
                    </a:lnTo>
                    <a:lnTo>
                      <a:pt x="34" y="4027"/>
                    </a:lnTo>
                    <a:lnTo>
                      <a:pt x="12" y="4129"/>
                    </a:lnTo>
                    <a:lnTo>
                      <a:pt x="0" y="4242"/>
                    </a:lnTo>
                    <a:lnTo>
                      <a:pt x="0" y="4242"/>
                    </a:lnTo>
                    <a:lnTo>
                      <a:pt x="0" y="4242"/>
                    </a:lnTo>
                    <a:lnTo>
                      <a:pt x="12" y="4354"/>
                    </a:lnTo>
                    <a:lnTo>
                      <a:pt x="34" y="4467"/>
                    </a:lnTo>
                    <a:lnTo>
                      <a:pt x="79" y="4569"/>
                    </a:lnTo>
                    <a:lnTo>
                      <a:pt x="147" y="4682"/>
                    </a:lnTo>
                    <a:lnTo>
                      <a:pt x="226" y="4783"/>
                    </a:lnTo>
                    <a:lnTo>
                      <a:pt x="316" y="4885"/>
                    </a:lnTo>
                    <a:lnTo>
                      <a:pt x="429" y="4997"/>
                    </a:lnTo>
                    <a:lnTo>
                      <a:pt x="564" y="5099"/>
                    </a:lnTo>
                    <a:lnTo>
                      <a:pt x="711" y="5200"/>
                    </a:lnTo>
                    <a:lnTo>
                      <a:pt x="880" y="5302"/>
                    </a:lnTo>
                    <a:lnTo>
                      <a:pt x="1049" y="5403"/>
                    </a:lnTo>
                    <a:lnTo>
                      <a:pt x="1253" y="5505"/>
                    </a:lnTo>
                    <a:lnTo>
                      <a:pt x="1456" y="5606"/>
                    </a:lnTo>
                    <a:lnTo>
                      <a:pt x="1692" y="5708"/>
                    </a:lnTo>
                    <a:lnTo>
                      <a:pt x="2189" y="5900"/>
                    </a:lnTo>
                    <a:lnTo>
                      <a:pt x="2741" y="6080"/>
                    </a:lnTo>
                    <a:lnTo>
                      <a:pt x="3362" y="6261"/>
                    </a:lnTo>
                    <a:lnTo>
                      <a:pt x="4027" y="6441"/>
                    </a:lnTo>
                    <a:lnTo>
                      <a:pt x="4749" y="6622"/>
                    </a:lnTo>
                    <a:lnTo>
                      <a:pt x="5527" y="6780"/>
                    </a:lnTo>
                    <a:lnTo>
                      <a:pt x="6351" y="6937"/>
                    </a:lnTo>
                    <a:lnTo>
                      <a:pt x="7219" y="7095"/>
                    </a:lnTo>
                    <a:lnTo>
                      <a:pt x="8144" y="7242"/>
                    </a:lnTo>
                    <a:lnTo>
                      <a:pt x="9114" y="7389"/>
                    </a:lnTo>
                    <a:lnTo>
                      <a:pt x="10118" y="7513"/>
                    </a:lnTo>
                    <a:lnTo>
                      <a:pt x="11167" y="7648"/>
                    </a:lnTo>
                    <a:lnTo>
                      <a:pt x="12261" y="7761"/>
                    </a:lnTo>
                    <a:lnTo>
                      <a:pt x="13389" y="7874"/>
                    </a:lnTo>
                    <a:lnTo>
                      <a:pt x="14551" y="7975"/>
                    </a:lnTo>
                    <a:lnTo>
                      <a:pt x="15758" y="8065"/>
                    </a:lnTo>
                    <a:lnTo>
                      <a:pt x="16987" y="8156"/>
                    </a:lnTo>
                    <a:lnTo>
                      <a:pt x="18251" y="8235"/>
                    </a:lnTo>
                    <a:lnTo>
                      <a:pt x="19537" y="8291"/>
                    </a:lnTo>
                    <a:lnTo>
                      <a:pt x="20856" y="8359"/>
                    </a:lnTo>
                    <a:lnTo>
                      <a:pt x="22210" y="8404"/>
                    </a:lnTo>
                    <a:lnTo>
                      <a:pt x="23575" y="8438"/>
                    </a:lnTo>
                    <a:lnTo>
                      <a:pt x="24973" y="8460"/>
                    </a:lnTo>
                    <a:lnTo>
                      <a:pt x="26383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9248" y="8483"/>
                    </a:lnTo>
                    <a:lnTo>
                      <a:pt x="30658" y="8460"/>
                    </a:lnTo>
                    <a:lnTo>
                      <a:pt x="32045" y="8438"/>
                    </a:lnTo>
                    <a:lnTo>
                      <a:pt x="33422" y="8404"/>
                    </a:lnTo>
                    <a:lnTo>
                      <a:pt x="34764" y="8359"/>
                    </a:lnTo>
                    <a:lnTo>
                      <a:pt x="36083" y="8291"/>
                    </a:lnTo>
                    <a:lnTo>
                      <a:pt x="37381" y="8235"/>
                    </a:lnTo>
                    <a:lnTo>
                      <a:pt x="38633" y="8156"/>
                    </a:lnTo>
                    <a:lnTo>
                      <a:pt x="39873" y="8065"/>
                    </a:lnTo>
                    <a:lnTo>
                      <a:pt x="41069" y="7975"/>
                    </a:lnTo>
                    <a:lnTo>
                      <a:pt x="42231" y="7874"/>
                    </a:lnTo>
                    <a:lnTo>
                      <a:pt x="43359" y="7761"/>
                    </a:lnTo>
                    <a:lnTo>
                      <a:pt x="44453" y="7648"/>
                    </a:lnTo>
                    <a:lnTo>
                      <a:pt x="45502" y="7513"/>
                    </a:lnTo>
                    <a:lnTo>
                      <a:pt x="46517" y="7389"/>
                    </a:lnTo>
                    <a:lnTo>
                      <a:pt x="47476" y="7242"/>
                    </a:lnTo>
                    <a:lnTo>
                      <a:pt x="48401" y="7095"/>
                    </a:lnTo>
                    <a:lnTo>
                      <a:pt x="49269" y="6937"/>
                    </a:lnTo>
                    <a:lnTo>
                      <a:pt x="50104" y="6780"/>
                    </a:lnTo>
                    <a:lnTo>
                      <a:pt x="50871" y="6622"/>
                    </a:lnTo>
                    <a:lnTo>
                      <a:pt x="51593" y="6441"/>
                    </a:lnTo>
                    <a:lnTo>
                      <a:pt x="52269" y="6261"/>
                    </a:lnTo>
                    <a:lnTo>
                      <a:pt x="52879" y="6080"/>
                    </a:lnTo>
                    <a:lnTo>
                      <a:pt x="53443" y="5900"/>
                    </a:lnTo>
                    <a:lnTo>
                      <a:pt x="53939" y="5708"/>
                    </a:lnTo>
                    <a:lnTo>
                      <a:pt x="54164" y="5606"/>
                    </a:lnTo>
                    <a:lnTo>
                      <a:pt x="54379" y="5505"/>
                    </a:lnTo>
                    <a:lnTo>
                      <a:pt x="54571" y="5403"/>
                    </a:lnTo>
                    <a:lnTo>
                      <a:pt x="54751" y="5302"/>
                    </a:lnTo>
                    <a:lnTo>
                      <a:pt x="54909" y="5200"/>
                    </a:lnTo>
                    <a:lnTo>
                      <a:pt x="55056" y="5099"/>
                    </a:lnTo>
                    <a:lnTo>
                      <a:pt x="55191" y="4997"/>
                    </a:lnTo>
                    <a:lnTo>
                      <a:pt x="55304" y="4885"/>
                    </a:lnTo>
                    <a:lnTo>
                      <a:pt x="55405" y="4783"/>
                    </a:lnTo>
                    <a:lnTo>
                      <a:pt x="55484" y="4682"/>
                    </a:lnTo>
                    <a:lnTo>
                      <a:pt x="55541" y="4569"/>
                    </a:lnTo>
                    <a:lnTo>
                      <a:pt x="55586" y="4467"/>
                    </a:lnTo>
                    <a:lnTo>
                      <a:pt x="55619" y="4354"/>
                    </a:lnTo>
                    <a:lnTo>
                      <a:pt x="55619" y="4242"/>
                    </a:lnTo>
                    <a:lnTo>
                      <a:pt x="55619" y="4242"/>
                    </a:lnTo>
                    <a:lnTo>
                      <a:pt x="55619" y="4129"/>
                    </a:lnTo>
                    <a:lnTo>
                      <a:pt x="55586" y="4027"/>
                    </a:lnTo>
                    <a:lnTo>
                      <a:pt x="55541" y="3915"/>
                    </a:lnTo>
                    <a:lnTo>
                      <a:pt x="55484" y="3813"/>
                    </a:lnTo>
                    <a:lnTo>
                      <a:pt x="55405" y="3700"/>
                    </a:lnTo>
                    <a:lnTo>
                      <a:pt x="55304" y="3599"/>
                    </a:lnTo>
                    <a:lnTo>
                      <a:pt x="55191" y="3497"/>
                    </a:lnTo>
                    <a:lnTo>
                      <a:pt x="55056" y="3384"/>
                    </a:lnTo>
                    <a:lnTo>
                      <a:pt x="54909" y="3283"/>
                    </a:lnTo>
                    <a:lnTo>
                      <a:pt x="54751" y="3181"/>
                    </a:lnTo>
                    <a:lnTo>
                      <a:pt x="54571" y="3080"/>
                    </a:lnTo>
                    <a:lnTo>
                      <a:pt x="54379" y="2978"/>
                    </a:lnTo>
                    <a:lnTo>
                      <a:pt x="54164" y="2888"/>
                    </a:lnTo>
                    <a:lnTo>
                      <a:pt x="53939" y="2787"/>
                    </a:lnTo>
                    <a:lnTo>
                      <a:pt x="53443" y="2595"/>
                    </a:lnTo>
                    <a:lnTo>
                      <a:pt x="52879" y="2403"/>
                    </a:lnTo>
                    <a:lnTo>
                      <a:pt x="52269" y="2223"/>
                    </a:lnTo>
                    <a:lnTo>
                      <a:pt x="51593" y="2042"/>
                    </a:lnTo>
                    <a:lnTo>
                      <a:pt x="50871" y="1873"/>
                    </a:lnTo>
                    <a:lnTo>
                      <a:pt x="50104" y="1704"/>
                    </a:lnTo>
                    <a:lnTo>
                      <a:pt x="49269" y="1546"/>
                    </a:lnTo>
                    <a:lnTo>
                      <a:pt x="48401" y="1388"/>
                    </a:lnTo>
                    <a:lnTo>
                      <a:pt x="47476" y="1241"/>
                    </a:lnTo>
                    <a:lnTo>
                      <a:pt x="46517" y="1106"/>
                    </a:lnTo>
                    <a:lnTo>
                      <a:pt x="45502" y="971"/>
                    </a:lnTo>
                    <a:lnTo>
                      <a:pt x="44453" y="847"/>
                    </a:lnTo>
                    <a:lnTo>
                      <a:pt x="43359" y="722"/>
                    </a:lnTo>
                    <a:lnTo>
                      <a:pt x="42231" y="610"/>
                    </a:lnTo>
                    <a:lnTo>
                      <a:pt x="41069" y="508"/>
                    </a:lnTo>
                    <a:lnTo>
                      <a:pt x="39873" y="418"/>
                    </a:lnTo>
                    <a:lnTo>
                      <a:pt x="38633" y="339"/>
                    </a:lnTo>
                    <a:lnTo>
                      <a:pt x="37381" y="260"/>
                    </a:lnTo>
                    <a:lnTo>
                      <a:pt x="36083" y="192"/>
                    </a:lnTo>
                    <a:lnTo>
                      <a:pt x="34764" y="136"/>
                    </a:lnTo>
                    <a:lnTo>
                      <a:pt x="33422" y="91"/>
                    </a:lnTo>
                    <a:lnTo>
                      <a:pt x="32045" y="46"/>
                    </a:lnTo>
                    <a:lnTo>
                      <a:pt x="30658" y="23"/>
                    </a:lnTo>
                    <a:lnTo>
                      <a:pt x="29248" y="1"/>
                    </a:lnTo>
                    <a:lnTo>
                      <a:pt x="278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4"/>
              <p:cNvSpPr/>
              <p:nvPr/>
            </p:nvSpPr>
            <p:spPr>
              <a:xfrm>
                <a:off x="6593849" y="2345112"/>
                <a:ext cx="967006" cy="509585"/>
              </a:xfrm>
              <a:custGeom>
                <a:rect b="b" l="l" r="r" t="t"/>
                <a:pathLst>
                  <a:path extrusionOk="0" h="29316" w="55631">
                    <a:moveTo>
                      <a:pt x="0" y="1"/>
                    </a:moveTo>
                    <a:lnTo>
                      <a:pt x="0" y="25075"/>
                    </a:lnTo>
                    <a:lnTo>
                      <a:pt x="12" y="25188"/>
                    </a:lnTo>
                    <a:lnTo>
                      <a:pt x="34" y="25289"/>
                    </a:lnTo>
                    <a:lnTo>
                      <a:pt x="79" y="25402"/>
                    </a:lnTo>
                    <a:lnTo>
                      <a:pt x="147" y="25515"/>
                    </a:lnTo>
                    <a:lnTo>
                      <a:pt x="226" y="25616"/>
                    </a:lnTo>
                    <a:lnTo>
                      <a:pt x="316" y="25718"/>
                    </a:lnTo>
                    <a:lnTo>
                      <a:pt x="429" y="25831"/>
                    </a:lnTo>
                    <a:lnTo>
                      <a:pt x="564" y="25932"/>
                    </a:lnTo>
                    <a:lnTo>
                      <a:pt x="711" y="26034"/>
                    </a:lnTo>
                    <a:lnTo>
                      <a:pt x="880" y="26135"/>
                    </a:lnTo>
                    <a:lnTo>
                      <a:pt x="1049" y="26237"/>
                    </a:lnTo>
                    <a:lnTo>
                      <a:pt x="1253" y="26338"/>
                    </a:lnTo>
                    <a:lnTo>
                      <a:pt x="1456" y="26440"/>
                    </a:lnTo>
                    <a:lnTo>
                      <a:pt x="1692" y="26530"/>
                    </a:lnTo>
                    <a:lnTo>
                      <a:pt x="2189" y="26733"/>
                    </a:lnTo>
                    <a:lnTo>
                      <a:pt x="2741" y="26913"/>
                    </a:lnTo>
                    <a:lnTo>
                      <a:pt x="3362" y="27094"/>
                    </a:lnTo>
                    <a:lnTo>
                      <a:pt x="4027" y="27274"/>
                    </a:lnTo>
                    <a:lnTo>
                      <a:pt x="4749" y="27444"/>
                    </a:lnTo>
                    <a:lnTo>
                      <a:pt x="5527" y="27613"/>
                    </a:lnTo>
                    <a:lnTo>
                      <a:pt x="6351" y="27771"/>
                    </a:lnTo>
                    <a:lnTo>
                      <a:pt x="7219" y="27929"/>
                    </a:lnTo>
                    <a:lnTo>
                      <a:pt x="8144" y="28075"/>
                    </a:lnTo>
                    <a:lnTo>
                      <a:pt x="9114" y="28222"/>
                    </a:lnTo>
                    <a:lnTo>
                      <a:pt x="10118" y="28346"/>
                    </a:lnTo>
                    <a:lnTo>
                      <a:pt x="11167" y="28481"/>
                    </a:lnTo>
                    <a:lnTo>
                      <a:pt x="12261" y="28594"/>
                    </a:lnTo>
                    <a:lnTo>
                      <a:pt x="13389" y="28707"/>
                    </a:lnTo>
                    <a:lnTo>
                      <a:pt x="14551" y="28808"/>
                    </a:lnTo>
                    <a:lnTo>
                      <a:pt x="15758" y="28899"/>
                    </a:lnTo>
                    <a:lnTo>
                      <a:pt x="16987" y="28989"/>
                    </a:lnTo>
                    <a:lnTo>
                      <a:pt x="18251" y="29057"/>
                    </a:lnTo>
                    <a:lnTo>
                      <a:pt x="19537" y="29124"/>
                    </a:lnTo>
                    <a:lnTo>
                      <a:pt x="20856" y="29181"/>
                    </a:lnTo>
                    <a:lnTo>
                      <a:pt x="22210" y="29237"/>
                    </a:lnTo>
                    <a:lnTo>
                      <a:pt x="23575" y="29271"/>
                    </a:lnTo>
                    <a:lnTo>
                      <a:pt x="24973" y="29293"/>
                    </a:lnTo>
                    <a:lnTo>
                      <a:pt x="26383" y="29316"/>
                    </a:lnTo>
                    <a:lnTo>
                      <a:pt x="29248" y="29316"/>
                    </a:lnTo>
                    <a:lnTo>
                      <a:pt x="30658" y="29293"/>
                    </a:lnTo>
                    <a:lnTo>
                      <a:pt x="32045" y="29271"/>
                    </a:lnTo>
                    <a:lnTo>
                      <a:pt x="33422" y="29237"/>
                    </a:lnTo>
                    <a:lnTo>
                      <a:pt x="34764" y="29181"/>
                    </a:lnTo>
                    <a:lnTo>
                      <a:pt x="36083" y="29124"/>
                    </a:lnTo>
                    <a:lnTo>
                      <a:pt x="37381" y="29057"/>
                    </a:lnTo>
                    <a:lnTo>
                      <a:pt x="38644" y="28989"/>
                    </a:lnTo>
                    <a:lnTo>
                      <a:pt x="39873" y="28899"/>
                    </a:lnTo>
                    <a:lnTo>
                      <a:pt x="41069" y="28808"/>
                    </a:lnTo>
                    <a:lnTo>
                      <a:pt x="42231" y="28707"/>
                    </a:lnTo>
                    <a:lnTo>
                      <a:pt x="43370" y="28594"/>
                    </a:lnTo>
                    <a:lnTo>
                      <a:pt x="44453" y="28481"/>
                    </a:lnTo>
                    <a:lnTo>
                      <a:pt x="45502" y="28346"/>
                    </a:lnTo>
                    <a:lnTo>
                      <a:pt x="46517" y="28222"/>
                    </a:lnTo>
                    <a:lnTo>
                      <a:pt x="47487" y="28075"/>
                    </a:lnTo>
                    <a:lnTo>
                      <a:pt x="48401" y="27929"/>
                    </a:lnTo>
                    <a:lnTo>
                      <a:pt x="49280" y="27771"/>
                    </a:lnTo>
                    <a:lnTo>
                      <a:pt x="50104" y="27613"/>
                    </a:lnTo>
                    <a:lnTo>
                      <a:pt x="50882" y="27444"/>
                    </a:lnTo>
                    <a:lnTo>
                      <a:pt x="51604" y="27274"/>
                    </a:lnTo>
                    <a:lnTo>
                      <a:pt x="52269" y="27094"/>
                    </a:lnTo>
                    <a:lnTo>
                      <a:pt x="52890" y="26913"/>
                    </a:lnTo>
                    <a:lnTo>
                      <a:pt x="53443" y="26733"/>
                    </a:lnTo>
                    <a:lnTo>
                      <a:pt x="53939" y="26530"/>
                    </a:lnTo>
                    <a:lnTo>
                      <a:pt x="54164" y="26440"/>
                    </a:lnTo>
                    <a:lnTo>
                      <a:pt x="54379" y="26338"/>
                    </a:lnTo>
                    <a:lnTo>
                      <a:pt x="54571" y="26237"/>
                    </a:lnTo>
                    <a:lnTo>
                      <a:pt x="54751" y="26135"/>
                    </a:lnTo>
                    <a:lnTo>
                      <a:pt x="54920" y="26034"/>
                    </a:lnTo>
                    <a:lnTo>
                      <a:pt x="55067" y="25932"/>
                    </a:lnTo>
                    <a:lnTo>
                      <a:pt x="55191" y="25831"/>
                    </a:lnTo>
                    <a:lnTo>
                      <a:pt x="55315" y="25718"/>
                    </a:lnTo>
                    <a:lnTo>
                      <a:pt x="55405" y="25616"/>
                    </a:lnTo>
                    <a:lnTo>
                      <a:pt x="55484" y="25515"/>
                    </a:lnTo>
                    <a:lnTo>
                      <a:pt x="55552" y="25402"/>
                    </a:lnTo>
                    <a:lnTo>
                      <a:pt x="55597" y="25289"/>
                    </a:lnTo>
                    <a:lnTo>
                      <a:pt x="55619" y="25188"/>
                    </a:lnTo>
                    <a:lnTo>
                      <a:pt x="55631" y="25075"/>
                    </a:lnTo>
                    <a:lnTo>
                      <a:pt x="55631" y="1"/>
                    </a:lnTo>
                    <a:lnTo>
                      <a:pt x="55619" y="113"/>
                    </a:lnTo>
                    <a:lnTo>
                      <a:pt x="55597" y="226"/>
                    </a:lnTo>
                    <a:lnTo>
                      <a:pt x="55552" y="328"/>
                    </a:lnTo>
                    <a:lnTo>
                      <a:pt x="55484" y="441"/>
                    </a:lnTo>
                    <a:lnTo>
                      <a:pt x="55405" y="542"/>
                    </a:lnTo>
                    <a:lnTo>
                      <a:pt x="55315" y="655"/>
                    </a:lnTo>
                    <a:lnTo>
                      <a:pt x="55191" y="756"/>
                    </a:lnTo>
                    <a:lnTo>
                      <a:pt x="55067" y="858"/>
                    </a:lnTo>
                    <a:lnTo>
                      <a:pt x="54920" y="959"/>
                    </a:lnTo>
                    <a:lnTo>
                      <a:pt x="54751" y="1061"/>
                    </a:lnTo>
                    <a:lnTo>
                      <a:pt x="54571" y="1162"/>
                    </a:lnTo>
                    <a:lnTo>
                      <a:pt x="54379" y="1264"/>
                    </a:lnTo>
                    <a:lnTo>
                      <a:pt x="54164" y="1365"/>
                    </a:lnTo>
                    <a:lnTo>
                      <a:pt x="53939" y="1467"/>
                    </a:lnTo>
                    <a:lnTo>
                      <a:pt x="53443" y="1659"/>
                    </a:lnTo>
                    <a:lnTo>
                      <a:pt x="52890" y="1839"/>
                    </a:lnTo>
                    <a:lnTo>
                      <a:pt x="52269" y="2031"/>
                    </a:lnTo>
                    <a:lnTo>
                      <a:pt x="51604" y="2200"/>
                    </a:lnTo>
                    <a:lnTo>
                      <a:pt x="50882" y="2381"/>
                    </a:lnTo>
                    <a:lnTo>
                      <a:pt x="50104" y="2539"/>
                    </a:lnTo>
                    <a:lnTo>
                      <a:pt x="49280" y="2708"/>
                    </a:lnTo>
                    <a:lnTo>
                      <a:pt x="48401" y="2854"/>
                    </a:lnTo>
                    <a:lnTo>
                      <a:pt x="47487" y="3001"/>
                    </a:lnTo>
                    <a:lnTo>
                      <a:pt x="46517" y="3148"/>
                    </a:lnTo>
                    <a:lnTo>
                      <a:pt x="45502" y="3283"/>
                    </a:lnTo>
                    <a:lnTo>
                      <a:pt x="44453" y="3407"/>
                    </a:lnTo>
                    <a:lnTo>
                      <a:pt x="43370" y="3520"/>
                    </a:lnTo>
                    <a:lnTo>
                      <a:pt x="42231" y="3633"/>
                    </a:lnTo>
                    <a:lnTo>
                      <a:pt x="41069" y="3734"/>
                    </a:lnTo>
                    <a:lnTo>
                      <a:pt x="39873" y="3824"/>
                    </a:lnTo>
                    <a:lnTo>
                      <a:pt x="38644" y="3915"/>
                    </a:lnTo>
                    <a:lnTo>
                      <a:pt x="37381" y="3994"/>
                    </a:lnTo>
                    <a:lnTo>
                      <a:pt x="36083" y="4050"/>
                    </a:lnTo>
                    <a:lnTo>
                      <a:pt x="34764" y="4118"/>
                    </a:lnTo>
                    <a:lnTo>
                      <a:pt x="33422" y="4163"/>
                    </a:lnTo>
                    <a:lnTo>
                      <a:pt x="32045" y="4197"/>
                    </a:lnTo>
                    <a:lnTo>
                      <a:pt x="30658" y="4219"/>
                    </a:lnTo>
                    <a:lnTo>
                      <a:pt x="29248" y="4242"/>
                    </a:lnTo>
                    <a:lnTo>
                      <a:pt x="26383" y="4242"/>
                    </a:lnTo>
                    <a:lnTo>
                      <a:pt x="24973" y="4219"/>
                    </a:lnTo>
                    <a:lnTo>
                      <a:pt x="23575" y="4197"/>
                    </a:lnTo>
                    <a:lnTo>
                      <a:pt x="22210" y="4163"/>
                    </a:lnTo>
                    <a:lnTo>
                      <a:pt x="20856" y="4118"/>
                    </a:lnTo>
                    <a:lnTo>
                      <a:pt x="19537" y="4050"/>
                    </a:lnTo>
                    <a:lnTo>
                      <a:pt x="18251" y="3994"/>
                    </a:lnTo>
                    <a:lnTo>
                      <a:pt x="16987" y="3915"/>
                    </a:lnTo>
                    <a:lnTo>
                      <a:pt x="15758" y="3824"/>
                    </a:lnTo>
                    <a:lnTo>
                      <a:pt x="14551" y="3734"/>
                    </a:lnTo>
                    <a:lnTo>
                      <a:pt x="13389" y="3633"/>
                    </a:lnTo>
                    <a:lnTo>
                      <a:pt x="12261" y="3520"/>
                    </a:lnTo>
                    <a:lnTo>
                      <a:pt x="11167" y="3407"/>
                    </a:lnTo>
                    <a:lnTo>
                      <a:pt x="10118" y="3283"/>
                    </a:lnTo>
                    <a:lnTo>
                      <a:pt x="9114" y="3148"/>
                    </a:lnTo>
                    <a:lnTo>
                      <a:pt x="8144" y="3001"/>
                    </a:lnTo>
                    <a:lnTo>
                      <a:pt x="7219" y="2854"/>
                    </a:lnTo>
                    <a:lnTo>
                      <a:pt x="6351" y="2708"/>
                    </a:lnTo>
                    <a:lnTo>
                      <a:pt x="5527" y="2539"/>
                    </a:lnTo>
                    <a:lnTo>
                      <a:pt x="4749" y="2381"/>
                    </a:lnTo>
                    <a:lnTo>
                      <a:pt x="4027" y="2200"/>
                    </a:lnTo>
                    <a:lnTo>
                      <a:pt x="3362" y="2031"/>
                    </a:lnTo>
                    <a:lnTo>
                      <a:pt x="2741" y="1839"/>
                    </a:lnTo>
                    <a:lnTo>
                      <a:pt x="2189" y="1659"/>
                    </a:lnTo>
                    <a:lnTo>
                      <a:pt x="1692" y="1467"/>
                    </a:lnTo>
                    <a:lnTo>
                      <a:pt x="1456" y="1365"/>
                    </a:lnTo>
                    <a:lnTo>
                      <a:pt x="1253" y="1264"/>
                    </a:lnTo>
                    <a:lnTo>
                      <a:pt x="1049" y="1162"/>
                    </a:lnTo>
                    <a:lnTo>
                      <a:pt x="880" y="1061"/>
                    </a:lnTo>
                    <a:lnTo>
                      <a:pt x="711" y="959"/>
                    </a:lnTo>
                    <a:lnTo>
                      <a:pt x="564" y="858"/>
                    </a:lnTo>
                    <a:lnTo>
                      <a:pt x="429" y="756"/>
                    </a:lnTo>
                    <a:lnTo>
                      <a:pt x="316" y="655"/>
                    </a:lnTo>
                    <a:lnTo>
                      <a:pt x="226" y="542"/>
                    </a:lnTo>
                    <a:lnTo>
                      <a:pt x="147" y="441"/>
                    </a:lnTo>
                    <a:lnTo>
                      <a:pt x="79" y="328"/>
                    </a:lnTo>
                    <a:lnTo>
                      <a:pt x="34" y="226"/>
                    </a:lnTo>
                    <a:lnTo>
                      <a:pt x="12" y="1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AA221">
                  <a:alpha val="5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4"/>
              <p:cNvSpPr/>
              <p:nvPr/>
            </p:nvSpPr>
            <p:spPr>
              <a:xfrm>
                <a:off x="6593849" y="2345112"/>
                <a:ext cx="967006" cy="509585"/>
              </a:xfrm>
              <a:custGeom>
                <a:rect b="b" l="l" r="r" t="t"/>
                <a:pathLst>
                  <a:path extrusionOk="0" fill="none" h="29316" w="55631">
                    <a:moveTo>
                      <a:pt x="27816" y="4242"/>
                    </a:moveTo>
                    <a:lnTo>
                      <a:pt x="27816" y="4242"/>
                    </a:lnTo>
                    <a:lnTo>
                      <a:pt x="26383" y="4242"/>
                    </a:lnTo>
                    <a:lnTo>
                      <a:pt x="24973" y="4219"/>
                    </a:lnTo>
                    <a:lnTo>
                      <a:pt x="23575" y="4197"/>
                    </a:lnTo>
                    <a:lnTo>
                      <a:pt x="22210" y="4163"/>
                    </a:lnTo>
                    <a:lnTo>
                      <a:pt x="20856" y="4118"/>
                    </a:lnTo>
                    <a:lnTo>
                      <a:pt x="19537" y="4050"/>
                    </a:lnTo>
                    <a:lnTo>
                      <a:pt x="18251" y="3994"/>
                    </a:lnTo>
                    <a:lnTo>
                      <a:pt x="16987" y="3915"/>
                    </a:lnTo>
                    <a:lnTo>
                      <a:pt x="15758" y="3824"/>
                    </a:lnTo>
                    <a:lnTo>
                      <a:pt x="14551" y="3734"/>
                    </a:lnTo>
                    <a:lnTo>
                      <a:pt x="13389" y="3633"/>
                    </a:lnTo>
                    <a:lnTo>
                      <a:pt x="12261" y="3520"/>
                    </a:lnTo>
                    <a:lnTo>
                      <a:pt x="11167" y="3407"/>
                    </a:lnTo>
                    <a:lnTo>
                      <a:pt x="10118" y="3283"/>
                    </a:lnTo>
                    <a:lnTo>
                      <a:pt x="9114" y="3148"/>
                    </a:lnTo>
                    <a:lnTo>
                      <a:pt x="8144" y="3001"/>
                    </a:lnTo>
                    <a:lnTo>
                      <a:pt x="7219" y="2854"/>
                    </a:lnTo>
                    <a:lnTo>
                      <a:pt x="6351" y="2708"/>
                    </a:lnTo>
                    <a:lnTo>
                      <a:pt x="5527" y="2539"/>
                    </a:lnTo>
                    <a:lnTo>
                      <a:pt x="4749" y="2381"/>
                    </a:lnTo>
                    <a:lnTo>
                      <a:pt x="4027" y="2200"/>
                    </a:lnTo>
                    <a:lnTo>
                      <a:pt x="3362" y="2031"/>
                    </a:lnTo>
                    <a:lnTo>
                      <a:pt x="2741" y="1839"/>
                    </a:lnTo>
                    <a:lnTo>
                      <a:pt x="2189" y="1659"/>
                    </a:lnTo>
                    <a:lnTo>
                      <a:pt x="1692" y="1467"/>
                    </a:lnTo>
                    <a:lnTo>
                      <a:pt x="1456" y="1365"/>
                    </a:lnTo>
                    <a:lnTo>
                      <a:pt x="1253" y="1264"/>
                    </a:lnTo>
                    <a:lnTo>
                      <a:pt x="1049" y="1162"/>
                    </a:lnTo>
                    <a:lnTo>
                      <a:pt x="880" y="1061"/>
                    </a:lnTo>
                    <a:lnTo>
                      <a:pt x="711" y="959"/>
                    </a:lnTo>
                    <a:lnTo>
                      <a:pt x="564" y="858"/>
                    </a:lnTo>
                    <a:lnTo>
                      <a:pt x="429" y="756"/>
                    </a:lnTo>
                    <a:lnTo>
                      <a:pt x="316" y="655"/>
                    </a:lnTo>
                    <a:lnTo>
                      <a:pt x="226" y="542"/>
                    </a:lnTo>
                    <a:lnTo>
                      <a:pt x="147" y="441"/>
                    </a:lnTo>
                    <a:lnTo>
                      <a:pt x="79" y="328"/>
                    </a:lnTo>
                    <a:lnTo>
                      <a:pt x="34" y="226"/>
                    </a:lnTo>
                    <a:lnTo>
                      <a:pt x="12" y="113"/>
                    </a:lnTo>
                    <a:lnTo>
                      <a:pt x="0" y="1"/>
                    </a:lnTo>
                    <a:lnTo>
                      <a:pt x="0" y="25075"/>
                    </a:lnTo>
                    <a:lnTo>
                      <a:pt x="0" y="25075"/>
                    </a:lnTo>
                    <a:lnTo>
                      <a:pt x="12" y="25188"/>
                    </a:lnTo>
                    <a:lnTo>
                      <a:pt x="34" y="25289"/>
                    </a:lnTo>
                    <a:lnTo>
                      <a:pt x="79" y="25402"/>
                    </a:lnTo>
                    <a:lnTo>
                      <a:pt x="147" y="25515"/>
                    </a:lnTo>
                    <a:lnTo>
                      <a:pt x="226" y="25616"/>
                    </a:lnTo>
                    <a:lnTo>
                      <a:pt x="316" y="25718"/>
                    </a:lnTo>
                    <a:lnTo>
                      <a:pt x="429" y="25831"/>
                    </a:lnTo>
                    <a:lnTo>
                      <a:pt x="564" y="25932"/>
                    </a:lnTo>
                    <a:lnTo>
                      <a:pt x="711" y="26034"/>
                    </a:lnTo>
                    <a:lnTo>
                      <a:pt x="880" y="26135"/>
                    </a:lnTo>
                    <a:lnTo>
                      <a:pt x="1049" y="26237"/>
                    </a:lnTo>
                    <a:lnTo>
                      <a:pt x="1253" y="26338"/>
                    </a:lnTo>
                    <a:lnTo>
                      <a:pt x="1456" y="26440"/>
                    </a:lnTo>
                    <a:lnTo>
                      <a:pt x="1692" y="26530"/>
                    </a:lnTo>
                    <a:lnTo>
                      <a:pt x="2189" y="26733"/>
                    </a:lnTo>
                    <a:lnTo>
                      <a:pt x="2741" y="26913"/>
                    </a:lnTo>
                    <a:lnTo>
                      <a:pt x="3362" y="27094"/>
                    </a:lnTo>
                    <a:lnTo>
                      <a:pt x="4027" y="27274"/>
                    </a:lnTo>
                    <a:lnTo>
                      <a:pt x="4749" y="27444"/>
                    </a:lnTo>
                    <a:lnTo>
                      <a:pt x="5527" y="27613"/>
                    </a:lnTo>
                    <a:lnTo>
                      <a:pt x="6351" y="27771"/>
                    </a:lnTo>
                    <a:lnTo>
                      <a:pt x="7219" y="27929"/>
                    </a:lnTo>
                    <a:lnTo>
                      <a:pt x="8144" y="28075"/>
                    </a:lnTo>
                    <a:lnTo>
                      <a:pt x="9114" y="28222"/>
                    </a:lnTo>
                    <a:lnTo>
                      <a:pt x="10118" y="28346"/>
                    </a:lnTo>
                    <a:lnTo>
                      <a:pt x="11167" y="28481"/>
                    </a:lnTo>
                    <a:lnTo>
                      <a:pt x="12261" y="28594"/>
                    </a:lnTo>
                    <a:lnTo>
                      <a:pt x="13389" y="28707"/>
                    </a:lnTo>
                    <a:lnTo>
                      <a:pt x="14551" y="28808"/>
                    </a:lnTo>
                    <a:lnTo>
                      <a:pt x="15758" y="28899"/>
                    </a:lnTo>
                    <a:lnTo>
                      <a:pt x="16987" y="28989"/>
                    </a:lnTo>
                    <a:lnTo>
                      <a:pt x="18251" y="29057"/>
                    </a:lnTo>
                    <a:lnTo>
                      <a:pt x="19537" y="29124"/>
                    </a:lnTo>
                    <a:lnTo>
                      <a:pt x="20856" y="29181"/>
                    </a:lnTo>
                    <a:lnTo>
                      <a:pt x="22210" y="29237"/>
                    </a:lnTo>
                    <a:lnTo>
                      <a:pt x="23575" y="29271"/>
                    </a:lnTo>
                    <a:lnTo>
                      <a:pt x="24973" y="29293"/>
                    </a:lnTo>
                    <a:lnTo>
                      <a:pt x="26383" y="29316"/>
                    </a:lnTo>
                    <a:lnTo>
                      <a:pt x="27816" y="29316"/>
                    </a:lnTo>
                    <a:lnTo>
                      <a:pt x="27816" y="29316"/>
                    </a:lnTo>
                    <a:lnTo>
                      <a:pt x="29248" y="29316"/>
                    </a:lnTo>
                    <a:lnTo>
                      <a:pt x="30658" y="29293"/>
                    </a:lnTo>
                    <a:lnTo>
                      <a:pt x="32045" y="29271"/>
                    </a:lnTo>
                    <a:lnTo>
                      <a:pt x="33422" y="29237"/>
                    </a:lnTo>
                    <a:lnTo>
                      <a:pt x="34764" y="29181"/>
                    </a:lnTo>
                    <a:lnTo>
                      <a:pt x="36083" y="29124"/>
                    </a:lnTo>
                    <a:lnTo>
                      <a:pt x="37381" y="29057"/>
                    </a:lnTo>
                    <a:lnTo>
                      <a:pt x="38644" y="28989"/>
                    </a:lnTo>
                    <a:lnTo>
                      <a:pt x="39873" y="28899"/>
                    </a:lnTo>
                    <a:lnTo>
                      <a:pt x="41069" y="28808"/>
                    </a:lnTo>
                    <a:lnTo>
                      <a:pt x="42231" y="28707"/>
                    </a:lnTo>
                    <a:lnTo>
                      <a:pt x="43370" y="28594"/>
                    </a:lnTo>
                    <a:lnTo>
                      <a:pt x="44453" y="28481"/>
                    </a:lnTo>
                    <a:lnTo>
                      <a:pt x="45502" y="28346"/>
                    </a:lnTo>
                    <a:lnTo>
                      <a:pt x="46517" y="28222"/>
                    </a:lnTo>
                    <a:lnTo>
                      <a:pt x="47487" y="28075"/>
                    </a:lnTo>
                    <a:lnTo>
                      <a:pt x="48401" y="27929"/>
                    </a:lnTo>
                    <a:lnTo>
                      <a:pt x="49280" y="27771"/>
                    </a:lnTo>
                    <a:lnTo>
                      <a:pt x="50104" y="27613"/>
                    </a:lnTo>
                    <a:lnTo>
                      <a:pt x="50882" y="27444"/>
                    </a:lnTo>
                    <a:lnTo>
                      <a:pt x="51604" y="27274"/>
                    </a:lnTo>
                    <a:lnTo>
                      <a:pt x="52269" y="27094"/>
                    </a:lnTo>
                    <a:lnTo>
                      <a:pt x="52890" y="26913"/>
                    </a:lnTo>
                    <a:lnTo>
                      <a:pt x="53443" y="26733"/>
                    </a:lnTo>
                    <a:lnTo>
                      <a:pt x="53939" y="26530"/>
                    </a:lnTo>
                    <a:lnTo>
                      <a:pt x="54164" y="26440"/>
                    </a:lnTo>
                    <a:lnTo>
                      <a:pt x="54379" y="26338"/>
                    </a:lnTo>
                    <a:lnTo>
                      <a:pt x="54571" y="26237"/>
                    </a:lnTo>
                    <a:lnTo>
                      <a:pt x="54751" y="26135"/>
                    </a:lnTo>
                    <a:lnTo>
                      <a:pt x="54920" y="26034"/>
                    </a:lnTo>
                    <a:lnTo>
                      <a:pt x="55067" y="25932"/>
                    </a:lnTo>
                    <a:lnTo>
                      <a:pt x="55191" y="25831"/>
                    </a:lnTo>
                    <a:lnTo>
                      <a:pt x="55315" y="25718"/>
                    </a:lnTo>
                    <a:lnTo>
                      <a:pt x="55405" y="25616"/>
                    </a:lnTo>
                    <a:lnTo>
                      <a:pt x="55484" y="25515"/>
                    </a:lnTo>
                    <a:lnTo>
                      <a:pt x="55552" y="25402"/>
                    </a:lnTo>
                    <a:lnTo>
                      <a:pt x="55597" y="25289"/>
                    </a:lnTo>
                    <a:lnTo>
                      <a:pt x="55619" y="25188"/>
                    </a:lnTo>
                    <a:lnTo>
                      <a:pt x="55631" y="25075"/>
                    </a:lnTo>
                    <a:lnTo>
                      <a:pt x="55631" y="1"/>
                    </a:lnTo>
                    <a:lnTo>
                      <a:pt x="55631" y="1"/>
                    </a:lnTo>
                    <a:lnTo>
                      <a:pt x="55619" y="113"/>
                    </a:lnTo>
                    <a:lnTo>
                      <a:pt x="55597" y="226"/>
                    </a:lnTo>
                    <a:lnTo>
                      <a:pt x="55552" y="328"/>
                    </a:lnTo>
                    <a:lnTo>
                      <a:pt x="55484" y="441"/>
                    </a:lnTo>
                    <a:lnTo>
                      <a:pt x="55405" y="542"/>
                    </a:lnTo>
                    <a:lnTo>
                      <a:pt x="55315" y="655"/>
                    </a:lnTo>
                    <a:lnTo>
                      <a:pt x="55191" y="756"/>
                    </a:lnTo>
                    <a:lnTo>
                      <a:pt x="55067" y="858"/>
                    </a:lnTo>
                    <a:lnTo>
                      <a:pt x="54920" y="959"/>
                    </a:lnTo>
                    <a:lnTo>
                      <a:pt x="54751" y="1061"/>
                    </a:lnTo>
                    <a:lnTo>
                      <a:pt x="54571" y="1162"/>
                    </a:lnTo>
                    <a:lnTo>
                      <a:pt x="54379" y="1264"/>
                    </a:lnTo>
                    <a:lnTo>
                      <a:pt x="54164" y="1365"/>
                    </a:lnTo>
                    <a:lnTo>
                      <a:pt x="53939" y="1467"/>
                    </a:lnTo>
                    <a:lnTo>
                      <a:pt x="53443" y="1659"/>
                    </a:lnTo>
                    <a:lnTo>
                      <a:pt x="52890" y="1839"/>
                    </a:lnTo>
                    <a:lnTo>
                      <a:pt x="52269" y="2031"/>
                    </a:lnTo>
                    <a:lnTo>
                      <a:pt x="51604" y="2200"/>
                    </a:lnTo>
                    <a:lnTo>
                      <a:pt x="50882" y="2381"/>
                    </a:lnTo>
                    <a:lnTo>
                      <a:pt x="50104" y="2539"/>
                    </a:lnTo>
                    <a:lnTo>
                      <a:pt x="49280" y="2708"/>
                    </a:lnTo>
                    <a:lnTo>
                      <a:pt x="48401" y="2854"/>
                    </a:lnTo>
                    <a:lnTo>
                      <a:pt x="47487" y="3001"/>
                    </a:lnTo>
                    <a:lnTo>
                      <a:pt x="46517" y="3148"/>
                    </a:lnTo>
                    <a:lnTo>
                      <a:pt x="45502" y="3283"/>
                    </a:lnTo>
                    <a:lnTo>
                      <a:pt x="44453" y="3407"/>
                    </a:lnTo>
                    <a:lnTo>
                      <a:pt x="43370" y="3520"/>
                    </a:lnTo>
                    <a:lnTo>
                      <a:pt x="42231" y="3633"/>
                    </a:lnTo>
                    <a:lnTo>
                      <a:pt x="41069" y="3734"/>
                    </a:lnTo>
                    <a:lnTo>
                      <a:pt x="39873" y="3824"/>
                    </a:lnTo>
                    <a:lnTo>
                      <a:pt x="38644" y="3915"/>
                    </a:lnTo>
                    <a:lnTo>
                      <a:pt x="37381" y="3994"/>
                    </a:lnTo>
                    <a:lnTo>
                      <a:pt x="36083" y="4050"/>
                    </a:lnTo>
                    <a:lnTo>
                      <a:pt x="34764" y="4118"/>
                    </a:lnTo>
                    <a:lnTo>
                      <a:pt x="33422" y="4163"/>
                    </a:lnTo>
                    <a:lnTo>
                      <a:pt x="32045" y="4197"/>
                    </a:lnTo>
                    <a:lnTo>
                      <a:pt x="30658" y="4219"/>
                    </a:lnTo>
                    <a:lnTo>
                      <a:pt x="29248" y="4242"/>
                    </a:lnTo>
                    <a:lnTo>
                      <a:pt x="27816" y="42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4"/>
              <p:cNvSpPr/>
              <p:nvPr/>
            </p:nvSpPr>
            <p:spPr>
              <a:xfrm>
                <a:off x="6593849" y="2345112"/>
                <a:ext cx="967006" cy="509585"/>
              </a:xfrm>
              <a:custGeom>
                <a:rect b="b" l="l" r="r" t="t"/>
                <a:pathLst>
                  <a:path extrusionOk="0" fill="none" h="29316" w="55631">
                    <a:moveTo>
                      <a:pt x="55631" y="1"/>
                    </a:moveTo>
                    <a:lnTo>
                      <a:pt x="55631" y="1"/>
                    </a:lnTo>
                    <a:lnTo>
                      <a:pt x="55619" y="113"/>
                    </a:lnTo>
                    <a:lnTo>
                      <a:pt x="55597" y="226"/>
                    </a:lnTo>
                    <a:lnTo>
                      <a:pt x="55552" y="328"/>
                    </a:lnTo>
                    <a:lnTo>
                      <a:pt x="55484" y="441"/>
                    </a:lnTo>
                    <a:lnTo>
                      <a:pt x="55405" y="542"/>
                    </a:lnTo>
                    <a:lnTo>
                      <a:pt x="55315" y="655"/>
                    </a:lnTo>
                    <a:lnTo>
                      <a:pt x="55191" y="756"/>
                    </a:lnTo>
                    <a:lnTo>
                      <a:pt x="55067" y="858"/>
                    </a:lnTo>
                    <a:lnTo>
                      <a:pt x="54920" y="959"/>
                    </a:lnTo>
                    <a:lnTo>
                      <a:pt x="54751" y="1061"/>
                    </a:lnTo>
                    <a:lnTo>
                      <a:pt x="54571" y="1162"/>
                    </a:lnTo>
                    <a:lnTo>
                      <a:pt x="54379" y="1264"/>
                    </a:lnTo>
                    <a:lnTo>
                      <a:pt x="54164" y="1365"/>
                    </a:lnTo>
                    <a:lnTo>
                      <a:pt x="53939" y="1467"/>
                    </a:lnTo>
                    <a:lnTo>
                      <a:pt x="53443" y="1659"/>
                    </a:lnTo>
                    <a:lnTo>
                      <a:pt x="52890" y="1839"/>
                    </a:lnTo>
                    <a:lnTo>
                      <a:pt x="52269" y="2031"/>
                    </a:lnTo>
                    <a:lnTo>
                      <a:pt x="51604" y="2200"/>
                    </a:lnTo>
                    <a:lnTo>
                      <a:pt x="50882" y="2381"/>
                    </a:lnTo>
                    <a:lnTo>
                      <a:pt x="50104" y="2539"/>
                    </a:lnTo>
                    <a:lnTo>
                      <a:pt x="49280" y="2708"/>
                    </a:lnTo>
                    <a:lnTo>
                      <a:pt x="48401" y="2854"/>
                    </a:lnTo>
                    <a:lnTo>
                      <a:pt x="47487" y="3001"/>
                    </a:lnTo>
                    <a:lnTo>
                      <a:pt x="46517" y="3148"/>
                    </a:lnTo>
                    <a:lnTo>
                      <a:pt x="45502" y="3283"/>
                    </a:lnTo>
                    <a:lnTo>
                      <a:pt x="44453" y="3407"/>
                    </a:lnTo>
                    <a:lnTo>
                      <a:pt x="43370" y="3520"/>
                    </a:lnTo>
                    <a:lnTo>
                      <a:pt x="42231" y="3633"/>
                    </a:lnTo>
                    <a:lnTo>
                      <a:pt x="41069" y="3734"/>
                    </a:lnTo>
                    <a:lnTo>
                      <a:pt x="39873" y="3824"/>
                    </a:lnTo>
                    <a:lnTo>
                      <a:pt x="38644" y="3915"/>
                    </a:lnTo>
                    <a:lnTo>
                      <a:pt x="37381" y="3994"/>
                    </a:lnTo>
                    <a:lnTo>
                      <a:pt x="36083" y="4050"/>
                    </a:lnTo>
                    <a:lnTo>
                      <a:pt x="34764" y="4118"/>
                    </a:lnTo>
                    <a:lnTo>
                      <a:pt x="33422" y="4163"/>
                    </a:lnTo>
                    <a:lnTo>
                      <a:pt x="32045" y="4197"/>
                    </a:lnTo>
                    <a:lnTo>
                      <a:pt x="30658" y="4219"/>
                    </a:lnTo>
                    <a:lnTo>
                      <a:pt x="29248" y="4242"/>
                    </a:lnTo>
                    <a:lnTo>
                      <a:pt x="27816" y="4242"/>
                    </a:lnTo>
                    <a:lnTo>
                      <a:pt x="27816" y="4242"/>
                    </a:lnTo>
                    <a:lnTo>
                      <a:pt x="27816" y="4242"/>
                    </a:lnTo>
                    <a:lnTo>
                      <a:pt x="27816" y="4242"/>
                    </a:lnTo>
                    <a:lnTo>
                      <a:pt x="26383" y="4242"/>
                    </a:lnTo>
                    <a:lnTo>
                      <a:pt x="24973" y="4219"/>
                    </a:lnTo>
                    <a:lnTo>
                      <a:pt x="23575" y="4197"/>
                    </a:lnTo>
                    <a:lnTo>
                      <a:pt x="22210" y="4163"/>
                    </a:lnTo>
                    <a:lnTo>
                      <a:pt x="20856" y="4118"/>
                    </a:lnTo>
                    <a:lnTo>
                      <a:pt x="19537" y="4050"/>
                    </a:lnTo>
                    <a:lnTo>
                      <a:pt x="18251" y="3994"/>
                    </a:lnTo>
                    <a:lnTo>
                      <a:pt x="16987" y="3915"/>
                    </a:lnTo>
                    <a:lnTo>
                      <a:pt x="15758" y="3824"/>
                    </a:lnTo>
                    <a:lnTo>
                      <a:pt x="14551" y="3734"/>
                    </a:lnTo>
                    <a:lnTo>
                      <a:pt x="13389" y="3633"/>
                    </a:lnTo>
                    <a:lnTo>
                      <a:pt x="12261" y="3520"/>
                    </a:lnTo>
                    <a:lnTo>
                      <a:pt x="11167" y="3407"/>
                    </a:lnTo>
                    <a:lnTo>
                      <a:pt x="10118" y="3283"/>
                    </a:lnTo>
                    <a:lnTo>
                      <a:pt x="9114" y="3148"/>
                    </a:lnTo>
                    <a:lnTo>
                      <a:pt x="8144" y="3001"/>
                    </a:lnTo>
                    <a:lnTo>
                      <a:pt x="7219" y="2854"/>
                    </a:lnTo>
                    <a:lnTo>
                      <a:pt x="6351" y="2708"/>
                    </a:lnTo>
                    <a:lnTo>
                      <a:pt x="5527" y="2539"/>
                    </a:lnTo>
                    <a:lnTo>
                      <a:pt x="4749" y="2381"/>
                    </a:lnTo>
                    <a:lnTo>
                      <a:pt x="4027" y="2200"/>
                    </a:lnTo>
                    <a:lnTo>
                      <a:pt x="3362" y="2031"/>
                    </a:lnTo>
                    <a:lnTo>
                      <a:pt x="2741" y="1839"/>
                    </a:lnTo>
                    <a:lnTo>
                      <a:pt x="2189" y="1659"/>
                    </a:lnTo>
                    <a:lnTo>
                      <a:pt x="1692" y="1467"/>
                    </a:lnTo>
                    <a:lnTo>
                      <a:pt x="1456" y="1365"/>
                    </a:lnTo>
                    <a:lnTo>
                      <a:pt x="1253" y="1264"/>
                    </a:lnTo>
                    <a:lnTo>
                      <a:pt x="1049" y="1162"/>
                    </a:lnTo>
                    <a:lnTo>
                      <a:pt x="880" y="1061"/>
                    </a:lnTo>
                    <a:lnTo>
                      <a:pt x="711" y="959"/>
                    </a:lnTo>
                    <a:lnTo>
                      <a:pt x="564" y="858"/>
                    </a:lnTo>
                    <a:lnTo>
                      <a:pt x="429" y="756"/>
                    </a:lnTo>
                    <a:lnTo>
                      <a:pt x="316" y="655"/>
                    </a:lnTo>
                    <a:lnTo>
                      <a:pt x="226" y="542"/>
                    </a:lnTo>
                    <a:lnTo>
                      <a:pt x="147" y="441"/>
                    </a:lnTo>
                    <a:lnTo>
                      <a:pt x="79" y="328"/>
                    </a:lnTo>
                    <a:lnTo>
                      <a:pt x="34" y="226"/>
                    </a:lnTo>
                    <a:lnTo>
                      <a:pt x="12" y="11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5075"/>
                    </a:lnTo>
                    <a:lnTo>
                      <a:pt x="0" y="25075"/>
                    </a:lnTo>
                    <a:lnTo>
                      <a:pt x="12" y="25188"/>
                    </a:lnTo>
                    <a:lnTo>
                      <a:pt x="34" y="25289"/>
                    </a:lnTo>
                    <a:lnTo>
                      <a:pt x="79" y="25402"/>
                    </a:lnTo>
                    <a:lnTo>
                      <a:pt x="147" y="25515"/>
                    </a:lnTo>
                    <a:lnTo>
                      <a:pt x="226" y="25616"/>
                    </a:lnTo>
                    <a:lnTo>
                      <a:pt x="316" y="25718"/>
                    </a:lnTo>
                    <a:lnTo>
                      <a:pt x="429" y="25831"/>
                    </a:lnTo>
                    <a:lnTo>
                      <a:pt x="564" y="25932"/>
                    </a:lnTo>
                    <a:lnTo>
                      <a:pt x="711" y="26034"/>
                    </a:lnTo>
                    <a:lnTo>
                      <a:pt x="880" y="26135"/>
                    </a:lnTo>
                    <a:lnTo>
                      <a:pt x="1049" y="26237"/>
                    </a:lnTo>
                    <a:lnTo>
                      <a:pt x="1253" y="26338"/>
                    </a:lnTo>
                    <a:lnTo>
                      <a:pt x="1456" y="26440"/>
                    </a:lnTo>
                    <a:lnTo>
                      <a:pt x="1692" y="26530"/>
                    </a:lnTo>
                    <a:lnTo>
                      <a:pt x="2189" y="26733"/>
                    </a:lnTo>
                    <a:lnTo>
                      <a:pt x="2741" y="26913"/>
                    </a:lnTo>
                    <a:lnTo>
                      <a:pt x="3362" y="27094"/>
                    </a:lnTo>
                    <a:lnTo>
                      <a:pt x="4027" y="27274"/>
                    </a:lnTo>
                    <a:lnTo>
                      <a:pt x="4749" y="27444"/>
                    </a:lnTo>
                    <a:lnTo>
                      <a:pt x="5527" y="27613"/>
                    </a:lnTo>
                    <a:lnTo>
                      <a:pt x="6351" y="27771"/>
                    </a:lnTo>
                    <a:lnTo>
                      <a:pt x="7219" y="27929"/>
                    </a:lnTo>
                    <a:lnTo>
                      <a:pt x="8144" y="28075"/>
                    </a:lnTo>
                    <a:lnTo>
                      <a:pt x="9114" y="28222"/>
                    </a:lnTo>
                    <a:lnTo>
                      <a:pt x="10118" y="28346"/>
                    </a:lnTo>
                    <a:lnTo>
                      <a:pt x="11167" y="28481"/>
                    </a:lnTo>
                    <a:lnTo>
                      <a:pt x="12261" y="28594"/>
                    </a:lnTo>
                    <a:lnTo>
                      <a:pt x="13389" y="28707"/>
                    </a:lnTo>
                    <a:lnTo>
                      <a:pt x="14551" y="28808"/>
                    </a:lnTo>
                    <a:lnTo>
                      <a:pt x="15758" y="28899"/>
                    </a:lnTo>
                    <a:lnTo>
                      <a:pt x="16987" y="28989"/>
                    </a:lnTo>
                    <a:lnTo>
                      <a:pt x="18251" y="29057"/>
                    </a:lnTo>
                    <a:lnTo>
                      <a:pt x="19537" y="29124"/>
                    </a:lnTo>
                    <a:lnTo>
                      <a:pt x="20856" y="29181"/>
                    </a:lnTo>
                    <a:lnTo>
                      <a:pt x="22210" y="29237"/>
                    </a:lnTo>
                    <a:lnTo>
                      <a:pt x="23575" y="29271"/>
                    </a:lnTo>
                    <a:lnTo>
                      <a:pt x="24973" y="29293"/>
                    </a:lnTo>
                    <a:lnTo>
                      <a:pt x="26383" y="29316"/>
                    </a:lnTo>
                    <a:lnTo>
                      <a:pt x="27816" y="29316"/>
                    </a:lnTo>
                    <a:lnTo>
                      <a:pt x="27816" y="29316"/>
                    </a:lnTo>
                    <a:lnTo>
                      <a:pt x="29248" y="29316"/>
                    </a:lnTo>
                    <a:lnTo>
                      <a:pt x="30658" y="29293"/>
                    </a:lnTo>
                    <a:lnTo>
                      <a:pt x="32045" y="29271"/>
                    </a:lnTo>
                    <a:lnTo>
                      <a:pt x="33422" y="29237"/>
                    </a:lnTo>
                    <a:lnTo>
                      <a:pt x="34764" y="29181"/>
                    </a:lnTo>
                    <a:lnTo>
                      <a:pt x="36083" y="29124"/>
                    </a:lnTo>
                    <a:lnTo>
                      <a:pt x="37381" y="29057"/>
                    </a:lnTo>
                    <a:lnTo>
                      <a:pt x="38644" y="28989"/>
                    </a:lnTo>
                    <a:lnTo>
                      <a:pt x="39873" y="28899"/>
                    </a:lnTo>
                    <a:lnTo>
                      <a:pt x="41069" y="28808"/>
                    </a:lnTo>
                    <a:lnTo>
                      <a:pt x="42231" y="28707"/>
                    </a:lnTo>
                    <a:lnTo>
                      <a:pt x="43370" y="28594"/>
                    </a:lnTo>
                    <a:lnTo>
                      <a:pt x="44453" y="28481"/>
                    </a:lnTo>
                    <a:lnTo>
                      <a:pt x="45502" y="28346"/>
                    </a:lnTo>
                    <a:lnTo>
                      <a:pt x="46517" y="28222"/>
                    </a:lnTo>
                    <a:lnTo>
                      <a:pt x="47487" y="28075"/>
                    </a:lnTo>
                    <a:lnTo>
                      <a:pt x="48401" y="27929"/>
                    </a:lnTo>
                    <a:lnTo>
                      <a:pt x="49280" y="27771"/>
                    </a:lnTo>
                    <a:lnTo>
                      <a:pt x="50104" y="27613"/>
                    </a:lnTo>
                    <a:lnTo>
                      <a:pt x="50882" y="27444"/>
                    </a:lnTo>
                    <a:lnTo>
                      <a:pt x="51604" y="27274"/>
                    </a:lnTo>
                    <a:lnTo>
                      <a:pt x="52269" y="27094"/>
                    </a:lnTo>
                    <a:lnTo>
                      <a:pt x="52890" y="26913"/>
                    </a:lnTo>
                    <a:lnTo>
                      <a:pt x="53443" y="26733"/>
                    </a:lnTo>
                    <a:lnTo>
                      <a:pt x="53939" y="26530"/>
                    </a:lnTo>
                    <a:lnTo>
                      <a:pt x="54164" y="26440"/>
                    </a:lnTo>
                    <a:lnTo>
                      <a:pt x="54379" y="26338"/>
                    </a:lnTo>
                    <a:lnTo>
                      <a:pt x="54571" y="26237"/>
                    </a:lnTo>
                    <a:lnTo>
                      <a:pt x="54751" y="26135"/>
                    </a:lnTo>
                    <a:lnTo>
                      <a:pt x="54920" y="26034"/>
                    </a:lnTo>
                    <a:lnTo>
                      <a:pt x="55067" y="25932"/>
                    </a:lnTo>
                    <a:lnTo>
                      <a:pt x="55191" y="25831"/>
                    </a:lnTo>
                    <a:lnTo>
                      <a:pt x="55315" y="25718"/>
                    </a:lnTo>
                    <a:lnTo>
                      <a:pt x="55405" y="25616"/>
                    </a:lnTo>
                    <a:lnTo>
                      <a:pt x="55484" y="25515"/>
                    </a:lnTo>
                    <a:lnTo>
                      <a:pt x="55552" y="25402"/>
                    </a:lnTo>
                    <a:lnTo>
                      <a:pt x="55597" y="25289"/>
                    </a:lnTo>
                    <a:lnTo>
                      <a:pt x="55619" y="25188"/>
                    </a:lnTo>
                    <a:lnTo>
                      <a:pt x="55631" y="25075"/>
                    </a:lnTo>
                    <a:lnTo>
                      <a:pt x="5563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6588547" y="2562950"/>
                <a:ext cx="977609" cy="79021"/>
              </a:xfrm>
              <a:custGeom>
                <a:rect b="b" l="l" r="r" t="t"/>
                <a:pathLst>
                  <a:path extrusionOk="0" h="4546" w="56241">
                    <a:moveTo>
                      <a:pt x="1" y="0"/>
                    </a:moveTo>
                    <a:lnTo>
                      <a:pt x="12" y="135"/>
                    </a:lnTo>
                    <a:lnTo>
                      <a:pt x="46" y="271"/>
                    </a:lnTo>
                    <a:lnTo>
                      <a:pt x="91" y="406"/>
                    </a:lnTo>
                    <a:lnTo>
                      <a:pt x="170" y="542"/>
                    </a:lnTo>
                    <a:lnTo>
                      <a:pt x="260" y="666"/>
                    </a:lnTo>
                    <a:lnTo>
                      <a:pt x="373" y="790"/>
                    </a:lnTo>
                    <a:lnTo>
                      <a:pt x="497" y="925"/>
                    </a:lnTo>
                    <a:lnTo>
                      <a:pt x="655" y="1049"/>
                    </a:lnTo>
                    <a:lnTo>
                      <a:pt x="813" y="1162"/>
                    </a:lnTo>
                    <a:lnTo>
                      <a:pt x="1005" y="1286"/>
                    </a:lnTo>
                    <a:lnTo>
                      <a:pt x="1208" y="1399"/>
                    </a:lnTo>
                    <a:lnTo>
                      <a:pt x="1433" y="1512"/>
                    </a:lnTo>
                    <a:lnTo>
                      <a:pt x="1670" y="1624"/>
                    </a:lnTo>
                    <a:lnTo>
                      <a:pt x="1918" y="1737"/>
                    </a:lnTo>
                    <a:lnTo>
                      <a:pt x="2189" y="1850"/>
                    </a:lnTo>
                    <a:lnTo>
                      <a:pt x="2482" y="1951"/>
                    </a:lnTo>
                    <a:lnTo>
                      <a:pt x="2776" y="2064"/>
                    </a:lnTo>
                    <a:lnTo>
                      <a:pt x="3103" y="2166"/>
                    </a:lnTo>
                    <a:lnTo>
                      <a:pt x="3780" y="2369"/>
                    </a:lnTo>
                    <a:lnTo>
                      <a:pt x="4513" y="2549"/>
                    </a:lnTo>
                    <a:lnTo>
                      <a:pt x="5302" y="2741"/>
                    </a:lnTo>
                    <a:lnTo>
                      <a:pt x="6148" y="2910"/>
                    </a:lnTo>
                    <a:lnTo>
                      <a:pt x="7039" y="3079"/>
                    </a:lnTo>
                    <a:lnTo>
                      <a:pt x="7976" y="3237"/>
                    </a:lnTo>
                    <a:lnTo>
                      <a:pt x="8946" y="3384"/>
                    </a:lnTo>
                    <a:lnTo>
                      <a:pt x="9972" y="3519"/>
                    </a:lnTo>
                    <a:lnTo>
                      <a:pt x="11021" y="3655"/>
                    </a:lnTo>
                    <a:lnTo>
                      <a:pt x="12115" y="3779"/>
                    </a:lnTo>
                    <a:lnTo>
                      <a:pt x="13232" y="3892"/>
                    </a:lnTo>
                    <a:lnTo>
                      <a:pt x="14382" y="3993"/>
                    </a:lnTo>
                    <a:lnTo>
                      <a:pt x="15555" y="4083"/>
                    </a:lnTo>
                    <a:lnTo>
                      <a:pt x="16751" y="4174"/>
                    </a:lnTo>
                    <a:lnTo>
                      <a:pt x="17980" y="4252"/>
                    </a:lnTo>
                    <a:lnTo>
                      <a:pt x="19210" y="4320"/>
                    </a:lnTo>
                    <a:lnTo>
                      <a:pt x="20462" y="4377"/>
                    </a:lnTo>
                    <a:lnTo>
                      <a:pt x="21725" y="4433"/>
                    </a:lnTo>
                    <a:lnTo>
                      <a:pt x="23000" y="4478"/>
                    </a:lnTo>
                    <a:lnTo>
                      <a:pt x="24274" y="4501"/>
                    </a:lnTo>
                    <a:lnTo>
                      <a:pt x="25560" y="4523"/>
                    </a:lnTo>
                    <a:lnTo>
                      <a:pt x="26835" y="4546"/>
                    </a:lnTo>
                    <a:lnTo>
                      <a:pt x="29395" y="4546"/>
                    </a:lnTo>
                    <a:lnTo>
                      <a:pt x="30681" y="4523"/>
                    </a:lnTo>
                    <a:lnTo>
                      <a:pt x="31967" y="4501"/>
                    </a:lnTo>
                    <a:lnTo>
                      <a:pt x="33242" y="4478"/>
                    </a:lnTo>
                    <a:lnTo>
                      <a:pt x="34516" y="4433"/>
                    </a:lnTo>
                    <a:lnTo>
                      <a:pt x="35779" y="4377"/>
                    </a:lnTo>
                    <a:lnTo>
                      <a:pt x="37031" y="4320"/>
                    </a:lnTo>
                    <a:lnTo>
                      <a:pt x="38261" y="4252"/>
                    </a:lnTo>
                    <a:lnTo>
                      <a:pt x="39479" y="4174"/>
                    </a:lnTo>
                    <a:lnTo>
                      <a:pt x="40686" y="4083"/>
                    </a:lnTo>
                    <a:lnTo>
                      <a:pt x="41859" y="3993"/>
                    </a:lnTo>
                    <a:lnTo>
                      <a:pt x="43010" y="3892"/>
                    </a:lnTo>
                    <a:lnTo>
                      <a:pt x="44126" y="3779"/>
                    </a:lnTo>
                    <a:lnTo>
                      <a:pt x="45220" y="3655"/>
                    </a:lnTo>
                    <a:lnTo>
                      <a:pt x="46269" y="3519"/>
                    </a:lnTo>
                    <a:lnTo>
                      <a:pt x="47296" y="3384"/>
                    </a:lnTo>
                    <a:lnTo>
                      <a:pt x="48266" y="3237"/>
                    </a:lnTo>
                    <a:lnTo>
                      <a:pt x="49202" y="3079"/>
                    </a:lnTo>
                    <a:lnTo>
                      <a:pt x="50093" y="2910"/>
                    </a:lnTo>
                    <a:lnTo>
                      <a:pt x="50939" y="2741"/>
                    </a:lnTo>
                    <a:lnTo>
                      <a:pt x="51729" y="2549"/>
                    </a:lnTo>
                    <a:lnTo>
                      <a:pt x="52462" y="2369"/>
                    </a:lnTo>
                    <a:lnTo>
                      <a:pt x="53138" y="2166"/>
                    </a:lnTo>
                    <a:lnTo>
                      <a:pt x="53454" y="2064"/>
                    </a:lnTo>
                    <a:lnTo>
                      <a:pt x="53759" y="1951"/>
                    </a:lnTo>
                    <a:lnTo>
                      <a:pt x="54052" y="1850"/>
                    </a:lnTo>
                    <a:lnTo>
                      <a:pt x="54323" y="1737"/>
                    </a:lnTo>
                    <a:lnTo>
                      <a:pt x="54571" y="1624"/>
                    </a:lnTo>
                    <a:lnTo>
                      <a:pt x="54808" y="1512"/>
                    </a:lnTo>
                    <a:lnTo>
                      <a:pt x="55033" y="1399"/>
                    </a:lnTo>
                    <a:lnTo>
                      <a:pt x="55236" y="1286"/>
                    </a:lnTo>
                    <a:lnTo>
                      <a:pt x="55417" y="1162"/>
                    </a:lnTo>
                    <a:lnTo>
                      <a:pt x="55586" y="1049"/>
                    </a:lnTo>
                    <a:lnTo>
                      <a:pt x="55744" y="925"/>
                    </a:lnTo>
                    <a:lnTo>
                      <a:pt x="55868" y="790"/>
                    </a:lnTo>
                    <a:lnTo>
                      <a:pt x="55981" y="666"/>
                    </a:lnTo>
                    <a:lnTo>
                      <a:pt x="56071" y="542"/>
                    </a:lnTo>
                    <a:lnTo>
                      <a:pt x="56150" y="406"/>
                    </a:lnTo>
                    <a:lnTo>
                      <a:pt x="56195" y="271"/>
                    </a:lnTo>
                    <a:lnTo>
                      <a:pt x="56229" y="135"/>
                    </a:lnTo>
                    <a:lnTo>
                      <a:pt x="56240" y="0"/>
                    </a:lnTo>
                    <a:lnTo>
                      <a:pt x="55631" y="0"/>
                    </a:lnTo>
                    <a:lnTo>
                      <a:pt x="55620" y="90"/>
                    </a:lnTo>
                    <a:lnTo>
                      <a:pt x="55597" y="181"/>
                    </a:lnTo>
                    <a:lnTo>
                      <a:pt x="55564" y="260"/>
                    </a:lnTo>
                    <a:lnTo>
                      <a:pt x="55507" y="350"/>
                    </a:lnTo>
                    <a:lnTo>
                      <a:pt x="55428" y="440"/>
                    </a:lnTo>
                    <a:lnTo>
                      <a:pt x="55338" y="530"/>
                    </a:lnTo>
                    <a:lnTo>
                      <a:pt x="55236" y="621"/>
                    </a:lnTo>
                    <a:lnTo>
                      <a:pt x="55112" y="699"/>
                    </a:lnTo>
                    <a:lnTo>
                      <a:pt x="54977" y="790"/>
                    </a:lnTo>
                    <a:lnTo>
                      <a:pt x="54830" y="880"/>
                    </a:lnTo>
                    <a:lnTo>
                      <a:pt x="54661" y="970"/>
                    </a:lnTo>
                    <a:lnTo>
                      <a:pt x="54481" y="1060"/>
                    </a:lnTo>
                    <a:lnTo>
                      <a:pt x="54075" y="1230"/>
                    </a:lnTo>
                    <a:lnTo>
                      <a:pt x="53612" y="1399"/>
                    </a:lnTo>
                    <a:lnTo>
                      <a:pt x="53093" y="1568"/>
                    </a:lnTo>
                    <a:lnTo>
                      <a:pt x="52518" y="1737"/>
                    </a:lnTo>
                    <a:lnTo>
                      <a:pt x="51886" y="1906"/>
                    </a:lnTo>
                    <a:lnTo>
                      <a:pt x="51198" y="2064"/>
                    </a:lnTo>
                    <a:lnTo>
                      <a:pt x="50465" y="2222"/>
                    </a:lnTo>
                    <a:lnTo>
                      <a:pt x="49676" y="2380"/>
                    </a:lnTo>
                    <a:lnTo>
                      <a:pt x="48841" y="2527"/>
                    </a:lnTo>
                    <a:lnTo>
                      <a:pt x="47950" y="2673"/>
                    </a:lnTo>
                    <a:lnTo>
                      <a:pt x="47025" y="2809"/>
                    </a:lnTo>
                    <a:lnTo>
                      <a:pt x="46044" y="2944"/>
                    </a:lnTo>
                    <a:lnTo>
                      <a:pt x="45017" y="3068"/>
                    </a:lnTo>
                    <a:lnTo>
                      <a:pt x="43946" y="3181"/>
                    </a:lnTo>
                    <a:lnTo>
                      <a:pt x="42840" y="3294"/>
                    </a:lnTo>
                    <a:lnTo>
                      <a:pt x="41679" y="3407"/>
                    </a:lnTo>
                    <a:lnTo>
                      <a:pt x="40483" y="3497"/>
                    </a:lnTo>
                    <a:lnTo>
                      <a:pt x="39253" y="3587"/>
                    </a:lnTo>
                    <a:lnTo>
                      <a:pt x="37979" y="3666"/>
                    </a:lnTo>
                    <a:lnTo>
                      <a:pt x="36670" y="3734"/>
                    </a:lnTo>
                    <a:lnTo>
                      <a:pt x="35328" y="3801"/>
                    </a:lnTo>
                    <a:lnTo>
                      <a:pt x="33952" y="3846"/>
                    </a:lnTo>
                    <a:lnTo>
                      <a:pt x="32542" y="3892"/>
                    </a:lnTo>
                    <a:lnTo>
                      <a:pt x="31098" y="3914"/>
                    </a:lnTo>
                    <a:lnTo>
                      <a:pt x="29621" y="3937"/>
                    </a:lnTo>
                    <a:lnTo>
                      <a:pt x="26609" y="3937"/>
                    </a:lnTo>
                    <a:lnTo>
                      <a:pt x="25132" y="3914"/>
                    </a:lnTo>
                    <a:lnTo>
                      <a:pt x="23688" y="3892"/>
                    </a:lnTo>
                    <a:lnTo>
                      <a:pt x="22278" y="3846"/>
                    </a:lnTo>
                    <a:lnTo>
                      <a:pt x="20902" y="3801"/>
                    </a:lnTo>
                    <a:lnTo>
                      <a:pt x="19560" y="3734"/>
                    </a:lnTo>
                    <a:lnTo>
                      <a:pt x="18251" y="3666"/>
                    </a:lnTo>
                    <a:lnTo>
                      <a:pt x="16977" y="3587"/>
                    </a:lnTo>
                    <a:lnTo>
                      <a:pt x="15747" y="3497"/>
                    </a:lnTo>
                    <a:lnTo>
                      <a:pt x="14551" y="3407"/>
                    </a:lnTo>
                    <a:lnTo>
                      <a:pt x="13401" y="3294"/>
                    </a:lnTo>
                    <a:lnTo>
                      <a:pt x="12284" y="3181"/>
                    </a:lnTo>
                    <a:lnTo>
                      <a:pt x="11224" y="3068"/>
                    </a:lnTo>
                    <a:lnTo>
                      <a:pt x="10198" y="2944"/>
                    </a:lnTo>
                    <a:lnTo>
                      <a:pt x="9216" y="2809"/>
                    </a:lnTo>
                    <a:lnTo>
                      <a:pt x="8280" y="2673"/>
                    </a:lnTo>
                    <a:lnTo>
                      <a:pt x="7400" y="2527"/>
                    </a:lnTo>
                    <a:lnTo>
                      <a:pt x="6566" y="2380"/>
                    </a:lnTo>
                    <a:lnTo>
                      <a:pt x="5776" y="2222"/>
                    </a:lnTo>
                    <a:lnTo>
                      <a:pt x="5043" y="2064"/>
                    </a:lnTo>
                    <a:lnTo>
                      <a:pt x="4355" y="1906"/>
                    </a:lnTo>
                    <a:lnTo>
                      <a:pt x="3723" y="1737"/>
                    </a:lnTo>
                    <a:lnTo>
                      <a:pt x="3148" y="1568"/>
                    </a:lnTo>
                    <a:lnTo>
                      <a:pt x="2629" y="1399"/>
                    </a:lnTo>
                    <a:lnTo>
                      <a:pt x="2167" y="1230"/>
                    </a:lnTo>
                    <a:lnTo>
                      <a:pt x="1761" y="1060"/>
                    </a:lnTo>
                    <a:lnTo>
                      <a:pt x="1580" y="970"/>
                    </a:lnTo>
                    <a:lnTo>
                      <a:pt x="1411" y="880"/>
                    </a:lnTo>
                    <a:lnTo>
                      <a:pt x="1264" y="790"/>
                    </a:lnTo>
                    <a:lnTo>
                      <a:pt x="1129" y="699"/>
                    </a:lnTo>
                    <a:lnTo>
                      <a:pt x="1005" y="621"/>
                    </a:lnTo>
                    <a:lnTo>
                      <a:pt x="903" y="530"/>
                    </a:lnTo>
                    <a:lnTo>
                      <a:pt x="813" y="440"/>
                    </a:lnTo>
                    <a:lnTo>
                      <a:pt x="734" y="350"/>
                    </a:lnTo>
                    <a:lnTo>
                      <a:pt x="678" y="260"/>
                    </a:lnTo>
                    <a:lnTo>
                      <a:pt x="644" y="181"/>
                    </a:lnTo>
                    <a:lnTo>
                      <a:pt x="621" y="90"/>
                    </a:lnTo>
                    <a:lnTo>
                      <a:pt x="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6690513" y="1740253"/>
                <a:ext cx="773678" cy="118045"/>
              </a:xfrm>
              <a:custGeom>
                <a:rect b="b" l="l" r="r" t="t"/>
                <a:pathLst>
                  <a:path extrusionOk="0" fill="none" h="6791" w="44509">
                    <a:moveTo>
                      <a:pt x="22255" y="0"/>
                    </a:moveTo>
                    <a:lnTo>
                      <a:pt x="22255" y="0"/>
                    </a:lnTo>
                    <a:lnTo>
                      <a:pt x="23394" y="0"/>
                    </a:lnTo>
                    <a:lnTo>
                      <a:pt x="24522" y="12"/>
                    </a:lnTo>
                    <a:lnTo>
                      <a:pt x="25638" y="34"/>
                    </a:lnTo>
                    <a:lnTo>
                      <a:pt x="26733" y="68"/>
                    </a:lnTo>
                    <a:lnTo>
                      <a:pt x="27815" y="102"/>
                    </a:lnTo>
                    <a:lnTo>
                      <a:pt x="28864" y="147"/>
                    </a:lnTo>
                    <a:lnTo>
                      <a:pt x="29902" y="204"/>
                    </a:lnTo>
                    <a:lnTo>
                      <a:pt x="30917" y="260"/>
                    </a:lnTo>
                    <a:lnTo>
                      <a:pt x="31899" y="328"/>
                    </a:lnTo>
                    <a:lnTo>
                      <a:pt x="32857" y="407"/>
                    </a:lnTo>
                    <a:lnTo>
                      <a:pt x="33794" y="485"/>
                    </a:lnTo>
                    <a:lnTo>
                      <a:pt x="34696" y="576"/>
                    </a:lnTo>
                    <a:lnTo>
                      <a:pt x="35564" y="677"/>
                    </a:lnTo>
                    <a:lnTo>
                      <a:pt x="36410" y="767"/>
                    </a:lnTo>
                    <a:lnTo>
                      <a:pt x="37211" y="880"/>
                    </a:lnTo>
                    <a:lnTo>
                      <a:pt x="37989" y="993"/>
                    </a:lnTo>
                    <a:lnTo>
                      <a:pt x="38723" y="1106"/>
                    </a:lnTo>
                    <a:lnTo>
                      <a:pt x="39422" y="1230"/>
                    </a:lnTo>
                    <a:lnTo>
                      <a:pt x="40087" y="1365"/>
                    </a:lnTo>
                    <a:lnTo>
                      <a:pt x="40708" y="1489"/>
                    </a:lnTo>
                    <a:lnTo>
                      <a:pt x="41283" y="1636"/>
                    </a:lnTo>
                    <a:lnTo>
                      <a:pt x="41824" y="1771"/>
                    </a:lnTo>
                    <a:lnTo>
                      <a:pt x="42310" y="1918"/>
                    </a:lnTo>
                    <a:lnTo>
                      <a:pt x="42761" y="2076"/>
                    </a:lnTo>
                    <a:lnTo>
                      <a:pt x="43155" y="2223"/>
                    </a:lnTo>
                    <a:lnTo>
                      <a:pt x="43505" y="2380"/>
                    </a:lnTo>
                    <a:lnTo>
                      <a:pt x="43810" y="2538"/>
                    </a:lnTo>
                    <a:lnTo>
                      <a:pt x="43934" y="2629"/>
                    </a:lnTo>
                    <a:lnTo>
                      <a:pt x="44058" y="2708"/>
                    </a:lnTo>
                    <a:lnTo>
                      <a:pt x="44159" y="2787"/>
                    </a:lnTo>
                    <a:lnTo>
                      <a:pt x="44250" y="2877"/>
                    </a:lnTo>
                    <a:lnTo>
                      <a:pt x="44329" y="2956"/>
                    </a:lnTo>
                    <a:lnTo>
                      <a:pt x="44385" y="3046"/>
                    </a:lnTo>
                    <a:lnTo>
                      <a:pt x="44441" y="3136"/>
                    </a:lnTo>
                    <a:lnTo>
                      <a:pt x="44475" y="3215"/>
                    </a:lnTo>
                    <a:lnTo>
                      <a:pt x="44498" y="3305"/>
                    </a:lnTo>
                    <a:lnTo>
                      <a:pt x="44509" y="3396"/>
                    </a:lnTo>
                    <a:lnTo>
                      <a:pt x="44509" y="3396"/>
                    </a:lnTo>
                    <a:lnTo>
                      <a:pt x="44498" y="3475"/>
                    </a:lnTo>
                    <a:lnTo>
                      <a:pt x="44475" y="3565"/>
                    </a:lnTo>
                    <a:lnTo>
                      <a:pt x="44441" y="3655"/>
                    </a:lnTo>
                    <a:lnTo>
                      <a:pt x="44385" y="3734"/>
                    </a:lnTo>
                    <a:lnTo>
                      <a:pt x="44329" y="3824"/>
                    </a:lnTo>
                    <a:lnTo>
                      <a:pt x="44250" y="3914"/>
                    </a:lnTo>
                    <a:lnTo>
                      <a:pt x="44159" y="3993"/>
                    </a:lnTo>
                    <a:lnTo>
                      <a:pt x="44058" y="4072"/>
                    </a:lnTo>
                    <a:lnTo>
                      <a:pt x="43934" y="4163"/>
                    </a:lnTo>
                    <a:lnTo>
                      <a:pt x="43810" y="4242"/>
                    </a:lnTo>
                    <a:lnTo>
                      <a:pt x="43505" y="4399"/>
                    </a:lnTo>
                    <a:lnTo>
                      <a:pt x="43155" y="4557"/>
                    </a:lnTo>
                    <a:lnTo>
                      <a:pt x="42761" y="4715"/>
                    </a:lnTo>
                    <a:lnTo>
                      <a:pt x="42310" y="4862"/>
                    </a:lnTo>
                    <a:lnTo>
                      <a:pt x="41824" y="5009"/>
                    </a:lnTo>
                    <a:lnTo>
                      <a:pt x="41283" y="5155"/>
                    </a:lnTo>
                    <a:lnTo>
                      <a:pt x="40708" y="5291"/>
                    </a:lnTo>
                    <a:lnTo>
                      <a:pt x="40087" y="5426"/>
                    </a:lnTo>
                    <a:lnTo>
                      <a:pt x="39422" y="5550"/>
                    </a:lnTo>
                    <a:lnTo>
                      <a:pt x="38723" y="5674"/>
                    </a:lnTo>
                    <a:lnTo>
                      <a:pt x="37989" y="5798"/>
                    </a:lnTo>
                    <a:lnTo>
                      <a:pt x="37211" y="5900"/>
                    </a:lnTo>
                    <a:lnTo>
                      <a:pt x="36410" y="6012"/>
                    </a:lnTo>
                    <a:lnTo>
                      <a:pt x="35564" y="6114"/>
                    </a:lnTo>
                    <a:lnTo>
                      <a:pt x="34696" y="6204"/>
                    </a:lnTo>
                    <a:lnTo>
                      <a:pt x="33794" y="6294"/>
                    </a:lnTo>
                    <a:lnTo>
                      <a:pt x="32857" y="6373"/>
                    </a:lnTo>
                    <a:lnTo>
                      <a:pt x="31899" y="6452"/>
                    </a:lnTo>
                    <a:lnTo>
                      <a:pt x="30917" y="6520"/>
                    </a:lnTo>
                    <a:lnTo>
                      <a:pt x="29902" y="6576"/>
                    </a:lnTo>
                    <a:lnTo>
                      <a:pt x="28864" y="6633"/>
                    </a:lnTo>
                    <a:lnTo>
                      <a:pt x="27815" y="6678"/>
                    </a:lnTo>
                    <a:lnTo>
                      <a:pt x="26733" y="6723"/>
                    </a:lnTo>
                    <a:lnTo>
                      <a:pt x="25638" y="6746"/>
                    </a:lnTo>
                    <a:lnTo>
                      <a:pt x="24522" y="6768"/>
                    </a:lnTo>
                    <a:lnTo>
                      <a:pt x="23394" y="6779"/>
                    </a:lnTo>
                    <a:lnTo>
                      <a:pt x="22255" y="6791"/>
                    </a:lnTo>
                    <a:lnTo>
                      <a:pt x="22255" y="6791"/>
                    </a:lnTo>
                    <a:lnTo>
                      <a:pt x="21104" y="6779"/>
                    </a:lnTo>
                    <a:lnTo>
                      <a:pt x="19976" y="6768"/>
                    </a:lnTo>
                    <a:lnTo>
                      <a:pt x="18860" y="6746"/>
                    </a:lnTo>
                    <a:lnTo>
                      <a:pt x="17765" y="6723"/>
                    </a:lnTo>
                    <a:lnTo>
                      <a:pt x="16694" y="6678"/>
                    </a:lnTo>
                    <a:lnTo>
                      <a:pt x="15634" y="6633"/>
                    </a:lnTo>
                    <a:lnTo>
                      <a:pt x="14596" y="6576"/>
                    </a:lnTo>
                    <a:lnTo>
                      <a:pt x="13592" y="6520"/>
                    </a:lnTo>
                    <a:lnTo>
                      <a:pt x="12599" y="6452"/>
                    </a:lnTo>
                    <a:lnTo>
                      <a:pt x="11641" y="6373"/>
                    </a:lnTo>
                    <a:lnTo>
                      <a:pt x="10716" y="6294"/>
                    </a:lnTo>
                    <a:lnTo>
                      <a:pt x="9813" y="6204"/>
                    </a:lnTo>
                    <a:lnTo>
                      <a:pt x="8934" y="6114"/>
                    </a:lnTo>
                    <a:lnTo>
                      <a:pt x="8099" y="6012"/>
                    </a:lnTo>
                    <a:lnTo>
                      <a:pt x="7287" y="5900"/>
                    </a:lnTo>
                    <a:lnTo>
                      <a:pt x="6520" y="5798"/>
                    </a:lnTo>
                    <a:lnTo>
                      <a:pt x="5775" y="5674"/>
                    </a:lnTo>
                    <a:lnTo>
                      <a:pt x="5076" y="5550"/>
                    </a:lnTo>
                    <a:lnTo>
                      <a:pt x="4422" y="5426"/>
                    </a:lnTo>
                    <a:lnTo>
                      <a:pt x="3801" y="5291"/>
                    </a:lnTo>
                    <a:lnTo>
                      <a:pt x="3215" y="5155"/>
                    </a:lnTo>
                    <a:lnTo>
                      <a:pt x="2685" y="5009"/>
                    </a:lnTo>
                    <a:lnTo>
                      <a:pt x="2188" y="4862"/>
                    </a:lnTo>
                    <a:lnTo>
                      <a:pt x="1749" y="4715"/>
                    </a:lnTo>
                    <a:lnTo>
                      <a:pt x="1343" y="4557"/>
                    </a:lnTo>
                    <a:lnTo>
                      <a:pt x="993" y="4399"/>
                    </a:lnTo>
                    <a:lnTo>
                      <a:pt x="700" y="4242"/>
                    </a:lnTo>
                    <a:lnTo>
                      <a:pt x="564" y="4163"/>
                    </a:lnTo>
                    <a:lnTo>
                      <a:pt x="451" y="4072"/>
                    </a:lnTo>
                    <a:lnTo>
                      <a:pt x="350" y="3993"/>
                    </a:lnTo>
                    <a:lnTo>
                      <a:pt x="248" y="3914"/>
                    </a:lnTo>
                    <a:lnTo>
                      <a:pt x="181" y="3824"/>
                    </a:lnTo>
                    <a:lnTo>
                      <a:pt x="113" y="3734"/>
                    </a:lnTo>
                    <a:lnTo>
                      <a:pt x="68" y="3655"/>
                    </a:lnTo>
                    <a:lnTo>
                      <a:pt x="23" y="3565"/>
                    </a:lnTo>
                    <a:lnTo>
                      <a:pt x="0" y="3475"/>
                    </a:lnTo>
                    <a:lnTo>
                      <a:pt x="0" y="3396"/>
                    </a:lnTo>
                    <a:lnTo>
                      <a:pt x="0" y="3396"/>
                    </a:lnTo>
                    <a:lnTo>
                      <a:pt x="0" y="3305"/>
                    </a:lnTo>
                    <a:lnTo>
                      <a:pt x="23" y="3215"/>
                    </a:lnTo>
                    <a:lnTo>
                      <a:pt x="68" y="3136"/>
                    </a:lnTo>
                    <a:lnTo>
                      <a:pt x="113" y="3046"/>
                    </a:lnTo>
                    <a:lnTo>
                      <a:pt x="181" y="2956"/>
                    </a:lnTo>
                    <a:lnTo>
                      <a:pt x="248" y="2877"/>
                    </a:lnTo>
                    <a:lnTo>
                      <a:pt x="350" y="2787"/>
                    </a:lnTo>
                    <a:lnTo>
                      <a:pt x="451" y="2708"/>
                    </a:lnTo>
                    <a:lnTo>
                      <a:pt x="564" y="2629"/>
                    </a:lnTo>
                    <a:lnTo>
                      <a:pt x="700" y="2538"/>
                    </a:lnTo>
                    <a:lnTo>
                      <a:pt x="993" y="2380"/>
                    </a:lnTo>
                    <a:lnTo>
                      <a:pt x="1343" y="2223"/>
                    </a:lnTo>
                    <a:lnTo>
                      <a:pt x="1749" y="2076"/>
                    </a:lnTo>
                    <a:lnTo>
                      <a:pt x="2188" y="1918"/>
                    </a:lnTo>
                    <a:lnTo>
                      <a:pt x="2685" y="1771"/>
                    </a:lnTo>
                    <a:lnTo>
                      <a:pt x="3215" y="1636"/>
                    </a:lnTo>
                    <a:lnTo>
                      <a:pt x="3801" y="1489"/>
                    </a:lnTo>
                    <a:lnTo>
                      <a:pt x="4422" y="1365"/>
                    </a:lnTo>
                    <a:lnTo>
                      <a:pt x="5076" y="1230"/>
                    </a:lnTo>
                    <a:lnTo>
                      <a:pt x="5775" y="1106"/>
                    </a:lnTo>
                    <a:lnTo>
                      <a:pt x="6520" y="993"/>
                    </a:lnTo>
                    <a:lnTo>
                      <a:pt x="7287" y="880"/>
                    </a:lnTo>
                    <a:lnTo>
                      <a:pt x="8099" y="767"/>
                    </a:lnTo>
                    <a:lnTo>
                      <a:pt x="8934" y="677"/>
                    </a:lnTo>
                    <a:lnTo>
                      <a:pt x="9813" y="576"/>
                    </a:lnTo>
                    <a:lnTo>
                      <a:pt x="10716" y="485"/>
                    </a:lnTo>
                    <a:lnTo>
                      <a:pt x="11641" y="407"/>
                    </a:lnTo>
                    <a:lnTo>
                      <a:pt x="12599" y="328"/>
                    </a:lnTo>
                    <a:lnTo>
                      <a:pt x="13592" y="260"/>
                    </a:lnTo>
                    <a:lnTo>
                      <a:pt x="14596" y="204"/>
                    </a:lnTo>
                    <a:lnTo>
                      <a:pt x="15634" y="147"/>
                    </a:lnTo>
                    <a:lnTo>
                      <a:pt x="16694" y="102"/>
                    </a:lnTo>
                    <a:lnTo>
                      <a:pt x="17765" y="68"/>
                    </a:lnTo>
                    <a:lnTo>
                      <a:pt x="18860" y="34"/>
                    </a:lnTo>
                    <a:lnTo>
                      <a:pt x="19976" y="12"/>
                    </a:lnTo>
                    <a:lnTo>
                      <a:pt x="21104" y="0"/>
                    </a:lnTo>
                    <a:lnTo>
                      <a:pt x="222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690513" y="1740253"/>
                <a:ext cx="773678" cy="118045"/>
              </a:xfrm>
              <a:custGeom>
                <a:rect b="b" l="l" r="r" t="t"/>
                <a:pathLst>
                  <a:path extrusionOk="0" h="6791" w="44509">
                    <a:moveTo>
                      <a:pt x="21104" y="0"/>
                    </a:moveTo>
                    <a:lnTo>
                      <a:pt x="19976" y="12"/>
                    </a:lnTo>
                    <a:lnTo>
                      <a:pt x="18860" y="34"/>
                    </a:lnTo>
                    <a:lnTo>
                      <a:pt x="17765" y="68"/>
                    </a:lnTo>
                    <a:lnTo>
                      <a:pt x="16694" y="102"/>
                    </a:lnTo>
                    <a:lnTo>
                      <a:pt x="15634" y="147"/>
                    </a:lnTo>
                    <a:lnTo>
                      <a:pt x="14596" y="204"/>
                    </a:lnTo>
                    <a:lnTo>
                      <a:pt x="13592" y="260"/>
                    </a:lnTo>
                    <a:lnTo>
                      <a:pt x="12599" y="328"/>
                    </a:lnTo>
                    <a:lnTo>
                      <a:pt x="11641" y="407"/>
                    </a:lnTo>
                    <a:lnTo>
                      <a:pt x="10716" y="485"/>
                    </a:lnTo>
                    <a:lnTo>
                      <a:pt x="9813" y="576"/>
                    </a:lnTo>
                    <a:lnTo>
                      <a:pt x="8934" y="677"/>
                    </a:lnTo>
                    <a:lnTo>
                      <a:pt x="8099" y="767"/>
                    </a:lnTo>
                    <a:lnTo>
                      <a:pt x="7287" y="880"/>
                    </a:lnTo>
                    <a:lnTo>
                      <a:pt x="6520" y="993"/>
                    </a:lnTo>
                    <a:lnTo>
                      <a:pt x="5775" y="1106"/>
                    </a:lnTo>
                    <a:lnTo>
                      <a:pt x="5076" y="1230"/>
                    </a:lnTo>
                    <a:lnTo>
                      <a:pt x="4422" y="1365"/>
                    </a:lnTo>
                    <a:lnTo>
                      <a:pt x="3801" y="1489"/>
                    </a:lnTo>
                    <a:lnTo>
                      <a:pt x="3215" y="1636"/>
                    </a:lnTo>
                    <a:lnTo>
                      <a:pt x="2685" y="1771"/>
                    </a:lnTo>
                    <a:lnTo>
                      <a:pt x="2188" y="1918"/>
                    </a:lnTo>
                    <a:lnTo>
                      <a:pt x="1749" y="2076"/>
                    </a:lnTo>
                    <a:lnTo>
                      <a:pt x="1343" y="2223"/>
                    </a:lnTo>
                    <a:lnTo>
                      <a:pt x="993" y="2380"/>
                    </a:lnTo>
                    <a:lnTo>
                      <a:pt x="700" y="2538"/>
                    </a:lnTo>
                    <a:lnTo>
                      <a:pt x="564" y="2629"/>
                    </a:lnTo>
                    <a:lnTo>
                      <a:pt x="451" y="2708"/>
                    </a:lnTo>
                    <a:lnTo>
                      <a:pt x="350" y="2787"/>
                    </a:lnTo>
                    <a:lnTo>
                      <a:pt x="248" y="2877"/>
                    </a:lnTo>
                    <a:lnTo>
                      <a:pt x="181" y="2956"/>
                    </a:lnTo>
                    <a:lnTo>
                      <a:pt x="113" y="3046"/>
                    </a:lnTo>
                    <a:lnTo>
                      <a:pt x="68" y="3136"/>
                    </a:lnTo>
                    <a:lnTo>
                      <a:pt x="23" y="3215"/>
                    </a:lnTo>
                    <a:lnTo>
                      <a:pt x="0" y="3305"/>
                    </a:lnTo>
                    <a:lnTo>
                      <a:pt x="0" y="3396"/>
                    </a:lnTo>
                    <a:lnTo>
                      <a:pt x="12" y="3486"/>
                    </a:lnTo>
                    <a:lnTo>
                      <a:pt x="34" y="3576"/>
                    </a:lnTo>
                    <a:lnTo>
                      <a:pt x="79" y="3666"/>
                    </a:lnTo>
                    <a:lnTo>
                      <a:pt x="136" y="3757"/>
                    </a:lnTo>
                    <a:lnTo>
                      <a:pt x="203" y="3847"/>
                    </a:lnTo>
                    <a:lnTo>
                      <a:pt x="282" y="3937"/>
                    </a:lnTo>
                    <a:lnTo>
                      <a:pt x="384" y="4027"/>
                    </a:lnTo>
                    <a:lnTo>
                      <a:pt x="508" y="4117"/>
                    </a:lnTo>
                    <a:lnTo>
                      <a:pt x="632" y="4196"/>
                    </a:lnTo>
                    <a:lnTo>
                      <a:pt x="779" y="4287"/>
                    </a:lnTo>
                    <a:lnTo>
                      <a:pt x="936" y="4366"/>
                    </a:lnTo>
                    <a:lnTo>
                      <a:pt x="1106" y="4456"/>
                    </a:lnTo>
                    <a:lnTo>
                      <a:pt x="1489" y="4614"/>
                    </a:lnTo>
                    <a:lnTo>
                      <a:pt x="1929" y="4783"/>
                    </a:lnTo>
                    <a:lnTo>
                      <a:pt x="2267" y="4884"/>
                    </a:lnTo>
                    <a:lnTo>
                      <a:pt x="2628" y="4997"/>
                    </a:lnTo>
                    <a:lnTo>
                      <a:pt x="3012" y="5099"/>
                    </a:lnTo>
                    <a:lnTo>
                      <a:pt x="3429" y="5200"/>
                    </a:lnTo>
                    <a:lnTo>
                      <a:pt x="3858" y="5302"/>
                    </a:lnTo>
                    <a:lnTo>
                      <a:pt x="4309" y="5403"/>
                    </a:lnTo>
                    <a:lnTo>
                      <a:pt x="5290" y="5584"/>
                    </a:lnTo>
                    <a:lnTo>
                      <a:pt x="6339" y="5764"/>
                    </a:lnTo>
                    <a:lnTo>
                      <a:pt x="7479" y="5933"/>
                    </a:lnTo>
                    <a:lnTo>
                      <a:pt x="8685" y="6080"/>
                    </a:lnTo>
                    <a:lnTo>
                      <a:pt x="9960" y="6227"/>
                    </a:lnTo>
                    <a:lnTo>
                      <a:pt x="11314" y="6351"/>
                    </a:lnTo>
                    <a:lnTo>
                      <a:pt x="12712" y="6464"/>
                    </a:lnTo>
                    <a:lnTo>
                      <a:pt x="14167" y="6554"/>
                    </a:lnTo>
                    <a:lnTo>
                      <a:pt x="15679" y="6633"/>
                    </a:lnTo>
                    <a:lnTo>
                      <a:pt x="17247" y="6700"/>
                    </a:lnTo>
                    <a:lnTo>
                      <a:pt x="18848" y="6746"/>
                    </a:lnTo>
                    <a:lnTo>
                      <a:pt x="20484" y="6779"/>
                    </a:lnTo>
                    <a:lnTo>
                      <a:pt x="22164" y="6791"/>
                    </a:lnTo>
                    <a:lnTo>
                      <a:pt x="22345" y="6791"/>
                    </a:lnTo>
                    <a:lnTo>
                      <a:pt x="23484" y="6779"/>
                    </a:lnTo>
                    <a:lnTo>
                      <a:pt x="24612" y="6768"/>
                    </a:lnTo>
                    <a:lnTo>
                      <a:pt x="25717" y="6746"/>
                    </a:lnTo>
                    <a:lnTo>
                      <a:pt x="26812" y="6712"/>
                    </a:lnTo>
                    <a:lnTo>
                      <a:pt x="27883" y="6678"/>
                    </a:lnTo>
                    <a:lnTo>
                      <a:pt x="28932" y="6633"/>
                    </a:lnTo>
                    <a:lnTo>
                      <a:pt x="29970" y="6576"/>
                    </a:lnTo>
                    <a:lnTo>
                      <a:pt x="30974" y="6520"/>
                    </a:lnTo>
                    <a:lnTo>
                      <a:pt x="31955" y="6452"/>
                    </a:lnTo>
                    <a:lnTo>
                      <a:pt x="32914" y="6373"/>
                    </a:lnTo>
                    <a:lnTo>
                      <a:pt x="33839" y="6294"/>
                    </a:lnTo>
                    <a:lnTo>
                      <a:pt x="34741" y="6204"/>
                    </a:lnTo>
                    <a:lnTo>
                      <a:pt x="35610" y="6103"/>
                    </a:lnTo>
                    <a:lnTo>
                      <a:pt x="36444" y="6012"/>
                    </a:lnTo>
                    <a:lnTo>
                      <a:pt x="37245" y="5900"/>
                    </a:lnTo>
                    <a:lnTo>
                      <a:pt x="38012" y="5787"/>
                    </a:lnTo>
                    <a:lnTo>
                      <a:pt x="38745" y="5674"/>
                    </a:lnTo>
                    <a:lnTo>
                      <a:pt x="39445" y="5550"/>
                    </a:lnTo>
                    <a:lnTo>
                      <a:pt x="40110" y="5415"/>
                    </a:lnTo>
                    <a:lnTo>
                      <a:pt x="40719" y="5291"/>
                    </a:lnTo>
                    <a:lnTo>
                      <a:pt x="41294" y="5144"/>
                    </a:lnTo>
                    <a:lnTo>
                      <a:pt x="41836" y="5009"/>
                    </a:lnTo>
                    <a:lnTo>
                      <a:pt x="42321" y="4862"/>
                    </a:lnTo>
                    <a:lnTo>
                      <a:pt x="42761" y="4715"/>
                    </a:lnTo>
                    <a:lnTo>
                      <a:pt x="43155" y="4557"/>
                    </a:lnTo>
                    <a:lnTo>
                      <a:pt x="43505" y="4399"/>
                    </a:lnTo>
                    <a:lnTo>
                      <a:pt x="43810" y="4242"/>
                    </a:lnTo>
                    <a:lnTo>
                      <a:pt x="43934" y="4151"/>
                    </a:lnTo>
                    <a:lnTo>
                      <a:pt x="44058" y="4072"/>
                    </a:lnTo>
                    <a:lnTo>
                      <a:pt x="44159" y="3993"/>
                    </a:lnTo>
                    <a:lnTo>
                      <a:pt x="44250" y="3903"/>
                    </a:lnTo>
                    <a:lnTo>
                      <a:pt x="44329" y="3824"/>
                    </a:lnTo>
                    <a:lnTo>
                      <a:pt x="44385" y="3734"/>
                    </a:lnTo>
                    <a:lnTo>
                      <a:pt x="44441" y="3655"/>
                    </a:lnTo>
                    <a:lnTo>
                      <a:pt x="44475" y="3565"/>
                    </a:lnTo>
                    <a:lnTo>
                      <a:pt x="44498" y="3475"/>
                    </a:lnTo>
                    <a:lnTo>
                      <a:pt x="44509" y="3396"/>
                    </a:lnTo>
                    <a:lnTo>
                      <a:pt x="44498" y="3305"/>
                    </a:lnTo>
                    <a:lnTo>
                      <a:pt x="44475" y="3215"/>
                    </a:lnTo>
                    <a:lnTo>
                      <a:pt x="44441" y="3136"/>
                    </a:lnTo>
                    <a:lnTo>
                      <a:pt x="44385" y="3046"/>
                    </a:lnTo>
                    <a:lnTo>
                      <a:pt x="44329" y="2956"/>
                    </a:lnTo>
                    <a:lnTo>
                      <a:pt x="44250" y="2877"/>
                    </a:lnTo>
                    <a:lnTo>
                      <a:pt x="44159" y="2787"/>
                    </a:lnTo>
                    <a:lnTo>
                      <a:pt x="44058" y="2708"/>
                    </a:lnTo>
                    <a:lnTo>
                      <a:pt x="43934" y="2629"/>
                    </a:lnTo>
                    <a:lnTo>
                      <a:pt x="43810" y="2538"/>
                    </a:lnTo>
                    <a:lnTo>
                      <a:pt x="43505" y="2380"/>
                    </a:lnTo>
                    <a:lnTo>
                      <a:pt x="43155" y="2223"/>
                    </a:lnTo>
                    <a:lnTo>
                      <a:pt x="42761" y="2076"/>
                    </a:lnTo>
                    <a:lnTo>
                      <a:pt x="42310" y="1918"/>
                    </a:lnTo>
                    <a:lnTo>
                      <a:pt x="41824" y="1771"/>
                    </a:lnTo>
                    <a:lnTo>
                      <a:pt x="41283" y="1636"/>
                    </a:lnTo>
                    <a:lnTo>
                      <a:pt x="40708" y="1489"/>
                    </a:lnTo>
                    <a:lnTo>
                      <a:pt x="40087" y="1365"/>
                    </a:lnTo>
                    <a:lnTo>
                      <a:pt x="39422" y="1230"/>
                    </a:lnTo>
                    <a:lnTo>
                      <a:pt x="38723" y="1106"/>
                    </a:lnTo>
                    <a:lnTo>
                      <a:pt x="37989" y="993"/>
                    </a:lnTo>
                    <a:lnTo>
                      <a:pt x="37211" y="880"/>
                    </a:lnTo>
                    <a:lnTo>
                      <a:pt x="36410" y="767"/>
                    </a:lnTo>
                    <a:lnTo>
                      <a:pt x="35564" y="677"/>
                    </a:lnTo>
                    <a:lnTo>
                      <a:pt x="34696" y="576"/>
                    </a:lnTo>
                    <a:lnTo>
                      <a:pt x="33794" y="485"/>
                    </a:lnTo>
                    <a:lnTo>
                      <a:pt x="32857" y="407"/>
                    </a:lnTo>
                    <a:lnTo>
                      <a:pt x="31899" y="328"/>
                    </a:lnTo>
                    <a:lnTo>
                      <a:pt x="30917" y="260"/>
                    </a:lnTo>
                    <a:lnTo>
                      <a:pt x="29902" y="204"/>
                    </a:lnTo>
                    <a:lnTo>
                      <a:pt x="28864" y="147"/>
                    </a:lnTo>
                    <a:lnTo>
                      <a:pt x="27815" y="102"/>
                    </a:lnTo>
                    <a:lnTo>
                      <a:pt x="26733" y="68"/>
                    </a:lnTo>
                    <a:lnTo>
                      <a:pt x="25638" y="34"/>
                    </a:lnTo>
                    <a:lnTo>
                      <a:pt x="24522" y="12"/>
                    </a:lnTo>
                    <a:lnTo>
                      <a:pt x="233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690513" y="1799267"/>
                <a:ext cx="773678" cy="407446"/>
              </a:xfrm>
              <a:custGeom>
                <a:rect b="b" l="l" r="r" t="t"/>
                <a:pathLst>
                  <a:path extrusionOk="0" h="23440" w="44509">
                    <a:moveTo>
                      <a:pt x="0" y="1"/>
                    </a:moveTo>
                    <a:lnTo>
                      <a:pt x="0" y="20044"/>
                    </a:lnTo>
                    <a:lnTo>
                      <a:pt x="12" y="20134"/>
                    </a:lnTo>
                    <a:lnTo>
                      <a:pt x="34" y="20213"/>
                    </a:lnTo>
                    <a:lnTo>
                      <a:pt x="68" y="20304"/>
                    </a:lnTo>
                    <a:lnTo>
                      <a:pt x="113" y="20394"/>
                    </a:lnTo>
                    <a:lnTo>
                      <a:pt x="181" y="20473"/>
                    </a:lnTo>
                    <a:lnTo>
                      <a:pt x="260" y="20563"/>
                    </a:lnTo>
                    <a:lnTo>
                      <a:pt x="350" y="20642"/>
                    </a:lnTo>
                    <a:lnTo>
                      <a:pt x="451" y="20732"/>
                    </a:lnTo>
                    <a:lnTo>
                      <a:pt x="576" y="20811"/>
                    </a:lnTo>
                    <a:lnTo>
                      <a:pt x="700" y="20890"/>
                    </a:lnTo>
                    <a:lnTo>
                      <a:pt x="1004" y="21048"/>
                    </a:lnTo>
                    <a:lnTo>
                      <a:pt x="1354" y="21206"/>
                    </a:lnTo>
                    <a:lnTo>
                      <a:pt x="1749" y="21364"/>
                    </a:lnTo>
                    <a:lnTo>
                      <a:pt x="2200" y="21511"/>
                    </a:lnTo>
                    <a:lnTo>
                      <a:pt x="2685" y="21657"/>
                    </a:lnTo>
                    <a:lnTo>
                      <a:pt x="3226" y="21804"/>
                    </a:lnTo>
                    <a:lnTo>
                      <a:pt x="3801" y="21939"/>
                    </a:lnTo>
                    <a:lnTo>
                      <a:pt x="4422" y="22075"/>
                    </a:lnTo>
                    <a:lnTo>
                      <a:pt x="5087" y="22199"/>
                    </a:lnTo>
                    <a:lnTo>
                      <a:pt x="5787" y="22323"/>
                    </a:lnTo>
                    <a:lnTo>
                      <a:pt x="6520" y="22447"/>
                    </a:lnTo>
                    <a:lnTo>
                      <a:pt x="7287" y="22560"/>
                    </a:lnTo>
                    <a:lnTo>
                      <a:pt x="8099" y="22661"/>
                    </a:lnTo>
                    <a:lnTo>
                      <a:pt x="8945" y="22763"/>
                    </a:lnTo>
                    <a:lnTo>
                      <a:pt x="9813" y="22864"/>
                    </a:lnTo>
                    <a:lnTo>
                      <a:pt x="10716" y="22943"/>
                    </a:lnTo>
                    <a:lnTo>
                      <a:pt x="11641" y="23033"/>
                    </a:lnTo>
                    <a:lnTo>
                      <a:pt x="12611" y="23101"/>
                    </a:lnTo>
                    <a:lnTo>
                      <a:pt x="13592" y="23169"/>
                    </a:lnTo>
                    <a:lnTo>
                      <a:pt x="14596" y="23236"/>
                    </a:lnTo>
                    <a:lnTo>
                      <a:pt x="15634" y="23281"/>
                    </a:lnTo>
                    <a:lnTo>
                      <a:pt x="16694" y="23327"/>
                    </a:lnTo>
                    <a:lnTo>
                      <a:pt x="17765" y="23372"/>
                    </a:lnTo>
                    <a:lnTo>
                      <a:pt x="18860" y="23394"/>
                    </a:lnTo>
                    <a:lnTo>
                      <a:pt x="19976" y="23417"/>
                    </a:lnTo>
                    <a:lnTo>
                      <a:pt x="21104" y="23439"/>
                    </a:lnTo>
                    <a:lnTo>
                      <a:pt x="23394" y="23439"/>
                    </a:lnTo>
                    <a:lnTo>
                      <a:pt x="24522" y="23417"/>
                    </a:lnTo>
                    <a:lnTo>
                      <a:pt x="25638" y="23394"/>
                    </a:lnTo>
                    <a:lnTo>
                      <a:pt x="26733" y="23372"/>
                    </a:lnTo>
                    <a:lnTo>
                      <a:pt x="27815" y="23327"/>
                    </a:lnTo>
                    <a:lnTo>
                      <a:pt x="28864" y="23281"/>
                    </a:lnTo>
                    <a:lnTo>
                      <a:pt x="29902" y="23236"/>
                    </a:lnTo>
                    <a:lnTo>
                      <a:pt x="30917" y="23169"/>
                    </a:lnTo>
                    <a:lnTo>
                      <a:pt x="31899" y="23101"/>
                    </a:lnTo>
                    <a:lnTo>
                      <a:pt x="32857" y="23033"/>
                    </a:lnTo>
                    <a:lnTo>
                      <a:pt x="33794" y="22943"/>
                    </a:lnTo>
                    <a:lnTo>
                      <a:pt x="34696" y="22864"/>
                    </a:lnTo>
                    <a:lnTo>
                      <a:pt x="35564" y="22763"/>
                    </a:lnTo>
                    <a:lnTo>
                      <a:pt x="36410" y="22661"/>
                    </a:lnTo>
                    <a:lnTo>
                      <a:pt x="37211" y="22560"/>
                    </a:lnTo>
                    <a:lnTo>
                      <a:pt x="37989" y="22447"/>
                    </a:lnTo>
                    <a:lnTo>
                      <a:pt x="38723" y="22323"/>
                    </a:lnTo>
                    <a:lnTo>
                      <a:pt x="39422" y="22199"/>
                    </a:lnTo>
                    <a:lnTo>
                      <a:pt x="40087" y="22075"/>
                    </a:lnTo>
                    <a:lnTo>
                      <a:pt x="40708" y="21939"/>
                    </a:lnTo>
                    <a:lnTo>
                      <a:pt x="41283" y="21804"/>
                    </a:lnTo>
                    <a:lnTo>
                      <a:pt x="41813" y="21657"/>
                    </a:lnTo>
                    <a:lnTo>
                      <a:pt x="42310" y="21511"/>
                    </a:lnTo>
                    <a:lnTo>
                      <a:pt x="42761" y="21364"/>
                    </a:lnTo>
                    <a:lnTo>
                      <a:pt x="43155" y="21206"/>
                    </a:lnTo>
                    <a:lnTo>
                      <a:pt x="43505" y="21048"/>
                    </a:lnTo>
                    <a:lnTo>
                      <a:pt x="43810" y="20890"/>
                    </a:lnTo>
                    <a:lnTo>
                      <a:pt x="43934" y="20811"/>
                    </a:lnTo>
                    <a:lnTo>
                      <a:pt x="44058" y="20732"/>
                    </a:lnTo>
                    <a:lnTo>
                      <a:pt x="44159" y="20642"/>
                    </a:lnTo>
                    <a:lnTo>
                      <a:pt x="44250" y="20563"/>
                    </a:lnTo>
                    <a:lnTo>
                      <a:pt x="44329" y="20473"/>
                    </a:lnTo>
                    <a:lnTo>
                      <a:pt x="44385" y="20394"/>
                    </a:lnTo>
                    <a:lnTo>
                      <a:pt x="44441" y="20304"/>
                    </a:lnTo>
                    <a:lnTo>
                      <a:pt x="44475" y="20213"/>
                    </a:lnTo>
                    <a:lnTo>
                      <a:pt x="44498" y="20134"/>
                    </a:lnTo>
                    <a:lnTo>
                      <a:pt x="44509" y="20044"/>
                    </a:lnTo>
                    <a:lnTo>
                      <a:pt x="44509" y="1"/>
                    </a:lnTo>
                    <a:lnTo>
                      <a:pt x="44498" y="80"/>
                    </a:lnTo>
                    <a:lnTo>
                      <a:pt x="44475" y="170"/>
                    </a:lnTo>
                    <a:lnTo>
                      <a:pt x="44441" y="260"/>
                    </a:lnTo>
                    <a:lnTo>
                      <a:pt x="44385" y="350"/>
                    </a:lnTo>
                    <a:lnTo>
                      <a:pt x="44329" y="429"/>
                    </a:lnTo>
                    <a:lnTo>
                      <a:pt x="44250" y="519"/>
                    </a:lnTo>
                    <a:lnTo>
                      <a:pt x="44159" y="598"/>
                    </a:lnTo>
                    <a:lnTo>
                      <a:pt x="44058" y="677"/>
                    </a:lnTo>
                    <a:lnTo>
                      <a:pt x="43934" y="768"/>
                    </a:lnTo>
                    <a:lnTo>
                      <a:pt x="43810" y="847"/>
                    </a:lnTo>
                    <a:lnTo>
                      <a:pt x="43505" y="1004"/>
                    </a:lnTo>
                    <a:lnTo>
                      <a:pt x="43155" y="1162"/>
                    </a:lnTo>
                    <a:lnTo>
                      <a:pt x="42761" y="1320"/>
                    </a:lnTo>
                    <a:lnTo>
                      <a:pt x="42310" y="1467"/>
                    </a:lnTo>
                    <a:lnTo>
                      <a:pt x="41813" y="1614"/>
                    </a:lnTo>
                    <a:lnTo>
                      <a:pt x="41283" y="1760"/>
                    </a:lnTo>
                    <a:lnTo>
                      <a:pt x="40708" y="1896"/>
                    </a:lnTo>
                    <a:lnTo>
                      <a:pt x="40087" y="2031"/>
                    </a:lnTo>
                    <a:lnTo>
                      <a:pt x="39422" y="2155"/>
                    </a:lnTo>
                    <a:lnTo>
                      <a:pt x="38723" y="2279"/>
                    </a:lnTo>
                    <a:lnTo>
                      <a:pt x="37989" y="2403"/>
                    </a:lnTo>
                    <a:lnTo>
                      <a:pt x="37211" y="2516"/>
                    </a:lnTo>
                    <a:lnTo>
                      <a:pt x="36410" y="2617"/>
                    </a:lnTo>
                    <a:lnTo>
                      <a:pt x="35564" y="2719"/>
                    </a:lnTo>
                    <a:lnTo>
                      <a:pt x="34696" y="2809"/>
                    </a:lnTo>
                    <a:lnTo>
                      <a:pt x="33794" y="2899"/>
                    </a:lnTo>
                    <a:lnTo>
                      <a:pt x="32857" y="2978"/>
                    </a:lnTo>
                    <a:lnTo>
                      <a:pt x="31899" y="3057"/>
                    </a:lnTo>
                    <a:lnTo>
                      <a:pt x="30917" y="3125"/>
                    </a:lnTo>
                    <a:lnTo>
                      <a:pt x="29902" y="3181"/>
                    </a:lnTo>
                    <a:lnTo>
                      <a:pt x="28864" y="3238"/>
                    </a:lnTo>
                    <a:lnTo>
                      <a:pt x="27815" y="3283"/>
                    </a:lnTo>
                    <a:lnTo>
                      <a:pt x="26733" y="3328"/>
                    </a:lnTo>
                    <a:lnTo>
                      <a:pt x="25638" y="3351"/>
                    </a:lnTo>
                    <a:lnTo>
                      <a:pt x="24522" y="3373"/>
                    </a:lnTo>
                    <a:lnTo>
                      <a:pt x="23394" y="3384"/>
                    </a:lnTo>
                    <a:lnTo>
                      <a:pt x="22255" y="3396"/>
                    </a:lnTo>
                    <a:lnTo>
                      <a:pt x="21104" y="3384"/>
                    </a:lnTo>
                    <a:lnTo>
                      <a:pt x="19976" y="3373"/>
                    </a:lnTo>
                    <a:lnTo>
                      <a:pt x="18860" y="3351"/>
                    </a:lnTo>
                    <a:lnTo>
                      <a:pt x="17765" y="3328"/>
                    </a:lnTo>
                    <a:lnTo>
                      <a:pt x="16694" y="3283"/>
                    </a:lnTo>
                    <a:lnTo>
                      <a:pt x="15634" y="3238"/>
                    </a:lnTo>
                    <a:lnTo>
                      <a:pt x="14596" y="3181"/>
                    </a:lnTo>
                    <a:lnTo>
                      <a:pt x="13592" y="3125"/>
                    </a:lnTo>
                    <a:lnTo>
                      <a:pt x="12611" y="3057"/>
                    </a:lnTo>
                    <a:lnTo>
                      <a:pt x="11652" y="2978"/>
                    </a:lnTo>
                    <a:lnTo>
                      <a:pt x="10716" y="2899"/>
                    </a:lnTo>
                    <a:lnTo>
                      <a:pt x="9813" y="2809"/>
                    </a:lnTo>
                    <a:lnTo>
                      <a:pt x="8945" y="2719"/>
                    </a:lnTo>
                    <a:lnTo>
                      <a:pt x="8099" y="2617"/>
                    </a:lnTo>
                    <a:lnTo>
                      <a:pt x="7287" y="2516"/>
                    </a:lnTo>
                    <a:lnTo>
                      <a:pt x="6520" y="2403"/>
                    </a:lnTo>
                    <a:lnTo>
                      <a:pt x="5787" y="2279"/>
                    </a:lnTo>
                    <a:lnTo>
                      <a:pt x="5087" y="2155"/>
                    </a:lnTo>
                    <a:lnTo>
                      <a:pt x="4422" y="2031"/>
                    </a:lnTo>
                    <a:lnTo>
                      <a:pt x="3801" y="1896"/>
                    </a:lnTo>
                    <a:lnTo>
                      <a:pt x="3226" y="1760"/>
                    </a:lnTo>
                    <a:lnTo>
                      <a:pt x="2685" y="1614"/>
                    </a:lnTo>
                    <a:lnTo>
                      <a:pt x="2200" y="1467"/>
                    </a:lnTo>
                    <a:lnTo>
                      <a:pt x="1749" y="1320"/>
                    </a:lnTo>
                    <a:lnTo>
                      <a:pt x="1354" y="1162"/>
                    </a:lnTo>
                    <a:lnTo>
                      <a:pt x="1004" y="1004"/>
                    </a:lnTo>
                    <a:lnTo>
                      <a:pt x="700" y="847"/>
                    </a:lnTo>
                    <a:lnTo>
                      <a:pt x="576" y="768"/>
                    </a:lnTo>
                    <a:lnTo>
                      <a:pt x="451" y="677"/>
                    </a:lnTo>
                    <a:lnTo>
                      <a:pt x="350" y="598"/>
                    </a:lnTo>
                    <a:lnTo>
                      <a:pt x="260" y="519"/>
                    </a:lnTo>
                    <a:lnTo>
                      <a:pt x="181" y="429"/>
                    </a:lnTo>
                    <a:lnTo>
                      <a:pt x="113" y="350"/>
                    </a:lnTo>
                    <a:lnTo>
                      <a:pt x="68" y="260"/>
                    </a:lnTo>
                    <a:lnTo>
                      <a:pt x="34" y="170"/>
                    </a:lnTo>
                    <a:lnTo>
                      <a:pt x="12" y="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DF4D">
                  <a:alpha val="5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4"/>
              <p:cNvSpPr/>
              <p:nvPr/>
            </p:nvSpPr>
            <p:spPr>
              <a:xfrm>
                <a:off x="6690513" y="1799267"/>
                <a:ext cx="773678" cy="407446"/>
              </a:xfrm>
              <a:custGeom>
                <a:rect b="b" l="l" r="r" t="t"/>
                <a:pathLst>
                  <a:path extrusionOk="0" fill="none" h="23440" w="44509">
                    <a:moveTo>
                      <a:pt x="22255" y="3396"/>
                    </a:moveTo>
                    <a:lnTo>
                      <a:pt x="22255" y="3396"/>
                    </a:lnTo>
                    <a:lnTo>
                      <a:pt x="21104" y="3384"/>
                    </a:lnTo>
                    <a:lnTo>
                      <a:pt x="19976" y="3373"/>
                    </a:lnTo>
                    <a:lnTo>
                      <a:pt x="18860" y="3351"/>
                    </a:lnTo>
                    <a:lnTo>
                      <a:pt x="17765" y="3328"/>
                    </a:lnTo>
                    <a:lnTo>
                      <a:pt x="16694" y="3283"/>
                    </a:lnTo>
                    <a:lnTo>
                      <a:pt x="15634" y="3238"/>
                    </a:lnTo>
                    <a:lnTo>
                      <a:pt x="14596" y="3181"/>
                    </a:lnTo>
                    <a:lnTo>
                      <a:pt x="13592" y="3125"/>
                    </a:lnTo>
                    <a:lnTo>
                      <a:pt x="12611" y="3057"/>
                    </a:lnTo>
                    <a:lnTo>
                      <a:pt x="11652" y="2978"/>
                    </a:lnTo>
                    <a:lnTo>
                      <a:pt x="10716" y="2899"/>
                    </a:lnTo>
                    <a:lnTo>
                      <a:pt x="9813" y="2809"/>
                    </a:lnTo>
                    <a:lnTo>
                      <a:pt x="8945" y="2719"/>
                    </a:lnTo>
                    <a:lnTo>
                      <a:pt x="8099" y="2617"/>
                    </a:lnTo>
                    <a:lnTo>
                      <a:pt x="7287" y="2516"/>
                    </a:lnTo>
                    <a:lnTo>
                      <a:pt x="6520" y="2403"/>
                    </a:lnTo>
                    <a:lnTo>
                      <a:pt x="5787" y="2279"/>
                    </a:lnTo>
                    <a:lnTo>
                      <a:pt x="5087" y="2155"/>
                    </a:lnTo>
                    <a:lnTo>
                      <a:pt x="4422" y="2031"/>
                    </a:lnTo>
                    <a:lnTo>
                      <a:pt x="3801" y="1896"/>
                    </a:lnTo>
                    <a:lnTo>
                      <a:pt x="3226" y="1760"/>
                    </a:lnTo>
                    <a:lnTo>
                      <a:pt x="2685" y="1614"/>
                    </a:lnTo>
                    <a:lnTo>
                      <a:pt x="2200" y="1467"/>
                    </a:lnTo>
                    <a:lnTo>
                      <a:pt x="1749" y="1320"/>
                    </a:lnTo>
                    <a:lnTo>
                      <a:pt x="1354" y="1162"/>
                    </a:lnTo>
                    <a:lnTo>
                      <a:pt x="1004" y="1004"/>
                    </a:lnTo>
                    <a:lnTo>
                      <a:pt x="700" y="847"/>
                    </a:lnTo>
                    <a:lnTo>
                      <a:pt x="576" y="768"/>
                    </a:lnTo>
                    <a:lnTo>
                      <a:pt x="451" y="677"/>
                    </a:lnTo>
                    <a:lnTo>
                      <a:pt x="350" y="598"/>
                    </a:lnTo>
                    <a:lnTo>
                      <a:pt x="260" y="519"/>
                    </a:lnTo>
                    <a:lnTo>
                      <a:pt x="181" y="429"/>
                    </a:lnTo>
                    <a:lnTo>
                      <a:pt x="113" y="350"/>
                    </a:lnTo>
                    <a:lnTo>
                      <a:pt x="68" y="260"/>
                    </a:lnTo>
                    <a:lnTo>
                      <a:pt x="34" y="170"/>
                    </a:lnTo>
                    <a:lnTo>
                      <a:pt x="12" y="80"/>
                    </a:lnTo>
                    <a:lnTo>
                      <a:pt x="0" y="1"/>
                    </a:lnTo>
                    <a:lnTo>
                      <a:pt x="0" y="20044"/>
                    </a:lnTo>
                    <a:lnTo>
                      <a:pt x="0" y="20044"/>
                    </a:lnTo>
                    <a:lnTo>
                      <a:pt x="12" y="20134"/>
                    </a:lnTo>
                    <a:lnTo>
                      <a:pt x="34" y="20213"/>
                    </a:lnTo>
                    <a:lnTo>
                      <a:pt x="68" y="20304"/>
                    </a:lnTo>
                    <a:lnTo>
                      <a:pt x="113" y="20394"/>
                    </a:lnTo>
                    <a:lnTo>
                      <a:pt x="181" y="20473"/>
                    </a:lnTo>
                    <a:lnTo>
                      <a:pt x="260" y="20563"/>
                    </a:lnTo>
                    <a:lnTo>
                      <a:pt x="350" y="20642"/>
                    </a:lnTo>
                    <a:lnTo>
                      <a:pt x="451" y="20732"/>
                    </a:lnTo>
                    <a:lnTo>
                      <a:pt x="576" y="20811"/>
                    </a:lnTo>
                    <a:lnTo>
                      <a:pt x="700" y="20890"/>
                    </a:lnTo>
                    <a:lnTo>
                      <a:pt x="1004" y="21048"/>
                    </a:lnTo>
                    <a:lnTo>
                      <a:pt x="1354" y="21206"/>
                    </a:lnTo>
                    <a:lnTo>
                      <a:pt x="1749" y="21364"/>
                    </a:lnTo>
                    <a:lnTo>
                      <a:pt x="2200" y="21511"/>
                    </a:lnTo>
                    <a:lnTo>
                      <a:pt x="2685" y="21657"/>
                    </a:lnTo>
                    <a:lnTo>
                      <a:pt x="3226" y="21804"/>
                    </a:lnTo>
                    <a:lnTo>
                      <a:pt x="3801" y="21939"/>
                    </a:lnTo>
                    <a:lnTo>
                      <a:pt x="4422" y="22075"/>
                    </a:lnTo>
                    <a:lnTo>
                      <a:pt x="5087" y="22199"/>
                    </a:lnTo>
                    <a:lnTo>
                      <a:pt x="5787" y="22323"/>
                    </a:lnTo>
                    <a:lnTo>
                      <a:pt x="6520" y="22447"/>
                    </a:lnTo>
                    <a:lnTo>
                      <a:pt x="7287" y="22560"/>
                    </a:lnTo>
                    <a:lnTo>
                      <a:pt x="8099" y="22661"/>
                    </a:lnTo>
                    <a:lnTo>
                      <a:pt x="8945" y="22763"/>
                    </a:lnTo>
                    <a:lnTo>
                      <a:pt x="9813" y="22864"/>
                    </a:lnTo>
                    <a:lnTo>
                      <a:pt x="10716" y="22943"/>
                    </a:lnTo>
                    <a:lnTo>
                      <a:pt x="11641" y="23033"/>
                    </a:lnTo>
                    <a:lnTo>
                      <a:pt x="12611" y="23101"/>
                    </a:lnTo>
                    <a:lnTo>
                      <a:pt x="13592" y="23169"/>
                    </a:lnTo>
                    <a:lnTo>
                      <a:pt x="14596" y="23236"/>
                    </a:lnTo>
                    <a:lnTo>
                      <a:pt x="15634" y="23281"/>
                    </a:lnTo>
                    <a:lnTo>
                      <a:pt x="16694" y="23327"/>
                    </a:lnTo>
                    <a:lnTo>
                      <a:pt x="17765" y="23372"/>
                    </a:lnTo>
                    <a:lnTo>
                      <a:pt x="18860" y="23394"/>
                    </a:lnTo>
                    <a:lnTo>
                      <a:pt x="19976" y="23417"/>
                    </a:lnTo>
                    <a:lnTo>
                      <a:pt x="21104" y="23439"/>
                    </a:lnTo>
                    <a:lnTo>
                      <a:pt x="22255" y="23439"/>
                    </a:lnTo>
                    <a:lnTo>
                      <a:pt x="22255" y="23439"/>
                    </a:lnTo>
                    <a:lnTo>
                      <a:pt x="23394" y="23439"/>
                    </a:lnTo>
                    <a:lnTo>
                      <a:pt x="24522" y="23417"/>
                    </a:lnTo>
                    <a:lnTo>
                      <a:pt x="25638" y="23394"/>
                    </a:lnTo>
                    <a:lnTo>
                      <a:pt x="26733" y="23372"/>
                    </a:lnTo>
                    <a:lnTo>
                      <a:pt x="27815" y="23327"/>
                    </a:lnTo>
                    <a:lnTo>
                      <a:pt x="28864" y="23281"/>
                    </a:lnTo>
                    <a:lnTo>
                      <a:pt x="29902" y="23236"/>
                    </a:lnTo>
                    <a:lnTo>
                      <a:pt x="30917" y="23169"/>
                    </a:lnTo>
                    <a:lnTo>
                      <a:pt x="31899" y="23101"/>
                    </a:lnTo>
                    <a:lnTo>
                      <a:pt x="32857" y="23033"/>
                    </a:lnTo>
                    <a:lnTo>
                      <a:pt x="33794" y="22943"/>
                    </a:lnTo>
                    <a:lnTo>
                      <a:pt x="34696" y="22864"/>
                    </a:lnTo>
                    <a:lnTo>
                      <a:pt x="35564" y="22763"/>
                    </a:lnTo>
                    <a:lnTo>
                      <a:pt x="36410" y="22661"/>
                    </a:lnTo>
                    <a:lnTo>
                      <a:pt x="37211" y="22560"/>
                    </a:lnTo>
                    <a:lnTo>
                      <a:pt x="37989" y="22447"/>
                    </a:lnTo>
                    <a:lnTo>
                      <a:pt x="38723" y="22323"/>
                    </a:lnTo>
                    <a:lnTo>
                      <a:pt x="39422" y="22199"/>
                    </a:lnTo>
                    <a:lnTo>
                      <a:pt x="40087" y="22075"/>
                    </a:lnTo>
                    <a:lnTo>
                      <a:pt x="40708" y="21939"/>
                    </a:lnTo>
                    <a:lnTo>
                      <a:pt x="41283" y="21804"/>
                    </a:lnTo>
                    <a:lnTo>
                      <a:pt x="41813" y="21657"/>
                    </a:lnTo>
                    <a:lnTo>
                      <a:pt x="42310" y="21511"/>
                    </a:lnTo>
                    <a:lnTo>
                      <a:pt x="42761" y="21364"/>
                    </a:lnTo>
                    <a:lnTo>
                      <a:pt x="43155" y="21206"/>
                    </a:lnTo>
                    <a:lnTo>
                      <a:pt x="43505" y="21048"/>
                    </a:lnTo>
                    <a:lnTo>
                      <a:pt x="43810" y="20890"/>
                    </a:lnTo>
                    <a:lnTo>
                      <a:pt x="43934" y="20811"/>
                    </a:lnTo>
                    <a:lnTo>
                      <a:pt x="44058" y="20732"/>
                    </a:lnTo>
                    <a:lnTo>
                      <a:pt x="44159" y="20642"/>
                    </a:lnTo>
                    <a:lnTo>
                      <a:pt x="44250" y="20563"/>
                    </a:lnTo>
                    <a:lnTo>
                      <a:pt x="44329" y="20473"/>
                    </a:lnTo>
                    <a:lnTo>
                      <a:pt x="44385" y="20394"/>
                    </a:lnTo>
                    <a:lnTo>
                      <a:pt x="44441" y="20304"/>
                    </a:lnTo>
                    <a:lnTo>
                      <a:pt x="44475" y="20213"/>
                    </a:lnTo>
                    <a:lnTo>
                      <a:pt x="44498" y="20134"/>
                    </a:lnTo>
                    <a:lnTo>
                      <a:pt x="44509" y="20044"/>
                    </a:lnTo>
                    <a:lnTo>
                      <a:pt x="44509" y="1"/>
                    </a:lnTo>
                    <a:lnTo>
                      <a:pt x="44509" y="1"/>
                    </a:lnTo>
                    <a:lnTo>
                      <a:pt x="44498" y="80"/>
                    </a:lnTo>
                    <a:lnTo>
                      <a:pt x="44475" y="170"/>
                    </a:lnTo>
                    <a:lnTo>
                      <a:pt x="44441" y="260"/>
                    </a:lnTo>
                    <a:lnTo>
                      <a:pt x="44385" y="350"/>
                    </a:lnTo>
                    <a:lnTo>
                      <a:pt x="44329" y="429"/>
                    </a:lnTo>
                    <a:lnTo>
                      <a:pt x="44250" y="519"/>
                    </a:lnTo>
                    <a:lnTo>
                      <a:pt x="44159" y="598"/>
                    </a:lnTo>
                    <a:lnTo>
                      <a:pt x="44058" y="677"/>
                    </a:lnTo>
                    <a:lnTo>
                      <a:pt x="43934" y="768"/>
                    </a:lnTo>
                    <a:lnTo>
                      <a:pt x="43810" y="847"/>
                    </a:lnTo>
                    <a:lnTo>
                      <a:pt x="43505" y="1004"/>
                    </a:lnTo>
                    <a:lnTo>
                      <a:pt x="43155" y="1162"/>
                    </a:lnTo>
                    <a:lnTo>
                      <a:pt x="42761" y="1320"/>
                    </a:lnTo>
                    <a:lnTo>
                      <a:pt x="42310" y="1467"/>
                    </a:lnTo>
                    <a:lnTo>
                      <a:pt x="41813" y="1614"/>
                    </a:lnTo>
                    <a:lnTo>
                      <a:pt x="41283" y="1760"/>
                    </a:lnTo>
                    <a:lnTo>
                      <a:pt x="40708" y="1896"/>
                    </a:lnTo>
                    <a:lnTo>
                      <a:pt x="40087" y="2031"/>
                    </a:lnTo>
                    <a:lnTo>
                      <a:pt x="39422" y="2155"/>
                    </a:lnTo>
                    <a:lnTo>
                      <a:pt x="38723" y="2279"/>
                    </a:lnTo>
                    <a:lnTo>
                      <a:pt x="37989" y="2403"/>
                    </a:lnTo>
                    <a:lnTo>
                      <a:pt x="37211" y="2516"/>
                    </a:lnTo>
                    <a:lnTo>
                      <a:pt x="36410" y="2617"/>
                    </a:lnTo>
                    <a:lnTo>
                      <a:pt x="35564" y="2719"/>
                    </a:lnTo>
                    <a:lnTo>
                      <a:pt x="34696" y="2809"/>
                    </a:lnTo>
                    <a:lnTo>
                      <a:pt x="33794" y="2899"/>
                    </a:lnTo>
                    <a:lnTo>
                      <a:pt x="32857" y="2978"/>
                    </a:lnTo>
                    <a:lnTo>
                      <a:pt x="31899" y="3057"/>
                    </a:lnTo>
                    <a:lnTo>
                      <a:pt x="30917" y="3125"/>
                    </a:lnTo>
                    <a:lnTo>
                      <a:pt x="29902" y="3181"/>
                    </a:lnTo>
                    <a:lnTo>
                      <a:pt x="28864" y="3238"/>
                    </a:lnTo>
                    <a:lnTo>
                      <a:pt x="27815" y="3283"/>
                    </a:lnTo>
                    <a:lnTo>
                      <a:pt x="26733" y="3328"/>
                    </a:lnTo>
                    <a:lnTo>
                      <a:pt x="25638" y="3351"/>
                    </a:lnTo>
                    <a:lnTo>
                      <a:pt x="24522" y="3373"/>
                    </a:lnTo>
                    <a:lnTo>
                      <a:pt x="23394" y="3384"/>
                    </a:lnTo>
                    <a:lnTo>
                      <a:pt x="22255" y="33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4"/>
              <p:cNvSpPr/>
              <p:nvPr/>
            </p:nvSpPr>
            <p:spPr>
              <a:xfrm>
                <a:off x="6690513" y="1799267"/>
                <a:ext cx="773678" cy="407446"/>
              </a:xfrm>
              <a:custGeom>
                <a:rect b="b" l="l" r="r" t="t"/>
                <a:pathLst>
                  <a:path extrusionOk="0" fill="none" h="23440" w="44509">
                    <a:moveTo>
                      <a:pt x="44509" y="1"/>
                    </a:moveTo>
                    <a:lnTo>
                      <a:pt x="44509" y="1"/>
                    </a:lnTo>
                    <a:lnTo>
                      <a:pt x="44509" y="1"/>
                    </a:lnTo>
                    <a:lnTo>
                      <a:pt x="44509" y="1"/>
                    </a:lnTo>
                    <a:lnTo>
                      <a:pt x="44498" y="80"/>
                    </a:lnTo>
                    <a:lnTo>
                      <a:pt x="44475" y="170"/>
                    </a:lnTo>
                    <a:lnTo>
                      <a:pt x="44441" y="260"/>
                    </a:lnTo>
                    <a:lnTo>
                      <a:pt x="44385" y="339"/>
                    </a:lnTo>
                    <a:lnTo>
                      <a:pt x="44329" y="429"/>
                    </a:lnTo>
                    <a:lnTo>
                      <a:pt x="44250" y="519"/>
                    </a:lnTo>
                    <a:lnTo>
                      <a:pt x="44159" y="598"/>
                    </a:lnTo>
                    <a:lnTo>
                      <a:pt x="44058" y="677"/>
                    </a:lnTo>
                    <a:lnTo>
                      <a:pt x="43934" y="768"/>
                    </a:lnTo>
                    <a:lnTo>
                      <a:pt x="43810" y="847"/>
                    </a:lnTo>
                    <a:lnTo>
                      <a:pt x="43505" y="1004"/>
                    </a:lnTo>
                    <a:lnTo>
                      <a:pt x="43155" y="1162"/>
                    </a:lnTo>
                    <a:lnTo>
                      <a:pt x="42761" y="1320"/>
                    </a:lnTo>
                    <a:lnTo>
                      <a:pt x="42321" y="1467"/>
                    </a:lnTo>
                    <a:lnTo>
                      <a:pt x="41836" y="1614"/>
                    </a:lnTo>
                    <a:lnTo>
                      <a:pt x="41294" y="1760"/>
                    </a:lnTo>
                    <a:lnTo>
                      <a:pt x="40719" y="1896"/>
                    </a:lnTo>
                    <a:lnTo>
                      <a:pt x="40099" y="2031"/>
                    </a:lnTo>
                    <a:lnTo>
                      <a:pt x="39445" y="2155"/>
                    </a:lnTo>
                    <a:lnTo>
                      <a:pt x="38745" y="2279"/>
                    </a:lnTo>
                    <a:lnTo>
                      <a:pt x="38012" y="2392"/>
                    </a:lnTo>
                    <a:lnTo>
                      <a:pt x="37245" y="2505"/>
                    </a:lnTo>
                    <a:lnTo>
                      <a:pt x="36444" y="2617"/>
                    </a:lnTo>
                    <a:lnTo>
                      <a:pt x="35610" y="2719"/>
                    </a:lnTo>
                    <a:lnTo>
                      <a:pt x="34741" y="2809"/>
                    </a:lnTo>
                    <a:lnTo>
                      <a:pt x="33839" y="2899"/>
                    </a:lnTo>
                    <a:lnTo>
                      <a:pt x="32914" y="2978"/>
                    </a:lnTo>
                    <a:lnTo>
                      <a:pt x="31955" y="3057"/>
                    </a:lnTo>
                    <a:lnTo>
                      <a:pt x="30974" y="3125"/>
                    </a:lnTo>
                    <a:lnTo>
                      <a:pt x="29970" y="3181"/>
                    </a:lnTo>
                    <a:lnTo>
                      <a:pt x="28932" y="3238"/>
                    </a:lnTo>
                    <a:lnTo>
                      <a:pt x="27883" y="3283"/>
                    </a:lnTo>
                    <a:lnTo>
                      <a:pt x="26812" y="3317"/>
                    </a:lnTo>
                    <a:lnTo>
                      <a:pt x="25717" y="3351"/>
                    </a:lnTo>
                    <a:lnTo>
                      <a:pt x="24612" y="3373"/>
                    </a:lnTo>
                    <a:lnTo>
                      <a:pt x="23484" y="3384"/>
                    </a:lnTo>
                    <a:lnTo>
                      <a:pt x="22345" y="3396"/>
                    </a:lnTo>
                    <a:lnTo>
                      <a:pt x="22345" y="3396"/>
                    </a:lnTo>
                    <a:lnTo>
                      <a:pt x="22255" y="3396"/>
                    </a:lnTo>
                    <a:lnTo>
                      <a:pt x="22255" y="3396"/>
                    </a:lnTo>
                    <a:lnTo>
                      <a:pt x="22164" y="3396"/>
                    </a:lnTo>
                    <a:lnTo>
                      <a:pt x="22164" y="3396"/>
                    </a:lnTo>
                    <a:lnTo>
                      <a:pt x="21014" y="3384"/>
                    </a:lnTo>
                    <a:lnTo>
                      <a:pt x="19897" y="3373"/>
                    </a:lnTo>
                    <a:lnTo>
                      <a:pt x="18781" y="3351"/>
                    </a:lnTo>
                    <a:lnTo>
                      <a:pt x="17686" y="3317"/>
                    </a:lnTo>
                    <a:lnTo>
                      <a:pt x="16615" y="3283"/>
                    </a:lnTo>
                    <a:lnTo>
                      <a:pt x="15566" y="3238"/>
                    </a:lnTo>
                    <a:lnTo>
                      <a:pt x="14539" y="3181"/>
                    </a:lnTo>
                    <a:lnTo>
                      <a:pt x="13536" y="3125"/>
                    </a:lnTo>
                    <a:lnTo>
                      <a:pt x="12554" y="3057"/>
                    </a:lnTo>
                    <a:lnTo>
                      <a:pt x="11596" y="2978"/>
                    </a:lnTo>
                    <a:lnTo>
                      <a:pt x="10671" y="2899"/>
                    </a:lnTo>
                    <a:lnTo>
                      <a:pt x="9768" y="2809"/>
                    </a:lnTo>
                    <a:lnTo>
                      <a:pt x="8900" y="2719"/>
                    </a:lnTo>
                    <a:lnTo>
                      <a:pt x="8065" y="2617"/>
                    </a:lnTo>
                    <a:lnTo>
                      <a:pt x="7264" y="2505"/>
                    </a:lnTo>
                    <a:lnTo>
                      <a:pt x="6486" y="2392"/>
                    </a:lnTo>
                    <a:lnTo>
                      <a:pt x="5753" y="2279"/>
                    </a:lnTo>
                    <a:lnTo>
                      <a:pt x="5065" y="2155"/>
                    </a:lnTo>
                    <a:lnTo>
                      <a:pt x="4399" y="2031"/>
                    </a:lnTo>
                    <a:lnTo>
                      <a:pt x="3790" y="1896"/>
                    </a:lnTo>
                    <a:lnTo>
                      <a:pt x="3204" y="1760"/>
                    </a:lnTo>
                    <a:lnTo>
                      <a:pt x="2673" y="1614"/>
                    </a:lnTo>
                    <a:lnTo>
                      <a:pt x="2188" y="1467"/>
                    </a:lnTo>
                    <a:lnTo>
                      <a:pt x="1749" y="1320"/>
                    </a:lnTo>
                    <a:lnTo>
                      <a:pt x="1343" y="1162"/>
                    </a:lnTo>
                    <a:lnTo>
                      <a:pt x="1004" y="1004"/>
                    </a:lnTo>
                    <a:lnTo>
                      <a:pt x="700" y="847"/>
                    </a:lnTo>
                    <a:lnTo>
                      <a:pt x="576" y="768"/>
                    </a:lnTo>
                    <a:lnTo>
                      <a:pt x="451" y="677"/>
                    </a:lnTo>
                    <a:lnTo>
                      <a:pt x="350" y="598"/>
                    </a:lnTo>
                    <a:lnTo>
                      <a:pt x="260" y="519"/>
                    </a:lnTo>
                    <a:lnTo>
                      <a:pt x="181" y="429"/>
                    </a:lnTo>
                    <a:lnTo>
                      <a:pt x="113" y="339"/>
                    </a:lnTo>
                    <a:lnTo>
                      <a:pt x="68" y="260"/>
                    </a:lnTo>
                    <a:lnTo>
                      <a:pt x="34" y="170"/>
                    </a:lnTo>
                    <a:lnTo>
                      <a:pt x="12" y="80"/>
                    </a:lnTo>
                    <a:lnTo>
                      <a:pt x="0" y="1"/>
                    </a:lnTo>
                    <a:lnTo>
                      <a:pt x="0" y="20044"/>
                    </a:lnTo>
                    <a:lnTo>
                      <a:pt x="0" y="20044"/>
                    </a:lnTo>
                    <a:lnTo>
                      <a:pt x="12" y="20134"/>
                    </a:lnTo>
                    <a:lnTo>
                      <a:pt x="34" y="20213"/>
                    </a:lnTo>
                    <a:lnTo>
                      <a:pt x="68" y="20304"/>
                    </a:lnTo>
                    <a:lnTo>
                      <a:pt x="113" y="20394"/>
                    </a:lnTo>
                    <a:lnTo>
                      <a:pt x="181" y="20473"/>
                    </a:lnTo>
                    <a:lnTo>
                      <a:pt x="260" y="20563"/>
                    </a:lnTo>
                    <a:lnTo>
                      <a:pt x="350" y="20642"/>
                    </a:lnTo>
                    <a:lnTo>
                      <a:pt x="451" y="20732"/>
                    </a:lnTo>
                    <a:lnTo>
                      <a:pt x="576" y="20811"/>
                    </a:lnTo>
                    <a:lnTo>
                      <a:pt x="700" y="20890"/>
                    </a:lnTo>
                    <a:lnTo>
                      <a:pt x="1004" y="21048"/>
                    </a:lnTo>
                    <a:lnTo>
                      <a:pt x="1354" y="21206"/>
                    </a:lnTo>
                    <a:lnTo>
                      <a:pt x="1749" y="21364"/>
                    </a:lnTo>
                    <a:lnTo>
                      <a:pt x="2200" y="21511"/>
                    </a:lnTo>
                    <a:lnTo>
                      <a:pt x="2685" y="21657"/>
                    </a:lnTo>
                    <a:lnTo>
                      <a:pt x="3226" y="21804"/>
                    </a:lnTo>
                    <a:lnTo>
                      <a:pt x="3801" y="21939"/>
                    </a:lnTo>
                    <a:lnTo>
                      <a:pt x="4422" y="22075"/>
                    </a:lnTo>
                    <a:lnTo>
                      <a:pt x="5087" y="22199"/>
                    </a:lnTo>
                    <a:lnTo>
                      <a:pt x="5787" y="22323"/>
                    </a:lnTo>
                    <a:lnTo>
                      <a:pt x="6520" y="22447"/>
                    </a:lnTo>
                    <a:lnTo>
                      <a:pt x="7287" y="22560"/>
                    </a:lnTo>
                    <a:lnTo>
                      <a:pt x="8099" y="22661"/>
                    </a:lnTo>
                    <a:lnTo>
                      <a:pt x="8945" y="22763"/>
                    </a:lnTo>
                    <a:lnTo>
                      <a:pt x="9813" y="22864"/>
                    </a:lnTo>
                    <a:lnTo>
                      <a:pt x="10716" y="22943"/>
                    </a:lnTo>
                    <a:lnTo>
                      <a:pt x="11641" y="23033"/>
                    </a:lnTo>
                    <a:lnTo>
                      <a:pt x="12611" y="23101"/>
                    </a:lnTo>
                    <a:lnTo>
                      <a:pt x="13592" y="23169"/>
                    </a:lnTo>
                    <a:lnTo>
                      <a:pt x="14596" y="23236"/>
                    </a:lnTo>
                    <a:lnTo>
                      <a:pt x="15634" y="23281"/>
                    </a:lnTo>
                    <a:lnTo>
                      <a:pt x="16694" y="23327"/>
                    </a:lnTo>
                    <a:lnTo>
                      <a:pt x="17765" y="23372"/>
                    </a:lnTo>
                    <a:lnTo>
                      <a:pt x="18860" y="23394"/>
                    </a:lnTo>
                    <a:lnTo>
                      <a:pt x="19976" y="23417"/>
                    </a:lnTo>
                    <a:lnTo>
                      <a:pt x="21104" y="23439"/>
                    </a:lnTo>
                    <a:lnTo>
                      <a:pt x="22255" y="23439"/>
                    </a:lnTo>
                    <a:lnTo>
                      <a:pt x="22255" y="23439"/>
                    </a:lnTo>
                    <a:lnTo>
                      <a:pt x="23394" y="23439"/>
                    </a:lnTo>
                    <a:lnTo>
                      <a:pt x="24522" y="23417"/>
                    </a:lnTo>
                    <a:lnTo>
                      <a:pt x="25638" y="23394"/>
                    </a:lnTo>
                    <a:lnTo>
                      <a:pt x="26733" y="23372"/>
                    </a:lnTo>
                    <a:lnTo>
                      <a:pt x="27815" y="23327"/>
                    </a:lnTo>
                    <a:lnTo>
                      <a:pt x="28864" y="23281"/>
                    </a:lnTo>
                    <a:lnTo>
                      <a:pt x="29902" y="23236"/>
                    </a:lnTo>
                    <a:lnTo>
                      <a:pt x="30917" y="23169"/>
                    </a:lnTo>
                    <a:lnTo>
                      <a:pt x="31899" y="23101"/>
                    </a:lnTo>
                    <a:lnTo>
                      <a:pt x="32857" y="23033"/>
                    </a:lnTo>
                    <a:lnTo>
                      <a:pt x="33794" y="22943"/>
                    </a:lnTo>
                    <a:lnTo>
                      <a:pt x="34696" y="22864"/>
                    </a:lnTo>
                    <a:lnTo>
                      <a:pt x="35564" y="22763"/>
                    </a:lnTo>
                    <a:lnTo>
                      <a:pt x="36410" y="22661"/>
                    </a:lnTo>
                    <a:lnTo>
                      <a:pt x="37211" y="22560"/>
                    </a:lnTo>
                    <a:lnTo>
                      <a:pt x="37989" y="22447"/>
                    </a:lnTo>
                    <a:lnTo>
                      <a:pt x="38723" y="22323"/>
                    </a:lnTo>
                    <a:lnTo>
                      <a:pt x="39422" y="22199"/>
                    </a:lnTo>
                    <a:lnTo>
                      <a:pt x="40087" y="22075"/>
                    </a:lnTo>
                    <a:lnTo>
                      <a:pt x="40708" y="21939"/>
                    </a:lnTo>
                    <a:lnTo>
                      <a:pt x="41283" y="21804"/>
                    </a:lnTo>
                    <a:lnTo>
                      <a:pt x="41813" y="21657"/>
                    </a:lnTo>
                    <a:lnTo>
                      <a:pt x="42310" y="21511"/>
                    </a:lnTo>
                    <a:lnTo>
                      <a:pt x="42761" y="21364"/>
                    </a:lnTo>
                    <a:lnTo>
                      <a:pt x="43155" y="21206"/>
                    </a:lnTo>
                    <a:lnTo>
                      <a:pt x="43505" y="21048"/>
                    </a:lnTo>
                    <a:lnTo>
                      <a:pt x="43810" y="20890"/>
                    </a:lnTo>
                    <a:lnTo>
                      <a:pt x="43934" y="20811"/>
                    </a:lnTo>
                    <a:lnTo>
                      <a:pt x="44058" y="20732"/>
                    </a:lnTo>
                    <a:lnTo>
                      <a:pt x="44159" y="20642"/>
                    </a:lnTo>
                    <a:lnTo>
                      <a:pt x="44250" y="20563"/>
                    </a:lnTo>
                    <a:lnTo>
                      <a:pt x="44329" y="20473"/>
                    </a:lnTo>
                    <a:lnTo>
                      <a:pt x="44385" y="20394"/>
                    </a:lnTo>
                    <a:lnTo>
                      <a:pt x="44441" y="20304"/>
                    </a:lnTo>
                    <a:lnTo>
                      <a:pt x="44475" y="20213"/>
                    </a:lnTo>
                    <a:lnTo>
                      <a:pt x="44498" y="20134"/>
                    </a:lnTo>
                    <a:lnTo>
                      <a:pt x="44509" y="20044"/>
                    </a:lnTo>
                    <a:lnTo>
                      <a:pt x="4450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4"/>
              <p:cNvSpPr/>
              <p:nvPr/>
            </p:nvSpPr>
            <p:spPr>
              <a:xfrm>
                <a:off x="6685211" y="1973579"/>
                <a:ext cx="784281" cy="64124"/>
              </a:xfrm>
              <a:custGeom>
                <a:rect b="b" l="l" r="r" t="t"/>
                <a:pathLst>
                  <a:path extrusionOk="0" h="3689" w="45119">
                    <a:moveTo>
                      <a:pt x="1" y="0"/>
                    </a:moveTo>
                    <a:lnTo>
                      <a:pt x="12" y="113"/>
                    </a:lnTo>
                    <a:lnTo>
                      <a:pt x="35" y="214"/>
                    </a:lnTo>
                    <a:lnTo>
                      <a:pt x="80" y="327"/>
                    </a:lnTo>
                    <a:lnTo>
                      <a:pt x="136" y="429"/>
                    </a:lnTo>
                    <a:lnTo>
                      <a:pt x="215" y="541"/>
                    </a:lnTo>
                    <a:lnTo>
                      <a:pt x="305" y="643"/>
                    </a:lnTo>
                    <a:lnTo>
                      <a:pt x="407" y="744"/>
                    </a:lnTo>
                    <a:lnTo>
                      <a:pt x="531" y="846"/>
                    </a:lnTo>
                    <a:lnTo>
                      <a:pt x="666" y="948"/>
                    </a:lnTo>
                    <a:lnTo>
                      <a:pt x="813" y="1038"/>
                    </a:lnTo>
                    <a:lnTo>
                      <a:pt x="971" y="1139"/>
                    </a:lnTo>
                    <a:lnTo>
                      <a:pt x="1151" y="1230"/>
                    </a:lnTo>
                    <a:lnTo>
                      <a:pt x="1343" y="1320"/>
                    </a:lnTo>
                    <a:lnTo>
                      <a:pt x="1546" y="1410"/>
                    </a:lnTo>
                    <a:lnTo>
                      <a:pt x="1997" y="1590"/>
                    </a:lnTo>
                    <a:lnTo>
                      <a:pt x="2493" y="1748"/>
                    </a:lnTo>
                    <a:lnTo>
                      <a:pt x="3035" y="1918"/>
                    </a:lnTo>
                    <a:lnTo>
                      <a:pt x="3633" y="2075"/>
                    </a:lnTo>
                    <a:lnTo>
                      <a:pt x="4264" y="2222"/>
                    </a:lnTo>
                    <a:lnTo>
                      <a:pt x="4941" y="2357"/>
                    </a:lnTo>
                    <a:lnTo>
                      <a:pt x="5652" y="2493"/>
                    </a:lnTo>
                    <a:lnTo>
                      <a:pt x="6407" y="2617"/>
                    </a:lnTo>
                    <a:lnTo>
                      <a:pt x="7186" y="2741"/>
                    </a:lnTo>
                    <a:lnTo>
                      <a:pt x="8009" y="2854"/>
                    </a:lnTo>
                    <a:lnTo>
                      <a:pt x="8855" y="2967"/>
                    </a:lnTo>
                    <a:lnTo>
                      <a:pt x="9724" y="3057"/>
                    </a:lnTo>
                    <a:lnTo>
                      <a:pt x="10626" y="3147"/>
                    </a:lnTo>
                    <a:lnTo>
                      <a:pt x="11551" y="3237"/>
                    </a:lnTo>
                    <a:lnTo>
                      <a:pt x="12487" y="3316"/>
                    </a:lnTo>
                    <a:lnTo>
                      <a:pt x="13457" y="3384"/>
                    </a:lnTo>
                    <a:lnTo>
                      <a:pt x="14427" y="3452"/>
                    </a:lnTo>
                    <a:lnTo>
                      <a:pt x="15420" y="3508"/>
                    </a:lnTo>
                    <a:lnTo>
                      <a:pt x="16424" y="3553"/>
                    </a:lnTo>
                    <a:lnTo>
                      <a:pt x="17439" y="3598"/>
                    </a:lnTo>
                    <a:lnTo>
                      <a:pt x="18454" y="3632"/>
                    </a:lnTo>
                    <a:lnTo>
                      <a:pt x="19480" y="3655"/>
                    </a:lnTo>
                    <a:lnTo>
                      <a:pt x="20507" y="3677"/>
                    </a:lnTo>
                    <a:lnTo>
                      <a:pt x="21533" y="3688"/>
                    </a:lnTo>
                    <a:lnTo>
                      <a:pt x="23586" y="3688"/>
                    </a:lnTo>
                    <a:lnTo>
                      <a:pt x="24612" y="3677"/>
                    </a:lnTo>
                    <a:lnTo>
                      <a:pt x="25639" y="3655"/>
                    </a:lnTo>
                    <a:lnTo>
                      <a:pt x="26665" y="3632"/>
                    </a:lnTo>
                    <a:lnTo>
                      <a:pt x="27681" y="3598"/>
                    </a:lnTo>
                    <a:lnTo>
                      <a:pt x="28696" y="3553"/>
                    </a:lnTo>
                    <a:lnTo>
                      <a:pt x="29700" y="3508"/>
                    </a:lnTo>
                    <a:lnTo>
                      <a:pt x="30692" y="3452"/>
                    </a:lnTo>
                    <a:lnTo>
                      <a:pt x="31673" y="3384"/>
                    </a:lnTo>
                    <a:lnTo>
                      <a:pt x="32632" y="3316"/>
                    </a:lnTo>
                    <a:lnTo>
                      <a:pt x="33580" y="3237"/>
                    </a:lnTo>
                    <a:lnTo>
                      <a:pt x="34505" y="3147"/>
                    </a:lnTo>
                    <a:lnTo>
                      <a:pt x="35396" y="3057"/>
                    </a:lnTo>
                    <a:lnTo>
                      <a:pt x="36275" y="2967"/>
                    </a:lnTo>
                    <a:lnTo>
                      <a:pt x="37121" y="2854"/>
                    </a:lnTo>
                    <a:lnTo>
                      <a:pt x="37934" y="2741"/>
                    </a:lnTo>
                    <a:lnTo>
                      <a:pt x="38723" y="2617"/>
                    </a:lnTo>
                    <a:lnTo>
                      <a:pt x="39468" y="2493"/>
                    </a:lnTo>
                    <a:lnTo>
                      <a:pt x="40189" y="2357"/>
                    </a:lnTo>
                    <a:lnTo>
                      <a:pt x="40855" y="2222"/>
                    </a:lnTo>
                    <a:lnTo>
                      <a:pt x="41498" y="2075"/>
                    </a:lnTo>
                    <a:lnTo>
                      <a:pt x="42084" y="1918"/>
                    </a:lnTo>
                    <a:lnTo>
                      <a:pt x="42626" y="1748"/>
                    </a:lnTo>
                    <a:lnTo>
                      <a:pt x="43122" y="1590"/>
                    </a:lnTo>
                    <a:lnTo>
                      <a:pt x="43573" y="1410"/>
                    </a:lnTo>
                    <a:lnTo>
                      <a:pt x="43776" y="1320"/>
                    </a:lnTo>
                    <a:lnTo>
                      <a:pt x="43968" y="1230"/>
                    </a:lnTo>
                    <a:lnTo>
                      <a:pt x="44149" y="1139"/>
                    </a:lnTo>
                    <a:lnTo>
                      <a:pt x="44306" y="1038"/>
                    </a:lnTo>
                    <a:lnTo>
                      <a:pt x="44453" y="948"/>
                    </a:lnTo>
                    <a:lnTo>
                      <a:pt x="44588" y="846"/>
                    </a:lnTo>
                    <a:lnTo>
                      <a:pt x="44712" y="744"/>
                    </a:lnTo>
                    <a:lnTo>
                      <a:pt x="44814" y="643"/>
                    </a:lnTo>
                    <a:lnTo>
                      <a:pt x="44904" y="541"/>
                    </a:lnTo>
                    <a:lnTo>
                      <a:pt x="44983" y="429"/>
                    </a:lnTo>
                    <a:lnTo>
                      <a:pt x="45040" y="327"/>
                    </a:lnTo>
                    <a:lnTo>
                      <a:pt x="45085" y="214"/>
                    </a:lnTo>
                    <a:lnTo>
                      <a:pt x="45107" y="113"/>
                    </a:lnTo>
                    <a:lnTo>
                      <a:pt x="45119" y="0"/>
                    </a:lnTo>
                    <a:lnTo>
                      <a:pt x="44509" y="0"/>
                    </a:lnTo>
                    <a:lnTo>
                      <a:pt x="44498" y="56"/>
                    </a:lnTo>
                    <a:lnTo>
                      <a:pt x="44487" y="113"/>
                    </a:lnTo>
                    <a:lnTo>
                      <a:pt x="44453" y="181"/>
                    </a:lnTo>
                    <a:lnTo>
                      <a:pt x="44408" y="237"/>
                    </a:lnTo>
                    <a:lnTo>
                      <a:pt x="44352" y="305"/>
                    </a:lnTo>
                    <a:lnTo>
                      <a:pt x="44284" y="361"/>
                    </a:lnTo>
                    <a:lnTo>
                      <a:pt x="44126" y="496"/>
                    </a:lnTo>
                    <a:lnTo>
                      <a:pt x="43912" y="620"/>
                    </a:lnTo>
                    <a:lnTo>
                      <a:pt x="43641" y="756"/>
                    </a:lnTo>
                    <a:lnTo>
                      <a:pt x="43336" y="880"/>
                    </a:lnTo>
                    <a:lnTo>
                      <a:pt x="42987" y="1015"/>
                    </a:lnTo>
                    <a:lnTo>
                      <a:pt x="42592" y="1139"/>
                    </a:lnTo>
                    <a:lnTo>
                      <a:pt x="42152" y="1275"/>
                    </a:lnTo>
                    <a:lnTo>
                      <a:pt x="41667" y="1399"/>
                    </a:lnTo>
                    <a:lnTo>
                      <a:pt x="41148" y="1534"/>
                    </a:lnTo>
                    <a:lnTo>
                      <a:pt x="40584" y="1658"/>
                    </a:lnTo>
                    <a:lnTo>
                      <a:pt x="39975" y="1782"/>
                    </a:lnTo>
                    <a:lnTo>
                      <a:pt x="39321" y="1895"/>
                    </a:lnTo>
                    <a:lnTo>
                      <a:pt x="38633" y="2019"/>
                    </a:lnTo>
                    <a:lnTo>
                      <a:pt x="37900" y="2132"/>
                    </a:lnTo>
                    <a:lnTo>
                      <a:pt x="37133" y="2233"/>
                    </a:lnTo>
                    <a:lnTo>
                      <a:pt x="36321" y="2335"/>
                    </a:lnTo>
                    <a:lnTo>
                      <a:pt x="35475" y="2436"/>
                    </a:lnTo>
                    <a:lnTo>
                      <a:pt x="34595" y="2538"/>
                    </a:lnTo>
                    <a:lnTo>
                      <a:pt x="33670" y="2617"/>
                    </a:lnTo>
                    <a:lnTo>
                      <a:pt x="32711" y="2707"/>
                    </a:lnTo>
                    <a:lnTo>
                      <a:pt x="31719" y="2775"/>
                    </a:lnTo>
                    <a:lnTo>
                      <a:pt x="30692" y="2842"/>
                    </a:lnTo>
                    <a:lnTo>
                      <a:pt x="29632" y="2910"/>
                    </a:lnTo>
                    <a:lnTo>
                      <a:pt x="28538" y="2955"/>
                    </a:lnTo>
                    <a:lnTo>
                      <a:pt x="27399" y="3000"/>
                    </a:lnTo>
                    <a:lnTo>
                      <a:pt x="26237" y="3034"/>
                    </a:lnTo>
                    <a:lnTo>
                      <a:pt x="25041" y="3057"/>
                    </a:lnTo>
                    <a:lnTo>
                      <a:pt x="23812" y="3079"/>
                    </a:lnTo>
                    <a:lnTo>
                      <a:pt x="21296" y="3079"/>
                    </a:lnTo>
                    <a:lnTo>
                      <a:pt x="20067" y="3057"/>
                    </a:lnTo>
                    <a:lnTo>
                      <a:pt x="18871" y="3034"/>
                    </a:lnTo>
                    <a:lnTo>
                      <a:pt x="17709" y="3000"/>
                    </a:lnTo>
                    <a:lnTo>
                      <a:pt x="16582" y="2955"/>
                    </a:lnTo>
                    <a:lnTo>
                      <a:pt x="15487" y="2910"/>
                    </a:lnTo>
                    <a:lnTo>
                      <a:pt x="14416" y="2842"/>
                    </a:lnTo>
                    <a:lnTo>
                      <a:pt x="13389" y="2786"/>
                    </a:lnTo>
                    <a:lnTo>
                      <a:pt x="12397" y="2707"/>
                    </a:lnTo>
                    <a:lnTo>
                      <a:pt x="11438" y="2628"/>
                    </a:lnTo>
                    <a:lnTo>
                      <a:pt x="10524" y="2538"/>
                    </a:lnTo>
                    <a:lnTo>
                      <a:pt x="9633" y="2448"/>
                    </a:lnTo>
                    <a:lnTo>
                      <a:pt x="8787" y="2346"/>
                    </a:lnTo>
                    <a:lnTo>
                      <a:pt x="7987" y="2245"/>
                    </a:lnTo>
                    <a:lnTo>
                      <a:pt x="7220" y="2132"/>
                    </a:lnTo>
                    <a:lnTo>
                      <a:pt x="6486" y="2019"/>
                    </a:lnTo>
                    <a:lnTo>
                      <a:pt x="5798" y="1906"/>
                    </a:lnTo>
                    <a:lnTo>
                      <a:pt x="5144" y="1782"/>
                    </a:lnTo>
                    <a:lnTo>
                      <a:pt x="4535" y="1669"/>
                    </a:lnTo>
                    <a:lnTo>
                      <a:pt x="3971" y="1534"/>
                    </a:lnTo>
                    <a:lnTo>
                      <a:pt x="3441" y="1410"/>
                    </a:lnTo>
                    <a:lnTo>
                      <a:pt x="2967" y="1286"/>
                    </a:lnTo>
                    <a:lnTo>
                      <a:pt x="2527" y="1151"/>
                    </a:lnTo>
                    <a:lnTo>
                      <a:pt x="2133" y="1026"/>
                    </a:lnTo>
                    <a:lnTo>
                      <a:pt x="1783" y="891"/>
                    </a:lnTo>
                    <a:lnTo>
                      <a:pt x="1467" y="756"/>
                    </a:lnTo>
                    <a:lnTo>
                      <a:pt x="1208" y="632"/>
                    </a:lnTo>
                    <a:lnTo>
                      <a:pt x="993" y="496"/>
                    </a:lnTo>
                    <a:lnTo>
                      <a:pt x="903" y="440"/>
                    </a:lnTo>
                    <a:lnTo>
                      <a:pt x="824" y="372"/>
                    </a:lnTo>
                    <a:lnTo>
                      <a:pt x="768" y="305"/>
                    </a:lnTo>
                    <a:lnTo>
                      <a:pt x="711" y="248"/>
                    </a:lnTo>
                    <a:lnTo>
                      <a:pt x="666" y="181"/>
                    </a:lnTo>
                    <a:lnTo>
                      <a:pt x="632" y="113"/>
                    </a:lnTo>
                    <a:lnTo>
                      <a:pt x="621" y="56"/>
                    </a:lnTo>
                    <a:lnTo>
                      <a:pt x="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4"/>
              <p:cNvSpPr/>
              <p:nvPr/>
            </p:nvSpPr>
            <p:spPr>
              <a:xfrm>
                <a:off x="7656128" y="2911156"/>
                <a:ext cx="51191" cy="51191"/>
              </a:xfrm>
              <a:custGeom>
                <a:rect b="b" l="l" r="r" t="t"/>
                <a:pathLst>
                  <a:path extrusionOk="0" h="2945" w="2945">
                    <a:moveTo>
                      <a:pt x="1320" y="0"/>
                    </a:moveTo>
                    <a:lnTo>
                      <a:pt x="1174" y="23"/>
                    </a:lnTo>
                    <a:lnTo>
                      <a:pt x="1038" y="68"/>
                    </a:lnTo>
                    <a:lnTo>
                      <a:pt x="903" y="113"/>
                    </a:lnTo>
                    <a:lnTo>
                      <a:pt x="768" y="181"/>
                    </a:lnTo>
                    <a:lnTo>
                      <a:pt x="644" y="249"/>
                    </a:lnTo>
                    <a:lnTo>
                      <a:pt x="531" y="339"/>
                    </a:lnTo>
                    <a:lnTo>
                      <a:pt x="429" y="429"/>
                    </a:lnTo>
                    <a:lnTo>
                      <a:pt x="339" y="531"/>
                    </a:lnTo>
                    <a:lnTo>
                      <a:pt x="249" y="643"/>
                    </a:lnTo>
                    <a:lnTo>
                      <a:pt x="181" y="767"/>
                    </a:lnTo>
                    <a:lnTo>
                      <a:pt x="113" y="903"/>
                    </a:lnTo>
                    <a:lnTo>
                      <a:pt x="68" y="1038"/>
                    </a:lnTo>
                    <a:lnTo>
                      <a:pt x="34" y="1174"/>
                    </a:lnTo>
                    <a:lnTo>
                      <a:pt x="12" y="1320"/>
                    </a:lnTo>
                    <a:lnTo>
                      <a:pt x="1" y="1467"/>
                    </a:lnTo>
                    <a:lnTo>
                      <a:pt x="12" y="1625"/>
                    </a:lnTo>
                    <a:lnTo>
                      <a:pt x="34" y="1771"/>
                    </a:lnTo>
                    <a:lnTo>
                      <a:pt x="68" y="1907"/>
                    </a:lnTo>
                    <a:lnTo>
                      <a:pt x="113" y="2042"/>
                    </a:lnTo>
                    <a:lnTo>
                      <a:pt x="181" y="2177"/>
                    </a:lnTo>
                    <a:lnTo>
                      <a:pt x="249" y="2290"/>
                    </a:lnTo>
                    <a:lnTo>
                      <a:pt x="339" y="2403"/>
                    </a:lnTo>
                    <a:lnTo>
                      <a:pt x="429" y="2516"/>
                    </a:lnTo>
                    <a:lnTo>
                      <a:pt x="531" y="2606"/>
                    </a:lnTo>
                    <a:lnTo>
                      <a:pt x="644" y="2696"/>
                    </a:lnTo>
                    <a:lnTo>
                      <a:pt x="768" y="2764"/>
                    </a:lnTo>
                    <a:lnTo>
                      <a:pt x="903" y="2832"/>
                    </a:lnTo>
                    <a:lnTo>
                      <a:pt x="1038" y="2877"/>
                    </a:lnTo>
                    <a:lnTo>
                      <a:pt x="1174" y="2911"/>
                    </a:lnTo>
                    <a:lnTo>
                      <a:pt x="1320" y="2933"/>
                    </a:lnTo>
                    <a:lnTo>
                      <a:pt x="1467" y="2944"/>
                    </a:lnTo>
                    <a:lnTo>
                      <a:pt x="1625" y="2933"/>
                    </a:lnTo>
                    <a:lnTo>
                      <a:pt x="1771" y="2911"/>
                    </a:lnTo>
                    <a:lnTo>
                      <a:pt x="1907" y="2877"/>
                    </a:lnTo>
                    <a:lnTo>
                      <a:pt x="2042" y="2832"/>
                    </a:lnTo>
                    <a:lnTo>
                      <a:pt x="2178" y="2764"/>
                    </a:lnTo>
                    <a:lnTo>
                      <a:pt x="2290" y="2696"/>
                    </a:lnTo>
                    <a:lnTo>
                      <a:pt x="2414" y="2606"/>
                    </a:lnTo>
                    <a:lnTo>
                      <a:pt x="2516" y="2516"/>
                    </a:lnTo>
                    <a:lnTo>
                      <a:pt x="2606" y="2403"/>
                    </a:lnTo>
                    <a:lnTo>
                      <a:pt x="2696" y="2290"/>
                    </a:lnTo>
                    <a:lnTo>
                      <a:pt x="2764" y="2177"/>
                    </a:lnTo>
                    <a:lnTo>
                      <a:pt x="2832" y="2042"/>
                    </a:lnTo>
                    <a:lnTo>
                      <a:pt x="2877" y="1907"/>
                    </a:lnTo>
                    <a:lnTo>
                      <a:pt x="2911" y="1771"/>
                    </a:lnTo>
                    <a:lnTo>
                      <a:pt x="2933" y="1625"/>
                    </a:lnTo>
                    <a:lnTo>
                      <a:pt x="2945" y="1467"/>
                    </a:lnTo>
                    <a:lnTo>
                      <a:pt x="2933" y="1320"/>
                    </a:lnTo>
                    <a:lnTo>
                      <a:pt x="2911" y="1174"/>
                    </a:lnTo>
                    <a:lnTo>
                      <a:pt x="2877" y="1038"/>
                    </a:lnTo>
                    <a:lnTo>
                      <a:pt x="2832" y="903"/>
                    </a:lnTo>
                    <a:lnTo>
                      <a:pt x="2764" y="767"/>
                    </a:lnTo>
                    <a:lnTo>
                      <a:pt x="2696" y="643"/>
                    </a:lnTo>
                    <a:lnTo>
                      <a:pt x="2606" y="531"/>
                    </a:lnTo>
                    <a:lnTo>
                      <a:pt x="2516" y="429"/>
                    </a:lnTo>
                    <a:lnTo>
                      <a:pt x="2414" y="339"/>
                    </a:lnTo>
                    <a:lnTo>
                      <a:pt x="2290" y="249"/>
                    </a:lnTo>
                    <a:lnTo>
                      <a:pt x="2178" y="181"/>
                    </a:lnTo>
                    <a:lnTo>
                      <a:pt x="2042" y="113"/>
                    </a:lnTo>
                    <a:lnTo>
                      <a:pt x="1907" y="68"/>
                    </a:lnTo>
                    <a:lnTo>
                      <a:pt x="1771" y="23"/>
                    </a:lnTo>
                    <a:lnTo>
                      <a:pt x="16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7676327" y="2761753"/>
                <a:ext cx="624866" cy="180204"/>
              </a:xfrm>
              <a:custGeom>
                <a:rect b="b" l="l" r="r" t="t"/>
                <a:pathLst>
                  <a:path extrusionOk="0" h="10367" w="35948">
                    <a:moveTo>
                      <a:pt x="10017" y="1"/>
                    </a:moveTo>
                    <a:lnTo>
                      <a:pt x="9960" y="23"/>
                    </a:lnTo>
                    <a:lnTo>
                      <a:pt x="9904" y="46"/>
                    </a:lnTo>
                    <a:lnTo>
                      <a:pt x="9859" y="91"/>
                    </a:lnTo>
                    <a:lnTo>
                      <a:pt x="91" y="9859"/>
                    </a:lnTo>
                    <a:lnTo>
                      <a:pt x="57" y="9904"/>
                    </a:lnTo>
                    <a:lnTo>
                      <a:pt x="23" y="9949"/>
                    </a:lnTo>
                    <a:lnTo>
                      <a:pt x="12" y="10005"/>
                    </a:lnTo>
                    <a:lnTo>
                      <a:pt x="0" y="10073"/>
                    </a:lnTo>
                    <a:lnTo>
                      <a:pt x="12" y="10129"/>
                    </a:lnTo>
                    <a:lnTo>
                      <a:pt x="23" y="10186"/>
                    </a:lnTo>
                    <a:lnTo>
                      <a:pt x="57" y="10231"/>
                    </a:lnTo>
                    <a:lnTo>
                      <a:pt x="91" y="10287"/>
                    </a:lnTo>
                    <a:lnTo>
                      <a:pt x="136" y="10321"/>
                    </a:lnTo>
                    <a:lnTo>
                      <a:pt x="192" y="10344"/>
                    </a:lnTo>
                    <a:lnTo>
                      <a:pt x="249" y="10366"/>
                    </a:lnTo>
                    <a:lnTo>
                      <a:pt x="305" y="10366"/>
                    </a:lnTo>
                    <a:lnTo>
                      <a:pt x="395" y="10344"/>
                    </a:lnTo>
                    <a:lnTo>
                      <a:pt x="474" y="10299"/>
                    </a:lnTo>
                    <a:lnTo>
                      <a:pt x="10174" y="598"/>
                    </a:lnTo>
                    <a:lnTo>
                      <a:pt x="35700" y="598"/>
                    </a:lnTo>
                    <a:lnTo>
                      <a:pt x="35756" y="576"/>
                    </a:lnTo>
                    <a:lnTo>
                      <a:pt x="35813" y="553"/>
                    </a:lnTo>
                    <a:lnTo>
                      <a:pt x="35858" y="519"/>
                    </a:lnTo>
                    <a:lnTo>
                      <a:pt x="35892" y="474"/>
                    </a:lnTo>
                    <a:lnTo>
                      <a:pt x="35914" y="418"/>
                    </a:lnTo>
                    <a:lnTo>
                      <a:pt x="35937" y="361"/>
                    </a:lnTo>
                    <a:lnTo>
                      <a:pt x="35948" y="305"/>
                    </a:lnTo>
                    <a:lnTo>
                      <a:pt x="35937" y="237"/>
                    </a:lnTo>
                    <a:lnTo>
                      <a:pt x="35914" y="181"/>
                    </a:lnTo>
                    <a:lnTo>
                      <a:pt x="35892" y="136"/>
                    </a:lnTo>
                    <a:lnTo>
                      <a:pt x="35858" y="91"/>
                    </a:lnTo>
                    <a:lnTo>
                      <a:pt x="35813" y="46"/>
                    </a:lnTo>
                    <a:lnTo>
                      <a:pt x="35756" y="23"/>
                    </a:lnTo>
                    <a:lnTo>
                      <a:pt x="357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6568157" y="2244919"/>
                <a:ext cx="51400" cy="51191"/>
              </a:xfrm>
              <a:custGeom>
                <a:rect b="b" l="l" r="r" t="t"/>
                <a:pathLst>
                  <a:path extrusionOk="0" h="2945" w="2957">
                    <a:moveTo>
                      <a:pt x="1478" y="1"/>
                    </a:moveTo>
                    <a:lnTo>
                      <a:pt x="1332" y="12"/>
                    </a:lnTo>
                    <a:lnTo>
                      <a:pt x="1185" y="35"/>
                    </a:lnTo>
                    <a:lnTo>
                      <a:pt x="1039" y="69"/>
                    </a:lnTo>
                    <a:lnTo>
                      <a:pt x="903" y="114"/>
                    </a:lnTo>
                    <a:lnTo>
                      <a:pt x="779" y="181"/>
                    </a:lnTo>
                    <a:lnTo>
                      <a:pt x="655" y="249"/>
                    </a:lnTo>
                    <a:lnTo>
                      <a:pt x="542" y="339"/>
                    </a:lnTo>
                    <a:lnTo>
                      <a:pt x="441" y="429"/>
                    </a:lnTo>
                    <a:lnTo>
                      <a:pt x="339" y="542"/>
                    </a:lnTo>
                    <a:lnTo>
                      <a:pt x="260" y="655"/>
                    </a:lnTo>
                    <a:lnTo>
                      <a:pt x="181" y="768"/>
                    </a:lnTo>
                    <a:lnTo>
                      <a:pt x="125" y="903"/>
                    </a:lnTo>
                    <a:lnTo>
                      <a:pt x="69" y="1039"/>
                    </a:lnTo>
                    <a:lnTo>
                      <a:pt x="35" y="1174"/>
                    </a:lnTo>
                    <a:lnTo>
                      <a:pt x="12" y="1321"/>
                    </a:lnTo>
                    <a:lnTo>
                      <a:pt x="1" y="1478"/>
                    </a:lnTo>
                    <a:lnTo>
                      <a:pt x="12" y="1625"/>
                    </a:lnTo>
                    <a:lnTo>
                      <a:pt x="35" y="1772"/>
                    </a:lnTo>
                    <a:lnTo>
                      <a:pt x="69" y="1907"/>
                    </a:lnTo>
                    <a:lnTo>
                      <a:pt x="125" y="2042"/>
                    </a:lnTo>
                    <a:lnTo>
                      <a:pt x="181" y="2178"/>
                    </a:lnTo>
                    <a:lnTo>
                      <a:pt x="260" y="2302"/>
                    </a:lnTo>
                    <a:lnTo>
                      <a:pt x="339" y="2415"/>
                    </a:lnTo>
                    <a:lnTo>
                      <a:pt x="441" y="2516"/>
                    </a:lnTo>
                    <a:lnTo>
                      <a:pt x="542" y="2606"/>
                    </a:lnTo>
                    <a:lnTo>
                      <a:pt x="655" y="2697"/>
                    </a:lnTo>
                    <a:lnTo>
                      <a:pt x="779" y="2764"/>
                    </a:lnTo>
                    <a:lnTo>
                      <a:pt x="903" y="2832"/>
                    </a:lnTo>
                    <a:lnTo>
                      <a:pt x="1039" y="2877"/>
                    </a:lnTo>
                    <a:lnTo>
                      <a:pt x="1185" y="2922"/>
                    </a:lnTo>
                    <a:lnTo>
                      <a:pt x="1332" y="2945"/>
                    </a:lnTo>
                    <a:lnTo>
                      <a:pt x="1625" y="2945"/>
                    </a:lnTo>
                    <a:lnTo>
                      <a:pt x="1772" y="2922"/>
                    </a:lnTo>
                    <a:lnTo>
                      <a:pt x="1918" y="2877"/>
                    </a:lnTo>
                    <a:lnTo>
                      <a:pt x="2054" y="2832"/>
                    </a:lnTo>
                    <a:lnTo>
                      <a:pt x="2178" y="2764"/>
                    </a:lnTo>
                    <a:lnTo>
                      <a:pt x="2302" y="2697"/>
                    </a:lnTo>
                    <a:lnTo>
                      <a:pt x="2415" y="2606"/>
                    </a:lnTo>
                    <a:lnTo>
                      <a:pt x="2516" y="2516"/>
                    </a:lnTo>
                    <a:lnTo>
                      <a:pt x="2618" y="2415"/>
                    </a:lnTo>
                    <a:lnTo>
                      <a:pt x="2697" y="2302"/>
                    </a:lnTo>
                    <a:lnTo>
                      <a:pt x="2776" y="2178"/>
                    </a:lnTo>
                    <a:lnTo>
                      <a:pt x="2832" y="2042"/>
                    </a:lnTo>
                    <a:lnTo>
                      <a:pt x="2888" y="1907"/>
                    </a:lnTo>
                    <a:lnTo>
                      <a:pt x="2922" y="1772"/>
                    </a:lnTo>
                    <a:lnTo>
                      <a:pt x="2945" y="1625"/>
                    </a:lnTo>
                    <a:lnTo>
                      <a:pt x="2956" y="1478"/>
                    </a:lnTo>
                    <a:lnTo>
                      <a:pt x="2945" y="1321"/>
                    </a:lnTo>
                    <a:lnTo>
                      <a:pt x="2922" y="1174"/>
                    </a:lnTo>
                    <a:lnTo>
                      <a:pt x="2888" y="1039"/>
                    </a:lnTo>
                    <a:lnTo>
                      <a:pt x="2832" y="903"/>
                    </a:lnTo>
                    <a:lnTo>
                      <a:pt x="2776" y="768"/>
                    </a:lnTo>
                    <a:lnTo>
                      <a:pt x="2697" y="655"/>
                    </a:lnTo>
                    <a:lnTo>
                      <a:pt x="2618" y="542"/>
                    </a:lnTo>
                    <a:lnTo>
                      <a:pt x="2516" y="429"/>
                    </a:lnTo>
                    <a:lnTo>
                      <a:pt x="2415" y="339"/>
                    </a:lnTo>
                    <a:lnTo>
                      <a:pt x="2302" y="249"/>
                    </a:lnTo>
                    <a:lnTo>
                      <a:pt x="2178" y="181"/>
                    </a:lnTo>
                    <a:lnTo>
                      <a:pt x="2054" y="114"/>
                    </a:lnTo>
                    <a:lnTo>
                      <a:pt x="1918" y="69"/>
                    </a:lnTo>
                    <a:lnTo>
                      <a:pt x="1772" y="35"/>
                    </a:lnTo>
                    <a:lnTo>
                      <a:pt x="1625" y="12"/>
                    </a:lnTo>
                    <a:lnTo>
                      <a:pt x="14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5973693" y="2095134"/>
                <a:ext cx="625474" cy="180778"/>
              </a:xfrm>
              <a:custGeom>
                <a:rect b="b" l="l" r="r" t="t"/>
                <a:pathLst>
                  <a:path extrusionOk="0" h="10400" w="35983">
                    <a:moveTo>
                      <a:pt x="249" y="0"/>
                    </a:moveTo>
                    <a:lnTo>
                      <a:pt x="181" y="23"/>
                    </a:lnTo>
                    <a:lnTo>
                      <a:pt x="136" y="45"/>
                    </a:lnTo>
                    <a:lnTo>
                      <a:pt x="91" y="91"/>
                    </a:lnTo>
                    <a:lnTo>
                      <a:pt x="57" y="136"/>
                    </a:lnTo>
                    <a:lnTo>
                      <a:pt x="23" y="181"/>
                    </a:lnTo>
                    <a:lnTo>
                      <a:pt x="12" y="237"/>
                    </a:lnTo>
                    <a:lnTo>
                      <a:pt x="1" y="305"/>
                    </a:lnTo>
                    <a:lnTo>
                      <a:pt x="12" y="361"/>
                    </a:lnTo>
                    <a:lnTo>
                      <a:pt x="23" y="418"/>
                    </a:lnTo>
                    <a:lnTo>
                      <a:pt x="57" y="474"/>
                    </a:lnTo>
                    <a:lnTo>
                      <a:pt x="91" y="519"/>
                    </a:lnTo>
                    <a:lnTo>
                      <a:pt x="136" y="553"/>
                    </a:lnTo>
                    <a:lnTo>
                      <a:pt x="181" y="576"/>
                    </a:lnTo>
                    <a:lnTo>
                      <a:pt x="249" y="598"/>
                    </a:lnTo>
                    <a:lnTo>
                      <a:pt x="305" y="609"/>
                    </a:lnTo>
                    <a:lnTo>
                      <a:pt x="25763" y="609"/>
                    </a:lnTo>
                    <a:lnTo>
                      <a:pt x="35463" y="10298"/>
                    </a:lnTo>
                    <a:lnTo>
                      <a:pt x="35508" y="10344"/>
                    </a:lnTo>
                    <a:lnTo>
                      <a:pt x="35565" y="10366"/>
                    </a:lnTo>
                    <a:lnTo>
                      <a:pt x="35621" y="10389"/>
                    </a:lnTo>
                    <a:lnTo>
                      <a:pt x="35677" y="10400"/>
                    </a:lnTo>
                    <a:lnTo>
                      <a:pt x="35734" y="10389"/>
                    </a:lnTo>
                    <a:lnTo>
                      <a:pt x="35790" y="10366"/>
                    </a:lnTo>
                    <a:lnTo>
                      <a:pt x="35847" y="10344"/>
                    </a:lnTo>
                    <a:lnTo>
                      <a:pt x="35892" y="10298"/>
                    </a:lnTo>
                    <a:lnTo>
                      <a:pt x="35926" y="10253"/>
                    </a:lnTo>
                    <a:lnTo>
                      <a:pt x="35959" y="10197"/>
                    </a:lnTo>
                    <a:lnTo>
                      <a:pt x="35971" y="10141"/>
                    </a:lnTo>
                    <a:lnTo>
                      <a:pt x="35982" y="10084"/>
                    </a:lnTo>
                    <a:lnTo>
                      <a:pt x="35971" y="10028"/>
                    </a:lnTo>
                    <a:lnTo>
                      <a:pt x="35959" y="9971"/>
                    </a:lnTo>
                    <a:lnTo>
                      <a:pt x="35926" y="9926"/>
                    </a:lnTo>
                    <a:lnTo>
                      <a:pt x="35892" y="9870"/>
                    </a:lnTo>
                    <a:lnTo>
                      <a:pt x="26079" y="91"/>
                    </a:lnTo>
                    <a:lnTo>
                      <a:pt x="26034" y="57"/>
                    </a:lnTo>
                    <a:lnTo>
                      <a:pt x="25988" y="23"/>
                    </a:lnTo>
                    <a:lnTo>
                      <a:pt x="259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7438499" y="1699074"/>
                <a:ext cx="51191" cy="51191"/>
              </a:xfrm>
              <a:custGeom>
                <a:rect b="b" l="l" r="r" t="t"/>
                <a:pathLst>
                  <a:path extrusionOk="0" h="2945" w="2945">
                    <a:moveTo>
                      <a:pt x="1320" y="1"/>
                    </a:moveTo>
                    <a:lnTo>
                      <a:pt x="1173" y="23"/>
                    </a:lnTo>
                    <a:lnTo>
                      <a:pt x="1038" y="57"/>
                    </a:lnTo>
                    <a:lnTo>
                      <a:pt x="903" y="114"/>
                    </a:lnTo>
                    <a:lnTo>
                      <a:pt x="767" y="170"/>
                    </a:lnTo>
                    <a:lnTo>
                      <a:pt x="655" y="249"/>
                    </a:lnTo>
                    <a:lnTo>
                      <a:pt x="542" y="328"/>
                    </a:lnTo>
                    <a:lnTo>
                      <a:pt x="429" y="429"/>
                    </a:lnTo>
                    <a:lnTo>
                      <a:pt x="339" y="531"/>
                    </a:lnTo>
                    <a:lnTo>
                      <a:pt x="249" y="644"/>
                    </a:lnTo>
                    <a:lnTo>
                      <a:pt x="181" y="768"/>
                    </a:lnTo>
                    <a:lnTo>
                      <a:pt x="113" y="892"/>
                    </a:lnTo>
                    <a:lnTo>
                      <a:pt x="68" y="1027"/>
                    </a:lnTo>
                    <a:lnTo>
                      <a:pt x="34" y="1174"/>
                    </a:lnTo>
                    <a:lnTo>
                      <a:pt x="12" y="1320"/>
                    </a:lnTo>
                    <a:lnTo>
                      <a:pt x="0" y="1467"/>
                    </a:lnTo>
                    <a:lnTo>
                      <a:pt x="12" y="1625"/>
                    </a:lnTo>
                    <a:lnTo>
                      <a:pt x="34" y="1772"/>
                    </a:lnTo>
                    <a:lnTo>
                      <a:pt x="68" y="1907"/>
                    </a:lnTo>
                    <a:lnTo>
                      <a:pt x="113" y="2042"/>
                    </a:lnTo>
                    <a:lnTo>
                      <a:pt x="181" y="2166"/>
                    </a:lnTo>
                    <a:lnTo>
                      <a:pt x="249" y="2291"/>
                    </a:lnTo>
                    <a:lnTo>
                      <a:pt x="339" y="2403"/>
                    </a:lnTo>
                    <a:lnTo>
                      <a:pt x="429" y="2516"/>
                    </a:lnTo>
                    <a:lnTo>
                      <a:pt x="542" y="2606"/>
                    </a:lnTo>
                    <a:lnTo>
                      <a:pt x="655" y="2685"/>
                    </a:lnTo>
                    <a:lnTo>
                      <a:pt x="767" y="2764"/>
                    </a:lnTo>
                    <a:lnTo>
                      <a:pt x="903" y="2832"/>
                    </a:lnTo>
                    <a:lnTo>
                      <a:pt x="1038" y="2877"/>
                    </a:lnTo>
                    <a:lnTo>
                      <a:pt x="1173" y="2911"/>
                    </a:lnTo>
                    <a:lnTo>
                      <a:pt x="1320" y="2933"/>
                    </a:lnTo>
                    <a:lnTo>
                      <a:pt x="1478" y="2945"/>
                    </a:lnTo>
                    <a:lnTo>
                      <a:pt x="1625" y="2933"/>
                    </a:lnTo>
                    <a:lnTo>
                      <a:pt x="1771" y="2911"/>
                    </a:lnTo>
                    <a:lnTo>
                      <a:pt x="1907" y="2877"/>
                    </a:lnTo>
                    <a:lnTo>
                      <a:pt x="2042" y="2832"/>
                    </a:lnTo>
                    <a:lnTo>
                      <a:pt x="2177" y="2764"/>
                    </a:lnTo>
                    <a:lnTo>
                      <a:pt x="2301" y="2685"/>
                    </a:lnTo>
                    <a:lnTo>
                      <a:pt x="2414" y="2606"/>
                    </a:lnTo>
                    <a:lnTo>
                      <a:pt x="2516" y="2516"/>
                    </a:lnTo>
                    <a:lnTo>
                      <a:pt x="2606" y="2403"/>
                    </a:lnTo>
                    <a:lnTo>
                      <a:pt x="2696" y="2291"/>
                    </a:lnTo>
                    <a:lnTo>
                      <a:pt x="2764" y="2166"/>
                    </a:lnTo>
                    <a:lnTo>
                      <a:pt x="2832" y="2042"/>
                    </a:lnTo>
                    <a:lnTo>
                      <a:pt x="2877" y="1907"/>
                    </a:lnTo>
                    <a:lnTo>
                      <a:pt x="2922" y="1772"/>
                    </a:lnTo>
                    <a:lnTo>
                      <a:pt x="2944" y="1625"/>
                    </a:lnTo>
                    <a:lnTo>
                      <a:pt x="2944" y="1467"/>
                    </a:lnTo>
                    <a:lnTo>
                      <a:pt x="2944" y="1320"/>
                    </a:lnTo>
                    <a:lnTo>
                      <a:pt x="2922" y="1174"/>
                    </a:lnTo>
                    <a:lnTo>
                      <a:pt x="2877" y="1027"/>
                    </a:lnTo>
                    <a:lnTo>
                      <a:pt x="2832" y="892"/>
                    </a:lnTo>
                    <a:lnTo>
                      <a:pt x="2764" y="768"/>
                    </a:lnTo>
                    <a:lnTo>
                      <a:pt x="2696" y="644"/>
                    </a:lnTo>
                    <a:lnTo>
                      <a:pt x="2606" y="531"/>
                    </a:lnTo>
                    <a:lnTo>
                      <a:pt x="2516" y="429"/>
                    </a:lnTo>
                    <a:lnTo>
                      <a:pt x="2414" y="328"/>
                    </a:lnTo>
                    <a:lnTo>
                      <a:pt x="2301" y="249"/>
                    </a:lnTo>
                    <a:lnTo>
                      <a:pt x="2177" y="170"/>
                    </a:lnTo>
                    <a:lnTo>
                      <a:pt x="2042" y="114"/>
                    </a:lnTo>
                    <a:lnTo>
                      <a:pt x="1907" y="57"/>
                    </a:lnTo>
                    <a:lnTo>
                      <a:pt x="1771" y="23"/>
                    </a:lnTo>
                    <a:lnTo>
                      <a:pt x="16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7458889" y="1549480"/>
                <a:ext cx="624675" cy="180396"/>
              </a:xfrm>
              <a:custGeom>
                <a:rect b="b" l="l" r="r" t="t"/>
                <a:pathLst>
                  <a:path extrusionOk="0" h="10378" w="35937">
                    <a:moveTo>
                      <a:pt x="10062" y="1"/>
                    </a:moveTo>
                    <a:lnTo>
                      <a:pt x="10005" y="12"/>
                    </a:lnTo>
                    <a:lnTo>
                      <a:pt x="9949" y="23"/>
                    </a:lnTo>
                    <a:lnTo>
                      <a:pt x="9904" y="57"/>
                    </a:lnTo>
                    <a:lnTo>
                      <a:pt x="9859" y="91"/>
                    </a:lnTo>
                    <a:lnTo>
                      <a:pt x="91" y="9859"/>
                    </a:lnTo>
                    <a:lnTo>
                      <a:pt x="46" y="9904"/>
                    </a:lnTo>
                    <a:lnTo>
                      <a:pt x="23" y="9960"/>
                    </a:lnTo>
                    <a:lnTo>
                      <a:pt x="0" y="10017"/>
                    </a:lnTo>
                    <a:lnTo>
                      <a:pt x="0" y="10073"/>
                    </a:lnTo>
                    <a:lnTo>
                      <a:pt x="0" y="10130"/>
                    </a:lnTo>
                    <a:lnTo>
                      <a:pt x="23" y="10186"/>
                    </a:lnTo>
                    <a:lnTo>
                      <a:pt x="46" y="10242"/>
                    </a:lnTo>
                    <a:lnTo>
                      <a:pt x="91" y="10287"/>
                    </a:lnTo>
                    <a:lnTo>
                      <a:pt x="136" y="10321"/>
                    </a:lnTo>
                    <a:lnTo>
                      <a:pt x="181" y="10355"/>
                    </a:lnTo>
                    <a:lnTo>
                      <a:pt x="237" y="10378"/>
                    </a:lnTo>
                    <a:lnTo>
                      <a:pt x="305" y="10378"/>
                    </a:lnTo>
                    <a:lnTo>
                      <a:pt x="350" y="10366"/>
                    </a:lnTo>
                    <a:lnTo>
                      <a:pt x="395" y="10355"/>
                    </a:lnTo>
                    <a:lnTo>
                      <a:pt x="429" y="10333"/>
                    </a:lnTo>
                    <a:lnTo>
                      <a:pt x="474" y="10310"/>
                    </a:lnTo>
                    <a:lnTo>
                      <a:pt x="10175" y="610"/>
                    </a:lnTo>
                    <a:lnTo>
                      <a:pt x="35632" y="610"/>
                    </a:lnTo>
                    <a:lnTo>
                      <a:pt x="35689" y="598"/>
                    </a:lnTo>
                    <a:lnTo>
                      <a:pt x="35745" y="587"/>
                    </a:lnTo>
                    <a:lnTo>
                      <a:pt x="35801" y="553"/>
                    </a:lnTo>
                    <a:lnTo>
                      <a:pt x="35847" y="519"/>
                    </a:lnTo>
                    <a:lnTo>
                      <a:pt x="35880" y="474"/>
                    </a:lnTo>
                    <a:lnTo>
                      <a:pt x="35914" y="418"/>
                    </a:lnTo>
                    <a:lnTo>
                      <a:pt x="35926" y="361"/>
                    </a:lnTo>
                    <a:lnTo>
                      <a:pt x="35937" y="305"/>
                    </a:lnTo>
                    <a:lnTo>
                      <a:pt x="35926" y="237"/>
                    </a:lnTo>
                    <a:lnTo>
                      <a:pt x="35914" y="181"/>
                    </a:lnTo>
                    <a:lnTo>
                      <a:pt x="35880" y="136"/>
                    </a:lnTo>
                    <a:lnTo>
                      <a:pt x="35847" y="91"/>
                    </a:lnTo>
                    <a:lnTo>
                      <a:pt x="35801" y="57"/>
                    </a:lnTo>
                    <a:lnTo>
                      <a:pt x="35745" y="23"/>
                    </a:lnTo>
                    <a:lnTo>
                      <a:pt x="35689" y="12"/>
                    </a:lnTo>
                    <a:lnTo>
                      <a:pt x="356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0" name="Google Shape;1410;p24"/>
            <p:cNvSpPr/>
            <p:nvPr/>
          </p:nvSpPr>
          <p:spPr>
            <a:xfrm>
              <a:off x="6485400" y="2870300"/>
              <a:ext cx="528600" cy="243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5019875" y="3327500"/>
              <a:ext cx="528600" cy="243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6593875" y="3922063"/>
              <a:ext cx="528600" cy="243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3" name="Google Shape;1413;p24"/>
          <p:cNvSpPr/>
          <p:nvPr/>
        </p:nvSpPr>
        <p:spPr>
          <a:xfrm>
            <a:off x="3693075" y="2427800"/>
            <a:ext cx="54600" cy="619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24"/>
          <p:cNvSpPr txBox="1"/>
          <p:nvPr/>
        </p:nvSpPr>
        <p:spPr>
          <a:xfrm>
            <a:off x="3981250" y="3734875"/>
            <a:ext cx="1709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size (n)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24"/>
          <p:cNvSpPr txBox="1"/>
          <p:nvPr/>
        </p:nvSpPr>
        <p:spPr>
          <a:xfrm>
            <a:off x="6709175" y="4239075"/>
            <a:ext cx="17097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values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24"/>
          <p:cNvSpPr txBox="1"/>
          <p:nvPr/>
        </p:nvSpPr>
        <p:spPr>
          <a:xfrm>
            <a:off x="6599625" y="3325850"/>
            <a:ext cx="19131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Base steps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number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</a:t>
            </a:r>
            <a:r>
              <a:rPr lang="en"/>
              <a:t>symptotic notations</a:t>
            </a:r>
            <a:endParaRPr/>
          </a:p>
        </p:txBody>
      </p:sp>
      <p:grpSp>
        <p:nvGrpSpPr>
          <p:cNvPr id="1422" name="Google Shape;1422;p25"/>
          <p:cNvGrpSpPr/>
          <p:nvPr/>
        </p:nvGrpSpPr>
        <p:grpSpPr>
          <a:xfrm>
            <a:off x="457200" y="1005350"/>
            <a:ext cx="4988400" cy="2924700"/>
            <a:chOff x="1185075" y="1205275"/>
            <a:chExt cx="4988400" cy="2924700"/>
          </a:xfrm>
        </p:grpSpPr>
        <p:sp>
          <p:nvSpPr>
            <p:cNvPr id="1423" name="Google Shape;1423;p25"/>
            <p:cNvSpPr/>
            <p:nvPr/>
          </p:nvSpPr>
          <p:spPr>
            <a:xfrm rot="-5400000">
              <a:off x="2216925" y="173425"/>
              <a:ext cx="2924700" cy="4988400"/>
            </a:xfrm>
            <a:prstGeom prst="homePlate">
              <a:avLst>
                <a:gd fmla="val 11323" name="adj"/>
              </a:avLst>
            </a:prstGeom>
            <a:solidFill>
              <a:srgbClr val="3EB489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5"/>
            <p:cNvSpPr txBox="1"/>
            <p:nvPr/>
          </p:nvSpPr>
          <p:spPr>
            <a:xfrm>
              <a:off x="2688679" y="1696238"/>
              <a:ext cx="1981200" cy="33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ArraySortedMap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425" name="Google Shape;142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3313" y="2173351"/>
              <a:ext cx="4771926" cy="1754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6" name="Google Shape;1426;p25"/>
          <p:cNvSpPr/>
          <p:nvPr/>
        </p:nvSpPr>
        <p:spPr>
          <a:xfrm>
            <a:off x="1573750" y="2505500"/>
            <a:ext cx="1128600" cy="300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25"/>
          <p:cNvSpPr/>
          <p:nvPr/>
        </p:nvSpPr>
        <p:spPr>
          <a:xfrm>
            <a:off x="3932300" y="2200350"/>
            <a:ext cx="43200" cy="371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25"/>
          <p:cNvSpPr/>
          <p:nvPr/>
        </p:nvSpPr>
        <p:spPr>
          <a:xfrm>
            <a:off x="3932300" y="2849725"/>
            <a:ext cx="43200" cy="701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25"/>
          <p:cNvSpPr txBox="1"/>
          <p:nvPr/>
        </p:nvSpPr>
        <p:spPr>
          <a:xfrm>
            <a:off x="4033750" y="2983075"/>
            <a:ext cx="1266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25"/>
          <p:cNvSpPr txBox="1"/>
          <p:nvPr/>
        </p:nvSpPr>
        <p:spPr>
          <a:xfrm>
            <a:off x="4033750" y="2168700"/>
            <a:ext cx="1266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25"/>
          <p:cNvSpPr txBox="1"/>
          <p:nvPr/>
        </p:nvSpPr>
        <p:spPr>
          <a:xfrm>
            <a:off x="2508925" y="2603400"/>
            <a:ext cx="1466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(n)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25"/>
          <p:cNvSpPr txBox="1"/>
          <p:nvPr/>
        </p:nvSpPr>
        <p:spPr>
          <a:xfrm>
            <a:off x="5445600" y="1281050"/>
            <a:ext cx="2826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steps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 + log2(n) + 2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25"/>
          <p:cNvSpPr txBox="1"/>
          <p:nvPr/>
        </p:nvSpPr>
        <p:spPr>
          <a:xfrm>
            <a:off x="5673375" y="2331575"/>
            <a:ext cx="28260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Operations with execution time which is: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Constant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Independent from size and values of data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25"/>
          <p:cNvSpPr txBox="1"/>
          <p:nvPr/>
        </p:nvSpPr>
        <p:spPr>
          <a:xfrm>
            <a:off x="578650" y="4037775"/>
            <a:ext cx="7628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from the expression that counts the basic steps in terms of size of the input n: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Only the dominant term is taken into consideration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Multiplicative constants are ignored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Logarithms bases are omitted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35" name="Google Shape;1435;p25"/>
          <p:cNvCxnSpPr/>
          <p:nvPr/>
        </p:nvCxnSpPr>
        <p:spPr>
          <a:xfrm>
            <a:off x="6201600" y="1677225"/>
            <a:ext cx="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6" name="Google Shape;1436;p25"/>
          <p:cNvSpPr txBox="1"/>
          <p:nvPr/>
        </p:nvSpPr>
        <p:spPr>
          <a:xfrm>
            <a:off x="578650" y="3768150"/>
            <a:ext cx="173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Big-O notation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7" name="Google Shape;1437;p25"/>
          <p:cNvSpPr/>
          <p:nvPr/>
        </p:nvSpPr>
        <p:spPr>
          <a:xfrm>
            <a:off x="5673375" y="4576125"/>
            <a:ext cx="7143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25"/>
          <p:cNvSpPr txBox="1"/>
          <p:nvPr/>
        </p:nvSpPr>
        <p:spPr>
          <a:xfrm>
            <a:off x="6387675" y="4488225"/>
            <a:ext cx="1687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O(log(n))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Big-O notation</a:t>
            </a:r>
            <a:endParaRPr/>
          </a:p>
        </p:txBody>
      </p:sp>
      <p:sp>
        <p:nvSpPr>
          <p:cNvPr id="1444" name="Google Shape;1444;p26"/>
          <p:cNvSpPr txBox="1"/>
          <p:nvPr/>
        </p:nvSpPr>
        <p:spPr>
          <a:xfrm>
            <a:off x="5518300" y="1580100"/>
            <a:ext cx="2194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upper limit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5" name="Google Shape;1445;p26"/>
          <p:cNvGrpSpPr/>
          <p:nvPr/>
        </p:nvGrpSpPr>
        <p:grpSpPr>
          <a:xfrm>
            <a:off x="322600" y="1414950"/>
            <a:ext cx="3829200" cy="883500"/>
            <a:chOff x="457200" y="2657350"/>
            <a:chExt cx="3829200" cy="883500"/>
          </a:xfrm>
        </p:grpSpPr>
        <p:sp>
          <p:nvSpPr>
            <p:cNvPr id="1446" name="Google Shape;1446;p26"/>
            <p:cNvSpPr/>
            <p:nvPr/>
          </p:nvSpPr>
          <p:spPr>
            <a:xfrm>
              <a:off x="457200" y="2657350"/>
              <a:ext cx="3829200" cy="883500"/>
            </a:xfrm>
            <a:prstGeom prst="roundRect">
              <a:avLst>
                <a:gd fmla="val 50000" name="adj"/>
              </a:avLst>
            </a:prstGeom>
            <a:solidFill>
              <a:srgbClr val="9164AB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6"/>
            <p:cNvSpPr txBox="1"/>
            <p:nvPr/>
          </p:nvSpPr>
          <p:spPr>
            <a:xfrm>
              <a:off x="740251" y="2742850"/>
              <a:ext cx="32631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f(n) ∈ O(g(n)) if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∃c &gt;0, ∃n0 &gt; 0 : f(n) ≤ c*g(n) ∀n &gt; n0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48" name="Google Shape;1448;p26"/>
          <p:cNvCxnSpPr>
            <a:stCxn id="1446" idx="3"/>
            <a:endCxn id="1444" idx="1"/>
          </p:cNvCxnSpPr>
          <p:nvPr/>
        </p:nvCxnSpPr>
        <p:spPr>
          <a:xfrm>
            <a:off x="4151800" y="1856700"/>
            <a:ext cx="136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9" name="Google Shape;14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00" y="2347825"/>
            <a:ext cx="2541600" cy="25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26"/>
          <p:cNvSpPr/>
          <p:nvPr/>
        </p:nvSpPr>
        <p:spPr>
          <a:xfrm>
            <a:off x="102442" y="1254150"/>
            <a:ext cx="1481700" cy="423000"/>
          </a:xfrm>
          <a:prstGeom prst="roundRect">
            <a:avLst>
              <a:gd fmla="val 4187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Definition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1" name="Google Shape;1451;p26"/>
          <p:cNvGrpSpPr/>
          <p:nvPr/>
        </p:nvGrpSpPr>
        <p:grpSpPr>
          <a:xfrm>
            <a:off x="4048750" y="2475000"/>
            <a:ext cx="4638050" cy="1976925"/>
            <a:chOff x="4048750" y="3116900"/>
            <a:chExt cx="4638050" cy="1976925"/>
          </a:xfrm>
        </p:grpSpPr>
        <p:grpSp>
          <p:nvGrpSpPr>
            <p:cNvPr id="1452" name="Google Shape;1452;p26"/>
            <p:cNvGrpSpPr/>
            <p:nvPr/>
          </p:nvGrpSpPr>
          <p:grpSpPr>
            <a:xfrm>
              <a:off x="4302300" y="3462125"/>
              <a:ext cx="4384500" cy="1631700"/>
              <a:chOff x="4302300" y="3462125"/>
              <a:chExt cx="4384500" cy="1631700"/>
            </a:xfrm>
          </p:grpSpPr>
          <p:sp>
            <p:nvSpPr>
              <p:cNvPr id="1453" name="Google Shape;1453;p26"/>
              <p:cNvSpPr/>
              <p:nvPr/>
            </p:nvSpPr>
            <p:spPr>
              <a:xfrm>
                <a:off x="4302300" y="3462125"/>
                <a:ext cx="4384500" cy="1631700"/>
              </a:xfrm>
              <a:prstGeom prst="rect">
                <a:avLst/>
              </a:prstGeom>
              <a:solidFill>
                <a:srgbClr val="9164AB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26"/>
              <p:cNvSpPr txBox="1"/>
              <p:nvPr/>
            </p:nvSpPr>
            <p:spPr>
              <a:xfrm>
                <a:off x="4863000" y="3695075"/>
                <a:ext cx="3263100" cy="11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Increasing terms of complexity: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O(1)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∈ O(log(n)) ∈ O(n) ∈ O(nlog(n)) ∈ O(n</a:t>
                </a:r>
                <a:r>
                  <a:rPr baseline="30000"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r>
                  <a:rPr lang="en"/>
                  <a:t>)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∈ O(2</a:t>
                </a:r>
                <a:r>
                  <a:rPr baseline="30000"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</a:t>
                </a:r>
                <a:r>
                  <a:rPr lang="en"/>
                  <a:t>)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∈ O(n</a:t>
                </a:r>
                <a:r>
                  <a:rPr baseline="30000"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</a:t>
                </a:r>
                <a:r>
                  <a:rPr lang="en"/>
                  <a:t>)</a:t>
                </a:r>
                <a:endParaRPr baseline="30000"/>
              </a:p>
            </p:txBody>
          </p:sp>
        </p:grpSp>
        <p:grpSp>
          <p:nvGrpSpPr>
            <p:cNvPr id="1455" name="Google Shape;1455;p26"/>
            <p:cNvGrpSpPr/>
            <p:nvPr/>
          </p:nvGrpSpPr>
          <p:grpSpPr>
            <a:xfrm>
              <a:off x="4048750" y="3116900"/>
              <a:ext cx="808800" cy="808800"/>
              <a:chOff x="3841675" y="2930525"/>
              <a:chExt cx="808800" cy="808800"/>
            </a:xfrm>
          </p:grpSpPr>
          <p:sp>
            <p:nvSpPr>
              <p:cNvPr id="1456" name="Google Shape;1456;p26"/>
              <p:cNvSpPr/>
              <p:nvPr/>
            </p:nvSpPr>
            <p:spPr>
              <a:xfrm>
                <a:off x="3841675" y="2930525"/>
                <a:ext cx="808800" cy="808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1457" name="Google Shape;1457;p26"/>
              <p:cNvGrpSpPr/>
              <p:nvPr/>
            </p:nvGrpSpPr>
            <p:grpSpPr>
              <a:xfrm>
                <a:off x="4059737" y="3075976"/>
                <a:ext cx="372687" cy="517887"/>
                <a:chOff x="4844586" y="3458026"/>
                <a:chExt cx="266700" cy="370634"/>
              </a:xfrm>
            </p:grpSpPr>
            <p:sp>
              <p:nvSpPr>
                <p:cNvPr id="1458" name="Google Shape;1458;p26"/>
                <p:cNvSpPr/>
                <p:nvPr/>
              </p:nvSpPr>
              <p:spPr>
                <a:xfrm>
                  <a:off x="4844586" y="3792737"/>
                  <a:ext cx="73421" cy="35923"/>
                </a:xfrm>
                <a:custGeom>
                  <a:rect b="b" l="l" r="r" t="t"/>
                  <a:pathLst>
                    <a:path extrusionOk="0" h="1049" w="2144">
                      <a:moveTo>
                        <a:pt x="0" y="1"/>
                      </a:moveTo>
                      <a:lnTo>
                        <a:pt x="0" y="715"/>
                      </a:lnTo>
                      <a:cubicBezTo>
                        <a:pt x="0" y="906"/>
                        <a:pt x="143" y="1049"/>
                        <a:pt x="310" y="1049"/>
                      </a:cubicBezTo>
                      <a:lnTo>
                        <a:pt x="1834" y="1049"/>
                      </a:lnTo>
                      <a:cubicBezTo>
                        <a:pt x="2001" y="1049"/>
                        <a:pt x="2144" y="906"/>
                        <a:pt x="2144" y="715"/>
                      </a:cubicBez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26"/>
                <p:cNvSpPr/>
                <p:nvPr/>
              </p:nvSpPr>
              <p:spPr>
                <a:xfrm>
                  <a:off x="4844586" y="3733219"/>
                  <a:ext cx="73421" cy="37533"/>
                </a:xfrm>
                <a:custGeom>
                  <a:rect b="b" l="l" r="r" t="t"/>
                  <a:pathLst>
                    <a:path extrusionOk="0" h="1096" w="2144">
                      <a:moveTo>
                        <a:pt x="334" y="0"/>
                      </a:moveTo>
                      <a:cubicBezTo>
                        <a:pt x="143" y="0"/>
                        <a:pt x="0" y="143"/>
                        <a:pt x="0" y="334"/>
                      </a:cubicBezTo>
                      <a:lnTo>
                        <a:pt x="0" y="1096"/>
                      </a:lnTo>
                      <a:lnTo>
                        <a:pt x="2144" y="1096"/>
                      </a:lnTo>
                      <a:lnTo>
                        <a:pt x="2144" y="334"/>
                      </a:lnTo>
                      <a:cubicBezTo>
                        <a:pt x="2144" y="143"/>
                        <a:pt x="2001" y="0"/>
                        <a:pt x="18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0" name="Google Shape;1460;p26"/>
                <p:cNvSpPr/>
                <p:nvPr/>
              </p:nvSpPr>
              <p:spPr>
                <a:xfrm>
                  <a:off x="4940815" y="3792737"/>
                  <a:ext cx="73421" cy="35923"/>
                </a:xfrm>
                <a:custGeom>
                  <a:rect b="b" l="l" r="r" t="t"/>
                  <a:pathLst>
                    <a:path extrusionOk="0" h="1049" w="2144">
                      <a:moveTo>
                        <a:pt x="1" y="1"/>
                      </a:moveTo>
                      <a:lnTo>
                        <a:pt x="1" y="715"/>
                      </a:lnTo>
                      <a:cubicBezTo>
                        <a:pt x="1" y="906"/>
                        <a:pt x="143" y="1049"/>
                        <a:pt x="310" y="1049"/>
                      </a:cubicBezTo>
                      <a:lnTo>
                        <a:pt x="1834" y="1049"/>
                      </a:lnTo>
                      <a:cubicBezTo>
                        <a:pt x="2001" y="1049"/>
                        <a:pt x="2144" y="906"/>
                        <a:pt x="2144" y="715"/>
                      </a:cubicBez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26"/>
                <p:cNvSpPr/>
                <p:nvPr/>
              </p:nvSpPr>
              <p:spPr>
                <a:xfrm>
                  <a:off x="4940815" y="3679386"/>
                  <a:ext cx="73421" cy="38354"/>
                </a:xfrm>
                <a:custGeom>
                  <a:rect b="b" l="l" r="r" t="t"/>
                  <a:pathLst>
                    <a:path extrusionOk="0" h="1120" w="2144">
                      <a:moveTo>
                        <a:pt x="310" y="1"/>
                      </a:moveTo>
                      <a:cubicBezTo>
                        <a:pt x="143" y="1"/>
                        <a:pt x="1" y="143"/>
                        <a:pt x="1" y="310"/>
                      </a:cubicBezTo>
                      <a:lnTo>
                        <a:pt x="1" y="1120"/>
                      </a:lnTo>
                      <a:lnTo>
                        <a:pt x="2144" y="1120"/>
                      </a:lnTo>
                      <a:lnTo>
                        <a:pt x="2144" y="310"/>
                      </a:lnTo>
                      <a:cubicBezTo>
                        <a:pt x="2144" y="143"/>
                        <a:pt x="2001" y="1"/>
                        <a:pt x="18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2" name="Google Shape;1462;p26"/>
                <p:cNvSpPr/>
                <p:nvPr/>
              </p:nvSpPr>
              <p:spPr>
                <a:xfrm>
                  <a:off x="4940815" y="3738903"/>
                  <a:ext cx="73421" cy="31848"/>
                </a:xfrm>
                <a:custGeom>
                  <a:rect b="b" l="l" r="r" t="t"/>
                  <a:pathLst>
                    <a:path extrusionOk="0" h="930" w="2144">
                      <a:moveTo>
                        <a:pt x="1" y="1"/>
                      </a:moveTo>
                      <a:lnTo>
                        <a:pt x="1" y="930"/>
                      </a:lnTo>
                      <a:lnTo>
                        <a:pt x="2144" y="930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3" name="Google Shape;1463;p26"/>
                <p:cNvSpPr/>
                <p:nvPr/>
              </p:nvSpPr>
              <p:spPr>
                <a:xfrm>
                  <a:off x="5037043" y="3633703"/>
                  <a:ext cx="74243" cy="31026"/>
                </a:xfrm>
                <a:custGeom>
                  <a:rect b="b" l="l" r="r" t="t"/>
                  <a:pathLst>
                    <a:path extrusionOk="0" h="906" w="2168">
                      <a:moveTo>
                        <a:pt x="1" y="1"/>
                      </a:moveTo>
                      <a:lnTo>
                        <a:pt x="1" y="906"/>
                      </a:lnTo>
                      <a:lnTo>
                        <a:pt x="2168" y="906"/>
                      </a:ln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4" name="Google Shape;1464;p26"/>
                <p:cNvSpPr/>
                <p:nvPr/>
              </p:nvSpPr>
              <p:spPr>
                <a:xfrm>
                  <a:off x="5037043" y="3576616"/>
                  <a:ext cx="73421" cy="35101"/>
                </a:xfrm>
                <a:custGeom>
                  <a:rect b="b" l="l" r="r" t="t"/>
                  <a:pathLst>
                    <a:path extrusionOk="0" h="1025" w="2144">
                      <a:moveTo>
                        <a:pt x="310" y="1"/>
                      </a:moveTo>
                      <a:cubicBezTo>
                        <a:pt x="144" y="1"/>
                        <a:pt x="1" y="144"/>
                        <a:pt x="1" y="311"/>
                      </a:cubicBezTo>
                      <a:lnTo>
                        <a:pt x="1" y="1025"/>
                      </a:lnTo>
                      <a:lnTo>
                        <a:pt x="2144" y="1025"/>
                      </a:lnTo>
                      <a:lnTo>
                        <a:pt x="2144" y="311"/>
                      </a:lnTo>
                      <a:cubicBezTo>
                        <a:pt x="2144" y="144"/>
                        <a:pt x="2001" y="1"/>
                        <a:pt x="18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5" name="Google Shape;1465;p26"/>
                <p:cNvSpPr/>
                <p:nvPr/>
              </p:nvSpPr>
              <p:spPr>
                <a:xfrm>
                  <a:off x="5037043" y="3792737"/>
                  <a:ext cx="74243" cy="35923"/>
                </a:xfrm>
                <a:custGeom>
                  <a:rect b="b" l="l" r="r" t="t"/>
                  <a:pathLst>
                    <a:path extrusionOk="0" h="1049" w="2168">
                      <a:moveTo>
                        <a:pt x="1" y="1"/>
                      </a:moveTo>
                      <a:lnTo>
                        <a:pt x="1" y="715"/>
                      </a:lnTo>
                      <a:cubicBezTo>
                        <a:pt x="1" y="906"/>
                        <a:pt x="144" y="1049"/>
                        <a:pt x="334" y="1049"/>
                      </a:cubicBezTo>
                      <a:lnTo>
                        <a:pt x="1858" y="1049"/>
                      </a:lnTo>
                      <a:cubicBezTo>
                        <a:pt x="2025" y="1049"/>
                        <a:pt x="2168" y="906"/>
                        <a:pt x="2168" y="715"/>
                      </a:cubicBez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26"/>
                <p:cNvSpPr/>
                <p:nvPr/>
              </p:nvSpPr>
              <p:spPr>
                <a:xfrm>
                  <a:off x="5037043" y="3738903"/>
                  <a:ext cx="74243" cy="31848"/>
                </a:xfrm>
                <a:custGeom>
                  <a:rect b="b" l="l" r="r" t="t"/>
                  <a:pathLst>
                    <a:path extrusionOk="0" h="930" w="2168">
                      <a:moveTo>
                        <a:pt x="1" y="1"/>
                      </a:moveTo>
                      <a:lnTo>
                        <a:pt x="1" y="930"/>
                      </a:lnTo>
                      <a:lnTo>
                        <a:pt x="2168" y="930"/>
                      </a:ln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26"/>
                <p:cNvSpPr/>
                <p:nvPr/>
              </p:nvSpPr>
              <p:spPr>
                <a:xfrm>
                  <a:off x="5037043" y="3686714"/>
                  <a:ext cx="74243" cy="31026"/>
                </a:xfrm>
                <a:custGeom>
                  <a:rect b="b" l="l" r="r" t="t"/>
                  <a:pathLst>
                    <a:path extrusionOk="0" h="906" w="2168">
                      <a:moveTo>
                        <a:pt x="1" y="1"/>
                      </a:moveTo>
                      <a:lnTo>
                        <a:pt x="1" y="906"/>
                      </a:lnTo>
                      <a:lnTo>
                        <a:pt x="2168" y="906"/>
                      </a:ln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26"/>
                <p:cNvSpPr/>
                <p:nvPr/>
              </p:nvSpPr>
              <p:spPr>
                <a:xfrm>
                  <a:off x="4848114" y="3458026"/>
                  <a:ext cx="254201" cy="171670"/>
                </a:xfrm>
                <a:custGeom>
                  <a:rect b="b" l="l" r="r" t="t"/>
                  <a:pathLst>
                    <a:path extrusionOk="0" h="5013" w="7423">
                      <a:moveTo>
                        <a:pt x="5978" y="1"/>
                      </a:moveTo>
                      <a:cubicBezTo>
                        <a:pt x="5619" y="1"/>
                        <a:pt x="5523" y="542"/>
                        <a:pt x="5899" y="630"/>
                      </a:cubicBezTo>
                      <a:lnTo>
                        <a:pt x="6280" y="725"/>
                      </a:lnTo>
                      <a:lnTo>
                        <a:pt x="302" y="4417"/>
                      </a:lnTo>
                      <a:cubicBezTo>
                        <a:pt x="1" y="4579"/>
                        <a:pt x="106" y="5013"/>
                        <a:pt x="442" y="5013"/>
                      </a:cubicBezTo>
                      <a:cubicBezTo>
                        <a:pt x="451" y="5013"/>
                        <a:pt x="460" y="5012"/>
                        <a:pt x="469" y="5012"/>
                      </a:cubicBezTo>
                      <a:cubicBezTo>
                        <a:pt x="517" y="5012"/>
                        <a:pt x="588" y="5012"/>
                        <a:pt x="636" y="4964"/>
                      </a:cubicBezTo>
                      <a:lnTo>
                        <a:pt x="6613" y="1273"/>
                      </a:lnTo>
                      <a:lnTo>
                        <a:pt x="6518" y="1654"/>
                      </a:lnTo>
                      <a:cubicBezTo>
                        <a:pt x="6470" y="1821"/>
                        <a:pt x="6589" y="1987"/>
                        <a:pt x="6756" y="2035"/>
                      </a:cubicBezTo>
                      <a:lnTo>
                        <a:pt x="6827" y="2035"/>
                      </a:lnTo>
                      <a:cubicBezTo>
                        <a:pt x="6970" y="2035"/>
                        <a:pt x="7089" y="1916"/>
                        <a:pt x="7137" y="1797"/>
                      </a:cubicBezTo>
                      <a:lnTo>
                        <a:pt x="7375" y="725"/>
                      </a:lnTo>
                      <a:cubicBezTo>
                        <a:pt x="7423" y="630"/>
                        <a:pt x="7423" y="511"/>
                        <a:pt x="7351" y="416"/>
                      </a:cubicBezTo>
                      <a:cubicBezTo>
                        <a:pt x="7328" y="344"/>
                        <a:pt x="7256" y="297"/>
                        <a:pt x="7161" y="273"/>
                      </a:cubicBezTo>
                      <a:lnTo>
                        <a:pt x="6065" y="11"/>
                      </a:lnTo>
                      <a:cubicBezTo>
                        <a:pt x="6035" y="4"/>
                        <a:pt x="6006" y="1"/>
                        <a:pt x="59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ArrayMap &amp; ArraySortedMap </a:t>
            </a:r>
            <a:r>
              <a:rPr lang="en"/>
              <a:t>theoretical </a:t>
            </a:r>
            <a:r>
              <a:rPr lang="en"/>
              <a:t>performances</a:t>
            </a:r>
            <a:endParaRPr/>
          </a:p>
        </p:txBody>
      </p:sp>
      <p:graphicFrame>
        <p:nvGraphicFramePr>
          <p:cNvPr id="1474" name="Google Shape;1474;p27"/>
          <p:cNvGraphicFramePr/>
          <p:nvPr/>
        </p:nvGraphicFramePr>
        <p:xfrm>
          <a:off x="1026713" y="170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{68698E52-5A10-412A-A1F0-B0D491389B79}</a:tableStyleId>
              </a:tblPr>
              <a:tblGrid>
                <a:gridCol w="1645925"/>
                <a:gridCol w="1645925"/>
                <a:gridCol w="1645925"/>
                <a:gridCol w="1645925"/>
              </a:tblGrid>
              <a:tr h="73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put()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get()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BB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remove()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ArrayMap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ArraySortedMap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O(log(n))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475" name="Google Shape;1475;p27"/>
          <p:cNvSpPr txBox="1"/>
          <p:nvPr/>
        </p:nvSpPr>
        <p:spPr>
          <a:xfrm>
            <a:off x="6019088" y="945863"/>
            <a:ext cx="2098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keeping unsorted data we can only perform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linear search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27"/>
          <p:cNvSpPr/>
          <p:nvPr/>
        </p:nvSpPr>
        <p:spPr>
          <a:xfrm>
            <a:off x="5964488" y="945863"/>
            <a:ext cx="54600" cy="619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7" name="Google Shape;1477;p27"/>
          <p:cNvCxnSpPr>
            <a:stCxn id="1476" idx="1"/>
          </p:cNvCxnSpPr>
          <p:nvPr/>
        </p:nvCxnSpPr>
        <p:spPr>
          <a:xfrm flipH="1">
            <a:off x="5474588" y="1255613"/>
            <a:ext cx="489900" cy="15117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478" name="Google Shape;1478;p27"/>
          <p:cNvSpPr txBox="1"/>
          <p:nvPr/>
        </p:nvSpPr>
        <p:spPr>
          <a:xfrm>
            <a:off x="1026713" y="4081000"/>
            <a:ext cx="2098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keeping sorted data we can perform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binary search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27"/>
          <p:cNvSpPr/>
          <p:nvPr/>
        </p:nvSpPr>
        <p:spPr>
          <a:xfrm>
            <a:off x="3146013" y="4087100"/>
            <a:ext cx="54600" cy="619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0" name="Google Shape;1480;p27"/>
          <p:cNvCxnSpPr>
            <a:stCxn id="1479" idx="3"/>
          </p:cNvCxnSpPr>
          <p:nvPr/>
        </p:nvCxnSpPr>
        <p:spPr>
          <a:xfrm flipH="1" rot="10800000">
            <a:off x="3200613" y="3552350"/>
            <a:ext cx="1540200" cy="844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1481" name="Google Shape;1481;p27"/>
          <p:cNvGrpSpPr/>
          <p:nvPr/>
        </p:nvGrpSpPr>
        <p:grpSpPr>
          <a:xfrm>
            <a:off x="4249582" y="3937165"/>
            <a:ext cx="3773456" cy="907158"/>
            <a:chOff x="4025987" y="2394950"/>
            <a:chExt cx="1423838" cy="1560300"/>
          </a:xfrm>
        </p:grpSpPr>
        <p:sp>
          <p:nvSpPr>
            <p:cNvPr id="1482" name="Google Shape;1482;p27"/>
            <p:cNvSpPr/>
            <p:nvPr/>
          </p:nvSpPr>
          <p:spPr>
            <a:xfrm>
              <a:off x="4031425" y="2394950"/>
              <a:ext cx="1418400" cy="1560300"/>
            </a:xfrm>
            <a:prstGeom prst="rect">
              <a:avLst/>
            </a:prstGeom>
            <a:solidFill>
              <a:srgbClr val="3EB489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7"/>
            <p:cNvSpPr txBox="1"/>
            <p:nvPr/>
          </p:nvSpPr>
          <p:spPr>
            <a:xfrm>
              <a:off x="4025987" y="281509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Keeping sorted data worsens the put() and remove() performances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Theoretical analysis application example</a:t>
            </a:r>
            <a:endParaRPr/>
          </a:p>
        </p:txBody>
      </p:sp>
      <p:sp>
        <p:nvSpPr>
          <p:cNvPr id="1489" name="Google Shape;1489;p28"/>
          <p:cNvSpPr/>
          <p:nvPr/>
        </p:nvSpPr>
        <p:spPr>
          <a:xfrm>
            <a:off x="404697" y="1002150"/>
            <a:ext cx="4333200" cy="1310400"/>
          </a:xfrm>
          <a:prstGeom prst="roundRect">
            <a:avLst>
              <a:gd fmla="val 50000" name="adj"/>
            </a:avLst>
          </a:prstGeom>
          <a:solidFill>
            <a:srgbClr val="0072BB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0" name="Google Shape;1490;p28"/>
          <p:cNvGrpSpPr/>
          <p:nvPr/>
        </p:nvGrpSpPr>
        <p:grpSpPr>
          <a:xfrm flipH="1">
            <a:off x="791860" y="2223425"/>
            <a:ext cx="7124190" cy="3554503"/>
            <a:chOff x="-4535205" y="238119"/>
            <a:chExt cx="10499912" cy="5238767"/>
          </a:xfrm>
        </p:grpSpPr>
        <p:sp>
          <p:nvSpPr>
            <p:cNvPr id="1491" name="Google Shape;1491;p28"/>
            <p:cNvSpPr/>
            <p:nvPr/>
          </p:nvSpPr>
          <p:spPr>
            <a:xfrm>
              <a:off x="719489" y="5116011"/>
              <a:ext cx="5245218" cy="360875"/>
            </a:xfrm>
            <a:custGeom>
              <a:rect b="b" l="l" r="r" t="t"/>
              <a:pathLst>
                <a:path extrusionOk="0" h="14435" w="247241">
                  <a:moveTo>
                    <a:pt x="123621" y="1"/>
                  </a:moveTo>
                  <a:lnTo>
                    <a:pt x="117258" y="14"/>
                  </a:lnTo>
                  <a:lnTo>
                    <a:pt x="110984" y="39"/>
                  </a:lnTo>
                  <a:lnTo>
                    <a:pt x="104787" y="90"/>
                  </a:lnTo>
                  <a:lnTo>
                    <a:pt x="98705" y="154"/>
                  </a:lnTo>
                  <a:lnTo>
                    <a:pt x="92725" y="230"/>
                  </a:lnTo>
                  <a:lnTo>
                    <a:pt x="86860" y="332"/>
                  </a:lnTo>
                  <a:lnTo>
                    <a:pt x="81109" y="447"/>
                  </a:lnTo>
                  <a:lnTo>
                    <a:pt x="75498" y="575"/>
                  </a:lnTo>
                  <a:lnTo>
                    <a:pt x="70028" y="715"/>
                  </a:lnTo>
                  <a:lnTo>
                    <a:pt x="64698" y="881"/>
                  </a:lnTo>
                  <a:lnTo>
                    <a:pt x="59521" y="1046"/>
                  </a:lnTo>
                  <a:lnTo>
                    <a:pt x="54498" y="1238"/>
                  </a:lnTo>
                  <a:lnTo>
                    <a:pt x="49652" y="1442"/>
                  </a:lnTo>
                  <a:lnTo>
                    <a:pt x="44985" y="1659"/>
                  </a:lnTo>
                  <a:lnTo>
                    <a:pt x="40497" y="1875"/>
                  </a:lnTo>
                  <a:lnTo>
                    <a:pt x="36200" y="2118"/>
                  </a:lnTo>
                  <a:lnTo>
                    <a:pt x="32107" y="2373"/>
                  </a:lnTo>
                  <a:lnTo>
                    <a:pt x="28231" y="2628"/>
                  </a:lnTo>
                  <a:lnTo>
                    <a:pt x="24558" y="2908"/>
                  </a:lnTo>
                  <a:lnTo>
                    <a:pt x="21116" y="3189"/>
                  </a:lnTo>
                  <a:lnTo>
                    <a:pt x="19471" y="3329"/>
                  </a:lnTo>
                  <a:lnTo>
                    <a:pt x="17890" y="3482"/>
                  </a:lnTo>
                  <a:lnTo>
                    <a:pt x="16372" y="3635"/>
                  </a:lnTo>
                  <a:lnTo>
                    <a:pt x="14919" y="3775"/>
                  </a:lnTo>
                  <a:lnTo>
                    <a:pt x="13516" y="3941"/>
                  </a:lnTo>
                  <a:lnTo>
                    <a:pt x="12190" y="4094"/>
                  </a:lnTo>
                  <a:lnTo>
                    <a:pt x="10915" y="4247"/>
                  </a:lnTo>
                  <a:lnTo>
                    <a:pt x="9716" y="4413"/>
                  </a:lnTo>
                  <a:lnTo>
                    <a:pt x="8569" y="4578"/>
                  </a:lnTo>
                  <a:lnTo>
                    <a:pt x="7498" y="4744"/>
                  </a:lnTo>
                  <a:lnTo>
                    <a:pt x="6490" y="4910"/>
                  </a:lnTo>
                  <a:lnTo>
                    <a:pt x="5559" y="5076"/>
                  </a:lnTo>
                  <a:lnTo>
                    <a:pt x="4692" y="5242"/>
                  </a:lnTo>
                  <a:lnTo>
                    <a:pt x="3889" y="5420"/>
                  </a:lnTo>
                  <a:lnTo>
                    <a:pt x="3162" y="5586"/>
                  </a:lnTo>
                  <a:lnTo>
                    <a:pt x="2512" y="5764"/>
                  </a:lnTo>
                  <a:lnTo>
                    <a:pt x="1925" y="5943"/>
                  </a:lnTo>
                  <a:lnTo>
                    <a:pt x="1428" y="6121"/>
                  </a:lnTo>
                  <a:lnTo>
                    <a:pt x="995" y="6300"/>
                  </a:lnTo>
                  <a:lnTo>
                    <a:pt x="803" y="6389"/>
                  </a:lnTo>
                  <a:lnTo>
                    <a:pt x="638" y="6478"/>
                  </a:lnTo>
                  <a:lnTo>
                    <a:pt x="485" y="6580"/>
                  </a:lnTo>
                  <a:lnTo>
                    <a:pt x="357" y="6670"/>
                  </a:lnTo>
                  <a:lnTo>
                    <a:pt x="255" y="6759"/>
                  </a:lnTo>
                  <a:lnTo>
                    <a:pt x="153" y="6848"/>
                  </a:lnTo>
                  <a:lnTo>
                    <a:pt x="89" y="6937"/>
                  </a:lnTo>
                  <a:lnTo>
                    <a:pt x="38" y="7039"/>
                  </a:lnTo>
                  <a:lnTo>
                    <a:pt x="13" y="7129"/>
                  </a:lnTo>
                  <a:lnTo>
                    <a:pt x="0" y="7218"/>
                  </a:lnTo>
                  <a:lnTo>
                    <a:pt x="13" y="7320"/>
                  </a:lnTo>
                  <a:lnTo>
                    <a:pt x="38" y="7409"/>
                  </a:lnTo>
                  <a:lnTo>
                    <a:pt x="89" y="7498"/>
                  </a:lnTo>
                  <a:lnTo>
                    <a:pt x="153" y="7588"/>
                  </a:lnTo>
                  <a:lnTo>
                    <a:pt x="255" y="7690"/>
                  </a:lnTo>
                  <a:lnTo>
                    <a:pt x="357" y="7779"/>
                  </a:lnTo>
                  <a:lnTo>
                    <a:pt x="485" y="7868"/>
                  </a:lnTo>
                  <a:lnTo>
                    <a:pt x="638" y="7957"/>
                  </a:lnTo>
                  <a:lnTo>
                    <a:pt x="803" y="8047"/>
                  </a:lnTo>
                  <a:lnTo>
                    <a:pt x="995" y="8136"/>
                  </a:lnTo>
                  <a:lnTo>
                    <a:pt x="1428" y="8315"/>
                  </a:lnTo>
                  <a:lnTo>
                    <a:pt x="1925" y="8493"/>
                  </a:lnTo>
                  <a:lnTo>
                    <a:pt x="2512" y="8672"/>
                  </a:lnTo>
                  <a:lnTo>
                    <a:pt x="3162" y="8850"/>
                  </a:lnTo>
                  <a:lnTo>
                    <a:pt x="3889" y="9029"/>
                  </a:lnTo>
                  <a:lnTo>
                    <a:pt x="4692" y="9194"/>
                  </a:lnTo>
                  <a:lnTo>
                    <a:pt x="5559" y="9373"/>
                  </a:lnTo>
                  <a:lnTo>
                    <a:pt x="6490" y="9539"/>
                  </a:lnTo>
                  <a:lnTo>
                    <a:pt x="7498" y="9704"/>
                  </a:lnTo>
                  <a:lnTo>
                    <a:pt x="8569" y="9870"/>
                  </a:lnTo>
                  <a:lnTo>
                    <a:pt x="9716" y="10036"/>
                  </a:lnTo>
                  <a:lnTo>
                    <a:pt x="10915" y="10189"/>
                  </a:lnTo>
                  <a:lnTo>
                    <a:pt x="12190" y="10355"/>
                  </a:lnTo>
                  <a:lnTo>
                    <a:pt x="13516" y="10508"/>
                  </a:lnTo>
                  <a:lnTo>
                    <a:pt x="14919" y="10661"/>
                  </a:lnTo>
                  <a:lnTo>
                    <a:pt x="16372" y="10814"/>
                  </a:lnTo>
                  <a:lnTo>
                    <a:pt x="17890" y="10967"/>
                  </a:lnTo>
                  <a:lnTo>
                    <a:pt x="19471" y="11107"/>
                  </a:lnTo>
                  <a:lnTo>
                    <a:pt x="21116" y="11260"/>
                  </a:lnTo>
                  <a:lnTo>
                    <a:pt x="24558" y="11541"/>
                  </a:lnTo>
                  <a:lnTo>
                    <a:pt x="28231" y="11808"/>
                  </a:lnTo>
                  <a:lnTo>
                    <a:pt x="32107" y="12076"/>
                  </a:lnTo>
                  <a:lnTo>
                    <a:pt x="36200" y="12331"/>
                  </a:lnTo>
                  <a:lnTo>
                    <a:pt x="40497" y="12561"/>
                  </a:lnTo>
                  <a:lnTo>
                    <a:pt x="44985" y="12790"/>
                  </a:lnTo>
                  <a:lnTo>
                    <a:pt x="49652" y="13007"/>
                  </a:lnTo>
                  <a:lnTo>
                    <a:pt x="54498" y="13211"/>
                  </a:lnTo>
                  <a:lnTo>
                    <a:pt x="59521" y="13389"/>
                  </a:lnTo>
                  <a:lnTo>
                    <a:pt x="64698" y="13568"/>
                  </a:lnTo>
                  <a:lnTo>
                    <a:pt x="70028" y="13734"/>
                  </a:lnTo>
                  <a:lnTo>
                    <a:pt x="75498" y="13874"/>
                  </a:lnTo>
                  <a:lnTo>
                    <a:pt x="81109" y="14001"/>
                  </a:lnTo>
                  <a:lnTo>
                    <a:pt x="86860" y="14116"/>
                  </a:lnTo>
                  <a:lnTo>
                    <a:pt x="92725" y="14218"/>
                  </a:lnTo>
                  <a:lnTo>
                    <a:pt x="98705" y="14295"/>
                  </a:lnTo>
                  <a:lnTo>
                    <a:pt x="104787" y="14359"/>
                  </a:lnTo>
                  <a:lnTo>
                    <a:pt x="110984" y="14397"/>
                  </a:lnTo>
                  <a:lnTo>
                    <a:pt x="117258" y="14435"/>
                  </a:lnTo>
                  <a:lnTo>
                    <a:pt x="129983" y="14435"/>
                  </a:lnTo>
                  <a:lnTo>
                    <a:pt x="136257" y="14397"/>
                  </a:lnTo>
                  <a:lnTo>
                    <a:pt x="142441" y="14359"/>
                  </a:lnTo>
                  <a:lnTo>
                    <a:pt x="148536" y="14295"/>
                  </a:lnTo>
                  <a:lnTo>
                    <a:pt x="154516" y="14218"/>
                  </a:lnTo>
                  <a:lnTo>
                    <a:pt x="160382" y="14116"/>
                  </a:lnTo>
                  <a:lnTo>
                    <a:pt x="166119" y="14001"/>
                  </a:lnTo>
                  <a:lnTo>
                    <a:pt x="171743" y="13874"/>
                  </a:lnTo>
                  <a:lnTo>
                    <a:pt x="177213" y="13734"/>
                  </a:lnTo>
                  <a:lnTo>
                    <a:pt x="182543" y="13568"/>
                  </a:lnTo>
                  <a:lnTo>
                    <a:pt x="187720" y="13389"/>
                  </a:lnTo>
                  <a:lnTo>
                    <a:pt x="192743" y="13211"/>
                  </a:lnTo>
                  <a:lnTo>
                    <a:pt x="197589" y="13007"/>
                  </a:lnTo>
                  <a:lnTo>
                    <a:pt x="202256" y="12790"/>
                  </a:lnTo>
                  <a:lnTo>
                    <a:pt x="206744" y="12561"/>
                  </a:lnTo>
                  <a:lnTo>
                    <a:pt x="211028" y="12331"/>
                  </a:lnTo>
                  <a:lnTo>
                    <a:pt x="215121" y="12076"/>
                  </a:lnTo>
                  <a:lnTo>
                    <a:pt x="219010" y="11808"/>
                  </a:lnTo>
                  <a:lnTo>
                    <a:pt x="222683" y="11541"/>
                  </a:lnTo>
                  <a:lnTo>
                    <a:pt x="226125" y="11260"/>
                  </a:lnTo>
                  <a:lnTo>
                    <a:pt x="227770" y="11107"/>
                  </a:lnTo>
                  <a:lnTo>
                    <a:pt x="229339" y="10967"/>
                  </a:lnTo>
                  <a:lnTo>
                    <a:pt x="230869" y="10814"/>
                  </a:lnTo>
                  <a:lnTo>
                    <a:pt x="232322" y="10661"/>
                  </a:lnTo>
                  <a:lnTo>
                    <a:pt x="233712" y="10508"/>
                  </a:lnTo>
                  <a:lnTo>
                    <a:pt x="235051" y="10355"/>
                  </a:lnTo>
                  <a:lnTo>
                    <a:pt x="236326" y="10189"/>
                  </a:lnTo>
                  <a:lnTo>
                    <a:pt x="237525" y="10036"/>
                  </a:lnTo>
                  <a:lnTo>
                    <a:pt x="238672" y="9870"/>
                  </a:lnTo>
                  <a:lnTo>
                    <a:pt x="239743" y="9704"/>
                  </a:lnTo>
                  <a:lnTo>
                    <a:pt x="240751" y="9539"/>
                  </a:lnTo>
                  <a:lnTo>
                    <a:pt x="241682" y="9373"/>
                  </a:lnTo>
                  <a:lnTo>
                    <a:pt x="242549" y="9194"/>
                  </a:lnTo>
                  <a:lnTo>
                    <a:pt x="243352" y="9029"/>
                  </a:lnTo>
                  <a:lnTo>
                    <a:pt x="244079" y="8850"/>
                  </a:lnTo>
                  <a:lnTo>
                    <a:pt x="244729" y="8672"/>
                  </a:lnTo>
                  <a:lnTo>
                    <a:pt x="245316" y="8493"/>
                  </a:lnTo>
                  <a:lnTo>
                    <a:pt x="245813" y="8315"/>
                  </a:lnTo>
                  <a:lnTo>
                    <a:pt x="246246" y="8136"/>
                  </a:lnTo>
                  <a:lnTo>
                    <a:pt x="246438" y="8047"/>
                  </a:lnTo>
                  <a:lnTo>
                    <a:pt x="246603" y="7957"/>
                  </a:lnTo>
                  <a:lnTo>
                    <a:pt x="246756" y="7868"/>
                  </a:lnTo>
                  <a:lnTo>
                    <a:pt x="246884" y="7779"/>
                  </a:lnTo>
                  <a:lnTo>
                    <a:pt x="246986" y="7690"/>
                  </a:lnTo>
                  <a:lnTo>
                    <a:pt x="247075" y="7588"/>
                  </a:lnTo>
                  <a:lnTo>
                    <a:pt x="247152" y="7498"/>
                  </a:lnTo>
                  <a:lnTo>
                    <a:pt x="247203" y="7409"/>
                  </a:lnTo>
                  <a:lnTo>
                    <a:pt x="247228" y="7320"/>
                  </a:lnTo>
                  <a:lnTo>
                    <a:pt x="247241" y="7218"/>
                  </a:lnTo>
                  <a:lnTo>
                    <a:pt x="247228" y="7129"/>
                  </a:lnTo>
                  <a:lnTo>
                    <a:pt x="247203" y="7039"/>
                  </a:lnTo>
                  <a:lnTo>
                    <a:pt x="247152" y="6937"/>
                  </a:lnTo>
                  <a:lnTo>
                    <a:pt x="247075" y="6848"/>
                  </a:lnTo>
                  <a:lnTo>
                    <a:pt x="246986" y="6759"/>
                  </a:lnTo>
                  <a:lnTo>
                    <a:pt x="246884" y="6670"/>
                  </a:lnTo>
                  <a:lnTo>
                    <a:pt x="246756" y="6580"/>
                  </a:lnTo>
                  <a:lnTo>
                    <a:pt x="246603" y="6478"/>
                  </a:lnTo>
                  <a:lnTo>
                    <a:pt x="246438" y="6389"/>
                  </a:lnTo>
                  <a:lnTo>
                    <a:pt x="246246" y="6300"/>
                  </a:lnTo>
                  <a:lnTo>
                    <a:pt x="245813" y="6121"/>
                  </a:lnTo>
                  <a:lnTo>
                    <a:pt x="245316" y="5943"/>
                  </a:lnTo>
                  <a:lnTo>
                    <a:pt x="244729" y="5764"/>
                  </a:lnTo>
                  <a:lnTo>
                    <a:pt x="244079" y="5586"/>
                  </a:lnTo>
                  <a:lnTo>
                    <a:pt x="243352" y="5420"/>
                  </a:lnTo>
                  <a:lnTo>
                    <a:pt x="242549" y="5242"/>
                  </a:lnTo>
                  <a:lnTo>
                    <a:pt x="241682" y="5076"/>
                  </a:lnTo>
                  <a:lnTo>
                    <a:pt x="240751" y="4910"/>
                  </a:lnTo>
                  <a:lnTo>
                    <a:pt x="239743" y="4744"/>
                  </a:lnTo>
                  <a:lnTo>
                    <a:pt x="238672" y="4578"/>
                  </a:lnTo>
                  <a:lnTo>
                    <a:pt x="237525" y="4413"/>
                  </a:lnTo>
                  <a:lnTo>
                    <a:pt x="236326" y="4247"/>
                  </a:lnTo>
                  <a:lnTo>
                    <a:pt x="235051" y="4094"/>
                  </a:lnTo>
                  <a:lnTo>
                    <a:pt x="233712" y="3941"/>
                  </a:lnTo>
                  <a:lnTo>
                    <a:pt x="232322" y="3775"/>
                  </a:lnTo>
                  <a:lnTo>
                    <a:pt x="230869" y="3635"/>
                  </a:lnTo>
                  <a:lnTo>
                    <a:pt x="229339" y="3482"/>
                  </a:lnTo>
                  <a:lnTo>
                    <a:pt x="227770" y="3329"/>
                  </a:lnTo>
                  <a:lnTo>
                    <a:pt x="226125" y="3189"/>
                  </a:lnTo>
                  <a:lnTo>
                    <a:pt x="222683" y="2908"/>
                  </a:lnTo>
                  <a:lnTo>
                    <a:pt x="219010" y="2628"/>
                  </a:lnTo>
                  <a:lnTo>
                    <a:pt x="215121" y="2373"/>
                  </a:lnTo>
                  <a:lnTo>
                    <a:pt x="211028" y="2118"/>
                  </a:lnTo>
                  <a:lnTo>
                    <a:pt x="206744" y="1875"/>
                  </a:lnTo>
                  <a:lnTo>
                    <a:pt x="202256" y="1659"/>
                  </a:lnTo>
                  <a:lnTo>
                    <a:pt x="197589" y="1442"/>
                  </a:lnTo>
                  <a:lnTo>
                    <a:pt x="192743" y="1238"/>
                  </a:lnTo>
                  <a:lnTo>
                    <a:pt x="187720" y="1046"/>
                  </a:lnTo>
                  <a:lnTo>
                    <a:pt x="182543" y="881"/>
                  </a:lnTo>
                  <a:lnTo>
                    <a:pt x="177213" y="715"/>
                  </a:lnTo>
                  <a:lnTo>
                    <a:pt x="171743" y="575"/>
                  </a:lnTo>
                  <a:lnTo>
                    <a:pt x="166119" y="447"/>
                  </a:lnTo>
                  <a:lnTo>
                    <a:pt x="160382" y="332"/>
                  </a:lnTo>
                  <a:lnTo>
                    <a:pt x="154516" y="230"/>
                  </a:lnTo>
                  <a:lnTo>
                    <a:pt x="148536" y="154"/>
                  </a:lnTo>
                  <a:lnTo>
                    <a:pt x="142441" y="90"/>
                  </a:lnTo>
                  <a:lnTo>
                    <a:pt x="136257" y="39"/>
                  </a:lnTo>
                  <a:lnTo>
                    <a:pt x="129983" y="14"/>
                  </a:lnTo>
                  <a:lnTo>
                    <a:pt x="123621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4272200" y="4743675"/>
              <a:ext cx="185875" cy="332825"/>
            </a:xfrm>
            <a:custGeom>
              <a:rect b="b" l="l" r="r" t="t"/>
              <a:pathLst>
                <a:path extrusionOk="0" h="13313" w="7435">
                  <a:moveTo>
                    <a:pt x="2589" y="1"/>
                  </a:moveTo>
                  <a:lnTo>
                    <a:pt x="0" y="11642"/>
                  </a:lnTo>
                  <a:lnTo>
                    <a:pt x="4846" y="13313"/>
                  </a:lnTo>
                  <a:lnTo>
                    <a:pt x="7434" y="1671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4272200" y="4743675"/>
              <a:ext cx="185875" cy="332825"/>
            </a:xfrm>
            <a:custGeom>
              <a:rect b="b" l="l" r="r" t="t"/>
              <a:pathLst>
                <a:path extrusionOk="0" fill="none" h="13313" w="7435">
                  <a:moveTo>
                    <a:pt x="4846" y="13313"/>
                  </a:moveTo>
                  <a:lnTo>
                    <a:pt x="0" y="11642"/>
                  </a:lnTo>
                  <a:lnTo>
                    <a:pt x="2589" y="1"/>
                  </a:lnTo>
                  <a:lnTo>
                    <a:pt x="7434" y="1671"/>
                  </a:lnTo>
                  <a:lnTo>
                    <a:pt x="4846" y="133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5237450" y="4869600"/>
              <a:ext cx="161000" cy="296175"/>
            </a:xfrm>
            <a:custGeom>
              <a:rect b="b" l="l" r="r" t="t"/>
              <a:pathLst>
                <a:path extrusionOk="0" h="11847" w="6440">
                  <a:moveTo>
                    <a:pt x="0" y="0"/>
                  </a:moveTo>
                  <a:lnTo>
                    <a:pt x="1326" y="11846"/>
                  </a:lnTo>
                  <a:lnTo>
                    <a:pt x="6440" y="11846"/>
                  </a:lnTo>
                  <a:lnTo>
                    <a:pt x="512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5237450" y="4869600"/>
              <a:ext cx="161000" cy="296175"/>
            </a:xfrm>
            <a:custGeom>
              <a:rect b="b" l="l" r="r" t="t"/>
              <a:pathLst>
                <a:path extrusionOk="0" fill="none" h="11847" w="6440">
                  <a:moveTo>
                    <a:pt x="6440" y="11846"/>
                  </a:moveTo>
                  <a:lnTo>
                    <a:pt x="1326" y="11846"/>
                  </a:lnTo>
                  <a:lnTo>
                    <a:pt x="0" y="0"/>
                  </a:lnTo>
                  <a:lnTo>
                    <a:pt x="5126" y="0"/>
                  </a:lnTo>
                  <a:lnTo>
                    <a:pt x="6440" y="118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5023550" y="5151075"/>
              <a:ext cx="419850" cy="145375"/>
            </a:xfrm>
            <a:custGeom>
              <a:rect b="b" l="l" r="r" t="t"/>
              <a:pathLst>
                <a:path extrusionOk="0" h="5815" w="16794">
                  <a:moveTo>
                    <a:pt x="9360" y="0"/>
                  </a:moveTo>
                  <a:lnTo>
                    <a:pt x="9245" y="13"/>
                  </a:lnTo>
                  <a:lnTo>
                    <a:pt x="9143" y="39"/>
                  </a:lnTo>
                  <a:lnTo>
                    <a:pt x="9028" y="77"/>
                  </a:lnTo>
                  <a:lnTo>
                    <a:pt x="8926" y="128"/>
                  </a:lnTo>
                  <a:lnTo>
                    <a:pt x="8824" y="179"/>
                  </a:lnTo>
                  <a:lnTo>
                    <a:pt x="8735" y="243"/>
                  </a:lnTo>
                  <a:lnTo>
                    <a:pt x="8646" y="307"/>
                  </a:lnTo>
                  <a:lnTo>
                    <a:pt x="8391" y="523"/>
                  </a:lnTo>
                  <a:lnTo>
                    <a:pt x="8084" y="740"/>
                  </a:lnTo>
                  <a:lnTo>
                    <a:pt x="7753" y="957"/>
                  </a:lnTo>
                  <a:lnTo>
                    <a:pt x="7383" y="1174"/>
                  </a:lnTo>
                  <a:lnTo>
                    <a:pt x="6975" y="1378"/>
                  </a:lnTo>
                  <a:lnTo>
                    <a:pt x="6542" y="1594"/>
                  </a:lnTo>
                  <a:lnTo>
                    <a:pt x="6070" y="1798"/>
                  </a:lnTo>
                  <a:lnTo>
                    <a:pt x="5560" y="2015"/>
                  </a:lnTo>
                  <a:lnTo>
                    <a:pt x="5024" y="2206"/>
                  </a:lnTo>
                  <a:lnTo>
                    <a:pt x="4450" y="2410"/>
                  </a:lnTo>
                  <a:lnTo>
                    <a:pt x="3851" y="2602"/>
                  </a:lnTo>
                  <a:lnTo>
                    <a:pt x="3226" y="2793"/>
                  </a:lnTo>
                  <a:lnTo>
                    <a:pt x="2576" y="2984"/>
                  </a:lnTo>
                  <a:lnTo>
                    <a:pt x="1900" y="3163"/>
                  </a:lnTo>
                  <a:lnTo>
                    <a:pt x="1199" y="3328"/>
                  </a:lnTo>
                  <a:lnTo>
                    <a:pt x="472" y="3494"/>
                  </a:lnTo>
                  <a:lnTo>
                    <a:pt x="383" y="3520"/>
                  </a:lnTo>
                  <a:lnTo>
                    <a:pt x="319" y="3558"/>
                  </a:lnTo>
                  <a:lnTo>
                    <a:pt x="255" y="3596"/>
                  </a:lnTo>
                  <a:lnTo>
                    <a:pt x="192" y="3660"/>
                  </a:lnTo>
                  <a:lnTo>
                    <a:pt x="141" y="3711"/>
                  </a:lnTo>
                  <a:lnTo>
                    <a:pt x="102" y="3788"/>
                  </a:lnTo>
                  <a:lnTo>
                    <a:pt x="64" y="3864"/>
                  </a:lnTo>
                  <a:lnTo>
                    <a:pt x="39" y="3941"/>
                  </a:lnTo>
                  <a:lnTo>
                    <a:pt x="13" y="4030"/>
                  </a:lnTo>
                  <a:lnTo>
                    <a:pt x="0" y="4119"/>
                  </a:lnTo>
                  <a:lnTo>
                    <a:pt x="0" y="4221"/>
                  </a:lnTo>
                  <a:lnTo>
                    <a:pt x="0" y="4323"/>
                  </a:lnTo>
                  <a:lnTo>
                    <a:pt x="13" y="4425"/>
                  </a:lnTo>
                  <a:lnTo>
                    <a:pt x="39" y="4527"/>
                  </a:lnTo>
                  <a:lnTo>
                    <a:pt x="64" y="4629"/>
                  </a:lnTo>
                  <a:lnTo>
                    <a:pt x="102" y="4731"/>
                  </a:lnTo>
                  <a:lnTo>
                    <a:pt x="153" y="4833"/>
                  </a:lnTo>
                  <a:lnTo>
                    <a:pt x="204" y="4935"/>
                  </a:lnTo>
                  <a:lnTo>
                    <a:pt x="281" y="5037"/>
                  </a:lnTo>
                  <a:lnTo>
                    <a:pt x="345" y="5139"/>
                  </a:lnTo>
                  <a:lnTo>
                    <a:pt x="434" y="5228"/>
                  </a:lnTo>
                  <a:lnTo>
                    <a:pt x="523" y="5318"/>
                  </a:lnTo>
                  <a:lnTo>
                    <a:pt x="638" y="5407"/>
                  </a:lnTo>
                  <a:lnTo>
                    <a:pt x="740" y="5483"/>
                  </a:lnTo>
                  <a:lnTo>
                    <a:pt x="867" y="5560"/>
                  </a:lnTo>
                  <a:lnTo>
                    <a:pt x="995" y="5624"/>
                  </a:lnTo>
                  <a:lnTo>
                    <a:pt x="1148" y="5675"/>
                  </a:lnTo>
                  <a:lnTo>
                    <a:pt x="1301" y="5726"/>
                  </a:lnTo>
                  <a:lnTo>
                    <a:pt x="1467" y="5764"/>
                  </a:lnTo>
                  <a:lnTo>
                    <a:pt x="1633" y="5789"/>
                  </a:lnTo>
                  <a:lnTo>
                    <a:pt x="1824" y="5815"/>
                  </a:lnTo>
                  <a:lnTo>
                    <a:pt x="2920" y="5815"/>
                  </a:lnTo>
                  <a:lnTo>
                    <a:pt x="3953" y="5789"/>
                  </a:lnTo>
                  <a:lnTo>
                    <a:pt x="6248" y="5738"/>
                  </a:lnTo>
                  <a:lnTo>
                    <a:pt x="8429" y="5675"/>
                  </a:lnTo>
                  <a:lnTo>
                    <a:pt x="9334" y="5662"/>
                  </a:lnTo>
                  <a:lnTo>
                    <a:pt x="10035" y="5649"/>
                  </a:lnTo>
                  <a:lnTo>
                    <a:pt x="10928" y="5662"/>
                  </a:lnTo>
                  <a:lnTo>
                    <a:pt x="11757" y="5675"/>
                  </a:lnTo>
                  <a:lnTo>
                    <a:pt x="13223" y="5713"/>
                  </a:lnTo>
                  <a:lnTo>
                    <a:pt x="14600" y="5764"/>
                  </a:lnTo>
                  <a:lnTo>
                    <a:pt x="15302" y="5789"/>
                  </a:lnTo>
                  <a:lnTo>
                    <a:pt x="16028" y="5802"/>
                  </a:lnTo>
                  <a:lnTo>
                    <a:pt x="16118" y="5802"/>
                  </a:lnTo>
                  <a:lnTo>
                    <a:pt x="16194" y="5789"/>
                  </a:lnTo>
                  <a:lnTo>
                    <a:pt x="16271" y="5777"/>
                  </a:lnTo>
                  <a:lnTo>
                    <a:pt x="16347" y="5738"/>
                  </a:lnTo>
                  <a:lnTo>
                    <a:pt x="16475" y="5675"/>
                  </a:lnTo>
                  <a:lnTo>
                    <a:pt x="16589" y="5573"/>
                  </a:lnTo>
                  <a:lnTo>
                    <a:pt x="16679" y="5471"/>
                  </a:lnTo>
                  <a:lnTo>
                    <a:pt x="16742" y="5343"/>
                  </a:lnTo>
                  <a:lnTo>
                    <a:pt x="16781" y="5203"/>
                  </a:lnTo>
                  <a:lnTo>
                    <a:pt x="16793" y="5050"/>
                  </a:lnTo>
                  <a:lnTo>
                    <a:pt x="16793" y="4973"/>
                  </a:lnTo>
                  <a:lnTo>
                    <a:pt x="16781" y="4897"/>
                  </a:lnTo>
                  <a:lnTo>
                    <a:pt x="15773" y="345"/>
                  </a:lnTo>
                  <a:lnTo>
                    <a:pt x="15748" y="268"/>
                  </a:lnTo>
                  <a:lnTo>
                    <a:pt x="15710" y="204"/>
                  </a:lnTo>
                  <a:lnTo>
                    <a:pt x="15671" y="153"/>
                  </a:lnTo>
                  <a:lnTo>
                    <a:pt x="15620" y="102"/>
                  </a:lnTo>
                  <a:lnTo>
                    <a:pt x="15557" y="51"/>
                  </a:lnTo>
                  <a:lnTo>
                    <a:pt x="15480" y="26"/>
                  </a:lnTo>
                  <a:lnTo>
                    <a:pt x="154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3981150" y="5018775"/>
              <a:ext cx="432300" cy="193200"/>
            </a:xfrm>
            <a:custGeom>
              <a:rect b="b" l="l" r="r" t="t"/>
              <a:pathLst>
                <a:path extrusionOk="0" h="7728" w="17292">
                  <a:moveTo>
                    <a:pt x="728" y="1"/>
                  </a:moveTo>
                  <a:lnTo>
                    <a:pt x="651" y="14"/>
                  </a:lnTo>
                  <a:lnTo>
                    <a:pt x="575" y="39"/>
                  </a:lnTo>
                  <a:lnTo>
                    <a:pt x="498" y="77"/>
                  </a:lnTo>
                  <a:lnTo>
                    <a:pt x="434" y="128"/>
                  </a:lnTo>
                  <a:lnTo>
                    <a:pt x="358" y="179"/>
                  </a:lnTo>
                  <a:lnTo>
                    <a:pt x="294" y="243"/>
                  </a:lnTo>
                  <a:lnTo>
                    <a:pt x="243" y="320"/>
                  </a:lnTo>
                  <a:lnTo>
                    <a:pt x="192" y="396"/>
                  </a:lnTo>
                  <a:lnTo>
                    <a:pt x="141" y="485"/>
                  </a:lnTo>
                  <a:lnTo>
                    <a:pt x="103" y="575"/>
                  </a:lnTo>
                  <a:lnTo>
                    <a:pt x="65" y="677"/>
                  </a:lnTo>
                  <a:lnTo>
                    <a:pt x="39" y="779"/>
                  </a:lnTo>
                  <a:lnTo>
                    <a:pt x="14" y="893"/>
                  </a:lnTo>
                  <a:lnTo>
                    <a:pt x="1" y="995"/>
                  </a:lnTo>
                  <a:lnTo>
                    <a:pt x="1" y="1110"/>
                  </a:lnTo>
                  <a:lnTo>
                    <a:pt x="1" y="1238"/>
                  </a:lnTo>
                  <a:lnTo>
                    <a:pt x="14" y="1352"/>
                  </a:lnTo>
                  <a:lnTo>
                    <a:pt x="39" y="1467"/>
                  </a:lnTo>
                  <a:lnTo>
                    <a:pt x="65" y="1582"/>
                  </a:lnTo>
                  <a:lnTo>
                    <a:pt x="103" y="1709"/>
                  </a:lnTo>
                  <a:lnTo>
                    <a:pt x="154" y="1824"/>
                  </a:lnTo>
                  <a:lnTo>
                    <a:pt x="218" y="1939"/>
                  </a:lnTo>
                  <a:lnTo>
                    <a:pt x="294" y="2054"/>
                  </a:lnTo>
                  <a:lnTo>
                    <a:pt x="383" y="2156"/>
                  </a:lnTo>
                  <a:lnTo>
                    <a:pt x="473" y="2270"/>
                  </a:lnTo>
                  <a:lnTo>
                    <a:pt x="587" y="2373"/>
                  </a:lnTo>
                  <a:lnTo>
                    <a:pt x="715" y="2462"/>
                  </a:lnTo>
                  <a:lnTo>
                    <a:pt x="842" y="2551"/>
                  </a:lnTo>
                  <a:lnTo>
                    <a:pt x="995" y="2640"/>
                  </a:lnTo>
                  <a:lnTo>
                    <a:pt x="1161" y="2717"/>
                  </a:lnTo>
                  <a:lnTo>
                    <a:pt x="1340" y="2781"/>
                  </a:lnTo>
                  <a:lnTo>
                    <a:pt x="2487" y="3163"/>
                  </a:lnTo>
                  <a:lnTo>
                    <a:pt x="3495" y="3482"/>
                  </a:lnTo>
                  <a:lnTo>
                    <a:pt x="4387" y="3762"/>
                  </a:lnTo>
                  <a:lnTo>
                    <a:pt x="5229" y="4005"/>
                  </a:lnTo>
                  <a:lnTo>
                    <a:pt x="6045" y="4234"/>
                  </a:lnTo>
                  <a:lnTo>
                    <a:pt x="6874" y="4489"/>
                  </a:lnTo>
                  <a:lnTo>
                    <a:pt x="7766" y="4770"/>
                  </a:lnTo>
                  <a:lnTo>
                    <a:pt x="8761" y="5101"/>
                  </a:lnTo>
                  <a:lnTo>
                    <a:pt x="9666" y="5420"/>
                  </a:lnTo>
                  <a:lnTo>
                    <a:pt x="10597" y="5752"/>
                  </a:lnTo>
                  <a:lnTo>
                    <a:pt x="12446" y="6440"/>
                  </a:lnTo>
                  <a:lnTo>
                    <a:pt x="14205" y="7103"/>
                  </a:lnTo>
                  <a:lnTo>
                    <a:pt x="15774" y="7690"/>
                  </a:lnTo>
                  <a:lnTo>
                    <a:pt x="15863" y="7715"/>
                  </a:lnTo>
                  <a:lnTo>
                    <a:pt x="15965" y="7728"/>
                  </a:lnTo>
                  <a:lnTo>
                    <a:pt x="16105" y="7728"/>
                  </a:lnTo>
                  <a:lnTo>
                    <a:pt x="16258" y="7690"/>
                  </a:lnTo>
                  <a:lnTo>
                    <a:pt x="16386" y="7639"/>
                  </a:lnTo>
                  <a:lnTo>
                    <a:pt x="16501" y="7549"/>
                  </a:lnTo>
                  <a:lnTo>
                    <a:pt x="16603" y="7447"/>
                  </a:lnTo>
                  <a:lnTo>
                    <a:pt x="16679" y="7333"/>
                  </a:lnTo>
                  <a:lnTo>
                    <a:pt x="16730" y="7192"/>
                  </a:lnTo>
                  <a:lnTo>
                    <a:pt x="16743" y="7129"/>
                  </a:lnTo>
                  <a:lnTo>
                    <a:pt x="16756" y="7052"/>
                  </a:lnTo>
                  <a:lnTo>
                    <a:pt x="17291" y="2424"/>
                  </a:lnTo>
                  <a:lnTo>
                    <a:pt x="17291" y="2347"/>
                  </a:lnTo>
                  <a:lnTo>
                    <a:pt x="17278" y="2270"/>
                  </a:lnTo>
                  <a:lnTo>
                    <a:pt x="17253" y="2194"/>
                  </a:lnTo>
                  <a:lnTo>
                    <a:pt x="17227" y="2130"/>
                  </a:lnTo>
                  <a:lnTo>
                    <a:pt x="17176" y="2066"/>
                  </a:lnTo>
                  <a:lnTo>
                    <a:pt x="17125" y="2015"/>
                  </a:lnTo>
                  <a:lnTo>
                    <a:pt x="17062" y="1977"/>
                  </a:lnTo>
                  <a:lnTo>
                    <a:pt x="16998" y="1952"/>
                  </a:lnTo>
                  <a:lnTo>
                    <a:pt x="11719" y="116"/>
                  </a:lnTo>
                  <a:lnTo>
                    <a:pt x="11553" y="77"/>
                  </a:lnTo>
                  <a:lnTo>
                    <a:pt x="11387" y="52"/>
                  </a:lnTo>
                  <a:lnTo>
                    <a:pt x="11222" y="26"/>
                  </a:lnTo>
                  <a:lnTo>
                    <a:pt x="10903" y="26"/>
                  </a:lnTo>
                  <a:lnTo>
                    <a:pt x="10737" y="39"/>
                  </a:lnTo>
                  <a:lnTo>
                    <a:pt x="10571" y="65"/>
                  </a:lnTo>
                  <a:lnTo>
                    <a:pt x="10418" y="103"/>
                  </a:lnTo>
                  <a:lnTo>
                    <a:pt x="9691" y="256"/>
                  </a:lnTo>
                  <a:lnTo>
                    <a:pt x="9028" y="371"/>
                  </a:lnTo>
                  <a:lnTo>
                    <a:pt x="8404" y="447"/>
                  </a:lnTo>
                  <a:lnTo>
                    <a:pt x="7817" y="498"/>
                  </a:lnTo>
                  <a:lnTo>
                    <a:pt x="7256" y="524"/>
                  </a:lnTo>
                  <a:lnTo>
                    <a:pt x="6708" y="524"/>
                  </a:lnTo>
                  <a:lnTo>
                    <a:pt x="6185" y="498"/>
                  </a:lnTo>
                  <a:lnTo>
                    <a:pt x="5662" y="473"/>
                  </a:lnTo>
                  <a:lnTo>
                    <a:pt x="5139" y="422"/>
                  </a:lnTo>
                  <a:lnTo>
                    <a:pt x="4604" y="358"/>
                  </a:lnTo>
                  <a:lnTo>
                    <a:pt x="3482" y="230"/>
                  </a:lnTo>
                  <a:lnTo>
                    <a:pt x="2882" y="167"/>
                  </a:lnTo>
                  <a:lnTo>
                    <a:pt x="2245" y="103"/>
                  </a:lnTo>
                  <a:lnTo>
                    <a:pt x="1556" y="39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3933650" y="1182000"/>
              <a:ext cx="1098200" cy="638850"/>
            </a:xfrm>
            <a:custGeom>
              <a:rect b="b" l="l" r="r" t="t"/>
              <a:pathLst>
                <a:path extrusionOk="0" h="25554" w="43928">
                  <a:moveTo>
                    <a:pt x="37450" y="1"/>
                  </a:moveTo>
                  <a:lnTo>
                    <a:pt x="36456" y="995"/>
                  </a:lnTo>
                  <a:lnTo>
                    <a:pt x="35423" y="2003"/>
                  </a:lnTo>
                  <a:lnTo>
                    <a:pt x="34390" y="3023"/>
                  </a:lnTo>
                  <a:lnTo>
                    <a:pt x="33345" y="4030"/>
                  </a:lnTo>
                  <a:lnTo>
                    <a:pt x="32286" y="5025"/>
                  </a:lnTo>
                  <a:lnTo>
                    <a:pt x="31241" y="6019"/>
                  </a:lnTo>
                  <a:lnTo>
                    <a:pt x="30182" y="7001"/>
                  </a:lnTo>
                  <a:lnTo>
                    <a:pt x="29111" y="7983"/>
                  </a:lnTo>
                  <a:lnTo>
                    <a:pt x="28040" y="8939"/>
                  </a:lnTo>
                  <a:lnTo>
                    <a:pt x="26956" y="9883"/>
                  </a:lnTo>
                  <a:lnTo>
                    <a:pt x="25873" y="10814"/>
                  </a:lnTo>
                  <a:lnTo>
                    <a:pt x="24789" y="11732"/>
                  </a:lnTo>
                  <a:lnTo>
                    <a:pt x="23692" y="12611"/>
                  </a:lnTo>
                  <a:lnTo>
                    <a:pt x="23144" y="13058"/>
                  </a:lnTo>
                  <a:lnTo>
                    <a:pt x="22596" y="13479"/>
                  </a:lnTo>
                  <a:lnTo>
                    <a:pt x="22035" y="13899"/>
                  </a:lnTo>
                  <a:lnTo>
                    <a:pt x="21486" y="14295"/>
                  </a:lnTo>
                  <a:lnTo>
                    <a:pt x="20925" y="14690"/>
                  </a:lnTo>
                  <a:lnTo>
                    <a:pt x="20377" y="15085"/>
                  </a:lnTo>
                  <a:lnTo>
                    <a:pt x="19816" y="15455"/>
                  </a:lnTo>
                  <a:lnTo>
                    <a:pt x="19255" y="15812"/>
                  </a:lnTo>
                  <a:lnTo>
                    <a:pt x="18707" y="16156"/>
                  </a:lnTo>
                  <a:lnTo>
                    <a:pt x="18171" y="16475"/>
                  </a:lnTo>
                  <a:lnTo>
                    <a:pt x="17890" y="16628"/>
                  </a:lnTo>
                  <a:lnTo>
                    <a:pt x="17623" y="16768"/>
                  </a:lnTo>
                  <a:lnTo>
                    <a:pt x="17100" y="17036"/>
                  </a:lnTo>
                  <a:lnTo>
                    <a:pt x="16590" y="17278"/>
                  </a:lnTo>
                  <a:lnTo>
                    <a:pt x="16131" y="17470"/>
                  </a:lnTo>
                  <a:lnTo>
                    <a:pt x="15901" y="17546"/>
                  </a:lnTo>
                  <a:lnTo>
                    <a:pt x="15672" y="17635"/>
                  </a:lnTo>
                  <a:lnTo>
                    <a:pt x="15442" y="17699"/>
                  </a:lnTo>
                  <a:lnTo>
                    <a:pt x="15200" y="17763"/>
                  </a:lnTo>
                  <a:lnTo>
                    <a:pt x="14970" y="17827"/>
                  </a:lnTo>
                  <a:lnTo>
                    <a:pt x="14728" y="17865"/>
                  </a:lnTo>
                  <a:lnTo>
                    <a:pt x="14486" y="17903"/>
                  </a:lnTo>
                  <a:lnTo>
                    <a:pt x="14244" y="17941"/>
                  </a:lnTo>
                  <a:lnTo>
                    <a:pt x="14001" y="17967"/>
                  </a:lnTo>
                  <a:lnTo>
                    <a:pt x="13759" y="17980"/>
                  </a:lnTo>
                  <a:lnTo>
                    <a:pt x="13517" y="17992"/>
                  </a:lnTo>
                  <a:lnTo>
                    <a:pt x="13275" y="17992"/>
                  </a:lnTo>
                  <a:lnTo>
                    <a:pt x="13032" y="17980"/>
                  </a:lnTo>
                  <a:lnTo>
                    <a:pt x="12790" y="17967"/>
                  </a:lnTo>
                  <a:lnTo>
                    <a:pt x="12548" y="17941"/>
                  </a:lnTo>
                  <a:lnTo>
                    <a:pt x="12306" y="17903"/>
                  </a:lnTo>
                  <a:lnTo>
                    <a:pt x="11719" y="17788"/>
                  </a:lnTo>
                  <a:lnTo>
                    <a:pt x="11145" y="17661"/>
                  </a:lnTo>
                  <a:lnTo>
                    <a:pt x="10571" y="17495"/>
                  </a:lnTo>
                  <a:lnTo>
                    <a:pt x="10010" y="17304"/>
                  </a:lnTo>
                  <a:lnTo>
                    <a:pt x="9449" y="17100"/>
                  </a:lnTo>
                  <a:lnTo>
                    <a:pt x="8901" y="16858"/>
                  </a:lnTo>
                  <a:lnTo>
                    <a:pt x="8366" y="16603"/>
                  </a:lnTo>
                  <a:lnTo>
                    <a:pt x="7843" y="16322"/>
                  </a:lnTo>
                  <a:lnTo>
                    <a:pt x="7269" y="15990"/>
                  </a:lnTo>
                  <a:lnTo>
                    <a:pt x="6708" y="15646"/>
                  </a:lnTo>
                  <a:lnTo>
                    <a:pt x="6160" y="15289"/>
                  </a:lnTo>
                  <a:lnTo>
                    <a:pt x="5611" y="14919"/>
                  </a:lnTo>
                  <a:lnTo>
                    <a:pt x="5063" y="14524"/>
                  </a:lnTo>
                  <a:lnTo>
                    <a:pt x="4527" y="14116"/>
                  </a:lnTo>
                  <a:lnTo>
                    <a:pt x="3520" y="13313"/>
                  </a:lnTo>
                  <a:lnTo>
                    <a:pt x="1" y="15978"/>
                  </a:lnTo>
                  <a:lnTo>
                    <a:pt x="473" y="16743"/>
                  </a:lnTo>
                  <a:lnTo>
                    <a:pt x="702" y="17100"/>
                  </a:lnTo>
                  <a:lnTo>
                    <a:pt x="932" y="17431"/>
                  </a:lnTo>
                  <a:lnTo>
                    <a:pt x="1174" y="17776"/>
                  </a:lnTo>
                  <a:lnTo>
                    <a:pt x="1429" y="18107"/>
                  </a:lnTo>
                  <a:lnTo>
                    <a:pt x="1684" y="18439"/>
                  </a:lnTo>
                  <a:lnTo>
                    <a:pt x="1952" y="18757"/>
                  </a:lnTo>
                  <a:lnTo>
                    <a:pt x="2220" y="19076"/>
                  </a:lnTo>
                  <a:lnTo>
                    <a:pt x="2500" y="19395"/>
                  </a:lnTo>
                  <a:lnTo>
                    <a:pt x="2781" y="19714"/>
                  </a:lnTo>
                  <a:lnTo>
                    <a:pt x="3074" y="20020"/>
                  </a:lnTo>
                  <a:lnTo>
                    <a:pt x="3367" y="20313"/>
                  </a:lnTo>
                  <a:lnTo>
                    <a:pt x="3673" y="20619"/>
                  </a:lnTo>
                  <a:lnTo>
                    <a:pt x="3979" y="20900"/>
                  </a:lnTo>
                  <a:lnTo>
                    <a:pt x="4285" y="21193"/>
                  </a:lnTo>
                  <a:lnTo>
                    <a:pt x="4629" y="21486"/>
                  </a:lnTo>
                  <a:lnTo>
                    <a:pt x="4974" y="21779"/>
                  </a:lnTo>
                  <a:lnTo>
                    <a:pt x="5331" y="22060"/>
                  </a:lnTo>
                  <a:lnTo>
                    <a:pt x="5701" y="22340"/>
                  </a:lnTo>
                  <a:lnTo>
                    <a:pt x="6070" y="22608"/>
                  </a:lnTo>
                  <a:lnTo>
                    <a:pt x="6440" y="22851"/>
                  </a:lnTo>
                  <a:lnTo>
                    <a:pt x="6823" y="23106"/>
                  </a:lnTo>
                  <a:lnTo>
                    <a:pt x="7205" y="23335"/>
                  </a:lnTo>
                  <a:lnTo>
                    <a:pt x="7600" y="23565"/>
                  </a:lnTo>
                  <a:lnTo>
                    <a:pt x="7996" y="23769"/>
                  </a:lnTo>
                  <a:lnTo>
                    <a:pt x="8404" y="23973"/>
                  </a:lnTo>
                  <a:lnTo>
                    <a:pt x="8812" y="24177"/>
                  </a:lnTo>
                  <a:lnTo>
                    <a:pt x="9233" y="24355"/>
                  </a:lnTo>
                  <a:lnTo>
                    <a:pt x="9653" y="24534"/>
                  </a:lnTo>
                  <a:lnTo>
                    <a:pt x="10074" y="24687"/>
                  </a:lnTo>
                  <a:lnTo>
                    <a:pt x="10508" y="24840"/>
                  </a:lnTo>
                  <a:lnTo>
                    <a:pt x="10979" y="24993"/>
                  </a:lnTo>
                  <a:lnTo>
                    <a:pt x="11477" y="25120"/>
                  </a:lnTo>
                  <a:lnTo>
                    <a:pt x="11961" y="25235"/>
                  </a:lnTo>
                  <a:lnTo>
                    <a:pt x="12459" y="25337"/>
                  </a:lnTo>
                  <a:lnTo>
                    <a:pt x="12956" y="25413"/>
                  </a:lnTo>
                  <a:lnTo>
                    <a:pt x="13453" y="25477"/>
                  </a:lnTo>
                  <a:lnTo>
                    <a:pt x="13950" y="25515"/>
                  </a:lnTo>
                  <a:lnTo>
                    <a:pt x="14460" y="25541"/>
                  </a:lnTo>
                  <a:lnTo>
                    <a:pt x="14958" y="25554"/>
                  </a:lnTo>
                  <a:lnTo>
                    <a:pt x="15455" y="25541"/>
                  </a:lnTo>
                  <a:lnTo>
                    <a:pt x="15965" y="25515"/>
                  </a:lnTo>
                  <a:lnTo>
                    <a:pt x="16462" y="25464"/>
                  </a:lnTo>
                  <a:lnTo>
                    <a:pt x="16960" y="25401"/>
                  </a:lnTo>
                  <a:lnTo>
                    <a:pt x="17457" y="25324"/>
                  </a:lnTo>
                  <a:lnTo>
                    <a:pt x="17954" y="25222"/>
                  </a:lnTo>
                  <a:lnTo>
                    <a:pt x="18452" y="25107"/>
                  </a:lnTo>
                  <a:lnTo>
                    <a:pt x="18936" y="24967"/>
                  </a:lnTo>
                  <a:lnTo>
                    <a:pt x="19421" y="24814"/>
                  </a:lnTo>
                  <a:lnTo>
                    <a:pt x="20288" y="24495"/>
                  </a:lnTo>
                  <a:lnTo>
                    <a:pt x="21116" y="24151"/>
                  </a:lnTo>
                  <a:lnTo>
                    <a:pt x="21524" y="23960"/>
                  </a:lnTo>
                  <a:lnTo>
                    <a:pt x="21920" y="23781"/>
                  </a:lnTo>
                  <a:lnTo>
                    <a:pt x="22672" y="23412"/>
                  </a:lnTo>
                  <a:lnTo>
                    <a:pt x="23412" y="23016"/>
                  </a:lnTo>
                  <a:lnTo>
                    <a:pt x="24151" y="22608"/>
                  </a:lnTo>
                  <a:lnTo>
                    <a:pt x="24878" y="22187"/>
                  </a:lnTo>
                  <a:lnTo>
                    <a:pt x="25541" y="21767"/>
                  </a:lnTo>
                  <a:lnTo>
                    <a:pt x="26204" y="21333"/>
                  </a:lnTo>
                  <a:lnTo>
                    <a:pt x="26867" y="20900"/>
                  </a:lnTo>
                  <a:lnTo>
                    <a:pt x="27517" y="20466"/>
                  </a:lnTo>
                  <a:lnTo>
                    <a:pt x="28168" y="20020"/>
                  </a:lnTo>
                  <a:lnTo>
                    <a:pt x="28818" y="19561"/>
                  </a:lnTo>
                  <a:lnTo>
                    <a:pt x="29456" y="19102"/>
                  </a:lnTo>
                  <a:lnTo>
                    <a:pt x="30093" y="18643"/>
                  </a:lnTo>
                  <a:lnTo>
                    <a:pt x="30718" y="18171"/>
                  </a:lnTo>
                  <a:lnTo>
                    <a:pt x="31355" y="17686"/>
                  </a:lnTo>
                  <a:lnTo>
                    <a:pt x="31968" y="17202"/>
                  </a:lnTo>
                  <a:lnTo>
                    <a:pt x="32592" y="16705"/>
                  </a:lnTo>
                  <a:lnTo>
                    <a:pt x="33204" y="16207"/>
                  </a:lnTo>
                  <a:lnTo>
                    <a:pt x="33804" y="15710"/>
                  </a:lnTo>
                  <a:lnTo>
                    <a:pt x="34403" y="15200"/>
                  </a:lnTo>
                  <a:lnTo>
                    <a:pt x="35002" y="14677"/>
                  </a:lnTo>
                  <a:lnTo>
                    <a:pt x="36163" y="13657"/>
                  </a:lnTo>
                  <a:lnTo>
                    <a:pt x="37310" y="12637"/>
                  </a:lnTo>
                  <a:lnTo>
                    <a:pt x="38445" y="11591"/>
                  </a:lnTo>
                  <a:lnTo>
                    <a:pt x="39567" y="10546"/>
                  </a:lnTo>
                  <a:lnTo>
                    <a:pt x="40664" y="9475"/>
                  </a:lnTo>
                  <a:lnTo>
                    <a:pt x="41760" y="8391"/>
                  </a:lnTo>
                  <a:lnTo>
                    <a:pt x="42844" y="7294"/>
                  </a:lnTo>
                  <a:lnTo>
                    <a:pt x="43928" y="6147"/>
                  </a:lnTo>
                  <a:lnTo>
                    <a:pt x="374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3862900" y="1401000"/>
              <a:ext cx="159400" cy="219025"/>
            </a:xfrm>
            <a:custGeom>
              <a:rect b="b" l="l" r="r" t="t"/>
              <a:pathLst>
                <a:path extrusionOk="0" h="8761" w="6376">
                  <a:moveTo>
                    <a:pt x="3188" y="1"/>
                  </a:moveTo>
                  <a:lnTo>
                    <a:pt x="0" y="6185"/>
                  </a:lnTo>
                  <a:lnTo>
                    <a:pt x="166" y="6338"/>
                  </a:lnTo>
                  <a:lnTo>
                    <a:pt x="357" y="6529"/>
                  </a:lnTo>
                  <a:lnTo>
                    <a:pt x="612" y="6759"/>
                  </a:lnTo>
                  <a:lnTo>
                    <a:pt x="918" y="7026"/>
                  </a:lnTo>
                  <a:lnTo>
                    <a:pt x="1275" y="7320"/>
                  </a:lnTo>
                  <a:lnTo>
                    <a:pt x="1658" y="7613"/>
                  </a:lnTo>
                  <a:lnTo>
                    <a:pt x="2079" y="7906"/>
                  </a:lnTo>
                  <a:lnTo>
                    <a:pt x="2308" y="8047"/>
                  </a:lnTo>
                  <a:lnTo>
                    <a:pt x="2525" y="8174"/>
                  </a:lnTo>
                  <a:lnTo>
                    <a:pt x="2754" y="8302"/>
                  </a:lnTo>
                  <a:lnTo>
                    <a:pt x="2984" y="8404"/>
                  </a:lnTo>
                  <a:lnTo>
                    <a:pt x="3213" y="8506"/>
                  </a:lnTo>
                  <a:lnTo>
                    <a:pt x="3443" y="8595"/>
                  </a:lnTo>
                  <a:lnTo>
                    <a:pt x="3672" y="8659"/>
                  </a:lnTo>
                  <a:lnTo>
                    <a:pt x="3902" y="8722"/>
                  </a:lnTo>
                  <a:lnTo>
                    <a:pt x="4119" y="8748"/>
                  </a:lnTo>
                  <a:lnTo>
                    <a:pt x="4348" y="8761"/>
                  </a:lnTo>
                  <a:lnTo>
                    <a:pt x="4565" y="8748"/>
                  </a:lnTo>
                  <a:lnTo>
                    <a:pt x="4769" y="8722"/>
                  </a:lnTo>
                  <a:lnTo>
                    <a:pt x="4973" y="8659"/>
                  </a:lnTo>
                  <a:lnTo>
                    <a:pt x="5164" y="8569"/>
                  </a:lnTo>
                  <a:lnTo>
                    <a:pt x="5266" y="8506"/>
                  </a:lnTo>
                  <a:lnTo>
                    <a:pt x="5356" y="8442"/>
                  </a:lnTo>
                  <a:lnTo>
                    <a:pt x="5445" y="8378"/>
                  </a:lnTo>
                  <a:lnTo>
                    <a:pt x="5534" y="8302"/>
                  </a:lnTo>
                  <a:lnTo>
                    <a:pt x="6376" y="4948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3803275" y="1379650"/>
              <a:ext cx="138700" cy="175975"/>
            </a:xfrm>
            <a:custGeom>
              <a:rect b="b" l="l" r="r" t="t"/>
              <a:pathLst>
                <a:path extrusionOk="0" h="7039" w="5548">
                  <a:moveTo>
                    <a:pt x="1722" y="0"/>
                  </a:moveTo>
                  <a:lnTo>
                    <a:pt x="1" y="4361"/>
                  </a:lnTo>
                  <a:lnTo>
                    <a:pt x="2334" y="7039"/>
                  </a:lnTo>
                  <a:lnTo>
                    <a:pt x="5547" y="855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3803275" y="1379650"/>
              <a:ext cx="138700" cy="175975"/>
            </a:xfrm>
            <a:custGeom>
              <a:rect b="b" l="l" r="r" t="t"/>
              <a:pathLst>
                <a:path extrusionOk="0" fill="none" h="7039" w="5548">
                  <a:moveTo>
                    <a:pt x="1722" y="0"/>
                  </a:moveTo>
                  <a:lnTo>
                    <a:pt x="1" y="4361"/>
                  </a:lnTo>
                  <a:lnTo>
                    <a:pt x="2334" y="7039"/>
                  </a:lnTo>
                  <a:lnTo>
                    <a:pt x="5547" y="855"/>
                  </a:lnTo>
                  <a:lnTo>
                    <a:pt x="17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4424575" y="4906575"/>
              <a:ext cx="6400" cy="29025"/>
            </a:xfrm>
            <a:custGeom>
              <a:rect b="b" l="l" r="r" t="t"/>
              <a:pathLst>
                <a:path extrusionOk="0" h="1161" w="256">
                  <a:moveTo>
                    <a:pt x="255" y="0"/>
                  </a:moveTo>
                  <a:lnTo>
                    <a:pt x="0" y="1161"/>
                  </a:lnTo>
                  <a:lnTo>
                    <a:pt x="0" y="1161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4424575" y="4906575"/>
              <a:ext cx="6400" cy="29025"/>
            </a:xfrm>
            <a:custGeom>
              <a:rect b="b" l="l" r="r" t="t"/>
              <a:pathLst>
                <a:path extrusionOk="0" fill="none" h="1161" w="256">
                  <a:moveTo>
                    <a:pt x="255" y="0"/>
                  </a:moveTo>
                  <a:lnTo>
                    <a:pt x="0" y="1161"/>
                  </a:lnTo>
                  <a:lnTo>
                    <a:pt x="0" y="1161"/>
                  </a:lnTo>
                  <a:lnTo>
                    <a:pt x="255" y="0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4303750" y="4864500"/>
              <a:ext cx="127225" cy="71100"/>
            </a:xfrm>
            <a:custGeom>
              <a:rect b="b" l="l" r="r" t="t"/>
              <a:pathLst>
                <a:path extrusionOk="0" h="2844" w="5089">
                  <a:moveTo>
                    <a:pt x="256" y="0"/>
                  </a:moveTo>
                  <a:lnTo>
                    <a:pt x="1" y="1173"/>
                  </a:lnTo>
                  <a:lnTo>
                    <a:pt x="4833" y="2844"/>
                  </a:lnTo>
                  <a:lnTo>
                    <a:pt x="5088" y="168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4303750" y="4864500"/>
              <a:ext cx="127225" cy="71100"/>
            </a:xfrm>
            <a:custGeom>
              <a:rect b="b" l="l" r="r" t="t"/>
              <a:pathLst>
                <a:path extrusionOk="0" fill="none" h="2844" w="5089">
                  <a:moveTo>
                    <a:pt x="256" y="0"/>
                  </a:moveTo>
                  <a:lnTo>
                    <a:pt x="1" y="1173"/>
                  </a:lnTo>
                  <a:lnTo>
                    <a:pt x="4833" y="2844"/>
                  </a:lnTo>
                  <a:lnTo>
                    <a:pt x="5088" y="1683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5379300" y="4992950"/>
              <a:ext cx="3200" cy="29375"/>
            </a:xfrm>
            <a:custGeom>
              <a:rect b="b" l="l" r="r" t="t"/>
              <a:pathLst>
                <a:path extrusionOk="0" h="1175" w="128">
                  <a:moveTo>
                    <a:pt x="0" y="1"/>
                  </a:moveTo>
                  <a:lnTo>
                    <a:pt x="0" y="1"/>
                  </a:lnTo>
                  <a:lnTo>
                    <a:pt x="128" y="1174"/>
                  </a:lnTo>
                  <a:lnTo>
                    <a:pt x="128" y="1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5379300" y="4992950"/>
              <a:ext cx="3200" cy="29375"/>
            </a:xfrm>
            <a:custGeom>
              <a:rect b="b" l="l" r="r" t="t"/>
              <a:pathLst>
                <a:path extrusionOk="0" fill="none" h="1175" w="128">
                  <a:moveTo>
                    <a:pt x="0" y="1"/>
                  </a:moveTo>
                  <a:lnTo>
                    <a:pt x="0" y="1"/>
                  </a:lnTo>
                  <a:lnTo>
                    <a:pt x="128" y="1174"/>
                  </a:lnTo>
                  <a:lnTo>
                    <a:pt x="128" y="11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5251150" y="4992950"/>
              <a:ext cx="131350" cy="29375"/>
            </a:xfrm>
            <a:custGeom>
              <a:rect b="b" l="l" r="r" t="t"/>
              <a:pathLst>
                <a:path extrusionOk="0" h="1175" w="5254">
                  <a:moveTo>
                    <a:pt x="1" y="1"/>
                  </a:moveTo>
                  <a:lnTo>
                    <a:pt x="141" y="1174"/>
                  </a:lnTo>
                  <a:lnTo>
                    <a:pt x="5254" y="117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5251150" y="4992950"/>
              <a:ext cx="131350" cy="29375"/>
            </a:xfrm>
            <a:custGeom>
              <a:rect b="b" l="l" r="r" t="t"/>
              <a:pathLst>
                <a:path extrusionOk="0" fill="none" h="1175" w="5254">
                  <a:moveTo>
                    <a:pt x="5126" y="1"/>
                  </a:moveTo>
                  <a:lnTo>
                    <a:pt x="1" y="1"/>
                  </a:lnTo>
                  <a:lnTo>
                    <a:pt x="141" y="1174"/>
                  </a:lnTo>
                  <a:lnTo>
                    <a:pt x="5254" y="1174"/>
                  </a:lnTo>
                  <a:lnTo>
                    <a:pt x="51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4691075" y="1119525"/>
              <a:ext cx="875700" cy="1219650"/>
            </a:xfrm>
            <a:custGeom>
              <a:rect b="b" l="l" r="r" t="t"/>
              <a:pathLst>
                <a:path extrusionOk="0" h="48786" w="35028">
                  <a:moveTo>
                    <a:pt x="13146" y="1"/>
                  </a:moveTo>
                  <a:lnTo>
                    <a:pt x="11973" y="39"/>
                  </a:lnTo>
                  <a:lnTo>
                    <a:pt x="11910" y="39"/>
                  </a:lnTo>
                  <a:lnTo>
                    <a:pt x="11667" y="52"/>
                  </a:lnTo>
                  <a:lnTo>
                    <a:pt x="11425" y="77"/>
                  </a:lnTo>
                  <a:lnTo>
                    <a:pt x="11183" y="115"/>
                  </a:lnTo>
                  <a:lnTo>
                    <a:pt x="10940" y="154"/>
                  </a:lnTo>
                  <a:lnTo>
                    <a:pt x="10711" y="205"/>
                  </a:lnTo>
                  <a:lnTo>
                    <a:pt x="10481" y="268"/>
                  </a:lnTo>
                  <a:lnTo>
                    <a:pt x="10252" y="332"/>
                  </a:lnTo>
                  <a:lnTo>
                    <a:pt x="10022" y="409"/>
                  </a:lnTo>
                  <a:lnTo>
                    <a:pt x="9806" y="498"/>
                  </a:lnTo>
                  <a:lnTo>
                    <a:pt x="9589" y="587"/>
                  </a:lnTo>
                  <a:lnTo>
                    <a:pt x="9372" y="689"/>
                  </a:lnTo>
                  <a:lnTo>
                    <a:pt x="9168" y="791"/>
                  </a:lnTo>
                  <a:lnTo>
                    <a:pt x="8964" y="906"/>
                  </a:lnTo>
                  <a:lnTo>
                    <a:pt x="8760" y="1021"/>
                  </a:lnTo>
                  <a:lnTo>
                    <a:pt x="8569" y="1148"/>
                  </a:lnTo>
                  <a:lnTo>
                    <a:pt x="8378" y="1288"/>
                  </a:lnTo>
                  <a:lnTo>
                    <a:pt x="8186" y="1429"/>
                  </a:lnTo>
                  <a:lnTo>
                    <a:pt x="8008" y="1582"/>
                  </a:lnTo>
                  <a:lnTo>
                    <a:pt x="7829" y="1735"/>
                  </a:lnTo>
                  <a:lnTo>
                    <a:pt x="7663" y="1900"/>
                  </a:lnTo>
                  <a:lnTo>
                    <a:pt x="7498" y="2066"/>
                  </a:lnTo>
                  <a:lnTo>
                    <a:pt x="7332" y="2245"/>
                  </a:lnTo>
                  <a:lnTo>
                    <a:pt x="7179" y="2423"/>
                  </a:lnTo>
                  <a:lnTo>
                    <a:pt x="7039" y="2602"/>
                  </a:lnTo>
                  <a:lnTo>
                    <a:pt x="6898" y="2793"/>
                  </a:lnTo>
                  <a:lnTo>
                    <a:pt x="6771" y="2997"/>
                  </a:lnTo>
                  <a:lnTo>
                    <a:pt x="6643" y="3201"/>
                  </a:lnTo>
                  <a:lnTo>
                    <a:pt x="6516" y="3405"/>
                  </a:lnTo>
                  <a:lnTo>
                    <a:pt x="6414" y="3622"/>
                  </a:lnTo>
                  <a:lnTo>
                    <a:pt x="6312" y="3839"/>
                  </a:lnTo>
                  <a:lnTo>
                    <a:pt x="6210" y="4055"/>
                  </a:lnTo>
                  <a:lnTo>
                    <a:pt x="6121" y="4285"/>
                  </a:lnTo>
                  <a:lnTo>
                    <a:pt x="5674" y="5522"/>
                  </a:lnTo>
                  <a:lnTo>
                    <a:pt x="5177" y="6924"/>
                  </a:lnTo>
                  <a:lnTo>
                    <a:pt x="4629" y="8518"/>
                  </a:lnTo>
                  <a:lnTo>
                    <a:pt x="4361" y="9373"/>
                  </a:lnTo>
                  <a:lnTo>
                    <a:pt x="4068" y="10278"/>
                  </a:lnTo>
                  <a:lnTo>
                    <a:pt x="3787" y="11234"/>
                  </a:lnTo>
                  <a:lnTo>
                    <a:pt x="3494" y="12216"/>
                  </a:lnTo>
                  <a:lnTo>
                    <a:pt x="3213" y="13249"/>
                  </a:lnTo>
                  <a:lnTo>
                    <a:pt x="2933" y="14333"/>
                  </a:lnTo>
                  <a:lnTo>
                    <a:pt x="2652" y="15442"/>
                  </a:lnTo>
                  <a:lnTo>
                    <a:pt x="2372" y="16615"/>
                  </a:lnTo>
                  <a:lnTo>
                    <a:pt x="2104" y="17814"/>
                  </a:lnTo>
                  <a:lnTo>
                    <a:pt x="1849" y="19063"/>
                  </a:lnTo>
                  <a:lnTo>
                    <a:pt x="1594" y="20351"/>
                  </a:lnTo>
                  <a:lnTo>
                    <a:pt x="1352" y="21677"/>
                  </a:lnTo>
                  <a:lnTo>
                    <a:pt x="1135" y="23054"/>
                  </a:lnTo>
                  <a:lnTo>
                    <a:pt x="931" y="24470"/>
                  </a:lnTo>
                  <a:lnTo>
                    <a:pt x="740" y="25923"/>
                  </a:lnTo>
                  <a:lnTo>
                    <a:pt x="561" y="27428"/>
                  </a:lnTo>
                  <a:lnTo>
                    <a:pt x="408" y="28971"/>
                  </a:lnTo>
                  <a:lnTo>
                    <a:pt x="281" y="30552"/>
                  </a:lnTo>
                  <a:lnTo>
                    <a:pt x="166" y="32171"/>
                  </a:lnTo>
                  <a:lnTo>
                    <a:pt x="89" y="33829"/>
                  </a:lnTo>
                  <a:lnTo>
                    <a:pt x="26" y="35538"/>
                  </a:lnTo>
                  <a:lnTo>
                    <a:pt x="0" y="37272"/>
                  </a:lnTo>
                  <a:lnTo>
                    <a:pt x="0" y="38164"/>
                  </a:lnTo>
                  <a:lnTo>
                    <a:pt x="0" y="39057"/>
                  </a:lnTo>
                  <a:lnTo>
                    <a:pt x="13" y="39962"/>
                  </a:lnTo>
                  <a:lnTo>
                    <a:pt x="38" y="40880"/>
                  </a:lnTo>
                  <a:lnTo>
                    <a:pt x="64" y="41811"/>
                  </a:lnTo>
                  <a:lnTo>
                    <a:pt x="102" y="42742"/>
                  </a:lnTo>
                  <a:lnTo>
                    <a:pt x="153" y="43698"/>
                  </a:lnTo>
                  <a:lnTo>
                    <a:pt x="204" y="44655"/>
                  </a:lnTo>
                  <a:lnTo>
                    <a:pt x="3647" y="45126"/>
                  </a:lnTo>
                  <a:lnTo>
                    <a:pt x="7676" y="45687"/>
                  </a:lnTo>
                  <a:lnTo>
                    <a:pt x="16398" y="46937"/>
                  </a:lnTo>
                  <a:lnTo>
                    <a:pt x="24342" y="48072"/>
                  </a:lnTo>
                  <a:lnTo>
                    <a:pt x="27376" y="48493"/>
                  </a:lnTo>
                  <a:lnTo>
                    <a:pt x="29442" y="48786"/>
                  </a:lnTo>
                  <a:lnTo>
                    <a:pt x="29506" y="48378"/>
                  </a:lnTo>
                  <a:lnTo>
                    <a:pt x="29557" y="47893"/>
                  </a:lnTo>
                  <a:lnTo>
                    <a:pt x="29608" y="47332"/>
                  </a:lnTo>
                  <a:lnTo>
                    <a:pt x="29646" y="46682"/>
                  </a:lnTo>
                  <a:lnTo>
                    <a:pt x="29735" y="45165"/>
                  </a:lnTo>
                  <a:lnTo>
                    <a:pt x="29837" y="43354"/>
                  </a:lnTo>
                  <a:lnTo>
                    <a:pt x="29939" y="41301"/>
                  </a:lnTo>
                  <a:lnTo>
                    <a:pt x="30054" y="39019"/>
                  </a:lnTo>
                  <a:lnTo>
                    <a:pt x="30220" y="36507"/>
                  </a:lnTo>
                  <a:lnTo>
                    <a:pt x="30309" y="35193"/>
                  </a:lnTo>
                  <a:lnTo>
                    <a:pt x="30424" y="33829"/>
                  </a:lnTo>
                  <a:lnTo>
                    <a:pt x="30539" y="32414"/>
                  </a:lnTo>
                  <a:lnTo>
                    <a:pt x="30666" y="30973"/>
                  </a:lnTo>
                  <a:lnTo>
                    <a:pt x="30819" y="29494"/>
                  </a:lnTo>
                  <a:lnTo>
                    <a:pt x="30985" y="27989"/>
                  </a:lnTo>
                  <a:lnTo>
                    <a:pt x="31176" y="26446"/>
                  </a:lnTo>
                  <a:lnTo>
                    <a:pt x="31380" y="24878"/>
                  </a:lnTo>
                  <a:lnTo>
                    <a:pt x="31610" y="23297"/>
                  </a:lnTo>
                  <a:lnTo>
                    <a:pt x="31852" y="21690"/>
                  </a:lnTo>
                  <a:lnTo>
                    <a:pt x="32133" y="20058"/>
                  </a:lnTo>
                  <a:lnTo>
                    <a:pt x="32426" y="18426"/>
                  </a:lnTo>
                  <a:lnTo>
                    <a:pt x="32745" y="16768"/>
                  </a:lnTo>
                  <a:lnTo>
                    <a:pt x="33102" y="15110"/>
                  </a:lnTo>
                  <a:lnTo>
                    <a:pt x="33484" y="13440"/>
                  </a:lnTo>
                  <a:lnTo>
                    <a:pt x="33892" y="11782"/>
                  </a:lnTo>
                  <a:lnTo>
                    <a:pt x="34109" y="10941"/>
                  </a:lnTo>
                  <a:lnTo>
                    <a:pt x="34338" y="10112"/>
                  </a:lnTo>
                  <a:lnTo>
                    <a:pt x="34568" y="9283"/>
                  </a:lnTo>
                  <a:lnTo>
                    <a:pt x="34810" y="8454"/>
                  </a:lnTo>
                  <a:lnTo>
                    <a:pt x="34861" y="8238"/>
                  </a:lnTo>
                  <a:lnTo>
                    <a:pt x="34925" y="8008"/>
                  </a:lnTo>
                  <a:lnTo>
                    <a:pt x="34963" y="7766"/>
                  </a:lnTo>
                  <a:lnTo>
                    <a:pt x="35002" y="7536"/>
                  </a:lnTo>
                  <a:lnTo>
                    <a:pt x="35014" y="7294"/>
                  </a:lnTo>
                  <a:lnTo>
                    <a:pt x="35027" y="7065"/>
                  </a:lnTo>
                  <a:lnTo>
                    <a:pt x="35014" y="6822"/>
                  </a:lnTo>
                  <a:lnTo>
                    <a:pt x="35002" y="6593"/>
                  </a:lnTo>
                  <a:lnTo>
                    <a:pt x="34976" y="6363"/>
                  </a:lnTo>
                  <a:lnTo>
                    <a:pt x="34938" y="6134"/>
                  </a:lnTo>
                  <a:lnTo>
                    <a:pt x="34887" y="5917"/>
                  </a:lnTo>
                  <a:lnTo>
                    <a:pt x="34823" y="5700"/>
                  </a:lnTo>
                  <a:lnTo>
                    <a:pt x="34759" y="5483"/>
                  </a:lnTo>
                  <a:lnTo>
                    <a:pt x="34670" y="5267"/>
                  </a:lnTo>
                  <a:lnTo>
                    <a:pt x="34581" y="5063"/>
                  </a:lnTo>
                  <a:lnTo>
                    <a:pt x="34479" y="4859"/>
                  </a:lnTo>
                  <a:lnTo>
                    <a:pt x="34377" y="4655"/>
                  </a:lnTo>
                  <a:lnTo>
                    <a:pt x="34249" y="4463"/>
                  </a:lnTo>
                  <a:lnTo>
                    <a:pt x="34122" y="4272"/>
                  </a:lnTo>
                  <a:lnTo>
                    <a:pt x="33981" y="4094"/>
                  </a:lnTo>
                  <a:lnTo>
                    <a:pt x="33841" y="3915"/>
                  </a:lnTo>
                  <a:lnTo>
                    <a:pt x="33688" y="3749"/>
                  </a:lnTo>
                  <a:lnTo>
                    <a:pt x="33522" y="3596"/>
                  </a:lnTo>
                  <a:lnTo>
                    <a:pt x="33357" y="3443"/>
                  </a:lnTo>
                  <a:lnTo>
                    <a:pt x="33178" y="3290"/>
                  </a:lnTo>
                  <a:lnTo>
                    <a:pt x="32987" y="3163"/>
                  </a:lnTo>
                  <a:lnTo>
                    <a:pt x="32796" y="3035"/>
                  </a:lnTo>
                  <a:lnTo>
                    <a:pt x="32592" y="2908"/>
                  </a:lnTo>
                  <a:lnTo>
                    <a:pt x="32388" y="2806"/>
                  </a:lnTo>
                  <a:lnTo>
                    <a:pt x="32171" y="2704"/>
                  </a:lnTo>
                  <a:lnTo>
                    <a:pt x="31941" y="2614"/>
                  </a:lnTo>
                  <a:lnTo>
                    <a:pt x="31725" y="2538"/>
                  </a:lnTo>
                  <a:lnTo>
                    <a:pt x="31482" y="2474"/>
                  </a:lnTo>
                  <a:lnTo>
                    <a:pt x="31406" y="2474"/>
                  </a:lnTo>
                  <a:lnTo>
                    <a:pt x="30475" y="2232"/>
                  </a:lnTo>
                  <a:lnTo>
                    <a:pt x="30003" y="2117"/>
                  </a:lnTo>
                  <a:lnTo>
                    <a:pt x="29493" y="2002"/>
                  </a:lnTo>
                  <a:lnTo>
                    <a:pt x="28409" y="1760"/>
                  </a:lnTo>
                  <a:lnTo>
                    <a:pt x="27325" y="1556"/>
                  </a:lnTo>
                  <a:lnTo>
                    <a:pt x="25897" y="1288"/>
                  </a:lnTo>
                  <a:lnTo>
                    <a:pt x="24456" y="1033"/>
                  </a:lnTo>
                  <a:lnTo>
                    <a:pt x="23028" y="817"/>
                  </a:lnTo>
                  <a:lnTo>
                    <a:pt x="21588" y="613"/>
                  </a:lnTo>
                  <a:lnTo>
                    <a:pt x="20134" y="421"/>
                  </a:lnTo>
                  <a:lnTo>
                    <a:pt x="18693" y="256"/>
                  </a:lnTo>
                  <a:lnTo>
                    <a:pt x="17239" y="115"/>
                  </a:lnTo>
                  <a:lnTo>
                    <a:pt x="157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4691075" y="1119525"/>
              <a:ext cx="875700" cy="1219650"/>
            </a:xfrm>
            <a:custGeom>
              <a:rect b="b" l="l" r="r" t="t"/>
              <a:pathLst>
                <a:path extrusionOk="0" fill="none" h="48786" w="35028">
                  <a:moveTo>
                    <a:pt x="34810" y="8454"/>
                  </a:moveTo>
                  <a:lnTo>
                    <a:pt x="34810" y="8454"/>
                  </a:lnTo>
                  <a:lnTo>
                    <a:pt x="34568" y="9283"/>
                  </a:lnTo>
                  <a:lnTo>
                    <a:pt x="34338" y="10112"/>
                  </a:lnTo>
                  <a:lnTo>
                    <a:pt x="34109" y="10941"/>
                  </a:lnTo>
                  <a:lnTo>
                    <a:pt x="33892" y="11782"/>
                  </a:lnTo>
                  <a:lnTo>
                    <a:pt x="33484" y="13440"/>
                  </a:lnTo>
                  <a:lnTo>
                    <a:pt x="33102" y="15110"/>
                  </a:lnTo>
                  <a:lnTo>
                    <a:pt x="32745" y="16768"/>
                  </a:lnTo>
                  <a:lnTo>
                    <a:pt x="32426" y="18426"/>
                  </a:lnTo>
                  <a:lnTo>
                    <a:pt x="32133" y="20058"/>
                  </a:lnTo>
                  <a:lnTo>
                    <a:pt x="31852" y="21690"/>
                  </a:lnTo>
                  <a:lnTo>
                    <a:pt x="31610" y="23297"/>
                  </a:lnTo>
                  <a:lnTo>
                    <a:pt x="31380" y="24878"/>
                  </a:lnTo>
                  <a:lnTo>
                    <a:pt x="31176" y="26446"/>
                  </a:lnTo>
                  <a:lnTo>
                    <a:pt x="30985" y="27989"/>
                  </a:lnTo>
                  <a:lnTo>
                    <a:pt x="30819" y="29494"/>
                  </a:lnTo>
                  <a:lnTo>
                    <a:pt x="30666" y="30973"/>
                  </a:lnTo>
                  <a:lnTo>
                    <a:pt x="30539" y="32414"/>
                  </a:lnTo>
                  <a:lnTo>
                    <a:pt x="30424" y="33829"/>
                  </a:lnTo>
                  <a:lnTo>
                    <a:pt x="30309" y="35193"/>
                  </a:lnTo>
                  <a:lnTo>
                    <a:pt x="30220" y="36507"/>
                  </a:lnTo>
                  <a:lnTo>
                    <a:pt x="30054" y="39019"/>
                  </a:lnTo>
                  <a:lnTo>
                    <a:pt x="29939" y="41301"/>
                  </a:lnTo>
                  <a:lnTo>
                    <a:pt x="29837" y="43354"/>
                  </a:lnTo>
                  <a:lnTo>
                    <a:pt x="29735" y="45165"/>
                  </a:lnTo>
                  <a:lnTo>
                    <a:pt x="29646" y="46682"/>
                  </a:lnTo>
                  <a:lnTo>
                    <a:pt x="29608" y="47332"/>
                  </a:lnTo>
                  <a:lnTo>
                    <a:pt x="29557" y="47893"/>
                  </a:lnTo>
                  <a:lnTo>
                    <a:pt x="29506" y="48378"/>
                  </a:lnTo>
                  <a:lnTo>
                    <a:pt x="29442" y="48786"/>
                  </a:lnTo>
                  <a:lnTo>
                    <a:pt x="29442" y="48786"/>
                  </a:lnTo>
                  <a:lnTo>
                    <a:pt x="27376" y="48493"/>
                  </a:lnTo>
                  <a:lnTo>
                    <a:pt x="24342" y="48072"/>
                  </a:lnTo>
                  <a:lnTo>
                    <a:pt x="16398" y="46937"/>
                  </a:lnTo>
                  <a:lnTo>
                    <a:pt x="7676" y="45687"/>
                  </a:lnTo>
                  <a:lnTo>
                    <a:pt x="3647" y="45126"/>
                  </a:lnTo>
                  <a:lnTo>
                    <a:pt x="204" y="44655"/>
                  </a:lnTo>
                  <a:lnTo>
                    <a:pt x="204" y="44655"/>
                  </a:lnTo>
                  <a:lnTo>
                    <a:pt x="153" y="43698"/>
                  </a:lnTo>
                  <a:lnTo>
                    <a:pt x="102" y="42742"/>
                  </a:lnTo>
                  <a:lnTo>
                    <a:pt x="64" y="41811"/>
                  </a:lnTo>
                  <a:lnTo>
                    <a:pt x="38" y="40880"/>
                  </a:lnTo>
                  <a:lnTo>
                    <a:pt x="13" y="39962"/>
                  </a:lnTo>
                  <a:lnTo>
                    <a:pt x="0" y="39057"/>
                  </a:lnTo>
                  <a:lnTo>
                    <a:pt x="0" y="38164"/>
                  </a:lnTo>
                  <a:lnTo>
                    <a:pt x="0" y="37272"/>
                  </a:lnTo>
                  <a:lnTo>
                    <a:pt x="26" y="35538"/>
                  </a:lnTo>
                  <a:lnTo>
                    <a:pt x="89" y="33829"/>
                  </a:lnTo>
                  <a:lnTo>
                    <a:pt x="166" y="32171"/>
                  </a:lnTo>
                  <a:lnTo>
                    <a:pt x="281" y="30552"/>
                  </a:lnTo>
                  <a:lnTo>
                    <a:pt x="408" y="28971"/>
                  </a:lnTo>
                  <a:lnTo>
                    <a:pt x="561" y="27428"/>
                  </a:lnTo>
                  <a:lnTo>
                    <a:pt x="740" y="25923"/>
                  </a:lnTo>
                  <a:lnTo>
                    <a:pt x="931" y="24470"/>
                  </a:lnTo>
                  <a:lnTo>
                    <a:pt x="1135" y="23054"/>
                  </a:lnTo>
                  <a:lnTo>
                    <a:pt x="1352" y="21677"/>
                  </a:lnTo>
                  <a:lnTo>
                    <a:pt x="1594" y="20351"/>
                  </a:lnTo>
                  <a:lnTo>
                    <a:pt x="1849" y="19063"/>
                  </a:lnTo>
                  <a:lnTo>
                    <a:pt x="2104" y="17814"/>
                  </a:lnTo>
                  <a:lnTo>
                    <a:pt x="2372" y="16615"/>
                  </a:lnTo>
                  <a:lnTo>
                    <a:pt x="2652" y="15442"/>
                  </a:lnTo>
                  <a:lnTo>
                    <a:pt x="2933" y="14333"/>
                  </a:lnTo>
                  <a:lnTo>
                    <a:pt x="3213" y="13249"/>
                  </a:lnTo>
                  <a:lnTo>
                    <a:pt x="3494" y="12216"/>
                  </a:lnTo>
                  <a:lnTo>
                    <a:pt x="3787" y="11234"/>
                  </a:lnTo>
                  <a:lnTo>
                    <a:pt x="4068" y="10278"/>
                  </a:lnTo>
                  <a:lnTo>
                    <a:pt x="4361" y="9373"/>
                  </a:lnTo>
                  <a:lnTo>
                    <a:pt x="4629" y="8518"/>
                  </a:lnTo>
                  <a:lnTo>
                    <a:pt x="5177" y="6924"/>
                  </a:lnTo>
                  <a:lnTo>
                    <a:pt x="5674" y="5522"/>
                  </a:lnTo>
                  <a:lnTo>
                    <a:pt x="6121" y="4285"/>
                  </a:lnTo>
                  <a:lnTo>
                    <a:pt x="6121" y="4285"/>
                  </a:lnTo>
                  <a:lnTo>
                    <a:pt x="6210" y="4055"/>
                  </a:lnTo>
                  <a:lnTo>
                    <a:pt x="6312" y="3839"/>
                  </a:lnTo>
                  <a:lnTo>
                    <a:pt x="6414" y="3622"/>
                  </a:lnTo>
                  <a:lnTo>
                    <a:pt x="6516" y="3405"/>
                  </a:lnTo>
                  <a:lnTo>
                    <a:pt x="6643" y="3201"/>
                  </a:lnTo>
                  <a:lnTo>
                    <a:pt x="6771" y="2997"/>
                  </a:lnTo>
                  <a:lnTo>
                    <a:pt x="6898" y="2793"/>
                  </a:lnTo>
                  <a:lnTo>
                    <a:pt x="7039" y="2602"/>
                  </a:lnTo>
                  <a:lnTo>
                    <a:pt x="7179" y="2423"/>
                  </a:lnTo>
                  <a:lnTo>
                    <a:pt x="7332" y="2245"/>
                  </a:lnTo>
                  <a:lnTo>
                    <a:pt x="7498" y="2066"/>
                  </a:lnTo>
                  <a:lnTo>
                    <a:pt x="7663" y="1900"/>
                  </a:lnTo>
                  <a:lnTo>
                    <a:pt x="7829" y="1735"/>
                  </a:lnTo>
                  <a:lnTo>
                    <a:pt x="8008" y="1582"/>
                  </a:lnTo>
                  <a:lnTo>
                    <a:pt x="8186" y="1429"/>
                  </a:lnTo>
                  <a:lnTo>
                    <a:pt x="8378" y="1288"/>
                  </a:lnTo>
                  <a:lnTo>
                    <a:pt x="8569" y="1148"/>
                  </a:lnTo>
                  <a:lnTo>
                    <a:pt x="8760" y="1021"/>
                  </a:lnTo>
                  <a:lnTo>
                    <a:pt x="8964" y="906"/>
                  </a:lnTo>
                  <a:lnTo>
                    <a:pt x="9168" y="791"/>
                  </a:lnTo>
                  <a:lnTo>
                    <a:pt x="9372" y="689"/>
                  </a:lnTo>
                  <a:lnTo>
                    <a:pt x="9589" y="587"/>
                  </a:lnTo>
                  <a:lnTo>
                    <a:pt x="9806" y="498"/>
                  </a:lnTo>
                  <a:lnTo>
                    <a:pt x="10022" y="409"/>
                  </a:lnTo>
                  <a:lnTo>
                    <a:pt x="10252" y="332"/>
                  </a:lnTo>
                  <a:lnTo>
                    <a:pt x="10481" y="268"/>
                  </a:lnTo>
                  <a:lnTo>
                    <a:pt x="10711" y="205"/>
                  </a:lnTo>
                  <a:lnTo>
                    <a:pt x="10940" y="154"/>
                  </a:lnTo>
                  <a:lnTo>
                    <a:pt x="11183" y="115"/>
                  </a:lnTo>
                  <a:lnTo>
                    <a:pt x="11425" y="77"/>
                  </a:lnTo>
                  <a:lnTo>
                    <a:pt x="11667" y="52"/>
                  </a:lnTo>
                  <a:lnTo>
                    <a:pt x="11910" y="39"/>
                  </a:lnTo>
                  <a:lnTo>
                    <a:pt x="11973" y="39"/>
                  </a:lnTo>
                  <a:lnTo>
                    <a:pt x="11973" y="39"/>
                  </a:lnTo>
                  <a:lnTo>
                    <a:pt x="13146" y="1"/>
                  </a:lnTo>
                  <a:lnTo>
                    <a:pt x="13758" y="1"/>
                  </a:lnTo>
                  <a:lnTo>
                    <a:pt x="14383" y="1"/>
                  </a:lnTo>
                  <a:lnTo>
                    <a:pt x="14383" y="1"/>
                  </a:lnTo>
                  <a:lnTo>
                    <a:pt x="15799" y="1"/>
                  </a:lnTo>
                  <a:lnTo>
                    <a:pt x="15799" y="1"/>
                  </a:lnTo>
                  <a:lnTo>
                    <a:pt x="17239" y="115"/>
                  </a:lnTo>
                  <a:lnTo>
                    <a:pt x="18693" y="256"/>
                  </a:lnTo>
                  <a:lnTo>
                    <a:pt x="20134" y="421"/>
                  </a:lnTo>
                  <a:lnTo>
                    <a:pt x="21588" y="613"/>
                  </a:lnTo>
                  <a:lnTo>
                    <a:pt x="23028" y="817"/>
                  </a:lnTo>
                  <a:lnTo>
                    <a:pt x="24456" y="1033"/>
                  </a:lnTo>
                  <a:lnTo>
                    <a:pt x="25897" y="1288"/>
                  </a:lnTo>
                  <a:lnTo>
                    <a:pt x="27325" y="1556"/>
                  </a:lnTo>
                  <a:lnTo>
                    <a:pt x="27325" y="1556"/>
                  </a:lnTo>
                  <a:lnTo>
                    <a:pt x="28409" y="1760"/>
                  </a:lnTo>
                  <a:lnTo>
                    <a:pt x="29493" y="2002"/>
                  </a:lnTo>
                  <a:lnTo>
                    <a:pt x="29493" y="2002"/>
                  </a:lnTo>
                  <a:lnTo>
                    <a:pt x="30003" y="2117"/>
                  </a:lnTo>
                  <a:lnTo>
                    <a:pt x="30475" y="2232"/>
                  </a:lnTo>
                  <a:lnTo>
                    <a:pt x="31406" y="2474"/>
                  </a:lnTo>
                  <a:lnTo>
                    <a:pt x="31482" y="2474"/>
                  </a:lnTo>
                  <a:lnTo>
                    <a:pt x="31482" y="2474"/>
                  </a:lnTo>
                  <a:lnTo>
                    <a:pt x="31725" y="2538"/>
                  </a:lnTo>
                  <a:lnTo>
                    <a:pt x="31941" y="2614"/>
                  </a:lnTo>
                  <a:lnTo>
                    <a:pt x="32171" y="2704"/>
                  </a:lnTo>
                  <a:lnTo>
                    <a:pt x="32388" y="2806"/>
                  </a:lnTo>
                  <a:lnTo>
                    <a:pt x="32592" y="2908"/>
                  </a:lnTo>
                  <a:lnTo>
                    <a:pt x="32796" y="3035"/>
                  </a:lnTo>
                  <a:lnTo>
                    <a:pt x="32987" y="3163"/>
                  </a:lnTo>
                  <a:lnTo>
                    <a:pt x="33178" y="3290"/>
                  </a:lnTo>
                  <a:lnTo>
                    <a:pt x="33357" y="3443"/>
                  </a:lnTo>
                  <a:lnTo>
                    <a:pt x="33522" y="3596"/>
                  </a:lnTo>
                  <a:lnTo>
                    <a:pt x="33688" y="3749"/>
                  </a:lnTo>
                  <a:lnTo>
                    <a:pt x="33841" y="3915"/>
                  </a:lnTo>
                  <a:lnTo>
                    <a:pt x="33981" y="4094"/>
                  </a:lnTo>
                  <a:lnTo>
                    <a:pt x="34122" y="4272"/>
                  </a:lnTo>
                  <a:lnTo>
                    <a:pt x="34249" y="4463"/>
                  </a:lnTo>
                  <a:lnTo>
                    <a:pt x="34377" y="4655"/>
                  </a:lnTo>
                  <a:lnTo>
                    <a:pt x="34479" y="4859"/>
                  </a:lnTo>
                  <a:lnTo>
                    <a:pt x="34581" y="5063"/>
                  </a:lnTo>
                  <a:lnTo>
                    <a:pt x="34670" y="5267"/>
                  </a:lnTo>
                  <a:lnTo>
                    <a:pt x="34759" y="5483"/>
                  </a:lnTo>
                  <a:lnTo>
                    <a:pt x="34823" y="5700"/>
                  </a:lnTo>
                  <a:lnTo>
                    <a:pt x="34887" y="5917"/>
                  </a:lnTo>
                  <a:lnTo>
                    <a:pt x="34938" y="6134"/>
                  </a:lnTo>
                  <a:lnTo>
                    <a:pt x="34976" y="6363"/>
                  </a:lnTo>
                  <a:lnTo>
                    <a:pt x="35002" y="6593"/>
                  </a:lnTo>
                  <a:lnTo>
                    <a:pt x="35014" y="6822"/>
                  </a:lnTo>
                  <a:lnTo>
                    <a:pt x="35027" y="7065"/>
                  </a:lnTo>
                  <a:lnTo>
                    <a:pt x="35014" y="7294"/>
                  </a:lnTo>
                  <a:lnTo>
                    <a:pt x="35002" y="7536"/>
                  </a:lnTo>
                  <a:lnTo>
                    <a:pt x="34963" y="7766"/>
                  </a:lnTo>
                  <a:lnTo>
                    <a:pt x="34925" y="8008"/>
                  </a:lnTo>
                  <a:lnTo>
                    <a:pt x="34861" y="8238"/>
                  </a:lnTo>
                  <a:lnTo>
                    <a:pt x="34861" y="8238"/>
                  </a:lnTo>
                  <a:lnTo>
                    <a:pt x="34810" y="84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5212575" y="1476225"/>
              <a:ext cx="154950" cy="47850"/>
            </a:xfrm>
            <a:custGeom>
              <a:rect b="b" l="l" r="r" t="t"/>
              <a:pathLst>
                <a:path extrusionOk="0" h="1914" w="6198">
                  <a:moveTo>
                    <a:pt x="64" y="1"/>
                  </a:moveTo>
                  <a:lnTo>
                    <a:pt x="1" y="919"/>
                  </a:lnTo>
                  <a:lnTo>
                    <a:pt x="6006" y="1914"/>
                  </a:lnTo>
                  <a:lnTo>
                    <a:pt x="6198" y="116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5037575" y="1120175"/>
              <a:ext cx="331550" cy="475950"/>
            </a:xfrm>
            <a:custGeom>
              <a:rect b="b" l="l" r="r" t="t"/>
              <a:pathLst>
                <a:path extrusionOk="0" h="19038" w="13262">
                  <a:moveTo>
                    <a:pt x="1939" y="0"/>
                  </a:moveTo>
                  <a:lnTo>
                    <a:pt x="1875" y="77"/>
                  </a:lnTo>
                  <a:lnTo>
                    <a:pt x="1798" y="166"/>
                  </a:lnTo>
                  <a:lnTo>
                    <a:pt x="1671" y="395"/>
                  </a:lnTo>
                  <a:lnTo>
                    <a:pt x="1543" y="676"/>
                  </a:lnTo>
                  <a:lnTo>
                    <a:pt x="1416" y="1007"/>
                  </a:lnTo>
                  <a:lnTo>
                    <a:pt x="1288" y="1390"/>
                  </a:lnTo>
                  <a:lnTo>
                    <a:pt x="1161" y="1811"/>
                  </a:lnTo>
                  <a:lnTo>
                    <a:pt x="1033" y="2282"/>
                  </a:lnTo>
                  <a:lnTo>
                    <a:pt x="919" y="2792"/>
                  </a:lnTo>
                  <a:lnTo>
                    <a:pt x="804" y="3341"/>
                  </a:lnTo>
                  <a:lnTo>
                    <a:pt x="689" y="3927"/>
                  </a:lnTo>
                  <a:lnTo>
                    <a:pt x="587" y="4539"/>
                  </a:lnTo>
                  <a:lnTo>
                    <a:pt x="485" y="5190"/>
                  </a:lnTo>
                  <a:lnTo>
                    <a:pt x="396" y="5853"/>
                  </a:lnTo>
                  <a:lnTo>
                    <a:pt x="306" y="6541"/>
                  </a:lnTo>
                  <a:lnTo>
                    <a:pt x="243" y="7243"/>
                  </a:lnTo>
                  <a:lnTo>
                    <a:pt x="166" y="7969"/>
                  </a:lnTo>
                  <a:lnTo>
                    <a:pt x="115" y="8696"/>
                  </a:lnTo>
                  <a:lnTo>
                    <a:pt x="64" y="9436"/>
                  </a:lnTo>
                  <a:lnTo>
                    <a:pt x="39" y="10188"/>
                  </a:lnTo>
                  <a:lnTo>
                    <a:pt x="13" y="10940"/>
                  </a:lnTo>
                  <a:lnTo>
                    <a:pt x="0" y="11693"/>
                  </a:lnTo>
                  <a:lnTo>
                    <a:pt x="13" y="12432"/>
                  </a:lnTo>
                  <a:lnTo>
                    <a:pt x="26" y="13172"/>
                  </a:lnTo>
                  <a:lnTo>
                    <a:pt x="64" y="13911"/>
                  </a:lnTo>
                  <a:lnTo>
                    <a:pt x="102" y="14625"/>
                  </a:lnTo>
                  <a:lnTo>
                    <a:pt x="179" y="15327"/>
                  </a:lnTo>
                  <a:lnTo>
                    <a:pt x="255" y="16015"/>
                  </a:lnTo>
                  <a:lnTo>
                    <a:pt x="357" y="16666"/>
                  </a:lnTo>
                  <a:lnTo>
                    <a:pt x="472" y="17303"/>
                  </a:lnTo>
                  <a:lnTo>
                    <a:pt x="612" y="17915"/>
                  </a:lnTo>
                  <a:lnTo>
                    <a:pt x="765" y="18489"/>
                  </a:lnTo>
                  <a:lnTo>
                    <a:pt x="855" y="18770"/>
                  </a:lnTo>
                  <a:lnTo>
                    <a:pt x="944" y="19037"/>
                  </a:lnTo>
                  <a:lnTo>
                    <a:pt x="1607" y="17953"/>
                  </a:lnTo>
                  <a:lnTo>
                    <a:pt x="2321" y="16806"/>
                  </a:lnTo>
                  <a:lnTo>
                    <a:pt x="3099" y="15582"/>
                  </a:lnTo>
                  <a:lnTo>
                    <a:pt x="3915" y="14307"/>
                  </a:lnTo>
                  <a:lnTo>
                    <a:pt x="4769" y="13019"/>
                  </a:lnTo>
                  <a:lnTo>
                    <a:pt x="5636" y="11705"/>
                  </a:lnTo>
                  <a:lnTo>
                    <a:pt x="6529" y="10392"/>
                  </a:lnTo>
                  <a:lnTo>
                    <a:pt x="7409" y="9117"/>
                  </a:lnTo>
                  <a:lnTo>
                    <a:pt x="8289" y="7867"/>
                  </a:lnTo>
                  <a:lnTo>
                    <a:pt x="9143" y="6682"/>
                  </a:lnTo>
                  <a:lnTo>
                    <a:pt x="9972" y="5559"/>
                  </a:lnTo>
                  <a:lnTo>
                    <a:pt x="10762" y="4539"/>
                  </a:lnTo>
                  <a:lnTo>
                    <a:pt x="11489" y="3621"/>
                  </a:lnTo>
                  <a:lnTo>
                    <a:pt x="11833" y="3213"/>
                  </a:lnTo>
                  <a:lnTo>
                    <a:pt x="12165" y="2844"/>
                  </a:lnTo>
                  <a:lnTo>
                    <a:pt x="12471" y="2499"/>
                  </a:lnTo>
                  <a:lnTo>
                    <a:pt x="12751" y="2193"/>
                  </a:lnTo>
                  <a:lnTo>
                    <a:pt x="13019" y="1938"/>
                  </a:lnTo>
                  <a:lnTo>
                    <a:pt x="13261" y="1709"/>
                  </a:lnTo>
                  <a:lnTo>
                    <a:pt x="13096" y="1823"/>
                  </a:lnTo>
                  <a:lnTo>
                    <a:pt x="12892" y="1925"/>
                  </a:lnTo>
                  <a:lnTo>
                    <a:pt x="12675" y="2027"/>
                  </a:lnTo>
                  <a:lnTo>
                    <a:pt x="12420" y="2117"/>
                  </a:lnTo>
                  <a:lnTo>
                    <a:pt x="12152" y="2219"/>
                  </a:lnTo>
                  <a:lnTo>
                    <a:pt x="11859" y="2295"/>
                  </a:lnTo>
                  <a:lnTo>
                    <a:pt x="11540" y="2384"/>
                  </a:lnTo>
                  <a:lnTo>
                    <a:pt x="11209" y="2461"/>
                  </a:lnTo>
                  <a:lnTo>
                    <a:pt x="10851" y="2525"/>
                  </a:lnTo>
                  <a:lnTo>
                    <a:pt x="10494" y="2588"/>
                  </a:lnTo>
                  <a:lnTo>
                    <a:pt x="10112" y="2639"/>
                  </a:lnTo>
                  <a:lnTo>
                    <a:pt x="9729" y="2678"/>
                  </a:lnTo>
                  <a:lnTo>
                    <a:pt x="9321" y="2716"/>
                  </a:lnTo>
                  <a:lnTo>
                    <a:pt x="8913" y="2741"/>
                  </a:lnTo>
                  <a:lnTo>
                    <a:pt x="8493" y="2767"/>
                  </a:lnTo>
                  <a:lnTo>
                    <a:pt x="8072" y="2767"/>
                  </a:lnTo>
                  <a:lnTo>
                    <a:pt x="7511" y="2754"/>
                  </a:lnTo>
                  <a:lnTo>
                    <a:pt x="6950" y="2729"/>
                  </a:lnTo>
                  <a:lnTo>
                    <a:pt x="6376" y="2678"/>
                  </a:lnTo>
                  <a:lnTo>
                    <a:pt x="5815" y="2601"/>
                  </a:lnTo>
                  <a:lnTo>
                    <a:pt x="5330" y="2512"/>
                  </a:lnTo>
                  <a:lnTo>
                    <a:pt x="4884" y="2410"/>
                  </a:lnTo>
                  <a:lnTo>
                    <a:pt x="4463" y="2295"/>
                  </a:lnTo>
                  <a:lnTo>
                    <a:pt x="4081" y="2168"/>
                  </a:lnTo>
                  <a:lnTo>
                    <a:pt x="3724" y="2027"/>
                  </a:lnTo>
                  <a:lnTo>
                    <a:pt x="3392" y="1874"/>
                  </a:lnTo>
                  <a:lnTo>
                    <a:pt x="3112" y="1709"/>
                  </a:lnTo>
                  <a:lnTo>
                    <a:pt x="2857" y="1530"/>
                  </a:lnTo>
                  <a:lnTo>
                    <a:pt x="2627" y="1352"/>
                  </a:lnTo>
                  <a:lnTo>
                    <a:pt x="2436" y="1173"/>
                  </a:lnTo>
                  <a:lnTo>
                    <a:pt x="2270" y="982"/>
                  </a:lnTo>
                  <a:lnTo>
                    <a:pt x="2143" y="791"/>
                  </a:lnTo>
                  <a:lnTo>
                    <a:pt x="2041" y="587"/>
                  </a:lnTo>
                  <a:lnTo>
                    <a:pt x="1977" y="395"/>
                  </a:lnTo>
                  <a:lnTo>
                    <a:pt x="1951" y="293"/>
                  </a:lnTo>
                  <a:lnTo>
                    <a:pt x="1939" y="191"/>
                  </a:lnTo>
                  <a:lnTo>
                    <a:pt x="1939" y="102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5374200" y="1159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5037575" y="1120175"/>
              <a:ext cx="331550" cy="475950"/>
            </a:xfrm>
            <a:custGeom>
              <a:rect b="b" l="l" r="r" t="t"/>
              <a:pathLst>
                <a:path extrusionOk="0" fill="none" h="19038" w="13262">
                  <a:moveTo>
                    <a:pt x="1939" y="0"/>
                  </a:moveTo>
                  <a:lnTo>
                    <a:pt x="1939" y="0"/>
                  </a:lnTo>
                  <a:lnTo>
                    <a:pt x="1875" y="77"/>
                  </a:lnTo>
                  <a:lnTo>
                    <a:pt x="1798" y="166"/>
                  </a:lnTo>
                  <a:lnTo>
                    <a:pt x="1671" y="395"/>
                  </a:lnTo>
                  <a:lnTo>
                    <a:pt x="1543" y="676"/>
                  </a:lnTo>
                  <a:lnTo>
                    <a:pt x="1416" y="1007"/>
                  </a:lnTo>
                  <a:lnTo>
                    <a:pt x="1288" y="1390"/>
                  </a:lnTo>
                  <a:lnTo>
                    <a:pt x="1161" y="1811"/>
                  </a:lnTo>
                  <a:lnTo>
                    <a:pt x="1033" y="2282"/>
                  </a:lnTo>
                  <a:lnTo>
                    <a:pt x="919" y="2792"/>
                  </a:lnTo>
                  <a:lnTo>
                    <a:pt x="804" y="3341"/>
                  </a:lnTo>
                  <a:lnTo>
                    <a:pt x="689" y="3927"/>
                  </a:lnTo>
                  <a:lnTo>
                    <a:pt x="587" y="4539"/>
                  </a:lnTo>
                  <a:lnTo>
                    <a:pt x="485" y="5190"/>
                  </a:lnTo>
                  <a:lnTo>
                    <a:pt x="396" y="5853"/>
                  </a:lnTo>
                  <a:lnTo>
                    <a:pt x="306" y="6541"/>
                  </a:lnTo>
                  <a:lnTo>
                    <a:pt x="243" y="7243"/>
                  </a:lnTo>
                  <a:lnTo>
                    <a:pt x="166" y="7969"/>
                  </a:lnTo>
                  <a:lnTo>
                    <a:pt x="115" y="8696"/>
                  </a:lnTo>
                  <a:lnTo>
                    <a:pt x="64" y="9436"/>
                  </a:lnTo>
                  <a:lnTo>
                    <a:pt x="39" y="10188"/>
                  </a:lnTo>
                  <a:lnTo>
                    <a:pt x="13" y="10940"/>
                  </a:lnTo>
                  <a:lnTo>
                    <a:pt x="0" y="11693"/>
                  </a:lnTo>
                  <a:lnTo>
                    <a:pt x="13" y="12432"/>
                  </a:lnTo>
                  <a:lnTo>
                    <a:pt x="26" y="13172"/>
                  </a:lnTo>
                  <a:lnTo>
                    <a:pt x="64" y="13911"/>
                  </a:lnTo>
                  <a:lnTo>
                    <a:pt x="102" y="14625"/>
                  </a:lnTo>
                  <a:lnTo>
                    <a:pt x="179" y="15327"/>
                  </a:lnTo>
                  <a:lnTo>
                    <a:pt x="255" y="16015"/>
                  </a:lnTo>
                  <a:lnTo>
                    <a:pt x="357" y="16666"/>
                  </a:lnTo>
                  <a:lnTo>
                    <a:pt x="472" y="17303"/>
                  </a:lnTo>
                  <a:lnTo>
                    <a:pt x="612" y="17915"/>
                  </a:lnTo>
                  <a:lnTo>
                    <a:pt x="765" y="18489"/>
                  </a:lnTo>
                  <a:lnTo>
                    <a:pt x="855" y="18770"/>
                  </a:lnTo>
                  <a:lnTo>
                    <a:pt x="944" y="19037"/>
                  </a:lnTo>
                  <a:lnTo>
                    <a:pt x="944" y="19037"/>
                  </a:lnTo>
                  <a:lnTo>
                    <a:pt x="1607" y="17953"/>
                  </a:lnTo>
                  <a:lnTo>
                    <a:pt x="2321" y="16806"/>
                  </a:lnTo>
                  <a:lnTo>
                    <a:pt x="3099" y="15582"/>
                  </a:lnTo>
                  <a:lnTo>
                    <a:pt x="3915" y="14307"/>
                  </a:lnTo>
                  <a:lnTo>
                    <a:pt x="4769" y="13019"/>
                  </a:lnTo>
                  <a:lnTo>
                    <a:pt x="5636" y="11705"/>
                  </a:lnTo>
                  <a:lnTo>
                    <a:pt x="6529" y="10392"/>
                  </a:lnTo>
                  <a:lnTo>
                    <a:pt x="7409" y="9117"/>
                  </a:lnTo>
                  <a:lnTo>
                    <a:pt x="8289" y="7867"/>
                  </a:lnTo>
                  <a:lnTo>
                    <a:pt x="9143" y="6682"/>
                  </a:lnTo>
                  <a:lnTo>
                    <a:pt x="9972" y="5559"/>
                  </a:lnTo>
                  <a:lnTo>
                    <a:pt x="10762" y="4539"/>
                  </a:lnTo>
                  <a:lnTo>
                    <a:pt x="11489" y="3621"/>
                  </a:lnTo>
                  <a:lnTo>
                    <a:pt x="11833" y="3213"/>
                  </a:lnTo>
                  <a:lnTo>
                    <a:pt x="12165" y="2844"/>
                  </a:lnTo>
                  <a:lnTo>
                    <a:pt x="12471" y="2499"/>
                  </a:lnTo>
                  <a:lnTo>
                    <a:pt x="12751" y="2193"/>
                  </a:lnTo>
                  <a:lnTo>
                    <a:pt x="13019" y="1938"/>
                  </a:lnTo>
                  <a:lnTo>
                    <a:pt x="13261" y="1709"/>
                  </a:lnTo>
                  <a:lnTo>
                    <a:pt x="13261" y="1709"/>
                  </a:lnTo>
                  <a:lnTo>
                    <a:pt x="13096" y="1823"/>
                  </a:lnTo>
                  <a:lnTo>
                    <a:pt x="12892" y="1925"/>
                  </a:lnTo>
                  <a:lnTo>
                    <a:pt x="12675" y="2027"/>
                  </a:lnTo>
                  <a:lnTo>
                    <a:pt x="12420" y="2117"/>
                  </a:lnTo>
                  <a:lnTo>
                    <a:pt x="12152" y="2219"/>
                  </a:lnTo>
                  <a:lnTo>
                    <a:pt x="11859" y="2295"/>
                  </a:lnTo>
                  <a:lnTo>
                    <a:pt x="11540" y="2384"/>
                  </a:lnTo>
                  <a:lnTo>
                    <a:pt x="11209" y="2461"/>
                  </a:lnTo>
                  <a:lnTo>
                    <a:pt x="10851" y="2525"/>
                  </a:lnTo>
                  <a:lnTo>
                    <a:pt x="10494" y="2588"/>
                  </a:lnTo>
                  <a:lnTo>
                    <a:pt x="10112" y="2639"/>
                  </a:lnTo>
                  <a:lnTo>
                    <a:pt x="9729" y="2678"/>
                  </a:lnTo>
                  <a:lnTo>
                    <a:pt x="9321" y="2716"/>
                  </a:lnTo>
                  <a:lnTo>
                    <a:pt x="8913" y="2741"/>
                  </a:lnTo>
                  <a:lnTo>
                    <a:pt x="8493" y="2767"/>
                  </a:lnTo>
                  <a:lnTo>
                    <a:pt x="8072" y="2767"/>
                  </a:lnTo>
                  <a:lnTo>
                    <a:pt x="8072" y="2767"/>
                  </a:lnTo>
                  <a:lnTo>
                    <a:pt x="7511" y="2754"/>
                  </a:lnTo>
                  <a:lnTo>
                    <a:pt x="6950" y="2729"/>
                  </a:lnTo>
                  <a:lnTo>
                    <a:pt x="6376" y="2678"/>
                  </a:lnTo>
                  <a:lnTo>
                    <a:pt x="5815" y="2601"/>
                  </a:lnTo>
                  <a:lnTo>
                    <a:pt x="5815" y="2601"/>
                  </a:lnTo>
                  <a:lnTo>
                    <a:pt x="5330" y="2512"/>
                  </a:lnTo>
                  <a:lnTo>
                    <a:pt x="4884" y="2410"/>
                  </a:lnTo>
                  <a:lnTo>
                    <a:pt x="4463" y="2295"/>
                  </a:lnTo>
                  <a:lnTo>
                    <a:pt x="4081" y="2168"/>
                  </a:lnTo>
                  <a:lnTo>
                    <a:pt x="3724" y="2027"/>
                  </a:lnTo>
                  <a:lnTo>
                    <a:pt x="3392" y="1874"/>
                  </a:lnTo>
                  <a:lnTo>
                    <a:pt x="3112" y="1709"/>
                  </a:lnTo>
                  <a:lnTo>
                    <a:pt x="2857" y="1530"/>
                  </a:lnTo>
                  <a:lnTo>
                    <a:pt x="2627" y="1352"/>
                  </a:lnTo>
                  <a:lnTo>
                    <a:pt x="2436" y="1173"/>
                  </a:lnTo>
                  <a:lnTo>
                    <a:pt x="2270" y="982"/>
                  </a:lnTo>
                  <a:lnTo>
                    <a:pt x="2143" y="791"/>
                  </a:lnTo>
                  <a:lnTo>
                    <a:pt x="2041" y="587"/>
                  </a:lnTo>
                  <a:lnTo>
                    <a:pt x="1977" y="395"/>
                  </a:lnTo>
                  <a:lnTo>
                    <a:pt x="1951" y="293"/>
                  </a:lnTo>
                  <a:lnTo>
                    <a:pt x="1939" y="191"/>
                  </a:lnTo>
                  <a:lnTo>
                    <a:pt x="1939" y="102"/>
                  </a:lnTo>
                  <a:lnTo>
                    <a:pt x="1939" y="0"/>
                  </a:lnTo>
                  <a:lnTo>
                    <a:pt x="1939" y="0"/>
                  </a:lnTo>
                  <a:lnTo>
                    <a:pt x="19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5086025" y="830400"/>
              <a:ext cx="303500" cy="358950"/>
            </a:xfrm>
            <a:custGeom>
              <a:rect b="b" l="l" r="r" t="t"/>
              <a:pathLst>
                <a:path extrusionOk="0" h="14358" w="12140">
                  <a:moveTo>
                    <a:pt x="12139" y="0"/>
                  </a:moveTo>
                  <a:lnTo>
                    <a:pt x="4247" y="5088"/>
                  </a:lnTo>
                  <a:lnTo>
                    <a:pt x="4298" y="5649"/>
                  </a:lnTo>
                  <a:lnTo>
                    <a:pt x="4336" y="6210"/>
                  </a:lnTo>
                  <a:lnTo>
                    <a:pt x="4349" y="6758"/>
                  </a:lnTo>
                  <a:lnTo>
                    <a:pt x="4336" y="7039"/>
                  </a:lnTo>
                  <a:lnTo>
                    <a:pt x="4323" y="7307"/>
                  </a:lnTo>
                  <a:lnTo>
                    <a:pt x="4298" y="7574"/>
                  </a:lnTo>
                  <a:lnTo>
                    <a:pt x="4272" y="7829"/>
                  </a:lnTo>
                  <a:lnTo>
                    <a:pt x="4234" y="8097"/>
                  </a:lnTo>
                  <a:lnTo>
                    <a:pt x="4183" y="8340"/>
                  </a:lnTo>
                  <a:lnTo>
                    <a:pt x="4119" y="8595"/>
                  </a:lnTo>
                  <a:lnTo>
                    <a:pt x="4043" y="8837"/>
                  </a:lnTo>
                  <a:lnTo>
                    <a:pt x="3953" y="9066"/>
                  </a:lnTo>
                  <a:lnTo>
                    <a:pt x="3851" y="9296"/>
                  </a:lnTo>
                  <a:lnTo>
                    <a:pt x="3737" y="9513"/>
                  </a:lnTo>
                  <a:lnTo>
                    <a:pt x="3609" y="9729"/>
                  </a:lnTo>
                  <a:lnTo>
                    <a:pt x="3469" y="9933"/>
                  </a:lnTo>
                  <a:lnTo>
                    <a:pt x="3316" y="10125"/>
                  </a:lnTo>
                  <a:lnTo>
                    <a:pt x="3137" y="10316"/>
                  </a:lnTo>
                  <a:lnTo>
                    <a:pt x="2946" y="10494"/>
                  </a:lnTo>
                  <a:lnTo>
                    <a:pt x="2742" y="10660"/>
                  </a:lnTo>
                  <a:lnTo>
                    <a:pt x="2513" y="10813"/>
                  </a:lnTo>
                  <a:lnTo>
                    <a:pt x="2270" y="10953"/>
                  </a:lnTo>
                  <a:lnTo>
                    <a:pt x="2015" y="11081"/>
                  </a:lnTo>
                  <a:lnTo>
                    <a:pt x="1722" y="11208"/>
                  </a:lnTo>
                  <a:lnTo>
                    <a:pt x="1429" y="11311"/>
                  </a:lnTo>
                  <a:lnTo>
                    <a:pt x="1097" y="11400"/>
                  </a:lnTo>
                  <a:lnTo>
                    <a:pt x="753" y="11476"/>
                  </a:lnTo>
                  <a:lnTo>
                    <a:pt x="396" y="11540"/>
                  </a:lnTo>
                  <a:lnTo>
                    <a:pt x="1" y="11591"/>
                  </a:lnTo>
                  <a:lnTo>
                    <a:pt x="1" y="11693"/>
                  </a:lnTo>
                  <a:lnTo>
                    <a:pt x="1" y="11782"/>
                  </a:lnTo>
                  <a:lnTo>
                    <a:pt x="13" y="11884"/>
                  </a:lnTo>
                  <a:lnTo>
                    <a:pt x="39" y="11986"/>
                  </a:lnTo>
                  <a:lnTo>
                    <a:pt x="103" y="12178"/>
                  </a:lnTo>
                  <a:lnTo>
                    <a:pt x="205" y="12382"/>
                  </a:lnTo>
                  <a:lnTo>
                    <a:pt x="332" y="12573"/>
                  </a:lnTo>
                  <a:lnTo>
                    <a:pt x="498" y="12764"/>
                  </a:lnTo>
                  <a:lnTo>
                    <a:pt x="689" y="12943"/>
                  </a:lnTo>
                  <a:lnTo>
                    <a:pt x="919" y="13121"/>
                  </a:lnTo>
                  <a:lnTo>
                    <a:pt x="1174" y="13300"/>
                  </a:lnTo>
                  <a:lnTo>
                    <a:pt x="1454" y="13465"/>
                  </a:lnTo>
                  <a:lnTo>
                    <a:pt x="1786" y="13618"/>
                  </a:lnTo>
                  <a:lnTo>
                    <a:pt x="2143" y="13759"/>
                  </a:lnTo>
                  <a:lnTo>
                    <a:pt x="2525" y="13886"/>
                  </a:lnTo>
                  <a:lnTo>
                    <a:pt x="2946" y="14001"/>
                  </a:lnTo>
                  <a:lnTo>
                    <a:pt x="3392" y="14103"/>
                  </a:lnTo>
                  <a:lnTo>
                    <a:pt x="3877" y="14192"/>
                  </a:lnTo>
                  <a:lnTo>
                    <a:pt x="4489" y="14269"/>
                  </a:lnTo>
                  <a:lnTo>
                    <a:pt x="5101" y="14320"/>
                  </a:lnTo>
                  <a:lnTo>
                    <a:pt x="5726" y="14358"/>
                  </a:lnTo>
                  <a:lnTo>
                    <a:pt x="6325" y="14358"/>
                  </a:lnTo>
                  <a:lnTo>
                    <a:pt x="6924" y="14332"/>
                  </a:lnTo>
                  <a:lnTo>
                    <a:pt x="7498" y="14294"/>
                  </a:lnTo>
                  <a:lnTo>
                    <a:pt x="8059" y="14243"/>
                  </a:lnTo>
                  <a:lnTo>
                    <a:pt x="8607" y="14167"/>
                  </a:lnTo>
                  <a:lnTo>
                    <a:pt x="9118" y="14077"/>
                  </a:lnTo>
                  <a:lnTo>
                    <a:pt x="9589" y="13975"/>
                  </a:lnTo>
                  <a:lnTo>
                    <a:pt x="10036" y="13861"/>
                  </a:lnTo>
                  <a:lnTo>
                    <a:pt x="10431" y="13733"/>
                  </a:lnTo>
                  <a:lnTo>
                    <a:pt x="10788" y="13593"/>
                  </a:lnTo>
                  <a:lnTo>
                    <a:pt x="11094" y="13453"/>
                  </a:lnTo>
                  <a:lnTo>
                    <a:pt x="11221" y="13376"/>
                  </a:lnTo>
                  <a:lnTo>
                    <a:pt x="11336" y="13300"/>
                  </a:lnTo>
                  <a:lnTo>
                    <a:pt x="11438" y="13223"/>
                  </a:lnTo>
                  <a:lnTo>
                    <a:pt x="11527" y="13147"/>
                  </a:lnTo>
                  <a:lnTo>
                    <a:pt x="11425" y="13006"/>
                  </a:lnTo>
                  <a:lnTo>
                    <a:pt x="11323" y="12866"/>
                  </a:lnTo>
                  <a:lnTo>
                    <a:pt x="11145" y="12573"/>
                  </a:lnTo>
                  <a:lnTo>
                    <a:pt x="10992" y="12254"/>
                  </a:lnTo>
                  <a:lnTo>
                    <a:pt x="10852" y="11910"/>
                  </a:lnTo>
                  <a:lnTo>
                    <a:pt x="10737" y="11566"/>
                  </a:lnTo>
                  <a:lnTo>
                    <a:pt x="10635" y="11183"/>
                  </a:lnTo>
                  <a:lnTo>
                    <a:pt x="10558" y="10800"/>
                  </a:lnTo>
                  <a:lnTo>
                    <a:pt x="10495" y="10405"/>
                  </a:lnTo>
                  <a:lnTo>
                    <a:pt x="10456" y="9997"/>
                  </a:lnTo>
                  <a:lnTo>
                    <a:pt x="10418" y="9564"/>
                  </a:lnTo>
                  <a:lnTo>
                    <a:pt x="10405" y="9143"/>
                  </a:lnTo>
                  <a:lnTo>
                    <a:pt x="10405" y="8697"/>
                  </a:lnTo>
                  <a:lnTo>
                    <a:pt x="10418" y="8250"/>
                  </a:lnTo>
                  <a:lnTo>
                    <a:pt x="10444" y="7791"/>
                  </a:lnTo>
                  <a:lnTo>
                    <a:pt x="10482" y="7332"/>
                  </a:lnTo>
                  <a:lnTo>
                    <a:pt x="10520" y="6873"/>
                  </a:lnTo>
                  <a:lnTo>
                    <a:pt x="10584" y="6401"/>
                  </a:lnTo>
                  <a:lnTo>
                    <a:pt x="10648" y="5930"/>
                  </a:lnTo>
                  <a:lnTo>
                    <a:pt x="10724" y="5471"/>
                  </a:lnTo>
                  <a:lnTo>
                    <a:pt x="10813" y="4999"/>
                  </a:lnTo>
                  <a:lnTo>
                    <a:pt x="10992" y="4081"/>
                  </a:lnTo>
                  <a:lnTo>
                    <a:pt x="11209" y="3188"/>
                  </a:lnTo>
                  <a:lnTo>
                    <a:pt x="11425" y="2321"/>
                  </a:lnTo>
                  <a:lnTo>
                    <a:pt x="11668" y="1492"/>
                  </a:lnTo>
                  <a:lnTo>
                    <a:pt x="11897" y="714"/>
                  </a:lnTo>
                  <a:lnTo>
                    <a:pt x="1213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5086025" y="830400"/>
              <a:ext cx="303500" cy="358950"/>
            </a:xfrm>
            <a:custGeom>
              <a:rect b="b" l="l" r="r" t="t"/>
              <a:pathLst>
                <a:path extrusionOk="0" fill="none" h="14358" w="12140">
                  <a:moveTo>
                    <a:pt x="12139" y="0"/>
                  </a:moveTo>
                  <a:lnTo>
                    <a:pt x="12139" y="0"/>
                  </a:lnTo>
                  <a:lnTo>
                    <a:pt x="11897" y="714"/>
                  </a:lnTo>
                  <a:lnTo>
                    <a:pt x="11668" y="1492"/>
                  </a:lnTo>
                  <a:lnTo>
                    <a:pt x="11425" y="2321"/>
                  </a:lnTo>
                  <a:lnTo>
                    <a:pt x="11209" y="3188"/>
                  </a:lnTo>
                  <a:lnTo>
                    <a:pt x="10992" y="4081"/>
                  </a:lnTo>
                  <a:lnTo>
                    <a:pt x="10813" y="4999"/>
                  </a:lnTo>
                  <a:lnTo>
                    <a:pt x="10724" y="5471"/>
                  </a:lnTo>
                  <a:lnTo>
                    <a:pt x="10648" y="5930"/>
                  </a:lnTo>
                  <a:lnTo>
                    <a:pt x="10584" y="6401"/>
                  </a:lnTo>
                  <a:lnTo>
                    <a:pt x="10520" y="6873"/>
                  </a:lnTo>
                  <a:lnTo>
                    <a:pt x="10482" y="7332"/>
                  </a:lnTo>
                  <a:lnTo>
                    <a:pt x="10444" y="7791"/>
                  </a:lnTo>
                  <a:lnTo>
                    <a:pt x="10418" y="8250"/>
                  </a:lnTo>
                  <a:lnTo>
                    <a:pt x="10405" y="8697"/>
                  </a:lnTo>
                  <a:lnTo>
                    <a:pt x="10405" y="9143"/>
                  </a:lnTo>
                  <a:lnTo>
                    <a:pt x="10418" y="9564"/>
                  </a:lnTo>
                  <a:lnTo>
                    <a:pt x="10456" y="9997"/>
                  </a:lnTo>
                  <a:lnTo>
                    <a:pt x="10495" y="10405"/>
                  </a:lnTo>
                  <a:lnTo>
                    <a:pt x="10558" y="10800"/>
                  </a:lnTo>
                  <a:lnTo>
                    <a:pt x="10635" y="11183"/>
                  </a:lnTo>
                  <a:lnTo>
                    <a:pt x="10737" y="11566"/>
                  </a:lnTo>
                  <a:lnTo>
                    <a:pt x="10852" y="11910"/>
                  </a:lnTo>
                  <a:lnTo>
                    <a:pt x="10992" y="12254"/>
                  </a:lnTo>
                  <a:lnTo>
                    <a:pt x="11145" y="12573"/>
                  </a:lnTo>
                  <a:lnTo>
                    <a:pt x="11323" y="12866"/>
                  </a:lnTo>
                  <a:lnTo>
                    <a:pt x="11425" y="13006"/>
                  </a:lnTo>
                  <a:lnTo>
                    <a:pt x="11527" y="13147"/>
                  </a:lnTo>
                  <a:lnTo>
                    <a:pt x="11527" y="13147"/>
                  </a:lnTo>
                  <a:lnTo>
                    <a:pt x="11438" y="13223"/>
                  </a:lnTo>
                  <a:lnTo>
                    <a:pt x="11336" y="13300"/>
                  </a:lnTo>
                  <a:lnTo>
                    <a:pt x="11221" y="13376"/>
                  </a:lnTo>
                  <a:lnTo>
                    <a:pt x="11094" y="13453"/>
                  </a:lnTo>
                  <a:lnTo>
                    <a:pt x="10788" y="13593"/>
                  </a:lnTo>
                  <a:lnTo>
                    <a:pt x="10431" y="13733"/>
                  </a:lnTo>
                  <a:lnTo>
                    <a:pt x="10036" y="13861"/>
                  </a:lnTo>
                  <a:lnTo>
                    <a:pt x="9589" y="13975"/>
                  </a:lnTo>
                  <a:lnTo>
                    <a:pt x="9118" y="14077"/>
                  </a:lnTo>
                  <a:lnTo>
                    <a:pt x="8607" y="14167"/>
                  </a:lnTo>
                  <a:lnTo>
                    <a:pt x="8059" y="14243"/>
                  </a:lnTo>
                  <a:lnTo>
                    <a:pt x="7498" y="14294"/>
                  </a:lnTo>
                  <a:lnTo>
                    <a:pt x="6924" y="14332"/>
                  </a:lnTo>
                  <a:lnTo>
                    <a:pt x="6325" y="14358"/>
                  </a:lnTo>
                  <a:lnTo>
                    <a:pt x="5726" y="14358"/>
                  </a:lnTo>
                  <a:lnTo>
                    <a:pt x="5101" y="14320"/>
                  </a:lnTo>
                  <a:lnTo>
                    <a:pt x="4489" y="14269"/>
                  </a:lnTo>
                  <a:lnTo>
                    <a:pt x="3877" y="14192"/>
                  </a:lnTo>
                  <a:lnTo>
                    <a:pt x="3877" y="14192"/>
                  </a:lnTo>
                  <a:lnTo>
                    <a:pt x="3392" y="14103"/>
                  </a:lnTo>
                  <a:lnTo>
                    <a:pt x="2946" y="14001"/>
                  </a:lnTo>
                  <a:lnTo>
                    <a:pt x="2525" y="13886"/>
                  </a:lnTo>
                  <a:lnTo>
                    <a:pt x="2143" y="13759"/>
                  </a:lnTo>
                  <a:lnTo>
                    <a:pt x="1786" y="13618"/>
                  </a:lnTo>
                  <a:lnTo>
                    <a:pt x="1454" y="13465"/>
                  </a:lnTo>
                  <a:lnTo>
                    <a:pt x="1174" y="13300"/>
                  </a:lnTo>
                  <a:lnTo>
                    <a:pt x="919" y="13121"/>
                  </a:lnTo>
                  <a:lnTo>
                    <a:pt x="689" y="12943"/>
                  </a:lnTo>
                  <a:lnTo>
                    <a:pt x="498" y="12764"/>
                  </a:lnTo>
                  <a:lnTo>
                    <a:pt x="332" y="12573"/>
                  </a:lnTo>
                  <a:lnTo>
                    <a:pt x="205" y="12382"/>
                  </a:lnTo>
                  <a:lnTo>
                    <a:pt x="103" y="12178"/>
                  </a:lnTo>
                  <a:lnTo>
                    <a:pt x="39" y="11986"/>
                  </a:lnTo>
                  <a:lnTo>
                    <a:pt x="13" y="11884"/>
                  </a:lnTo>
                  <a:lnTo>
                    <a:pt x="1" y="11782"/>
                  </a:lnTo>
                  <a:lnTo>
                    <a:pt x="1" y="11693"/>
                  </a:lnTo>
                  <a:lnTo>
                    <a:pt x="1" y="11591"/>
                  </a:lnTo>
                  <a:lnTo>
                    <a:pt x="1" y="11591"/>
                  </a:lnTo>
                  <a:lnTo>
                    <a:pt x="396" y="11540"/>
                  </a:lnTo>
                  <a:lnTo>
                    <a:pt x="753" y="11476"/>
                  </a:lnTo>
                  <a:lnTo>
                    <a:pt x="1097" y="11400"/>
                  </a:lnTo>
                  <a:lnTo>
                    <a:pt x="1429" y="11311"/>
                  </a:lnTo>
                  <a:lnTo>
                    <a:pt x="1722" y="11208"/>
                  </a:lnTo>
                  <a:lnTo>
                    <a:pt x="2015" y="11081"/>
                  </a:lnTo>
                  <a:lnTo>
                    <a:pt x="2270" y="10953"/>
                  </a:lnTo>
                  <a:lnTo>
                    <a:pt x="2513" y="10813"/>
                  </a:lnTo>
                  <a:lnTo>
                    <a:pt x="2742" y="10660"/>
                  </a:lnTo>
                  <a:lnTo>
                    <a:pt x="2946" y="10494"/>
                  </a:lnTo>
                  <a:lnTo>
                    <a:pt x="3137" y="10316"/>
                  </a:lnTo>
                  <a:lnTo>
                    <a:pt x="3316" y="10125"/>
                  </a:lnTo>
                  <a:lnTo>
                    <a:pt x="3469" y="9933"/>
                  </a:lnTo>
                  <a:lnTo>
                    <a:pt x="3609" y="9729"/>
                  </a:lnTo>
                  <a:lnTo>
                    <a:pt x="3737" y="9513"/>
                  </a:lnTo>
                  <a:lnTo>
                    <a:pt x="3851" y="9296"/>
                  </a:lnTo>
                  <a:lnTo>
                    <a:pt x="3953" y="9066"/>
                  </a:lnTo>
                  <a:lnTo>
                    <a:pt x="4043" y="8837"/>
                  </a:lnTo>
                  <a:lnTo>
                    <a:pt x="4119" y="8595"/>
                  </a:lnTo>
                  <a:lnTo>
                    <a:pt x="4183" y="8340"/>
                  </a:lnTo>
                  <a:lnTo>
                    <a:pt x="4234" y="8097"/>
                  </a:lnTo>
                  <a:lnTo>
                    <a:pt x="4272" y="7829"/>
                  </a:lnTo>
                  <a:lnTo>
                    <a:pt x="4298" y="7574"/>
                  </a:lnTo>
                  <a:lnTo>
                    <a:pt x="4323" y="7307"/>
                  </a:lnTo>
                  <a:lnTo>
                    <a:pt x="4336" y="7039"/>
                  </a:lnTo>
                  <a:lnTo>
                    <a:pt x="4349" y="6758"/>
                  </a:lnTo>
                  <a:lnTo>
                    <a:pt x="4336" y="6210"/>
                  </a:lnTo>
                  <a:lnTo>
                    <a:pt x="4298" y="5649"/>
                  </a:lnTo>
                  <a:lnTo>
                    <a:pt x="4247" y="5088"/>
                  </a:lnTo>
                  <a:lnTo>
                    <a:pt x="121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5192175" y="882350"/>
              <a:ext cx="116050" cy="127225"/>
            </a:xfrm>
            <a:custGeom>
              <a:rect b="b" l="l" r="r" t="t"/>
              <a:pathLst>
                <a:path extrusionOk="0" h="5089" w="4642">
                  <a:moveTo>
                    <a:pt x="4642" y="1"/>
                  </a:moveTo>
                  <a:lnTo>
                    <a:pt x="1" y="2985"/>
                  </a:lnTo>
                  <a:lnTo>
                    <a:pt x="1" y="3010"/>
                  </a:lnTo>
                  <a:lnTo>
                    <a:pt x="4642" y="26"/>
                  </a:lnTo>
                  <a:lnTo>
                    <a:pt x="4642" y="1"/>
                  </a:lnTo>
                  <a:close/>
                  <a:moveTo>
                    <a:pt x="90" y="3992"/>
                  </a:moveTo>
                  <a:lnTo>
                    <a:pt x="90" y="4540"/>
                  </a:lnTo>
                  <a:lnTo>
                    <a:pt x="77" y="5088"/>
                  </a:lnTo>
                  <a:lnTo>
                    <a:pt x="90" y="5088"/>
                  </a:lnTo>
                  <a:lnTo>
                    <a:pt x="103" y="4821"/>
                  </a:lnTo>
                  <a:lnTo>
                    <a:pt x="103" y="4540"/>
                  </a:lnTo>
                  <a:lnTo>
                    <a:pt x="90" y="399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5194100" y="982125"/>
              <a:ext cx="650" cy="27450"/>
            </a:xfrm>
            <a:custGeom>
              <a:rect b="b" l="l" r="r" t="t"/>
              <a:pathLst>
                <a:path extrusionOk="0" fill="none" h="1098" w="26">
                  <a:moveTo>
                    <a:pt x="13" y="1"/>
                  </a:moveTo>
                  <a:lnTo>
                    <a:pt x="13" y="1"/>
                  </a:lnTo>
                  <a:lnTo>
                    <a:pt x="13" y="549"/>
                  </a:lnTo>
                  <a:lnTo>
                    <a:pt x="0" y="1097"/>
                  </a:lnTo>
                  <a:lnTo>
                    <a:pt x="0" y="1097"/>
                  </a:lnTo>
                  <a:lnTo>
                    <a:pt x="13" y="1097"/>
                  </a:lnTo>
                  <a:lnTo>
                    <a:pt x="13" y="1097"/>
                  </a:lnTo>
                  <a:lnTo>
                    <a:pt x="26" y="830"/>
                  </a:lnTo>
                  <a:lnTo>
                    <a:pt x="26" y="549"/>
                  </a:lnTo>
                  <a:lnTo>
                    <a:pt x="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5192175" y="882350"/>
              <a:ext cx="116050" cy="75275"/>
            </a:xfrm>
            <a:custGeom>
              <a:rect b="b" l="l" r="r" t="t"/>
              <a:pathLst>
                <a:path extrusionOk="0" fill="none" h="3011" w="4642">
                  <a:moveTo>
                    <a:pt x="4642" y="1"/>
                  </a:moveTo>
                  <a:lnTo>
                    <a:pt x="1" y="2985"/>
                  </a:lnTo>
                  <a:lnTo>
                    <a:pt x="1" y="2985"/>
                  </a:lnTo>
                  <a:lnTo>
                    <a:pt x="1" y="3010"/>
                  </a:lnTo>
                  <a:lnTo>
                    <a:pt x="4642" y="26"/>
                  </a:lnTo>
                  <a:lnTo>
                    <a:pt x="4642" y="26"/>
                  </a:lnTo>
                  <a:lnTo>
                    <a:pt x="46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5192175" y="883000"/>
              <a:ext cx="116700" cy="126575"/>
            </a:xfrm>
            <a:custGeom>
              <a:rect b="b" l="l" r="r" t="t"/>
              <a:pathLst>
                <a:path extrusionOk="0" h="5063" w="4668">
                  <a:moveTo>
                    <a:pt x="4642" y="0"/>
                  </a:moveTo>
                  <a:lnTo>
                    <a:pt x="1" y="2984"/>
                  </a:lnTo>
                  <a:lnTo>
                    <a:pt x="52" y="3469"/>
                  </a:lnTo>
                  <a:lnTo>
                    <a:pt x="90" y="3966"/>
                  </a:lnTo>
                  <a:lnTo>
                    <a:pt x="103" y="4514"/>
                  </a:lnTo>
                  <a:lnTo>
                    <a:pt x="103" y="4795"/>
                  </a:lnTo>
                  <a:lnTo>
                    <a:pt x="90" y="5062"/>
                  </a:lnTo>
                  <a:lnTo>
                    <a:pt x="243" y="5062"/>
                  </a:lnTo>
                  <a:lnTo>
                    <a:pt x="396" y="5050"/>
                  </a:lnTo>
                  <a:lnTo>
                    <a:pt x="727" y="4999"/>
                  </a:lnTo>
                  <a:lnTo>
                    <a:pt x="1059" y="4909"/>
                  </a:lnTo>
                  <a:lnTo>
                    <a:pt x="1403" y="4807"/>
                  </a:lnTo>
                  <a:lnTo>
                    <a:pt x="1748" y="4667"/>
                  </a:lnTo>
                  <a:lnTo>
                    <a:pt x="2092" y="4514"/>
                  </a:lnTo>
                  <a:lnTo>
                    <a:pt x="2423" y="4323"/>
                  </a:lnTo>
                  <a:lnTo>
                    <a:pt x="2742" y="4119"/>
                  </a:lnTo>
                  <a:lnTo>
                    <a:pt x="3061" y="3902"/>
                  </a:lnTo>
                  <a:lnTo>
                    <a:pt x="3354" y="3660"/>
                  </a:lnTo>
                  <a:lnTo>
                    <a:pt x="3622" y="3405"/>
                  </a:lnTo>
                  <a:lnTo>
                    <a:pt x="3864" y="3137"/>
                  </a:lnTo>
                  <a:lnTo>
                    <a:pt x="3979" y="2997"/>
                  </a:lnTo>
                  <a:lnTo>
                    <a:pt x="4081" y="2857"/>
                  </a:lnTo>
                  <a:lnTo>
                    <a:pt x="4170" y="2716"/>
                  </a:lnTo>
                  <a:lnTo>
                    <a:pt x="4259" y="2576"/>
                  </a:lnTo>
                  <a:lnTo>
                    <a:pt x="4336" y="2423"/>
                  </a:lnTo>
                  <a:lnTo>
                    <a:pt x="4400" y="2270"/>
                  </a:lnTo>
                  <a:lnTo>
                    <a:pt x="4451" y="2117"/>
                  </a:lnTo>
                  <a:lnTo>
                    <a:pt x="4489" y="1964"/>
                  </a:lnTo>
                  <a:lnTo>
                    <a:pt x="4553" y="1722"/>
                  </a:lnTo>
                  <a:lnTo>
                    <a:pt x="4591" y="1479"/>
                  </a:lnTo>
                  <a:lnTo>
                    <a:pt x="4629" y="1237"/>
                  </a:lnTo>
                  <a:lnTo>
                    <a:pt x="4655" y="995"/>
                  </a:lnTo>
                  <a:lnTo>
                    <a:pt x="4667" y="740"/>
                  </a:lnTo>
                  <a:lnTo>
                    <a:pt x="4667" y="498"/>
                  </a:lnTo>
                  <a:lnTo>
                    <a:pt x="4667" y="243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5192175" y="883000"/>
              <a:ext cx="116700" cy="126575"/>
            </a:xfrm>
            <a:custGeom>
              <a:rect b="b" l="l" r="r" t="t"/>
              <a:pathLst>
                <a:path extrusionOk="0" fill="none" h="5063" w="4668">
                  <a:moveTo>
                    <a:pt x="4642" y="0"/>
                  </a:moveTo>
                  <a:lnTo>
                    <a:pt x="1" y="2984"/>
                  </a:lnTo>
                  <a:lnTo>
                    <a:pt x="1" y="2984"/>
                  </a:lnTo>
                  <a:lnTo>
                    <a:pt x="52" y="3469"/>
                  </a:lnTo>
                  <a:lnTo>
                    <a:pt x="90" y="3966"/>
                  </a:lnTo>
                  <a:lnTo>
                    <a:pt x="90" y="3966"/>
                  </a:lnTo>
                  <a:lnTo>
                    <a:pt x="103" y="4514"/>
                  </a:lnTo>
                  <a:lnTo>
                    <a:pt x="103" y="4795"/>
                  </a:lnTo>
                  <a:lnTo>
                    <a:pt x="90" y="5062"/>
                  </a:lnTo>
                  <a:lnTo>
                    <a:pt x="90" y="5062"/>
                  </a:lnTo>
                  <a:lnTo>
                    <a:pt x="243" y="5062"/>
                  </a:lnTo>
                  <a:lnTo>
                    <a:pt x="396" y="5050"/>
                  </a:lnTo>
                  <a:lnTo>
                    <a:pt x="727" y="4999"/>
                  </a:lnTo>
                  <a:lnTo>
                    <a:pt x="1059" y="4909"/>
                  </a:lnTo>
                  <a:lnTo>
                    <a:pt x="1403" y="4807"/>
                  </a:lnTo>
                  <a:lnTo>
                    <a:pt x="1748" y="4667"/>
                  </a:lnTo>
                  <a:lnTo>
                    <a:pt x="2092" y="4514"/>
                  </a:lnTo>
                  <a:lnTo>
                    <a:pt x="2423" y="4323"/>
                  </a:lnTo>
                  <a:lnTo>
                    <a:pt x="2742" y="4119"/>
                  </a:lnTo>
                  <a:lnTo>
                    <a:pt x="3061" y="3902"/>
                  </a:lnTo>
                  <a:lnTo>
                    <a:pt x="3354" y="3660"/>
                  </a:lnTo>
                  <a:lnTo>
                    <a:pt x="3622" y="3405"/>
                  </a:lnTo>
                  <a:lnTo>
                    <a:pt x="3864" y="3137"/>
                  </a:lnTo>
                  <a:lnTo>
                    <a:pt x="3979" y="2997"/>
                  </a:lnTo>
                  <a:lnTo>
                    <a:pt x="4081" y="2857"/>
                  </a:lnTo>
                  <a:lnTo>
                    <a:pt x="4170" y="2716"/>
                  </a:lnTo>
                  <a:lnTo>
                    <a:pt x="4259" y="2576"/>
                  </a:lnTo>
                  <a:lnTo>
                    <a:pt x="4336" y="2423"/>
                  </a:lnTo>
                  <a:lnTo>
                    <a:pt x="4400" y="2270"/>
                  </a:lnTo>
                  <a:lnTo>
                    <a:pt x="4451" y="2117"/>
                  </a:lnTo>
                  <a:lnTo>
                    <a:pt x="4489" y="1964"/>
                  </a:lnTo>
                  <a:lnTo>
                    <a:pt x="4489" y="1964"/>
                  </a:lnTo>
                  <a:lnTo>
                    <a:pt x="4553" y="1722"/>
                  </a:lnTo>
                  <a:lnTo>
                    <a:pt x="4591" y="1479"/>
                  </a:lnTo>
                  <a:lnTo>
                    <a:pt x="4629" y="1237"/>
                  </a:lnTo>
                  <a:lnTo>
                    <a:pt x="4655" y="995"/>
                  </a:lnTo>
                  <a:lnTo>
                    <a:pt x="4667" y="740"/>
                  </a:lnTo>
                  <a:lnTo>
                    <a:pt x="4667" y="498"/>
                  </a:lnTo>
                  <a:lnTo>
                    <a:pt x="4667" y="243"/>
                  </a:lnTo>
                  <a:lnTo>
                    <a:pt x="46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5097175" y="488350"/>
              <a:ext cx="234975" cy="278625"/>
            </a:xfrm>
            <a:custGeom>
              <a:rect b="b" l="l" r="r" t="t"/>
              <a:pathLst>
                <a:path extrusionOk="0" h="11145" w="9399">
                  <a:moveTo>
                    <a:pt x="4196" y="1"/>
                  </a:moveTo>
                  <a:lnTo>
                    <a:pt x="3954" y="13"/>
                  </a:lnTo>
                  <a:lnTo>
                    <a:pt x="3711" y="26"/>
                  </a:lnTo>
                  <a:lnTo>
                    <a:pt x="3469" y="64"/>
                  </a:lnTo>
                  <a:lnTo>
                    <a:pt x="3240" y="103"/>
                  </a:lnTo>
                  <a:lnTo>
                    <a:pt x="3010" y="166"/>
                  </a:lnTo>
                  <a:lnTo>
                    <a:pt x="2781" y="243"/>
                  </a:lnTo>
                  <a:lnTo>
                    <a:pt x="2577" y="332"/>
                  </a:lnTo>
                  <a:lnTo>
                    <a:pt x="2360" y="434"/>
                  </a:lnTo>
                  <a:lnTo>
                    <a:pt x="2169" y="562"/>
                  </a:lnTo>
                  <a:lnTo>
                    <a:pt x="1977" y="702"/>
                  </a:lnTo>
                  <a:lnTo>
                    <a:pt x="1799" y="868"/>
                  </a:lnTo>
                  <a:lnTo>
                    <a:pt x="1633" y="1046"/>
                  </a:lnTo>
                  <a:lnTo>
                    <a:pt x="1467" y="1250"/>
                  </a:lnTo>
                  <a:lnTo>
                    <a:pt x="1327" y="1480"/>
                  </a:lnTo>
                  <a:lnTo>
                    <a:pt x="1187" y="1735"/>
                  </a:lnTo>
                  <a:lnTo>
                    <a:pt x="1059" y="2002"/>
                  </a:lnTo>
                  <a:lnTo>
                    <a:pt x="957" y="2296"/>
                  </a:lnTo>
                  <a:lnTo>
                    <a:pt x="715" y="3048"/>
                  </a:lnTo>
                  <a:lnTo>
                    <a:pt x="524" y="3788"/>
                  </a:lnTo>
                  <a:lnTo>
                    <a:pt x="358" y="4489"/>
                  </a:lnTo>
                  <a:lnTo>
                    <a:pt x="230" y="5177"/>
                  </a:lnTo>
                  <a:lnTo>
                    <a:pt x="128" y="5828"/>
                  </a:lnTo>
                  <a:lnTo>
                    <a:pt x="65" y="6465"/>
                  </a:lnTo>
                  <a:lnTo>
                    <a:pt x="14" y="7065"/>
                  </a:lnTo>
                  <a:lnTo>
                    <a:pt x="1" y="7638"/>
                  </a:lnTo>
                  <a:lnTo>
                    <a:pt x="1" y="8187"/>
                  </a:lnTo>
                  <a:lnTo>
                    <a:pt x="39" y="8709"/>
                  </a:lnTo>
                  <a:lnTo>
                    <a:pt x="90" y="9194"/>
                  </a:lnTo>
                  <a:lnTo>
                    <a:pt x="154" y="9653"/>
                  </a:lnTo>
                  <a:lnTo>
                    <a:pt x="243" y="10074"/>
                  </a:lnTo>
                  <a:lnTo>
                    <a:pt x="345" y="10469"/>
                  </a:lnTo>
                  <a:lnTo>
                    <a:pt x="460" y="10826"/>
                  </a:lnTo>
                  <a:lnTo>
                    <a:pt x="587" y="11145"/>
                  </a:lnTo>
                  <a:lnTo>
                    <a:pt x="817" y="11068"/>
                  </a:lnTo>
                  <a:lnTo>
                    <a:pt x="1442" y="10826"/>
                  </a:lnTo>
                  <a:lnTo>
                    <a:pt x="1862" y="10648"/>
                  </a:lnTo>
                  <a:lnTo>
                    <a:pt x="2347" y="10444"/>
                  </a:lnTo>
                  <a:lnTo>
                    <a:pt x="2870" y="10201"/>
                  </a:lnTo>
                  <a:lnTo>
                    <a:pt x="3444" y="9934"/>
                  </a:lnTo>
                  <a:lnTo>
                    <a:pt x="4030" y="9628"/>
                  </a:lnTo>
                  <a:lnTo>
                    <a:pt x="4629" y="9296"/>
                  </a:lnTo>
                  <a:lnTo>
                    <a:pt x="5216" y="8939"/>
                  </a:lnTo>
                  <a:lnTo>
                    <a:pt x="5509" y="8760"/>
                  </a:lnTo>
                  <a:lnTo>
                    <a:pt x="5803" y="8569"/>
                  </a:lnTo>
                  <a:lnTo>
                    <a:pt x="6070" y="8365"/>
                  </a:lnTo>
                  <a:lnTo>
                    <a:pt x="6351" y="8161"/>
                  </a:lnTo>
                  <a:lnTo>
                    <a:pt x="6606" y="7957"/>
                  </a:lnTo>
                  <a:lnTo>
                    <a:pt x="6861" y="7740"/>
                  </a:lnTo>
                  <a:lnTo>
                    <a:pt x="7090" y="7511"/>
                  </a:lnTo>
                  <a:lnTo>
                    <a:pt x="7307" y="7294"/>
                  </a:lnTo>
                  <a:lnTo>
                    <a:pt x="7511" y="7065"/>
                  </a:lnTo>
                  <a:lnTo>
                    <a:pt x="7702" y="6822"/>
                  </a:lnTo>
                  <a:lnTo>
                    <a:pt x="8021" y="6376"/>
                  </a:lnTo>
                  <a:lnTo>
                    <a:pt x="8314" y="5904"/>
                  </a:lnTo>
                  <a:lnTo>
                    <a:pt x="8570" y="5432"/>
                  </a:lnTo>
                  <a:lnTo>
                    <a:pt x="8812" y="4948"/>
                  </a:lnTo>
                  <a:lnTo>
                    <a:pt x="8914" y="4706"/>
                  </a:lnTo>
                  <a:lnTo>
                    <a:pt x="9016" y="4463"/>
                  </a:lnTo>
                  <a:lnTo>
                    <a:pt x="9092" y="4221"/>
                  </a:lnTo>
                  <a:lnTo>
                    <a:pt x="9169" y="3979"/>
                  </a:lnTo>
                  <a:lnTo>
                    <a:pt x="9233" y="3749"/>
                  </a:lnTo>
                  <a:lnTo>
                    <a:pt x="9296" y="3520"/>
                  </a:lnTo>
                  <a:lnTo>
                    <a:pt x="9335" y="3290"/>
                  </a:lnTo>
                  <a:lnTo>
                    <a:pt x="9373" y="3061"/>
                  </a:lnTo>
                  <a:lnTo>
                    <a:pt x="9386" y="2844"/>
                  </a:lnTo>
                  <a:lnTo>
                    <a:pt x="9398" y="2627"/>
                  </a:lnTo>
                  <a:lnTo>
                    <a:pt x="9386" y="2423"/>
                  </a:lnTo>
                  <a:lnTo>
                    <a:pt x="9373" y="2232"/>
                  </a:lnTo>
                  <a:lnTo>
                    <a:pt x="9335" y="2041"/>
                  </a:lnTo>
                  <a:lnTo>
                    <a:pt x="9296" y="1849"/>
                  </a:lnTo>
                  <a:lnTo>
                    <a:pt x="9233" y="1684"/>
                  </a:lnTo>
                  <a:lnTo>
                    <a:pt x="9156" y="1518"/>
                  </a:lnTo>
                  <a:lnTo>
                    <a:pt x="9054" y="1365"/>
                  </a:lnTo>
                  <a:lnTo>
                    <a:pt x="8952" y="1225"/>
                  </a:lnTo>
                  <a:lnTo>
                    <a:pt x="8825" y="1084"/>
                  </a:lnTo>
                  <a:lnTo>
                    <a:pt x="8684" y="970"/>
                  </a:lnTo>
                  <a:lnTo>
                    <a:pt x="8518" y="868"/>
                  </a:lnTo>
                  <a:lnTo>
                    <a:pt x="8340" y="778"/>
                  </a:lnTo>
                  <a:lnTo>
                    <a:pt x="8149" y="702"/>
                  </a:lnTo>
                  <a:lnTo>
                    <a:pt x="7932" y="638"/>
                  </a:lnTo>
                  <a:lnTo>
                    <a:pt x="6988" y="409"/>
                  </a:lnTo>
                  <a:lnTo>
                    <a:pt x="6491" y="294"/>
                  </a:lnTo>
                  <a:lnTo>
                    <a:pt x="5981" y="192"/>
                  </a:lnTo>
                  <a:lnTo>
                    <a:pt x="5471" y="103"/>
                  </a:lnTo>
                  <a:lnTo>
                    <a:pt x="4948" y="39"/>
                  </a:lnTo>
                  <a:lnTo>
                    <a:pt x="4706" y="13"/>
                  </a:lnTo>
                  <a:lnTo>
                    <a:pt x="44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5075825" y="477825"/>
              <a:ext cx="392125" cy="494125"/>
            </a:xfrm>
            <a:custGeom>
              <a:rect b="b" l="l" r="r" t="t"/>
              <a:pathLst>
                <a:path extrusionOk="0" h="19765" w="15685">
                  <a:moveTo>
                    <a:pt x="8709" y="1"/>
                  </a:moveTo>
                  <a:lnTo>
                    <a:pt x="8352" y="14"/>
                  </a:lnTo>
                  <a:lnTo>
                    <a:pt x="8008" y="39"/>
                  </a:lnTo>
                  <a:lnTo>
                    <a:pt x="7651" y="90"/>
                  </a:lnTo>
                  <a:lnTo>
                    <a:pt x="7409" y="128"/>
                  </a:lnTo>
                  <a:lnTo>
                    <a:pt x="7167" y="179"/>
                  </a:lnTo>
                  <a:lnTo>
                    <a:pt x="6937" y="243"/>
                  </a:lnTo>
                  <a:lnTo>
                    <a:pt x="6695" y="320"/>
                  </a:lnTo>
                  <a:lnTo>
                    <a:pt x="6465" y="396"/>
                  </a:lnTo>
                  <a:lnTo>
                    <a:pt x="6249" y="485"/>
                  </a:lnTo>
                  <a:lnTo>
                    <a:pt x="6032" y="575"/>
                  </a:lnTo>
                  <a:lnTo>
                    <a:pt x="5815" y="677"/>
                  </a:lnTo>
                  <a:lnTo>
                    <a:pt x="5598" y="791"/>
                  </a:lnTo>
                  <a:lnTo>
                    <a:pt x="5394" y="906"/>
                  </a:lnTo>
                  <a:lnTo>
                    <a:pt x="5190" y="1034"/>
                  </a:lnTo>
                  <a:lnTo>
                    <a:pt x="4986" y="1161"/>
                  </a:lnTo>
                  <a:lnTo>
                    <a:pt x="4795" y="1301"/>
                  </a:lnTo>
                  <a:lnTo>
                    <a:pt x="4604" y="1442"/>
                  </a:lnTo>
                  <a:lnTo>
                    <a:pt x="4234" y="1760"/>
                  </a:lnTo>
                  <a:lnTo>
                    <a:pt x="3877" y="2092"/>
                  </a:lnTo>
                  <a:lnTo>
                    <a:pt x="3545" y="2449"/>
                  </a:lnTo>
                  <a:lnTo>
                    <a:pt x="3227" y="2831"/>
                  </a:lnTo>
                  <a:lnTo>
                    <a:pt x="2921" y="3227"/>
                  </a:lnTo>
                  <a:lnTo>
                    <a:pt x="2627" y="3635"/>
                  </a:lnTo>
                  <a:lnTo>
                    <a:pt x="2347" y="4068"/>
                  </a:lnTo>
                  <a:lnTo>
                    <a:pt x="2092" y="4515"/>
                  </a:lnTo>
                  <a:lnTo>
                    <a:pt x="1849" y="4974"/>
                  </a:lnTo>
                  <a:lnTo>
                    <a:pt x="1620" y="5445"/>
                  </a:lnTo>
                  <a:lnTo>
                    <a:pt x="1416" y="5930"/>
                  </a:lnTo>
                  <a:lnTo>
                    <a:pt x="1212" y="6415"/>
                  </a:lnTo>
                  <a:lnTo>
                    <a:pt x="1033" y="6912"/>
                  </a:lnTo>
                  <a:lnTo>
                    <a:pt x="868" y="7409"/>
                  </a:lnTo>
                  <a:lnTo>
                    <a:pt x="715" y="7919"/>
                  </a:lnTo>
                  <a:lnTo>
                    <a:pt x="574" y="8416"/>
                  </a:lnTo>
                  <a:lnTo>
                    <a:pt x="460" y="8926"/>
                  </a:lnTo>
                  <a:lnTo>
                    <a:pt x="345" y="9424"/>
                  </a:lnTo>
                  <a:lnTo>
                    <a:pt x="256" y="9921"/>
                  </a:lnTo>
                  <a:lnTo>
                    <a:pt x="179" y="10418"/>
                  </a:lnTo>
                  <a:lnTo>
                    <a:pt x="115" y="10903"/>
                  </a:lnTo>
                  <a:lnTo>
                    <a:pt x="64" y="11387"/>
                  </a:lnTo>
                  <a:lnTo>
                    <a:pt x="26" y="11859"/>
                  </a:lnTo>
                  <a:lnTo>
                    <a:pt x="13" y="12318"/>
                  </a:lnTo>
                  <a:lnTo>
                    <a:pt x="1" y="12765"/>
                  </a:lnTo>
                  <a:lnTo>
                    <a:pt x="1" y="13007"/>
                  </a:lnTo>
                  <a:lnTo>
                    <a:pt x="13" y="13249"/>
                  </a:lnTo>
                  <a:lnTo>
                    <a:pt x="39" y="13491"/>
                  </a:lnTo>
                  <a:lnTo>
                    <a:pt x="64" y="13721"/>
                  </a:lnTo>
                  <a:lnTo>
                    <a:pt x="103" y="13950"/>
                  </a:lnTo>
                  <a:lnTo>
                    <a:pt x="141" y="14180"/>
                  </a:lnTo>
                  <a:lnTo>
                    <a:pt x="256" y="14639"/>
                  </a:lnTo>
                  <a:lnTo>
                    <a:pt x="383" y="15072"/>
                  </a:lnTo>
                  <a:lnTo>
                    <a:pt x="549" y="15493"/>
                  </a:lnTo>
                  <a:lnTo>
                    <a:pt x="727" y="15914"/>
                  </a:lnTo>
                  <a:lnTo>
                    <a:pt x="944" y="16309"/>
                  </a:lnTo>
                  <a:lnTo>
                    <a:pt x="1174" y="16679"/>
                  </a:lnTo>
                  <a:lnTo>
                    <a:pt x="1429" y="17049"/>
                  </a:lnTo>
                  <a:lnTo>
                    <a:pt x="1709" y="17380"/>
                  </a:lnTo>
                  <a:lnTo>
                    <a:pt x="2002" y="17712"/>
                  </a:lnTo>
                  <a:lnTo>
                    <a:pt x="2321" y="18018"/>
                  </a:lnTo>
                  <a:lnTo>
                    <a:pt x="2653" y="18298"/>
                  </a:lnTo>
                  <a:lnTo>
                    <a:pt x="2997" y="18553"/>
                  </a:lnTo>
                  <a:lnTo>
                    <a:pt x="3367" y="18796"/>
                  </a:lnTo>
                  <a:lnTo>
                    <a:pt x="3737" y="19013"/>
                  </a:lnTo>
                  <a:lnTo>
                    <a:pt x="4132" y="19204"/>
                  </a:lnTo>
                  <a:lnTo>
                    <a:pt x="4527" y="19370"/>
                  </a:lnTo>
                  <a:lnTo>
                    <a:pt x="4935" y="19497"/>
                  </a:lnTo>
                  <a:lnTo>
                    <a:pt x="5356" y="19612"/>
                  </a:lnTo>
                  <a:lnTo>
                    <a:pt x="5777" y="19688"/>
                  </a:lnTo>
                  <a:lnTo>
                    <a:pt x="6210" y="19739"/>
                  </a:lnTo>
                  <a:lnTo>
                    <a:pt x="6427" y="19765"/>
                  </a:lnTo>
                  <a:lnTo>
                    <a:pt x="6873" y="19765"/>
                  </a:lnTo>
                  <a:lnTo>
                    <a:pt x="7090" y="19752"/>
                  </a:lnTo>
                  <a:lnTo>
                    <a:pt x="7320" y="19739"/>
                  </a:lnTo>
                  <a:lnTo>
                    <a:pt x="7536" y="19714"/>
                  </a:lnTo>
                  <a:lnTo>
                    <a:pt x="7766" y="19676"/>
                  </a:lnTo>
                  <a:lnTo>
                    <a:pt x="7983" y="19637"/>
                  </a:lnTo>
                  <a:lnTo>
                    <a:pt x="8212" y="19586"/>
                  </a:lnTo>
                  <a:lnTo>
                    <a:pt x="8429" y="19535"/>
                  </a:lnTo>
                  <a:lnTo>
                    <a:pt x="8658" y="19459"/>
                  </a:lnTo>
                  <a:lnTo>
                    <a:pt x="8875" y="19382"/>
                  </a:lnTo>
                  <a:lnTo>
                    <a:pt x="9105" y="19293"/>
                  </a:lnTo>
                  <a:lnTo>
                    <a:pt x="9321" y="19204"/>
                  </a:lnTo>
                  <a:lnTo>
                    <a:pt x="9551" y="19102"/>
                  </a:lnTo>
                  <a:lnTo>
                    <a:pt x="9768" y="18987"/>
                  </a:lnTo>
                  <a:lnTo>
                    <a:pt x="9985" y="18859"/>
                  </a:lnTo>
                  <a:lnTo>
                    <a:pt x="10201" y="18732"/>
                  </a:lnTo>
                  <a:lnTo>
                    <a:pt x="10482" y="18541"/>
                  </a:lnTo>
                  <a:lnTo>
                    <a:pt x="10750" y="18349"/>
                  </a:lnTo>
                  <a:lnTo>
                    <a:pt x="11005" y="18158"/>
                  </a:lnTo>
                  <a:lnTo>
                    <a:pt x="11260" y="17954"/>
                  </a:lnTo>
                  <a:lnTo>
                    <a:pt x="11489" y="17750"/>
                  </a:lnTo>
                  <a:lnTo>
                    <a:pt x="11706" y="17533"/>
                  </a:lnTo>
                  <a:lnTo>
                    <a:pt x="11910" y="17304"/>
                  </a:lnTo>
                  <a:lnTo>
                    <a:pt x="12114" y="17074"/>
                  </a:lnTo>
                  <a:lnTo>
                    <a:pt x="12292" y="16832"/>
                  </a:lnTo>
                  <a:lnTo>
                    <a:pt x="12471" y="16590"/>
                  </a:lnTo>
                  <a:lnTo>
                    <a:pt x="12649" y="16348"/>
                  </a:lnTo>
                  <a:lnTo>
                    <a:pt x="12815" y="16080"/>
                  </a:lnTo>
                  <a:lnTo>
                    <a:pt x="12968" y="15812"/>
                  </a:lnTo>
                  <a:lnTo>
                    <a:pt x="13121" y="15544"/>
                  </a:lnTo>
                  <a:lnTo>
                    <a:pt x="13262" y="15251"/>
                  </a:lnTo>
                  <a:lnTo>
                    <a:pt x="13402" y="14958"/>
                  </a:lnTo>
                  <a:lnTo>
                    <a:pt x="13657" y="14346"/>
                  </a:lnTo>
                  <a:lnTo>
                    <a:pt x="13899" y="13708"/>
                  </a:lnTo>
                  <a:lnTo>
                    <a:pt x="14141" y="13020"/>
                  </a:lnTo>
                  <a:lnTo>
                    <a:pt x="14384" y="12305"/>
                  </a:lnTo>
                  <a:lnTo>
                    <a:pt x="14613" y="11540"/>
                  </a:lnTo>
                  <a:lnTo>
                    <a:pt x="14855" y="10737"/>
                  </a:lnTo>
                  <a:lnTo>
                    <a:pt x="15365" y="9003"/>
                  </a:lnTo>
                  <a:lnTo>
                    <a:pt x="15480" y="8608"/>
                  </a:lnTo>
                  <a:lnTo>
                    <a:pt x="15569" y="8225"/>
                  </a:lnTo>
                  <a:lnTo>
                    <a:pt x="15633" y="7817"/>
                  </a:lnTo>
                  <a:lnTo>
                    <a:pt x="15671" y="7422"/>
                  </a:lnTo>
                  <a:lnTo>
                    <a:pt x="15684" y="7014"/>
                  </a:lnTo>
                  <a:lnTo>
                    <a:pt x="15684" y="6619"/>
                  </a:lnTo>
                  <a:lnTo>
                    <a:pt x="15646" y="6210"/>
                  </a:lnTo>
                  <a:lnTo>
                    <a:pt x="15595" y="5815"/>
                  </a:lnTo>
                  <a:lnTo>
                    <a:pt x="15531" y="5458"/>
                  </a:lnTo>
                  <a:lnTo>
                    <a:pt x="15455" y="5127"/>
                  </a:lnTo>
                  <a:lnTo>
                    <a:pt x="15353" y="4782"/>
                  </a:lnTo>
                  <a:lnTo>
                    <a:pt x="15238" y="4464"/>
                  </a:lnTo>
                  <a:lnTo>
                    <a:pt x="15110" y="4145"/>
                  </a:lnTo>
                  <a:lnTo>
                    <a:pt x="14957" y="3826"/>
                  </a:lnTo>
                  <a:lnTo>
                    <a:pt x="14804" y="3533"/>
                  </a:lnTo>
                  <a:lnTo>
                    <a:pt x="14626" y="3240"/>
                  </a:lnTo>
                  <a:lnTo>
                    <a:pt x="14447" y="2959"/>
                  </a:lnTo>
                  <a:lnTo>
                    <a:pt x="14243" y="2691"/>
                  </a:lnTo>
                  <a:lnTo>
                    <a:pt x="14039" y="2436"/>
                  </a:lnTo>
                  <a:lnTo>
                    <a:pt x="13810" y="2181"/>
                  </a:lnTo>
                  <a:lnTo>
                    <a:pt x="13580" y="1939"/>
                  </a:lnTo>
                  <a:lnTo>
                    <a:pt x="13325" y="1722"/>
                  </a:lnTo>
                  <a:lnTo>
                    <a:pt x="13070" y="1505"/>
                  </a:lnTo>
                  <a:lnTo>
                    <a:pt x="12815" y="1301"/>
                  </a:lnTo>
                  <a:lnTo>
                    <a:pt x="12535" y="1123"/>
                  </a:lnTo>
                  <a:lnTo>
                    <a:pt x="12254" y="944"/>
                  </a:lnTo>
                  <a:lnTo>
                    <a:pt x="11961" y="779"/>
                  </a:lnTo>
                  <a:lnTo>
                    <a:pt x="11668" y="638"/>
                  </a:lnTo>
                  <a:lnTo>
                    <a:pt x="11362" y="498"/>
                  </a:lnTo>
                  <a:lnTo>
                    <a:pt x="11043" y="383"/>
                  </a:lnTo>
                  <a:lnTo>
                    <a:pt x="10724" y="281"/>
                  </a:lnTo>
                  <a:lnTo>
                    <a:pt x="10405" y="192"/>
                  </a:lnTo>
                  <a:lnTo>
                    <a:pt x="10074" y="116"/>
                  </a:lnTo>
                  <a:lnTo>
                    <a:pt x="9742" y="65"/>
                  </a:lnTo>
                  <a:lnTo>
                    <a:pt x="9398" y="26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5356350" y="548275"/>
              <a:ext cx="227000" cy="281200"/>
            </a:xfrm>
            <a:custGeom>
              <a:rect b="b" l="l" r="r" t="t"/>
              <a:pathLst>
                <a:path extrusionOk="0" h="11248" w="9080">
                  <a:moveTo>
                    <a:pt x="4323" y="1"/>
                  </a:moveTo>
                  <a:lnTo>
                    <a:pt x="4055" y="26"/>
                  </a:lnTo>
                  <a:lnTo>
                    <a:pt x="3800" y="52"/>
                  </a:lnTo>
                  <a:lnTo>
                    <a:pt x="3545" y="103"/>
                  </a:lnTo>
                  <a:lnTo>
                    <a:pt x="3290" y="154"/>
                  </a:lnTo>
                  <a:lnTo>
                    <a:pt x="3035" y="205"/>
                  </a:lnTo>
                  <a:lnTo>
                    <a:pt x="2793" y="281"/>
                  </a:lnTo>
                  <a:lnTo>
                    <a:pt x="2551" y="371"/>
                  </a:lnTo>
                  <a:lnTo>
                    <a:pt x="2321" y="460"/>
                  </a:lnTo>
                  <a:lnTo>
                    <a:pt x="2104" y="562"/>
                  </a:lnTo>
                  <a:lnTo>
                    <a:pt x="1888" y="677"/>
                  </a:lnTo>
                  <a:lnTo>
                    <a:pt x="1684" y="804"/>
                  </a:lnTo>
                  <a:lnTo>
                    <a:pt x="1492" y="944"/>
                  </a:lnTo>
                  <a:lnTo>
                    <a:pt x="1314" y="1085"/>
                  </a:lnTo>
                  <a:lnTo>
                    <a:pt x="1148" y="1238"/>
                  </a:lnTo>
                  <a:lnTo>
                    <a:pt x="995" y="1416"/>
                  </a:lnTo>
                  <a:lnTo>
                    <a:pt x="855" y="1595"/>
                  </a:lnTo>
                  <a:lnTo>
                    <a:pt x="727" y="1786"/>
                  </a:lnTo>
                  <a:lnTo>
                    <a:pt x="625" y="1977"/>
                  </a:lnTo>
                  <a:lnTo>
                    <a:pt x="536" y="2194"/>
                  </a:lnTo>
                  <a:lnTo>
                    <a:pt x="472" y="2411"/>
                  </a:lnTo>
                  <a:lnTo>
                    <a:pt x="332" y="3023"/>
                  </a:lnTo>
                  <a:lnTo>
                    <a:pt x="217" y="3660"/>
                  </a:lnTo>
                  <a:lnTo>
                    <a:pt x="128" y="4298"/>
                  </a:lnTo>
                  <a:lnTo>
                    <a:pt x="64" y="4935"/>
                  </a:lnTo>
                  <a:lnTo>
                    <a:pt x="26" y="5573"/>
                  </a:lnTo>
                  <a:lnTo>
                    <a:pt x="0" y="6210"/>
                  </a:lnTo>
                  <a:lnTo>
                    <a:pt x="13" y="6848"/>
                  </a:lnTo>
                  <a:lnTo>
                    <a:pt x="39" y="7460"/>
                  </a:lnTo>
                  <a:lnTo>
                    <a:pt x="77" y="8059"/>
                  </a:lnTo>
                  <a:lnTo>
                    <a:pt x="141" y="8620"/>
                  </a:lnTo>
                  <a:lnTo>
                    <a:pt x="217" y="9169"/>
                  </a:lnTo>
                  <a:lnTo>
                    <a:pt x="319" y="9666"/>
                  </a:lnTo>
                  <a:lnTo>
                    <a:pt x="434" y="10138"/>
                  </a:lnTo>
                  <a:lnTo>
                    <a:pt x="561" y="10559"/>
                  </a:lnTo>
                  <a:lnTo>
                    <a:pt x="625" y="10750"/>
                  </a:lnTo>
                  <a:lnTo>
                    <a:pt x="702" y="10928"/>
                  </a:lnTo>
                  <a:lnTo>
                    <a:pt x="778" y="11107"/>
                  </a:lnTo>
                  <a:lnTo>
                    <a:pt x="855" y="11247"/>
                  </a:lnTo>
                  <a:lnTo>
                    <a:pt x="1046" y="11158"/>
                  </a:lnTo>
                  <a:lnTo>
                    <a:pt x="1582" y="10865"/>
                  </a:lnTo>
                  <a:lnTo>
                    <a:pt x="2372" y="10431"/>
                  </a:lnTo>
                  <a:lnTo>
                    <a:pt x="2844" y="10151"/>
                  </a:lnTo>
                  <a:lnTo>
                    <a:pt x="3341" y="9845"/>
                  </a:lnTo>
                  <a:lnTo>
                    <a:pt x="3877" y="9513"/>
                  </a:lnTo>
                  <a:lnTo>
                    <a:pt x="4412" y="9156"/>
                  </a:lnTo>
                  <a:lnTo>
                    <a:pt x="4961" y="8786"/>
                  </a:lnTo>
                  <a:lnTo>
                    <a:pt x="5509" y="8391"/>
                  </a:lnTo>
                  <a:lnTo>
                    <a:pt x="6032" y="7983"/>
                  </a:lnTo>
                  <a:lnTo>
                    <a:pt x="6542" y="7562"/>
                  </a:lnTo>
                  <a:lnTo>
                    <a:pt x="6771" y="7345"/>
                  </a:lnTo>
                  <a:lnTo>
                    <a:pt x="7001" y="7129"/>
                  </a:lnTo>
                  <a:lnTo>
                    <a:pt x="7230" y="6912"/>
                  </a:lnTo>
                  <a:lnTo>
                    <a:pt x="7434" y="6695"/>
                  </a:lnTo>
                  <a:lnTo>
                    <a:pt x="7613" y="6491"/>
                  </a:lnTo>
                  <a:lnTo>
                    <a:pt x="7778" y="6287"/>
                  </a:lnTo>
                  <a:lnTo>
                    <a:pt x="7944" y="6083"/>
                  </a:lnTo>
                  <a:lnTo>
                    <a:pt x="8097" y="5866"/>
                  </a:lnTo>
                  <a:lnTo>
                    <a:pt x="8238" y="5649"/>
                  </a:lnTo>
                  <a:lnTo>
                    <a:pt x="8378" y="5445"/>
                  </a:lnTo>
                  <a:lnTo>
                    <a:pt x="8493" y="5229"/>
                  </a:lnTo>
                  <a:lnTo>
                    <a:pt x="8607" y="5012"/>
                  </a:lnTo>
                  <a:lnTo>
                    <a:pt x="8709" y="4795"/>
                  </a:lnTo>
                  <a:lnTo>
                    <a:pt x="8799" y="4591"/>
                  </a:lnTo>
                  <a:lnTo>
                    <a:pt x="8875" y="4374"/>
                  </a:lnTo>
                  <a:lnTo>
                    <a:pt x="8939" y="4158"/>
                  </a:lnTo>
                  <a:lnTo>
                    <a:pt x="8990" y="3954"/>
                  </a:lnTo>
                  <a:lnTo>
                    <a:pt x="9028" y="3737"/>
                  </a:lnTo>
                  <a:lnTo>
                    <a:pt x="9054" y="3533"/>
                  </a:lnTo>
                  <a:lnTo>
                    <a:pt x="9079" y="3316"/>
                  </a:lnTo>
                  <a:lnTo>
                    <a:pt x="9079" y="3112"/>
                  </a:lnTo>
                  <a:lnTo>
                    <a:pt x="9066" y="2908"/>
                  </a:lnTo>
                  <a:lnTo>
                    <a:pt x="9028" y="2717"/>
                  </a:lnTo>
                  <a:lnTo>
                    <a:pt x="8990" y="2525"/>
                  </a:lnTo>
                  <a:lnTo>
                    <a:pt x="8939" y="2334"/>
                  </a:lnTo>
                  <a:lnTo>
                    <a:pt x="8862" y="2143"/>
                  </a:lnTo>
                  <a:lnTo>
                    <a:pt x="8786" y="1952"/>
                  </a:lnTo>
                  <a:lnTo>
                    <a:pt x="8684" y="1773"/>
                  </a:lnTo>
                  <a:lnTo>
                    <a:pt x="8556" y="1607"/>
                  </a:lnTo>
                  <a:lnTo>
                    <a:pt x="8429" y="1442"/>
                  </a:lnTo>
                  <a:lnTo>
                    <a:pt x="8276" y="1276"/>
                  </a:lnTo>
                  <a:lnTo>
                    <a:pt x="8110" y="1110"/>
                  </a:lnTo>
                  <a:lnTo>
                    <a:pt x="7931" y="970"/>
                  </a:lnTo>
                  <a:lnTo>
                    <a:pt x="7727" y="817"/>
                  </a:lnTo>
                  <a:lnTo>
                    <a:pt x="7511" y="689"/>
                  </a:lnTo>
                  <a:lnTo>
                    <a:pt x="7268" y="549"/>
                  </a:lnTo>
                  <a:lnTo>
                    <a:pt x="7064" y="460"/>
                  </a:lnTo>
                  <a:lnTo>
                    <a:pt x="6835" y="358"/>
                  </a:lnTo>
                  <a:lnTo>
                    <a:pt x="6605" y="281"/>
                  </a:lnTo>
                  <a:lnTo>
                    <a:pt x="6376" y="205"/>
                  </a:lnTo>
                  <a:lnTo>
                    <a:pt x="6134" y="154"/>
                  </a:lnTo>
                  <a:lnTo>
                    <a:pt x="5879" y="103"/>
                  </a:lnTo>
                  <a:lnTo>
                    <a:pt x="5624" y="52"/>
                  </a:lnTo>
                  <a:lnTo>
                    <a:pt x="5369" y="26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5037575" y="353500"/>
              <a:ext cx="547050" cy="259525"/>
            </a:xfrm>
            <a:custGeom>
              <a:rect b="b" l="l" r="r" t="t"/>
              <a:pathLst>
                <a:path extrusionOk="0" h="10381" w="21882">
                  <a:moveTo>
                    <a:pt x="8697" y="1"/>
                  </a:moveTo>
                  <a:lnTo>
                    <a:pt x="8340" y="14"/>
                  </a:lnTo>
                  <a:lnTo>
                    <a:pt x="7995" y="39"/>
                  </a:lnTo>
                  <a:lnTo>
                    <a:pt x="7651" y="90"/>
                  </a:lnTo>
                  <a:lnTo>
                    <a:pt x="7319" y="141"/>
                  </a:lnTo>
                  <a:lnTo>
                    <a:pt x="6988" y="230"/>
                  </a:lnTo>
                  <a:lnTo>
                    <a:pt x="6669" y="332"/>
                  </a:lnTo>
                  <a:lnTo>
                    <a:pt x="6363" y="447"/>
                  </a:lnTo>
                  <a:lnTo>
                    <a:pt x="6057" y="575"/>
                  </a:lnTo>
                  <a:lnTo>
                    <a:pt x="5777" y="728"/>
                  </a:lnTo>
                  <a:lnTo>
                    <a:pt x="5496" y="906"/>
                  </a:lnTo>
                  <a:lnTo>
                    <a:pt x="5241" y="1097"/>
                  </a:lnTo>
                  <a:lnTo>
                    <a:pt x="5012" y="1301"/>
                  </a:lnTo>
                  <a:lnTo>
                    <a:pt x="4782" y="1531"/>
                  </a:lnTo>
                  <a:lnTo>
                    <a:pt x="4578" y="1773"/>
                  </a:lnTo>
                  <a:lnTo>
                    <a:pt x="4387" y="2067"/>
                  </a:lnTo>
                  <a:lnTo>
                    <a:pt x="4234" y="2334"/>
                  </a:lnTo>
                  <a:lnTo>
                    <a:pt x="4106" y="2577"/>
                  </a:lnTo>
                  <a:lnTo>
                    <a:pt x="4004" y="2819"/>
                  </a:lnTo>
                  <a:lnTo>
                    <a:pt x="3851" y="3265"/>
                  </a:lnTo>
                  <a:lnTo>
                    <a:pt x="3775" y="3495"/>
                  </a:lnTo>
                  <a:lnTo>
                    <a:pt x="3673" y="3711"/>
                  </a:lnTo>
                  <a:lnTo>
                    <a:pt x="3558" y="3941"/>
                  </a:lnTo>
                  <a:lnTo>
                    <a:pt x="3405" y="4170"/>
                  </a:lnTo>
                  <a:lnTo>
                    <a:pt x="3214" y="4413"/>
                  </a:lnTo>
                  <a:lnTo>
                    <a:pt x="3099" y="4540"/>
                  </a:lnTo>
                  <a:lnTo>
                    <a:pt x="2959" y="4668"/>
                  </a:lnTo>
                  <a:lnTo>
                    <a:pt x="2818" y="4808"/>
                  </a:lnTo>
                  <a:lnTo>
                    <a:pt x="2653" y="4936"/>
                  </a:lnTo>
                  <a:lnTo>
                    <a:pt x="2283" y="5242"/>
                  </a:lnTo>
                  <a:lnTo>
                    <a:pt x="1824" y="5548"/>
                  </a:lnTo>
                  <a:lnTo>
                    <a:pt x="1276" y="5892"/>
                  </a:lnTo>
                  <a:lnTo>
                    <a:pt x="1110" y="6007"/>
                  </a:lnTo>
                  <a:lnTo>
                    <a:pt x="957" y="6109"/>
                  </a:lnTo>
                  <a:lnTo>
                    <a:pt x="816" y="6236"/>
                  </a:lnTo>
                  <a:lnTo>
                    <a:pt x="689" y="6351"/>
                  </a:lnTo>
                  <a:lnTo>
                    <a:pt x="574" y="6466"/>
                  </a:lnTo>
                  <a:lnTo>
                    <a:pt x="472" y="6593"/>
                  </a:lnTo>
                  <a:lnTo>
                    <a:pt x="383" y="6721"/>
                  </a:lnTo>
                  <a:lnTo>
                    <a:pt x="294" y="6848"/>
                  </a:lnTo>
                  <a:lnTo>
                    <a:pt x="230" y="6988"/>
                  </a:lnTo>
                  <a:lnTo>
                    <a:pt x="166" y="7116"/>
                  </a:lnTo>
                  <a:lnTo>
                    <a:pt x="115" y="7256"/>
                  </a:lnTo>
                  <a:lnTo>
                    <a:pt x="77" y="7384"/>
                  </a:lnTo>
                  <a:lnTo>
                    <a:pt x="51" y="7524"/>
                  </a:lnTo>
                  <a:lnTo>
                    <a:pt x="26" y="7664"/>
                  </a:lnTo>
                  <a:lnTo>
                    <a:pt x="0" y="7932"/>
                  </a:lnTo>
                  <a:lnTo>
                    <a:pt x="0" y="8213"/>
                  </a:lnTo>
                  <a:lnTo>
                    <a:pt x="26" y="8480"/>
                  </a:lnTo>
                  <a:lnTo>
                    <a:pt x="77" y="8735"/>
                  </a:lnTo>
                  <a:lnTo>
                    <a:pt x="141" y="8990"/>
                  </a:lnTo>
                  <a:lnTo>
                    <a:pt x="217" y="9220"/>
                  </a:lnTo>
                  <a:lnTo>
                    <a:pt x="294" y="9449"/>
                  </a:lnTo>
                  <a:lnTo>
                    <a:pt x="383" y="9653"/>
                  </a:lnTo>
                  <a:lnTo>
                    <a:pt x="472" y="9832"/>
                  </a:lnTo>
                  <a:lnTo>
                    <a:pt x="472" y="9692"/>
                  </a:lnTo>
                  <a:lnTo>
                    <a:pt x="472" y="9526"/>
                  </a:lnTo>
                  <a:lnTo>
                    <a:pt x="485" y="9347"/>
                  </a:lnTo>
                  <a:lnTo>
                    <a:pt x="523" y="9143"/>
                  </a:lnTo>
                  <a:lnTo>
                    <a:pt x="561" y="8939"/>
                  </a:lnTo>
                  <a:lnTo>
                    <a:pt x="625" y="8710"/>
                  </a:lnTo>
                  <a:lnTo>
                    <a:pt x="702" y="8493"/>
                  </a:lnTo>
                  <a:lnTo>
                    <a:pt x="791" y="8276"/>
                  </a:lnTo>
                  <a:lnTo>
                    <a:pt x="906" y="8059"/>
                  </a:lnTo>
                  <a:lnTo>
                    <a:pt x="1046" y="7843"/>
                  </a:lnTo>
                  <a:lnTo>
                    <a:pt x="1212" y="7639"/>
                  </a:lnTo>
                  <a:lnTo>
                    <a:pt x="1301" y="7549"/>
                  </a:lnTo>
                  <a:lnTo>
                    <a:pt x="1403" y="7460"/>
                  </a:lnTo>
                  <a:lnTo>
                    <a:pt x="1505" y="7371"/>
                  </a:lnTo>
                  <a:lnTo>
                    <a:pt x="1620" y="7294"/>
                  </a:lnTo>
                  <a:lnTo>
                    <a:pt x="1735" y="7218"/>
                  </a:lnTo>
                  <a:lnTo>
                    <a:pt x="1862" y="7154"/>
                  </a:lnTo>
                  <a:lnTo>
                    <a:pt x="1990" y="7090"/>
                  </a:lnTo>
                  <a:lnTo>
                    <a:pt x="2143" y="7027"/>
                  </a:lnTo>
                  <a:lnTo>
                    <a:pt x="2283" y="6988"/>
                  </a:lnTo>
                  <a:lnTo>
                    <a:pt x="2449" y="6937"/>
                  </a:lnTo>
                  <a:lnTo>
                    <a:pt x="2576" y="6912"/>
                  </a:lnTo>
                  <a:lnTo>
                    <a:pt x="2704" y="6899"/>
                  </a:lnTo>
                  <a:lnTo>
                    <a:pt x="2959" y="6886"/>
                  </a:lnTo>
                  <a:lnTo>
                    <a:pt x="3201" y="6899"/>
                  </a:lnTo>
                  <a:lnTo>
                    <a:pt x="3430" y="6937"/>
                  </a:lnTo>
                  <a:lnTo>
                    <a:pt x="3647" y="6976"/>
                  </a:lnTo>
                  <a:lnTo>
                    <a:pt x="3864" y="7039"/>
                  </a:lnTo>
                  <a:lnTo>
                    <a:pt x="4259" y="7141"/>
                  </a:lnTo>
                  <a:lnTo>
                    <a:pt x="4451" y="7192"/>
                  </a:lnTo>
                  <a:lnTo>
                    <a:pt x="4642" y="7218"/>
                  </a:lnTo>
                  <a:lnTo>
                    <a:pt x="4833" y="7218"/>
                  </a:lnTo>
                  <a:lnTo>
                    <a:pt x="5012" y="7205"/>
                  </a:lnTo>
                  <a:lnTo>
                    <a:pt x="5101" y="7180"/>
                  </a:lnTo>
                  <a:lnTo>
                    <a:pt x="5190" y="7154"/>
                  </a:lnTo>
                  <a:lnTo>
                    <a:pt x="5279" y="7116"/>
                  </a:lnTo>
                  <a:lnTo>
                    <a:pt x="5369" y="7065"/>
                  </a:lnTo>
                  <a:lnTo>
                    <a:pt x="5458" y="7001"/>
                  </a:lnTo>
                  <a:lnTo>
                    <a:pt x="5560" y="6925"/>
                  </a:lnTo>
                  <a:lnTo>
                    <a:pt x="5649" y="6848"/>
                  </a:lnTo>
                  <a:lnTo>
                    <a:pt x="5738" y="6746"/>
                  </a:lnTo>
                  <a:lnTo>
                    <a:pt x="5904" y="6874"/>
                  </a:lnTo>
                  <a:lnTo>
                    <a:pt x="6095" y="7039"/>
                  </a:lnTo>
                  <a:lnTo>
                    <a:pt x="6363" y="7231"/>
                  </a:lnTo>
                  <a:lnTo>
                    <a:pt x="6720" y="7473"/>
                  </a:lnTo>
                  <a:lnTo>
                    <a:pt x="7141" y="7753"/>
                  </a:lnTo>
                  <a:lnTo>
                    <a:pt x="7638" y="8047"/>
                  </a:lnTo>
                  <a:lnTo>
                    <a:pt x="8225" y="8353"/>
                  </a:lnTo>
                  <a:lnTo>
                    <a:pt x="8544" y="8506"/>
                  </a:lnTo>
                  <a:lnTo>
                    <a:pt x="8875" y="8672"/>
                  </a:lnTo>
                  <a:lnTo>
                    <a:pt x="9232" y="8825"/>
                  </a:lnTo>
                  <a:lnTo>
                    <a:pt x="9602" y="8978"/>
                  </a:lnTo>
                  <a:lnTo>
                    <a:pt x="9984" y="9131"/>
                  </a:lnTo>
                  <a:lnTo>
                    <a:pt x="10392" y="9284"/>
                  </a:lnTo>
                  <a:lnTo>
                    <a:pt x="10826" y="9424"/>
                  </a:lnTo>
                  <a:lnTo>
                    <a:pt x="11272" y="9564"/>
                  </a:lnTo>
                  <a:lnTo>
                    <a:pt x="11731" y="9692"/>
                  </a:lnTo>
                  <a:lnTo>
                    <a:pt x="12216" y="9819"/>
                  </a:lnTo>
                  <a:lnTo>
                    <a:pt x="12713" y="9934"/>
                  </a:lnTo>
                  <a:lnTo>
                    <a:pt x="13236" y="10036"/>
                  </a:lnTo>
                  <a:lnTo>
                    <a:pt x="13771" y="10125"/>
                  </a:lnTo>
                  <a:lnTo>
                    <a:pt x="14320" y="10202"/>
                  </a:lnTo>
                  <a:lnTo>
                    <a:pt x="14894" y="10278"/>
                  </a:lnTo>
                  <a:lnTo>
                    <a:pt x="15480" y="10329"/>
                  </a:lnTo>
                  <a:lnTo>
                    <a:pt x="16118" y="10367"/>
                  </a:lnTo>
                  <a:lnTo>
                    <a:pt x="16679" y="10380"/>
                  </a:lnTo>
                  <a:lnTo>
                    <a:pt x="17176" y="10380"/>
                  </a:lnTo>
                  <a:lnTo>
                    <a:pt x="17609" y="10367"/>
                  </a:lnTo>
                  <a:lnTo>
                    <a:pt x="17992" y="10342"/>
                  </a:lnTo>
                  <a:lnTo>
                    <a:pt x="18311" y="10291"/>
                  </a:lnTo>
                  <a:lnTo>
                    <a:pt x="18591" y="10240"/>
                  </a:lnTo>
                  <a:lnTo>
                    <a:pt x="18821" y="10189"/>
                  </a:lnTo>
                  <a:lnTo>
                    <a:pt x="19012" y="10125"/>
                  </a:lnTo>
                  <a:lnTo>
                    <a:pt x="19165" y="10061"/>
                  </a:lnTo>
                  <a:lnTo>
                    <a:pt x="19280" y="10010"/>
                  </a:lnTo>
                  <a:lnTo>
                    <a:pt x="19369" y="9947"/>
                  </a:lnTo>
                  <a:lnTo>
                    <a:pt x="19433" y="9908"/>
                  </a:lnTo>
                  <a:lnTo>
                    <a:pt x="19471" y="9870"/>
                  </a:lnTo>
                  <a:lnTo>
                    <a:pt x="19497" y="9832"/>
                  </a:lnTo>
                  <a:lnTo>
                    <a:pt x="19688" y="9819"/>
                  </a:lnTo>
                  <a:lnTo>
                    <a:pt x="19854" y="9794"/>
                  </a:lnTo>
                  <a:lnTo>
                    <a:pt x="20032" y="9743"/>
                  </a:lnTo>
                  <a:lnTo>
                    <a:pt x="20198" y="9679"/>
                  </a:lnTo>
                  <a:lnTo>
                    <a:pt x="20364" y="9615"/>
                  </a:lnTo>
                  <a:lnTo>
                    <a:pt x="20517" y="9539"/>
                  </a:lnTo>
                  <a:lnTo>
                    <a:pt x="20670" y="9449"/>
                  </a:lnTo>
                  <a:lnTo>
                    <a:pt x="20810" y="9347"/>
                  </a:lnTo>
                  <a:lnTo>
                    <a:pt x="20950" y="9233"/>
                  </a:lnTo>
                  <a:lnTo>
                    <a:pt x="21078" y="9118"/>
                  </a:lnTo>
                  <a:lnTo>
                    <a:pt x="21205" y="8990"/>
                  </a:lnTo>
                  <a:lnTo>
                    <a:pt x="21307" y="8863"/>
                  </a:lnTo>
                  <a:lnTo>
                    <a:pt x="21409" y="8723"/>
                  </a:lnTo>
                  <a:lnTo>
                    <a:pt x="21511" y="8582"/>
                  </a:lnTo>
                  <a:lnTo>
                    <a:pt x="21601" y="8429"/>
                  </a:lnTo>
                  <a:lnTo>
                    <a:pt x="21664" y="8276"/>
                  </a:lnTo>
                  <a:lnTo>
                    <a:pt x="21728" y="8123"/>
                  </a:lnTo>
                  <a:lnTo>
                    <a:pt x="21792" y="7957"/>
                  </a:lnTo>
                  <a:lnTo>
                    <a:pt x="21830" y="7804"/>
                  </a:lnTo>
                  <a:lnTo>
                    <a:pt x="21856" y="7639"/>
                  </a:lnTo>
                  <a:lnTo>
                    <a:pt x="21881" y="7473"/>
                  </a:lnTo>
                  <a:lnTo>
                    <a:pt x="21881" y="7320"/>
                  </a:lnTo>
                  <a:lnTo>
                    <a:pt x="21881" y="7154"/>
                  </a:lnTo>
                  <a:lnTo>
                    <a:pt x="21856" y="7001"/>
                  </a:lnTo>
                  <a:lnTo>
                    <a:pt x="21830" y="6835"/>
                  </a:lnTo>
                  <a:lnTo>
                    <a:pt x="21779" y="6682"/>
                  </a:lnTo>
                  <a:lnTo>
                    <a:pt x="21715" y="6529"/>
                  </a:lnTo>
                  <a:lnTo>
                    <a:pt x="21639" y="6389"/>
                  </a:lnTo>
                  <a:lnTo>
                    <a:pt x="21550" y="6249"/>
                  </a:lnTo>
                  <a:lnTo>
                    <a:pt x="21435" y="6109"/>
                  </a:lnTo>
                  <a:lnTo>
                    <a:pt x="21307" y="5981"/>
                  </a:lnTo>
                  <a:lnTo>
                    <a:pt x="21167" y="5866"/>
                  </a:lnTo>
                  <a:lnTo>
                    <a:pt x="20989" y="5739"/>
                  </a:lnTo>
                  <a:lnTo>
                    <a:pt x="20810" y="5624"/>
                  </a:lnTo>
                  <a:lnTo>
                    <a:pt x="20619" y="5522"/>
                  </a:lnTo>
                  <a:lnTo>
                    <a:pt x="20440" y="5433"/>
                  </a:lnTo>
                  <a:lnTo>
                    <a:pt x="20249" y="5369"/>
                  </a:lnTo>
                  <a:lnTo>
                    <a:pt x="20045" y="5305"/>
                  </a:lnTo>
                  <a:lnTo>
                    <a:pt x="19854" y="5242"/>
                  </a:lnTo>
                  <a:lnTo>
                    <a:pt x="19650" y="5191"/>
                  </a:lnTo>
                  <a:lnTo>
                    <a:pt x="19229" y="5114"/>
                  </a:lnTo>
                  <a:lnTo>
                    <a:pt x="18808" y="5050"/>
                  </a:lnTo>
                  <a:lnTo>
                    <a:pt x="18375" y="4987"/>
                  </a:lnTo>
                  <a:lnTo>
                    <a:pt x="17941" y="4910"/>
                  </a:lnTo>
                  <a:lnTo>
                    <a:pt x="17495" y="4808"/>
                  </a:lnTo>
                  <a:lnTo>
                    <a:pt x="17278" y="4757"/>
                  </a:lnTo>
                  <a:lnTo>
                    <a:pt x="17048" y="4680"/>
                  </a:lnTo>
                  <a:lnTo>
                    <a:pt x="16819" y="4604"/>
                  </a:lnTo>
                  <a:lnTo>
                    <a:pt x="16602" y="4515"/>
                  </a:lnTo>
                  <a:lnTo>
                    <a:pt x="16373" y="4413"/>
                  </a:lnTo>
                  <a:lnTo>
                    <a:pt x="16143" y="4285"/>
                  </a:lnTo>
                  <a:lnTo>
                    <a:pt x="15914" y="4158"/>
                  </a:lnTo>
                  <a:lnTo>
                    <a:pt x="15697" y="4005"/>
                  </a:lnTo>
                  <a:lnTo>
                    <a:pt x="15467" y="3826"/>
                  </a:lnTo>
                  <a:lnTo>
                    <a:pt x="15238" y="3635"/>
                  </a:lnTo>
                  <a:lnTo>
                    <a:pt x="15021" y="3418"/>
                  </a:lnTo>
                  <a:lnTo>
                    <a:pt x="14792" y="3176"/>
                  </a:lnTo>
                  <a:lnTo>
                    <a:pt x="14575" y="2908"/>
                  </a:lnTo>
                  <a:lnTo>
                    <a:pt x="14345" y="2615"/>
                  </a:lnTo>
                  <a:lnTo>
                    <a:pt x="14128" y="2347"/>
                  </a:lnTo>
                  <a:lnTo>
                    <a:pt x="13899" y="2079"/>
                  </a:lnTo>
                  <a:lnTo>
                    <a:pt x="13644" y="1824"/>
                  </a:lnTo>
                  <a:lnTo>
                    <a:pt x="13376" y="1595"/>
                  </a:lnTo>
                  <a:lnTo>
                    <a:pt x="13096" y="1378"/>
                  </a:lnTo>
                  <a:lnTo>
                    <a:pt x="12802" y="1174"/>
                  </a:lnTo>
                  <a:lnTo>
                    <a:pt x="12496" y="995"/>
                  </a:lnTo>
                  <a:lnTo>
                    <a:pt x="12178" y="817"/>
                  </a:lnTo>
                  <a:lnTo>
                    <a:pt x="11859" y="664"/>
                  </a:lnTo>
                  <a:lnTo>
                    <a:pt x="11515" y="524"/>
                  </a:lnTo>
                  <a:lnTo>
                    <a:pt x="11183" y="396"/>
                  </a:lnTo>
                  <a:lnTo>
                    <a:pt x="10826" y="294"/>
                  </a:lnTo>
                  <a:lnTo>
                    <a:pt x="10482" y="205"/>
                  </a:lnTo>
                  <a:lnTo>
                    <a:pt x="10125" y="128"/>
                  </a:lnTo>
                  <a:lnTo>
                    <a:pt x="9768" y="65"/>
                  </a:lnTo>
                  <a:lnTo>
                    <a:pt x="9411" y="26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5356975" y="757725"/>
              <a:ext cx="145400" cy="128800"/>
            </a:xfrm>
            <a:custGeom>
              <a:rect b="b" l="l" r="r" t="t"/>
              <a:pathLst>
                <a:path extrusionOk="0" h="5152" w="5816">
                  <a:moveTo>
                    <a:pt x="3558" y="0"/>
                  </a:moveTo>
                  <a:lnTo>
                    <a:pt x="3405" y="26"/>
                  </a:lnTo>
                  <a:lnTo>
                    <a:pt x="3252" y="51"/>
                  </a:lnTo>
                  <a:lnTo>
                    <a:pt x="3112" y="89"/>
                  </a:lnTo>
                  <a:lnTo>
                    <a:pt x="2959" y="128"/>
                  </a:lnTo>
                  <a:lnTo>
                    <a:pt x="2819" y="179"/>
                  </a:lnTo>
                  <a:lnTo>
                    <a:pt x="2526" y="306"/>
                  </a:lnTo>
                  <a:lnTo>
                    <a:pt x="2245" y="446"/>
                  </a:lnTo>
                  <a:lnTo>
                    <a:pt x="1965" y="625"/>
                  </a:lnTo>
                  <a:lnTo>
                    <a:pt x="1710" y="816"/>
                  </a:lnTo>
                  <a:lnTo>
                    <a:pt x="1454" y="1020"/>
                  </a:lnTo>
                  <a:lnTo>
                    <a:pt x="1212" y="1237"/>
                  </a:lnTo>
                  <a:lnTo>
                    <a:pt x="995" y="1467"/>
                  </a:lnTo>
                  <a:lnTo>
                    <a:pt x="791" y="1696"/>
                  </a:lnTo>
                  <a:lnTo>
                    <a:pt x="613" y="1926"/>
                  </a:lnTo>
                  <a:lnTo>
                    <a:pt x="460" y="2155"/>
                  </a:lnTo>
                  <a:lnTo>
                    <a:pt x="307" y="2410"/>
                  </a:lnTo>
                  <a:lnTo>
                    <a:pt x="192" y="2665"/>
                  </a:lnTo>
                  <a:lnTo>
                    <a:pt x="103" y="2933"/>
                  </a:lnTo>
                  <a:lnTo>
                    <a:pt x="39" y="3188"/>
                  </a:lnTo>
                  <a:lnTo>
                    <a:pt x="14" y="3443"/>
                  </a:lnTo>
                  <a:lnTo>
                    <a:pt x="1" y="3698"/>
                  </a:lnTo>
                  <a:lnTo>
                    <a:pt x="14" y="3813"/>
                  </a:lnTo>
                  <a:lnTo>
                    <a:pt x="39" y="3940"/>
                  </a:lnTo>
                  <a:lnTo>
                    <a:pt x="65" y="4055"/>
                  </a:lnTo>
                  <a:lnTo>
                    <a:pt x="90" y="4157"/>
                  </a:lnTo>
                  <a:lnTo>
                    <a:pt x="128" y="4272"/>
                  </a:lnTo>
                  <a:lnTo>
                    <a:pt x="179" y="4374"/>
                  </a:lnTo>
                  <a:lnTo>
                    <a:pt x="243" y="4463"/>
                  </a:lnTo>
                  <a:lnTo>
                    <a:pt x="294" y="4565"/>
                  </a:lnTo>
                  <a:lnTo>
                    <a:pt x="371" y="4654"/>
                  </a:lnTo>
                  <a:lnTo>
                    <a:pt x="447" y="4731"/>
                  </a:lnTo>
                  <a:lnTo>
                    <a:pt x="536" y="4807"/>
                  </a:lnTo>
                  <a:lnTo>
                    <a:pt x="626" y="4884"/>
                  </a:lnTo>
                  <a:lnTo>
                    <a:pt x="728" y="4935"/>
                  </a:lnTo>
                  <a:lnTo>
                    <a:pt x="842" y="4999"/>
                  </a:lnTo>
                  <a:lnTo>
                    <a:pt x="957" y="5050"/>
                  </a:lnTo>
                  <a:lnTo>
                    <a:pt x="1072" y="5088"/>
                  </a:lnTo>
                  <a:lnTo>
                    <a:pt x="1212" y="5113"/>
                  </a:lnTo>
                  <a:lnTo>
                    <a:pt x="1352" y="5139"/>
                  </a:lnTo>
                  <a:lnTo>
                    <a:pt x="1493" y="5152"/>
                  </a:lnTo>
                  <a:lnTo>
                    <a:pt x="1888" y="5152"/>
                  </a:lnTo>
                  <a:lnTo>
                    <a:pt x="2130" y="5139"/>
                  </a:lnTo>
                  <a:lnTo>
                    <a:pt x="2360" y="5113"/>
                  </a:lnTo>
                  <a:lnTo>
                    <a:pt x="2589" y="5062"/>
                  </a:lnTo>
                  <a:lnTo>
                    <a:pt x="2819" y="5024"/>
                  </a:lnTo>
                  <a:lnTo>
                    <a:pt x="3048" y="4960"/>
                  </a:lnTo>
                  <a:lnTo>
                    <a:pt x="3278" y="4884"/>
                  </a:lnTo>
                  <a:lnTo>
                    <a:pt x="3495" y="4795"/>
                  </a:lnTo>
                  <a:lnTo>
                    <a:pt x="3711" y="4705"/>
                  </a:lnTo>
                  <a:lnTo>
                    <a:pt x="3915" y="4603"/>
                  </a:lnTo>
                  <a:lnTo>
                    <a:pt x="4132" y="4488"/>
                  </a:lnTo>
                  <a:lnTo>
                    <a:pt x="4323" y="4361"/>
                  </a:lnTo>
                  <a:lnTo>
                    <a:pt x="4527" y="4233"/>
                  </a:lnTo>
                  <a:lnTo>
                    <a:pt x="4706" y="4080"/>
                  </a:lnTo>
                  <a:lnTo>
                    <a:pt x="4897" y="3927"/>
                  </a:lnTo>
                  <a:lnTo>
                    <a:pt x="5063" y="3762"/>
                  </a:lnTo>
                  <a:lnTo>
                    <a:pt x="5165" y="3660"/>
                  </a:lnTo>
                  <a:lnTo>
                    <a:pt x="5254" y="3558"/>
                  </a:lnTo>
                  <a:lnTo>
                    <a:pt x="5344" y="3443"/>
                  </a:lnTo>
                  <a:lnTo>
                    <a:pt x="5420" y="3328"/>
                  </a:lnTo>
                  <a:lnTo>
                    <a:pt x="5560" y="3086"/>
                  </a:lnTo>
                  <a:lnTo>
                    <a:pt x="5675" y="2831"/>
                  </a:lnTo>
                  <a:lnTo>
                    <a:pt x="5752" y="2576"/>
                  </a:lnTo>
                  <a:lnTo>
                    <a:pt x="5803" y="2321"/>
                  </a:lnTo>
                  <a:lnTo>
                    <a:pt x="5815" y="2066"/>
                  </a:lnTo>
                  <a:lnTo>
                    <a:pt x="5815" y="1926"/>
                  </a:lnTo>
                  <a:lnTo>
                    <a:pt x="5803" y="1798"/>
                  </a:lnTo>
                  <a:lnTo>
                    <a:pt x="5790" y="1683"/>
                  </a:lnTo>
                  <a:lnTo>
                    <a:pt x="5764" y="1556"/>
                  </a:lnTo>
                  <a:lnTo>
                    <a:pt x="5726" y="1428"/>
                  </a:lnTo>
                  <a:lnTo>
                    <a:pt x="5688" y="1313"/>
                  </a:lnTo>
                  <a:lnTo>
                    <a:pt x="5637" y="1186"/>
                  </a:lnTo>
                  <a:lnTo>
                    <a:pt x="5586" y="1071"/>
                  </a:lnTo>
                  <a:lnTo>
                    <a:pt x="5522" y="969"/>
                  </a:lnTo>
                  <a:lnTo>
                    <a:pt x="5446" y="854"/>
                  </a:lnTo>
                  <a:lnTo>
                    <a:pt x="5369" y="752"/>
                  </a:lnTo>
                  <a:lnTo>
                    <a:pt x="5280" y="650"/>
                  </a:lnTo>
                  <a:lnTo>
                    <a:pt x="5178" y="561"/>
                  </a:lnTo>
                  <a:lnTo>
                    <a:pt x="5076" y="472"/>
                  </a:lnTo>
                  <a:lnTo>
                    <a:pt x="4961" y="383"/>
                  </a:lnTo>
                  <a:lnTo>
                    <a:pt x="4846" y="306"/>
                  </a:lnTo>
                  <a:lnTo>
                    <a:pt x="4719" y="230"/>
                  </a:lnTo>
                  <a:lnTo>
                    <a:pt x="4578" y="166"/>
                  </a:lnTo>
                  <a:lnTo>
                    <a:pt x="4438" y="102"/>
                  </a:lnTo>
                  <a:lnTo>
                    <a:pt x="4285" y="64"/>
                  </a:lnTo>
                  <a:lnTo>
                    <a:pt x="4145" y="26"/>
                  </a:lnTo>
                  <a:lnTo>
                    <a:pt x="3992" y="13"/>
                  </a:lnTo>
                  <a:lnTo>
                    <a:pt x="385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4268050" y="2224400"/>
              <a:ext cx="908850" cy="2696550"/>
            </a:xfrm>
            <a:custGeom>
              <a:rect b="b" l="l" r="r" t="t"/>
              <a:pathLst>
                <a:path extrusionOk="0" h="107862" w="36354">
                  <a:moveTo>
                    <a:pt x="18502" y="1"/>
                  </a:moveTo>
                  <a:lnTo>
                    <a:pt x="17979" y="1773"/>
                  </a:lnTo>
                  <a:lnTo>
                    <a:pt x="16602" y="6580"/>
                  </a:lnTo>
                  <a:lnTo>
                    <a:pt x="15672" y="9870"/>
                  </a:lnTo>
                  <a:lnTo>
                    <a:pt x="14613" y="13644"/>
                  </a:lnTo>
                  <a:lnTo>
                    <a:pt x="13478" y="17788"/>
                  </a:lnTo>
                  <a:lnTo>
                    <a:pt x="12280" y="22200"/>
                  </a:lnTo>
                  <a:lnTo>
                    <a:pt x="11056" y="26803"/>
                  </a:lnTo>
                  <a:lnTo>
                    <a:pt x="10444" y="29149"/>
                  </a:lnTo>
                  <a:lnTo>
                    <a:pt x="9832" y="31495"/>
                  </a:lnTo>
                  <a:lnTo>
                    <a:pt x="9245" y="33842"/>
                  </a:lnTo>
                  <a:lnTo>
                    <a:pt x="8659" y="36162"/>
                  </a:lnTo>
                  <a:lnTo>
                    <a:pt x="8097" y="38470"/>
                  </a:lnTo>
                  <a:lnTo>
                    <a:pt x="7549" y="40740"/>
                  </a:lnTo>
                  <a:lnTo>
                    <a:pt x="7039" y="42946"/>
                  </a:lnTo>
                  <a:lnTo>
                    <a:pt x="6555" y="45101"/>
                  </a:lnTo>
                  <a:lnTo>
                    <a:pt x="6096" y="47179"/>
                  </a:lnTo>
                  <a:lnTo>
                    <a:pt x="5675" y="49168"/>
                  </a:lnTo>
                  <a:lnTo>
                    <a:pt x="5305" y="51056"/>
                  </a:lnTo>
                  <a:lnTo>
                    <a:pt x="4974" y="52841"/>
                  </a:lnTo>
                  <a:lnTo>
                    <a:pt x="4693" y="54498"/>
                  </a:lnTo>
                  <a:lnTo>
                    <a:pt x="4578" y="55276"/>
                  </a:lnTo>
                  <a:lnTo>
                    <a:pt x="4476" y="56016"/>
                  </a:lnTo>
                  <a:lnTo>
                    <a:pt x="4272" y="57571"/>
                  </a:lnTo>
                  <a:lnTo>
                    <a:pt x="4068" y="59216"/>
                  </a:lnTo>
                  <a:lnTo>
                    <a:pt x="3864" y="60950"/>
                  </a:lnTo>
                  <a:lnTo>
                    <a:pt x="3660" y="62748"/>
                  </a:lnTo>
                  <a:lnTo>
                    <a:pt x="3265" y="66510"/>
                  </a:lnTo>
                  <a:lnTo>
                    <a:pt x="2870" y="70463"/>
                  </a:lnTo>
                  <a:lnTo>
                    <a:pt x="2487" y="74517"/>
                  </a:lnTo>
                  <a:lnTo>
                    <a:pt x="2117" y="78598"/>
                  </a:lnTo>
                  <a:lnTo>
                    <a:pt x="1760" y="82627"/>
                  </a:lnTo>
                  <a:lnTo>
                    <a:pt x="1429" y="86554"/>
                  </a:lnTo>
                  <a:lnTo>
                    <a:pt x="1123" y="90290"/>
                  </a:lnTo>
                  <a:lnTo>
                    <a:pt x="842" y="93759"/>
                  </a:lnTo>
                  <a:lnTo>
                    <a:pt x="396" y="99637"/>
                  </a:lnTo>
                  <a:lnTo>
                    <a:pt x="103" y="103577"/>
                  </a:lnTo>
                  <a:lnTo>
                    <a:pt x="1" y="105031"/>
                  </a:lnTo>
                  <a:lnTo>
                    <a:pt x="8187" y="107861"/>
                  </a:lnTo>
                  <a:lnTo>
                    <a:pt x="8531" y="106471"/>
                  </a:lnTo>
                  <a:lnTo>
                    <a:pt x="9475" y="102672"/>
                  </a:lnTo>
                  <a:lnTo>
                    <a:pt x="10125" y="100045"/>
                  </a:lnTo>
                  <a:lnTo>
                    <a:pt x="10852" y="97023"/>
                  </a:lnTo>
                  <a:lnTo>
                    <a:pt x="11655" y="93682"/>
                  </a:lnTo>
                  <a:lnTo>
                    <a:pt x="12509" y="90086"/>
                  </a:lnTo>
                  <a:lnTo>
                    <a:pt x="13389" y="86299"/>
                  </a:lnTo>
                  <a:lnTo>
                    <a:pt x="14282" y="82398"/>
                  </a:lnTo>
                  <a:lnTo>
                    <a:pt x="15162" y="78457"/>
                  </a:lnTo>
                  <a:lnTo>
                    <a:pt x="16016" y="74543"/>
                  </a:lnTo>
                  <a:lnTo>
                    <a:pt x="16424" y="72617"/>
                  </a:lnTo>
                  <a:lnTo>
                    <a:pt x="16819" y="70718"/>
                  </a:lnTo>
                  <a:lnTo>
                    <a:pt x="17189" y="68856"/>
                  </a:lnTo>
                  <a:lnTo>
                    <a:pt x="17546" y="67058"/>
                  </a:lnTo>
                  <a:lnTo>
                    <a:pt x="17877" y="65311"/>
                  </a:lnTo>
                  <a:lnTo>
                    <a:pt x="18183" y="63628"/>
                  </a:lnTo>
                  <a:lnTo>
                    <a:pt x="18464" y="62021"/>
                  </a:lnTo>
                  <a:lnTo>
                    <a:pt x="18719" y="60504"/>
                  </a:lnTo>
                  <a:lnTo>
                    <a:pt x="18872" y="59573"/>
                  </a:lnTo>
                  <a:lnTo>
                    <a:pt x="19051" y="58617"/>
                  </a:lnTo>
                  <a:lnTo>
                    <a:pt x="19242" y="57622"/>
                  </a:lnTo>
                  <a:lnTo>
                    <a:pt x="19459" y="56577"/>
                  </a:lnTo>
                  <a:lnTo>
                    <a:pt x="19701" y="55506"/>
                  </a:lnTo>
                  <a:lnTo>
                    <a:pt x="19943" y="54409"/>
                  </a:lnTo>
                  <a:lnTo>
                    <a:pt x="20211" y="53261"/>
                  </a:lnTo>
                  <a:lnTo>
                    <a:pt x="20504" y="52101"/>
                  </a:lnTo>
                  <a:lnTo>
                    <a:pt x="20797" y="50915"/>
                  </a:lnTo>
                  <a:lnTo>
                    <a:pt x="21116" y="49704"/>
                  </a:lnTo>
                  <a:lnTo>
                    <a:pt x="21792" y="47205"/>
                  </a:lnTo>
                  <a:lnTo>
                    <a:pt x="22506" y="44629"/>
                  </a:lnTo>
                  <a:lnTo>
                    <a:pt x="23258" y="42002"/>
                  </a:lnTo>
                  <a:lnTo>
                    <a:pt x="24266" y="38636"/>
                  </a:lnTo>
                  <a:lnTo>
                    <a:pt x="25299" y="35232"/>
                  </a:lnTo>
                  <a:lnTo>
                    <a:pt x="26357" y="31827"/>
                  </a:lnTo>
                  <a:lnTo>
                    <a:pt x="27428" y="28448"/>
                  </a:lnTo>
                  <a:lnTo>
                    <a:pt x="28512" y="25145"/>
                  </a:lnTo>
                  <a:lnTo>
                    <a:pt x="29570" y="21932"/>
                  </a:lnTo>
                  <a:lnTo>
                    <a:pt x="30603" y="18846"/>
                  </a:lnTo>
                  <a:lnTo>
                    <a:pt x="31610" y="15939"/>
                  </a:lnTo>
                  <a:lnTo>
                    <a:pt x="32592" y="13083"/>
                  </a:lnTo>
                  <a:lnTo>
                    <a:pt x="33485" y="10482"/>
                  </a:lnTo>
                  <a:lnTo>
                    <a:pt x="34989" y="6197"/>
                  </a:lnTo>
                  <a:lnTo>
                    <a:pt x="35984" y="3405"/>
                  </a:lnTo>
                  <a:lnTo>
                    <a:pt x="36354" y="2398"/>
                  </a:lnTo>
                  <a:lnTo>
                    <a:pt x="185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4268050" y="2224400"/>
              <a:ext cx="908850" cy="2696550"/>
            </a:xfrm>
            <a:custGeom>
              <a:rect b="b" l="l" r="r" t="t"/>
              <a:pathLst>
                <a:path extrusionOk="0" fill="none" h="107862" w="36354">
                  <a:moveTo>
                    <a:pt x="1" y="105031"/>
                  </a:moveTo>
                  <a:lnTo>
                    <a:pt x="8187" y="107861"/>
                  </a:lnTo>
                  <a:lnTo>
                    <a:pt x="8187" y="107861"/>
                  </a:lnTo>
                  <a:lnTo>
                    <a:pt x="8531" y="106471"/>
                  </a:lnTo>
                  <a:lnTo>
                    <a:pt x="9475" y="102672"/>
                  </a:lnTo>
                  <a:lnTo>
                    <a:pt x="10125" y="100045"/>
                  </a:lnTo>
                  <a:lnTo>
                    <a:pt x="10852" y="97023"/>
                  </a:lnTo>
                  <a:lnTo>
                    <a:pt x="11655" y="93682"/>
                  </a:lnTo>
                  <a:lnTo>
                    <a:pt x="12509" y="90086"/>
                  </a:lnTo>
                  <a:lnTo>
                    <a:pt x="13389" y="86299"/>
                  </a:lnTo>
                  <a:lnTo>
                    <a:pt x="14282" y="82398"/>
                  </a:lnTo>
                  <a:lnTo>
                    <a:pt x="15162" y="78457"/>
                  </a:lnTo>
                  <a:lnTo>
                    <a:pt x="16016" y="74543"/>
                  </a:lnTo>
                  <a:lnTo>
                    <a:pt x="16424" y="72617"/>
                  </a:lnTo>
                  <a:lnTo>
                    <a:pt x="16819" y="70718"/>
                  </a:lnTo>
                  <a:lnTo>
                    <a:pt x="17189" y="68856"/>
                  </a:lnTo>
                  <a:lnTo>
                    <a:pt x="17546" y="67058"/>
                  </a:lnTo>
                  <a:lnTo>
                    <a:pt x="17877" y="65311"/>
                  </a:lnTo>
                  <a:lnTo>
                    <a:pt x="18183" y="63628"/>
                  </a:lnTo>
                  <a:lnTo>
                    <a:pt x="18464" y="62021"/>
                  </a:lnTo>
                  <a:lnTo>
                    <a:pt x="18719" y="60504"/>
                  </a:lnTo>
                  <a:lnTo>
                    <a:pt x="18719" y="60504"/>
                  </a:lnTo>
                  <a:lnTo>
                    <a:pt x="18872" y="59573"/>
                  </a:lnTo>
                  <a:lnTo>
                    <a:pt x="19051" y="58617"/>
                  </a:lnTo>
                  <a:lnTo>
                    <a:pt x="19242" y="57622"/>
                  </a:lnTo>
                  <a:lnTo>
                    <a:pt x="19459" y="56577"/>
                  </a:lnTo>
                  <a:lnTo>
                    <a:pt x="19701" y="55506"/>
                  </a:lnTo>
                  <a:lnTo>
                    <a:pt x="19943" y="54409"/>
                  </a:lnTo>
                  <a:lnTo>
                    <a:pt x="20211" y="53261"/>
                  </a:lnTo>
                  <a:lnTo>
                    <a:pt x="20504" y="52101"/>
                  </a:lnTo>
                  <a:lnTo>
                    <a:pt x="20797" y="50915"/>
                  </a:lnTo>
                  <a:lnTo>
                    <a:pt x="21116" y="49704"/>
                  </a:lnTo>
                  <a:lnTo>
                    <a:pt x="21792" y="47205"/>
                  </a:lnTo>
                  <a:lnTo>
                    <a:pt x="22506" y="44629"/>
                  </a:lnTo>
                  <a:lnTo>
                    <a:pt x="23258" y="42002"/>
                  </a:lnTo>
                  <a:lnTo>
                    <a:pt x="23258" y="42002"/>
                  </a:lnTo>
                  <a:lnTo>
                    <a:pt x="24266" y="38636"/>
                  </a:lnTo>
                  <a:lnTo>
                    <a:pt x="25299" y="35232"/>
                  </a:lnTo>
                  <a:lnTo>
                    <a:pt x="26357" y="31827"/>
                  </a:lnTo>
                  <a:lnTo>
                    <a:pt x="27428" y="28448"/>
                  </a:lnTo>
                  <a:lnTo>
                    <a:pt x="28512" y="25145"/>
                  </a:lnTo>
                  <a:lnTo>
                    <a:pt x="29570" y="21932"/>
                  </a:lnTo>
                  <a:lnTo>
                    <a:pt x="30603" y="18846"/>
                  </a:lnTo>
                  <a:lnTo>
                    <a:pt x="31610" y="15939"/>
                  </a:lnTo>
                  <a:lnTo>
                    <a:pt x="31610" y="15939"/>
                  </a:lnTo>
                  <a:lnTo>
                    <a:pt x="32592" y="13083"/>
                  </a:lnTo>
                  <a:lnTo>
                    <a:pt x="33485" y="10482"/>
                  </a:lnTo>
                  <a:lnTo>
                    <a:pt x="34989" y="6197"/>
                  </a:lnTo>
                  <a:lnTo>
                    <a:pt x="35984" y="3405"/>
                  </a:lnTo>
                  <a:lnTo>
                    <a:pt x="36354" y="2398"/>
                  </a:lnTo>
                  <a:lnTo>
                    <a:pt x="18502" y="1"/>
                  </a:lnTo>
                  <a:lnTo>
                    <a:pt x="18502" y="1"/>
                  </a:lnTo>
                  <a:lnTo>
                    <a:pt x="17979" y="1773"/>
                  </a:lnTo>
                  <a:lnTo>
                    <a:pt x="16602" y="6580"/>
                  </a:lnTo>
                  <a:lnTo>
                    <a:pt x="15672" y="9870"/>
                  </a:lnTo>
                  <a:lnTo>
                    <a:pt x="14613" y="13644"/>
                  </a:lnTo>
                  <a:lnTo>
                    <a:pt x="13478" y="17788"/>
                  </a:lnTo>
                  <a:lnTo>
                    <a:pt x="12280" y="22200"/>
                  </a:lnTo>
                  <a:lnTo>
                    <a:pt x="11056" y="26803"/>
                  </a:lnTo>
                  <a:lnTo>
                    <a:pt x="10444" y="29149"/>
                  </a:lnTo>
                  <a:lnTo>
                    <a:pt x="9832" y="31495"/>
                  </a:lnTo>
                  <a:lnTo>
                    <a:pt x="9245" y="33842"/>
                  </a:lnTo>
                  <a:lnTo>
                    <a:pt x="8659" y="36162"/>
                  </a:lnTo>
                  <a:lnTo>
                    <a:pt x="8097" y="38470"/>
                  </a:lnTo>
                  <a:lnTo>
                    <a:pt x="7549" y="40740"/>
                  </a:lnTo>
                  <a:lnTo>
                    <a:pt x="7039" y="42946"/>
                  </a:lnTo>
                  <a:lnTo>
                    <a:pt x="6555" y="45101"/>
                  </a:lnTo>
                  <a:lnTo>
                    <a:pt x="6096" y="47179"/>
                  </a:lnTo>
                  <a:lnTo>
                    <a:pt x="5675" y="49168"/>
                  </a:lnTo>
                  <a:lnTo>
                    <a:pt x="5305" y="51056"/>
                  </a:lnTo>
                  <a:lnTo>
                    <a:pt x="4974" y="52841"/>
                  </a:lnTo>
                  <a:lnTo>
                    <a:pt x="4693" y="54498"/>
                  </a:lnTo>
                  <a:lnTo>
                    <a:pt x="4578" y="55276"/>
                  </a:lnTo>
                  <a:lnTo>
                    <a:pt x="4476" y="56016"/>
                  </a:lnTo>
                  <a:lnTo>
                    <a:pt x="4476" y="56016"/>
                  </a:lnTo>
                  <a:lnTo>
                    <a:pt x="4272" y="57571"/>
                  </a:lnTo>
                  <a:lnTo>
                    <a:pt x="4068" y="59216"/>
                  </a:lnTo>
                  <a:lnTo>
                    <a:pt x="3864" y="60950"/>
                  </a:lnTo>
                  <a:lnTo>
                    <a:pt x="3660" y="62748"/>
                  </a:lnTo>
                  <a:lnTo>
                    <a:pt x="3265" y="66510"/>
                  </a:lnTo>
                  <a:lnTo>
                    <a:pt x="2870" y="70463"/>
                  </a:lnTo>
                  <a:lnTo>
                    <a:pt x="2487" y="74517"/>
                  </a:lnTo>
                  <a:lnTo>
                    <a:pt x="2117" y="78598"/>
                  </a:lnTo>
                  <a:lnTo>
                    <a:pt x="1760" y="82627"/>
                  </a:lnTo>
                  <a:lnTo>
                    <a:pt x="1429" y="86554"/>
                  </a:lnTo>
                  <a:lnTo>
                    <a:pt x="1123" y="90290"/>
                  </a:lnTo>
                  <a:lnTo>
                    <a:pt x="842" y="93759"/>
                  </a:lnTo>
                  <a:lnTo>
                    <a:pt x="396" y="99637"/>
                  </a:lnTo>
                  <a:lnTo>
                    <a:pt x="103" y="103577"/>
                  </a:lnTo>
                  <a:lnTo>
                    <a:pt x="1" y="1050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4848850" y="2597375"/>
              <a:ext cx="117650" cy="676775"/>
            </a:xfrm>
            <a:custGeom>
              <a:rect b="b" l="l" r="r" t="t"/>
              <a:pathLst>
                <a:path extrusionOk="0" h="27071" w="4706">
                  <a:moveTo>
                    <a:pt x="4706" y="0"/>
                  </a:moveTo>
                  <a:lnTo>
                    <a:pt x="4387" y="650"/>
                  </a:lnTo>
                  <a:lnTo>
                    <a:pt x="4094" y="1339"/>
                  </a:lnTo>
                  <a:lnTo>
                    <a:pt x="3801" y="2066"/>
                  </a:lnTo>
                  <a:lnTo>
                    <a:pt x="3520" y="2805"/>
                  </a:lnTo>
                  <a:lnTo>
                    <a:pt x="3265" y="3583"/>
                  </a:lnTo>
                  <a:lnTo>
                    <a:pt x="2997" y="4387"/>
                  </a:lnTo>
                  <a:lnTo>
                    <a:pt x="2755" y="5203"/>
                  </a:lnTo>
                  <a:lnTo>
                    <a:pt x="2526" y="6044"/>
                  </a:lnTo>
                  <a:lnTo>
                    <a:pt x="2296" y="6911"/>
                  </a:lnTo>
                  <a:lnTo>
                    <a:pt x="2079" y="7778"/>
                  </a:lnTo>
                  <a:lnTo>
                    <a:pt x="1875" y="8671"/>
                  </a:lnTo>
                  <a:lnTo>
                    <a:pt x="1684" y="9576"/>
                  </a:lnTo>
                  <a:lnTo>
                    <a:pt x="1505" y="10494"/>
                  </a:lnTo>
                  <a:lnTo>
                    <a:pt x="1327" y="11412"/>
                  </a:lnTo>
                  <a:lnTo>
                    <a:pt x="1161" y="12343"/>
                  </a:lnTo>
                  <a:lnTo>
                    <a:pt x="1008" y="13274"/>
                  </a:lnTo>
                  <a:lnTo>
                    <a:pt x="868" y="14205"/>
                  </a:lnTo>
                  <a:lnTo>
                    <a:pt x="740" y="15136"/>
                  </a:lnTo>
                  <a:lnTo>
                    <a:pt x="626" y="16066"/>
                  </a:lnTo>
                  <a:lnTo>
                    <a:pt x="511" y="16997"/>
                  </a:lnTo>
                  <a:lnTo>
                    <a:pt x="422" y="17915"/>
                  </a:lnTo>
                  <a:lnTo>
                    <a:pt x="332" y="18833"/>
                  </a:lnTo>
                  <a:lnTo>
                    <a:pt x="256" y="19739"/>
                  </a:lnTo>
                  <a:lnTo>
                    <a:pt x="179" y="20631"/>
                  </a:lnTo>
                  <a:lnTo>
                    <a:pt x="128" y="21511"/>
                  </a:lnTo>
                  <a:lnTo>
                    <a:pt x="77" y="22365"/>
                  </a:lnTo>
                  <a:lnTo>
                    <a:pt x="52" y="23207"/>
                  </a:lnTo>
                  <a:lnTo>
                    <a:pt x="26" y="24036"/>
                  </a:lnTo>
                  <a:lnTo>
                    <a:pt x="14" y="24826"/>
                  </a:lnTo>
                  <a:lnTo>
                    <a:pt x="1" y="25604"/>
                  </a:lnTo>
                  <a:lnTo>
                    <a:pt x="14" y="26357"/>
                  </a:lnTo>
                  <a:lnTo>
                    <a:pt x="26" y="27071"/>
                  </a:lnTo>
                  <a:lnTo>
                    <a:pt x="575" y="25234"/>
                  </a:lnTo>
                  <a:lnTo>
                    <a:pt x="1123" y="23386"/>
                  </a:lnTo>
                  <a:lnTo>
                    <a:pt x="2258" y="19649"/>
                  </a:lnTo>
                  <a:lnTo>
                    <a:pt x="3431" y="15926"/>
                  </a:lnTo>
                  <a:lnTo>
                    <a:pt x="4604" y="12267"/>
                  </a:lnTo>
                  <a:lnTo>
                    <a:pt x="4642" y="5891"/>
                  </a:lnTo>
                  <a:lnTo>
                    <a:pt x="4706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4848850" y="2597375"/>
              <a:ext cx="117650" cy="676775"/>
            </a:xfrm>
            <a:custGeom>
              <a:rect b="b" l="l" r="r" t="t"/>
              <a:pathLst>
                <a:path extrusionOk="0" fill="none" h="27071" w="4706">
                  <a:moveTo>
                    <a:pt x="4706" y="0"/>
                  </a:moveTo>
                  <a:lnTo>
                    <a:pt x="4706" y="0"/>
                  </a:lnTo>
                  <a:lnTo>
                    <a:pt x="4387" y="650"/>
                  </a:lnTo>
                  <a:lnTo>
                    <a:pt x="4094" y="1339"/>
                  </a:lnTo>
                  <a:lnTo>
                    <a:pt x="3801" y="2066"/>
                  </a:lnTo>
                  <a:lnTo>
                    <a:pt x="3520" y="2805"/>
                  </a:lnTo>
                  <a:lnTo>
                    <a:pt x="3265" y="3583"/>
                  </a:lnTo>
                  <a:lnTo>
                    <a:pt x="2997" y="4387"/>
                  </a:lnTo>
                  <a:lnTo>
                    <a:pt x="2755" y="5203"/>
                  </a:lnTo>
                  <a:lnTo>
                    <a:pt x="2526" y="6044"/>
                  </a:lnTo>
                  <a:lnTo>
                    <a:pt x="2296" y="6911"/>
                  </a:lnTo>
                  <a:lnTo>
                    <a:pt x="2079" y="7778"/>
                  </a:lnTo>
                  <a:lnTo>
                    <a:pt x="1875" y="8671"/>
                  </a:lnTo>
                  <a:lnTo>
                    <a:pt x="1684" y="9576"/>
                  </a:lnTo>
                  <a:lnTo>
                    <a:pt x="1505" y="10494"/>
                  </a:lnTo>
                  <a:lnTo>
                    <a:pt x="1327" y="11412"/>
                  </a:lnTo>
                  <a:lnTo>
                    <a:pt x="1161" y="12343"/>
                  </a:lnTo>
                  <a:lnTo>
                    <a:pt x="1008" y="13274"/>
                  </a:lnTo>
                  <a:lnTo>
                    <a:pt x="868" y="14205"/>
                  </a:lnTo>
                  <a:lnTo>
                    <a:pt x="740" y="15136"/>
                  </a:lnTo>
                  <a:lnTo>
                    <a:pt x="626" y="16066"/>
                  </a:lnTo>
                  <a:lnTo>
                    <a:pt x="511" y="16997"/>
                  </a:lnTo>
                  <a:lnTo>
                    <a:pt x="422" y="17915"/>
                  </a:lnTo>
                  <a:lnTo>
                    <a:pt x="332" y="18833"/>
                  </a:lnTo>
                  <a:lnTo>
                    <a:pt x="256" y="19739"/>
                  </a:lnTo>
                  <a:lnTo>
                    <a:pt x="179" y="20631"/>
                  </a:lnTo>
                  <a:lnTo>
                    <a:pt x="128" y="21511"/>
                  </a:lnTo>
                  <a:lnTo>
                    <a:pt x="77" y="22365"/>
                  </a:lnTo>
                  <a:lnTo>
                    <a:pt x="52" y="23207"/>
                  </a:lnTo>
                  <a:lnTo>
                    <a:pt x="26" y="24036"/>
                  </a:lnTo>
                  <a:lnTo>
                    <a:pt x="14" y="24826"/>
                  </a:lnTo>
                  <a:lnTo>
                    <a:pt x="1" y="25604"/>
                  </a:lnTo>
                  <a:lnTo>
                    <a:pt x="14" y="26357"/>
                  </a:lnTo>
                  <a:lnTo>
                    <a:pt x="26" y="27071"/>
                  </a:lnTo>
                  <a:lnTo>
                    <a:pt x="26" y="27071"/>
                  </a:lnTo>
                  <a:lnTo>
                    <a:pt x="575" y="25234"/>
                  </a:lnTo>
                  <a:lnTo>
                    <a:pt x="1123" y="23386"/>
                  </a:lnTo>
                  <a:lnTo>
                    <a:pt x="2258" y="19649"/>
                  </a:lnTo>
                  <a:lnTo>
                    <a:pt x="3431" y="15926"/>
                  </a:lnTo>
                  <a:lnTo>
                    <a:pt x="4604" y="12267"/>
                  </a:lnTo>
                  <a:lnTo>
                    <a:pt x="4604" y="12267"/>
                  </a:lnTo>
                  <a:lnTo>
                    <a:pt x="4642" y="5891"/>
                  </a:lnTo>
                  <a:lnTo>
                    <a:pt x="47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4963925" y="2256275"/>
              <a:ext cx="466075" cy="2736700"/>
            </a:xfrm>
            <a:custGeom>
              <a:rect b="b" l="l" r="r" t="t"/>
              <a:pathLst>
                <a:path extrusionOk="0" h="109468" w="18643">
                  <a:moveTo>
                    <a:pt x="307" y="1"/>
                  </a:moveTo>
                  <a:lnTo>
                    <a:pt x="269" y="1913"/>
                  </a:lnTo>
                  <a:lnTo>
                    <a:pt x="179" y="7090"/>
                  </a:lnTo>
                  <a:lnTo>
                    <a:pt x="141" y="10635"/>
                  </a:lnTo>
                  <a:lnTo>
                    <a:pt x="90" y="14664"/>
                  </a:lnTo>
                  <a:lnTo>
                    <a:pt x="39" y="19089"/>
                  </a:lnTo>
                  <a:lnTo>
                    <a:pt x="14" y="23794"/>
                  </a:lnTo>
                  <a:lnTo>
                    <a:pt x="1" y="28678"/>
                  </a:lnTo>
                  <a:lnTo>
                    <a:pt x="1" y="33625"/>
                  </a:lnTo>
                  <a:lnTo>
                    <a:pt x="14" y="38547"/>
                  </a:lnTo>
                  <a:lnTo>
                    <a:pt x="39" y="40957"/>
                  </a:lnTo>
                  <a:lnTo>
                    <a:pt x="65" y="43316"/>
                  </a:lnTo>
                  <a:lnTo>
                    <a:pt x="103" y="45611"/>
                  </a:lnTo>
                  <a:lnTo>
                    <a:pt x="154" y="47830"/>
                  </a:lnTo>
                  <a:lnTo>
                    <a:pt x="205" y="49959"/>
                  </a:lnTo>
                  <a:lnTo>
                    <a:pt x="269" y="51986"/>
                  </a:lnTo>
                  <a:lnTo>
                    <a:pt x="345" y="53899"/>
                  </a:lnTo>
                  <a:lnTo>
                    <a:pt x="422" y="55684"/>
                  </a:lnTo>
                  <a:lnTo>
                    <a:pt x="524" y="57316"/>
                  </a:lnTo>
                  <a:lnTo>
                    <a:pt x="626" y="58808"/>
                  </a:lnTo>
                  <a:lnTo>
                    <a:pt x="766" y="60389"/>
                  </a:lnTo>
                  <a:lnTo>
                    <a:pt x="945" y="62073"/>
                  </a:lnTo>
                  <a:lnTo>
                    <a:pt x="1149" y="63832"/>
                  </a:lnTo>
                  <a:lnTo>
                    <a:pt x="1378" y="65681"/>
                  </a:lnTo>
                  <a:lnTo>
                    <a:pt x="1633" y="67594"/>
                  </a:lnTo>
                  <a:lnTo>
                    <a:pt x="1914" y="69557"/>
                  </a:lnTo>
                  <a:lnTo>
                    <a:pt x="2207" y="71572"/>
                  </a:lnTo>
                  <a:lnTo>
                    <a:pt x="2526" y="73625"/>
                  </a:lnTo>
                  <a:lnTo>
                    <a:pt x="2870" y="75703"/>
                  </a:lnTo>
                  <a:lnTo>
                    <a:pt x="3214" y="77807"/>
                  </a:lnTo>
                  <a:lnTo>
                    <a:pt x="3571" y="79911"/>
                  </a:lnTo>
                  <a:lnTo>
                    <a:pt x="3941" y="82028"/>
                  </a:lnTo>
                  <a:lnTo>
                    <a:pt x="4681" y="86210"/>
                  </a:lnTo>
                  <a:lnTo>
                    <a:pt x="5433" y="90265"/>
                  </a:lnTo>
                  <a:lnTo>
                    <a:pt x="6172" y="94141"/>
                  </a:lnTo>
                  <a:lnTo>
                    <a:pt x="6874" y="97750"/>
                  </a:lnTo>
                  <a:lnTo>
                    <a:pt x="7524" y="101014"/>
                  </a:lnTo>
                  <a:lnTo>
                    <a:pt x="8098" y="103845"/>
                  </a:lnTo>
                  <a:lnTo>
                    <a:pt x="8939" y="107963"/>
                  </a:lnTo>
                  <a:lnTo>
                    <a:pt x="9258" y="109468"/>
                  </a:lnTo>
                  <a:lnTo>
                    <a:pt x="18643" y="109468"/>
                  </a:lnTo>
                  <a:lnTo>
                    <a:pt x="18579" y="108078"/>
                  </a:lnTo>
                  <a:lnTo>
                    <a:pt x="18401" y="104304"/>
                  </a:lnTo>
                  <a:lnTo>
                    <a:pt x="18120" y="98668"/>
                  </a:lnTo>
                  <a:lnTo>
                    <a:pt x="17942" y="95340"/>
                  </a:lnTo>
                  <a:lnTo>
                    <a:pt x="17750" y="91744"/>
                  </a:lnTo>
                  <a:lnTo>
                    <a:pt x="17521" y="87970"/>
                  </a:lnTo>
                  <a:lnTo>
                    <a:pt x="17279" y="84081"/>
                  </a:lnTo>
                  <a:lnTo>
                    <a:pt x="17011" y="80141"/>
                  </a:lnTo>
                  <a:lnTo>
                    <a:pt x="16730" y="76213"/>
                  </a:lnTo>
                  <a:lnTo>
                    <a:pt x="16424" y="72388"/>
                  </a:lnTo>
                  <a:lnTo>
                    <a:pt x="16271" y="70526"/>
                  </a:lnTo>
                  <a:lnTo>
                    <a:pt x="16105" y="68703"/>
                  </a:lnTo>
                  <a:lnTo>
                    <a:pt x="15940" y="66956"/>
                  </a:lnTo>
                  <a:lnTo>
                    <a:pt x="15761" y="65260"/>
                  </a:lnTo>
                  <a:lnTo>
                    <a:pt x="15595" y="63641"/>
                  </a:lnTo>
                  <a:lnTo>
                    <a:pt x="15417" y="62111"/>
                  </a:lnTo>
                  <a:lnTo>
                    <a:pt x="15315" y="61244"/>
                  </a:lnTo>
                  <a:lnTo>
                    <a:pt x="15226" y="60351"/>
                  </a:lnTo>
                  <a:lnTo>
                    <a:pt x="15149" y="59420"/>
                  </a:lnTo>
                  <a:lnTo>
                    <a:pt x="15085" y="58451"/>
                  </a:lnTo>
                  <a:lnTo>
                    <a:pt x="15022" y="57469"/>
                  </a:lnTo>
                  <a:lnTo>
                    <a:pt x="14971" y="56449"/>
                  </a:lnTo>
                  <a:lnTo>
                    <a:pt x="14920" y="55416"/>
                  </a:lnTo>
                  <a:lnTo>
                    <a:pt x="14894" y="54345"/>
                  </a:lnTo>
                  <a:lnTo>
                    <a:pt x="14856" y="53262"/>
                  </a:lnTo>
                  <a:lnTo>
                    <a:pt x="14843" y="52152"/>
                  </a:lnTo>
                  <a:lnTo>
                    <a:pt x="14818" y="49870"/>
                  </a:lnTo>
                  <a:lnTo>
                    <a:pt x="14830" y="47536"/>
                  </a:lnTo>
                  <a:lnTo>
                    <a:pt x="14869" y="45139"/>
                  </a:lnTo>
                  <a:lnTo>
                    <a:pt x="14920" y="42704"/>
                  </a:lnTo>
                  <a:lnTo>
                    <a:pt x="14996" y="40230"/>
                  </a:lnTo>
                  <a:lnTo>
                    <a:pt x="15098" y="37744"/>
                  </a:lnTo>
                  <a:lnTo>
                    <a:pt x="15213" y="35244"/>
                  </a:lnTo>
                  <a:lnTo>
                    <a:pt x="15340" y="32758"/>
                  </a:lnTo>
                  <a:lnTo>
                    <a:pt x="15481" y="30284"/>
                  </a:lnTo>
                  <a:lnTo>
                    <a:pt x="15634" y="27849"/>
                  </a:lnTo>
                  <a:lnTo>
                    <a:pt x="15787" y="25452"/>
                  </a:lnTo>
                  <a:lnTo>
                    <a:pt x="15952" y="23093"/>
                  </a:lnTo>
                  <a:lnTo>
                    <a:pt x="16131" y="20810"/>
                  </a:lnTo>
                  <a:lnTo>
                    <a:pt x="16475" y="16488"/>
                  </a:lnTo>
                  <a:lnTo>
                    <a:pt x="16819" y="12573"/>
                  </a:lnTo>
                  <a:lnTo>
                    <a:pt x="17125" y="9156"/>
                  </a:lnTo>
                  <a:lnTo>
                    <a:pt x="17406" y="6325"/>
                  </a:lnTo>
                  <a:lnTo>
                    <a:pt x="17623" y="4183"/>
                  </a:lnTo>
                  <a:lnTo>
                    <a:pt x="17814" y="236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4963925" y="2256275"/>
              <a:ext cx="466075" cy="2736700"/>
            </a:xfrm>
            <a:custGeom>
              <a:rect b="b" l="l" r="r" t="t"/>
              <a:pathLst>
                <a:path extrusionOk="0" fill="none" h="109468" w="18643">
                  <a:moveTo>
                    <a:pt x="307" y="1"/>
                  </a:moveTo>
                  <a:lnTo>
                    <a:pt x="307" y="1"/>
                  </a:lnTo>
                  <a:lnTo>
                    <a:pt x="269" y="1913"/>
                  </a:lnTo>
                  <a:lnTo>
                    <a:pt x="179" y="7090"/>
                  </a:lnTo>
                  <a:lnTo>
                    <a:pt x="141" y="10635"/>
                  </a:lnTo>
                  <a:lnTo>
                    <a:pt x="90" y="14664"/>
                  </a:lnTo>
                  <a:lnTo>
                    <a:pt x="39" y="19089"/>
                  </a:lnTo>
                  <a:lnTo>
                    <a:pt x="14" y="23794"/>
                  </a:lnTo>
                  <a:lnTo>
                    <a:pt x="1" y="28678"/>
                  </a:lnTo>
                  <a:lnTo>
                    <a:pt x="1" y="33625"/>
                  </a:lnTo>
                  <a:lnTo>
                    <a:pt x="14" y="38547"/>
                  </a:lnTo>
                  <a:lnTo>
                    <a:pt x="39" y="40957"/>
                  </a:lnTo>
                  <a:lnTo>
                    <a:pt x="65" y="43316"/>
                  </a:lnTo>
                  <a:lnTo>
                    <a:pt x="103" y="45611"/>
                  </a:lnTo>
                  <a:lnTo>
                    <a:pt x="154" y="47830"/>
                  </a:lnTo>
                  <a:lnTo>
                    <a:pt x="205" y="49959"/>
                  </a:lnTo>
                  <a:lnTo>
                    <a:pt x="269" y="51986"/>
                  </a:lnTo>
                  <a:lnTo>
                    <a:pt x="345" y="53899"/>
                  </a:lnTo>
                  <a:lnTo>
                    <a:pt x="422" y="55684"/>
                  </a:lnTo>
                  <a:lnTo>
                    <a:pt x="524" y="57316"/>
                  </a:lnTo>
                  <a:lnTo>
                    <a:pt x="626" y="58808"/>
                  </a:lnTo>
                  <a:lnTo>
                    <a:pt x="626" y="58808"/>
                  </a:lnTo>
                  <a:lnTo>
                    <a:pt x="766" y="60389"/>
                  </a:lnTo>
                  <a:lnTo>
                    <a:pt x="945" y="62073"/>
                  </a:lnTo>
                  <a:lnTo>
                    <a:pt x="1149" y="63832"/>
                  </a:lnTo>
                  <a:lnTo>
                    <a:pt x="1378" y="65681"/>
                  </a:lnTo>
                  <a:lnTo>
                    <a:pt x="1633" y="67594"/>
                  </a:lnTo>
                  <a:lnTo>
                    <a:pt x="1914" y="69557"/>
                  </a:lnTo>
                  <a:lnTo>
                    <a:pt x="2207" y="71572"/>
                  </a:lnTo>
                  <a:lnTo>
                    <a:pt x="2526" y="73625"/>
                  </a:lnTo>
                  <a:lnTo>
                    <a:pt x="2870" y="75703"/>
                  </a:lnTo>
                  <a:lnTo>
                    <a:pt x="3214" y="77807"/>
                  </a:lnTo>
                  <a:lnTo>
                    <a:pt x="3571" y="79911"/>
                  </a:lnTo>
                  <a:lnTo>
                    <a:pt x="3941" y="82028"/>
                  </a:lnTo>
                  <a:lnTo>
                    <a:pt x="4681" y="86210"/>
                  </a:lnTo>
                  <a:lnTo>
                    <a:pt x="5433" y="90265"/>
                  </a:lnTo>
                  <a:lnTo>
                    <a:pt x="6172" y="94141"/>
                  </a:lnTo>
                  <a:lnTo>
                    <a:pt x="6874" y="97750"/>
                  </a:lnTo>
                  <a:lnTo>
                    <a:pt x="7524" y="101014"/>
                  </a:lnTo>
                  <a:lnTo>
                    <a:pt x="8098" y="103845"/>
                  </a:lnTo>
                  <a:lnTo>
                    <a:pt x="8939" y="107963"/>
                  </a:lnTo>
                  <a:lnTo>
                    <a:pt x="9258" y="109468"/>
                  </a:lnTo>
                  <a:lnTo>
                    <a:pt x="18643" y="109468"/>
                  </a:lnTo>
                  <a:lnTo>
                    <a:pt x="18643" y="109468"/>
                  </a:lnTo>
                  <a:lnTo>
                    <a:pt x="18579" y="108078"/>
                  </a:lnTo>
                  <a:lnTo>
                    <a:pt x="18401" y="104304"/>
                  </a:lnTo>
                  <a:lnTo>
                    <a:pt x="18120" y="98668"/>
                  </a:lnTo>
                  <a:lnTo>
                    <a:pt x="17942" y="95340"/>
                  </a:lnTo>
                  <a:lnTo>
                    <a:pt x="17750" y="91744"/>
                  </a:lnTo>
                  <a:lnTo>
                    <a:pt x="17521" y="87970"/>
                  </a:lnTo>
                  <a:lnTo>
                    <a:pt x="17279" y="84081"/>
                  </a:lnTo>
                  <a:lnTo>
                    <a:pt x="17011" y="80141"/>
                  </a:lnTo>
                  <a:lnTo>
                    <a:pt x="16730" y="76213"/>
                  </a:lnTo>
                  <a:lnTo>
                    <a:pt x="16424" y="72388"/>
                  </a:lnTo>
                  <a:lnTo>
                    <a:pt x="16271" y="70526"/>
                  </a:lnTo>
                  <a:lnTo>
                    <a:pt x="16105" y="68703"/>
                  </a:lnTo>
                  <a:lnTo>
                    <a:pt x="15940" y="66956"/>
                  </a:lnTo>
                  <a:lnTo>
                    <a:pt x="15761" y="65260"/>
                  </a:lnTo>
                  <a:lnTo>
                    <a:pt x="15595" y="63641"/>
                  </a:lnTo>
                  <a:lnTo>
                    <a:pt x="15417" y="62111"/>
                  </a:lnTo>
                  <a:lnTo>
                    <a:pt x="15417" y="62111"/>
                  </a:lnTo>
                  <a:lnTo>
                    <a:pt x="15315" y="61244"/>
                  </a:lnTo>
                  <a:lnTo>
                    <a:pt x="15226" y="60351"/>
                  </a:lnTo>
                  <a:lnTo>
                    <a:pt x="15149" y="59420"/>
                  </a:lnTo>
                  <a:lnTo>
                    <a:pt x="15085" y="58451"/>
                  </a:lnTo>
                  <a:lnTo>
                    <a:pt x="15022" y="57469"/>
                  </a:lnTo>
                  <a:lnTo>
                    <a:pt x="14971" y="56449"/>
                  </a:lnTo>
                  <a:lnTo>
                    <a:pt x="14920" y="55416"/>
                  </a:lnTo>
                  <a:lnTo>
                    <a:pt x="14894" y="54345"/>
                  </a:lnTo>
                  <a:lnTo>
                    <a:pt x="14856" y="53262"/>
                  </a:lnTo>
                  <a:lnTo>
                    <a:pt x="14843" y="52152"/>
                  </a:lnTo>
                  <a:lnTo>
                    <a:pt x="14818" y="49870"/>
                  </a:lnTo>
                  <a:lnTo>
                    <a:pt x="14830" y="47536"/>
                  </a:lnTo>
                  <a:lnTo>
                    <a:pt x="14869" y="45139"/>
                  </a:lnTo>
                  <a:lnTo>
                    <a:pt x="14920" y="42704"/>
                  </a:lnTo>
                  <a:lnTo>
                    <a:pt x="14996" y="40230"/>
                  </a:lnTo>
                  <a:lnTo>
                    <a:pt x="15098" y="37744"/>
                  </a:lnTo>
                  <a:lnTo>
                    <a:pt x="15213" y="35244"/>
                  </a:lnTo>
                  <a:lnTo>
                    <a:pt x="15340" y="32758"/>
                  </a:lnTo>
                  <a:lnTo>
                    <a:pt x="15481" y="30284"/>
                  </a:lnTo>
                  <a:lnTo>
                    <a:pt x="15634" y="27849"/>
                  </a:lnTo>
                  <a:lnTo>
                    <a:pt x="15787" y="25452"/>
                  </a:lnTo>
                  <a:lnTo>
                    <a:pt x="15952" y="23093"/>
                  </a:lnTo>
                  <a:lnTo>
                    <a:pt x="16131" y="20810"/>
                  </a:lnTo>
                  <a:lnTo>
                    <a:pt x="16475" y="16488"/>
                  </a:lnTo>
                  <a:lnTo>
                    <a:pt x="16819" y="12573"/>
                  </a:lnTo>
                  <a:lnTo>
                    <a:pt x="17125" y="9156"/>
                  </a:lnTo>
                  <a:lnTo>
                    <a:pt x="17406" y="6325"/>
                  </a:lnTo>
                  <a:lnTo>
                    <a:pt x="17623" y="4183"/>
                  </a:lnTo>
                  <a:lnTo>
                    <a:pt x="17814" y="2360"/>
                  </a:lnTo>
                  <a:lnTo>
                    <a:pt x="3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5148825" y="4910075"/>
              <a:ext cx="294575" cy="87700"/>
            </a:xfrm>
            <a:custGeom>
              <a:rect b="b" l="l" r="r" t="t"/>
              <a:pathLst>
                <a:path extrusionOk="0" h="3508" w="11783">
                  <a:moveTo>
                    <a:pt x="1" y="1"/>
                  </a:moveTo>
                  <a:lnTo>
                    <a:pt x="740" y="3507"/>
                  </a:lnTo>
                  <a:lnTo>
                    <a:pt x="11782" y="3507"/>
                  </a:lnTo>
                  <a:lnTo>
                    <a:pt x="11782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4240650" y="4743675"/>
              <a:ext cx="271300" cy="186825"/>
            </a:xfrm>
            <a:custGeom>
              <a:rect b="b" l="l" r="r" t="t"/>
              <a:pathLst>
                <a:path extrusionOk="0" h="7473" w="10852">
                  <a:moveTo>
                    <a:pt x="446" y="1"/>
                  </a:moveTo>
                  <a:lnTo>
                    <a:pt x="0" y="4094"/>
                  </a:lnTo>
                  <a:lnTo>
                    <a:pt x="9755" y="7473"/>
                  </a:lnTo>
                  <a:lnTo>
                    <a:pt x="10851" y="4323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5240325" y="672275"/>
              <a:ext cx="25200" cy="37000"/>
            </a:xfrm>
            <a:custGeom>
              <a:rect b="b" l="l" r="r" t="t"/>
              <a:pathLst>
                <a:path extrusionOk="0" h="1480" w="1008">
                  <a:moveTo>
                    <a:pt x="574" y="1"/>
                  </a:moveTo>
                  <a:lnTo>
                    <a:pt x="472" y="39"/>
                  </a:lnTo>
                  <a:lnTo>
                    <a:pt x="383" y="90"/>
                  </a:lnTo>
                  <a:lnTo>
                    <a:pt x="293" y="167"/>
                  </a:lnTo>
                  <a:lnTo>
                    <a:pt x="217" y="256"/>
                  </a:lnTo>
                  <a:lnTo>
                    <a:pt x="140" y="371"/>
                  </a:lnTo>
                  <a:lnTo>
                    <a:pt x="77" y="498"/>
                  </a:lnTo>
                  <a:lnTo>
                    <a:pt x="38" y="638"/>
                  </a:lnTo>
                  <a:lnTo>
                    <a:pt x="13" y="791"/>
                  </a:lnTo>
                  <a:lnTo>
                    <a:pt x="0" y="944"/>
                  </a:lnTo>
                  <a:lnTo>
                    <a:pt x="26" y="1072"/>
                  </a:lnTo>
                  <a:lnTo>
                    <a:pt x="51" y="1199"/>
                  </a:lnTo>
                  <a:lnTo>
                    <a:pt x="102" y="1301"/>
                  </a:lnTo>
                  <a:lnTo>
                    <a:pt x="166" y="1391"/>
                  </a:lnTo>
                  <a:lnTo>
                    <a:pt x="255" y="1454"/>
                  </a:lnTo>
                  <a:lnTo>
                    <a:pt x="293" y="1467"/>
                  </a:lnTo>
                  <a:lnTo>
                    <a:pt x="344" y="1480"/>
                  </a:lnTo>
                  <a:lnTo>
                    <a:pt x="434" y="1480"/>
                  </a:lnTo>
                  <a:lnTo>
                    <a:pt x="536" y="1454"/>
                  </a:lnTo>
                  <a:lnTo>
                    <a:pt x="625" y="1403"/>
                  </a:lnTo>
                  <a:lnTo>
                    <a:pt x="714" y="1327"/>
                  </a:lnTo>
                  <a:lnTo>
                    <a:pt x="803" y="1225"/>
                  </a:lnTo>
                  <a:lnTo>
                    <a:pt x="880" y="1110"/>
                  </a:lnTo>
                  <a:lnTo>
                    <a:pt x="931" y="983"/>
                  </a:lnTo>
                  <a:lnTo>
                    <a:pt x="982" y="842"/>
                  </a:lnTo>
                  <a:lnTo>
                    <a:pt x="1007" y="689"/>
                  </a:lnTo>
                  <a:lnTo>
                    <a:pt x="1007" y="549"/>
                  </a:lnTo>
                  <a:lnTo>
                    <a:pt x="995" y="409"/>
                  </a:lnTo>
                  <a:lnTo>
                    <a:pt x="956" y="294"/>
                  </a:lnTo>
                  <a:lnTo>
                    <a:pt x="905" y="179"/>
                  </a:lnTo>
                  <a:lnTo>
                    <a:pt x="842" y="103"/>
                  </a:lnTo>
                  <a:lnTo>
                    <a:pt x="765" y="39"/>
                  </a:lnTo>
                  <a:lnTo>
                    <a:pt x="714" y="14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5127150" y="645500"/>
              <a:ext cx="24900" cy="37000"/>
            </a:xfrm>
            <a:custGeom>
              <a:rect b="b" l="l" r="r" t="t"/>
              <a:pathLst>
                <a:path extrusionOk="0" h="1480" w="996">
                  <a:moveTo>
                    <a:pt x="574" y="1"/>
                  </a:moveTo>
                  <a:lnTo>
                    <a:pt x="472" y="26"/>
                  </a:lnTo>
                  <a:lnTo>
                    <a:pt x="383" y="77"/>
                  </a:lnTo>
                  <a:lnTo>
                    <a:pt x="281" y="154"/>
                  </a:lnTo>
                  <a:lnTo>
                    <a:pt x="204" y="243"/>
                  </a:lnTo>
                  <a:lnTo>
                    <a:pt x="128" y="358"/>
                  </a:lnTo>
                  <a:lnTo>
                    <a:pt x="77" y="498"/>
                  </a:lnTo>
                  <a:lnTo>
                    <a:pt x="26" y="638"/>
                  </a:lnTo>
                  <a:lnTo>
                    <a:pt x="0" y="791"/>
                  </a:lnTo>
                  <a:lnTo>
                    <a:pt x="0" y="932"/>
                  </a:lnTo>
                  <a:lnTo>
                    <a:pt x="13" y="1072"/>
                  </a:lnTo>
                  <a:lnTo>
                    <a:pt x="51" y="1187"/>
                  </a:lnTo>
                  <a:lnTo>
                    <a:pt x="90" y="1301"/>
                  </a:lnTo>
                  <a:lnTo>
                    <a:pt x="166" y="1391"/>
                  </a:lnTo>
                  <a:lnTo>
                    <a:pt x="243" y="1442"/>
                  </a:lnTo>
                  <a:lnTo>
                    <a:pt x="281" y="1467"/>
                  </a:lnTo>
                  <a:lnTo>
                    <a:pt x="332" y="1480"/>
                  </a:lnTo>
                  <a:lnTo>
                    <a:pt x="421" y="1480"/>
                  </a:lnTo>
                  <a:lnTo>
                    <a:pt x="523" y="1454"/>
                  </a:lnTo>
                  <a:lnTo>
                    <a:pt x="612" y="1403"/>
                  </a:lnTo>
                  <a:lnTo>
                    <a:pt x="702" y="1327"/>
                  </a:lnTo>
                  <a:lnTo>
                    <a:pt x="791" y="1238"/>
                  </a:lnTo>
                  <a:lnTo>
                    <a:pt x="868" y="1123"/>
                  </a:lnTo>
                  <a:lnTo>
                    <a:pt x="919" y="983"/>
                  </a:lnTo>
                  <a:lnTo>
                    <a:pt x="970" y="842"/>
                  </a:lnTo>
                  <a:lnTo>
                    <a:pt x="995" y="689"/>
                  </a:lnTo>
                  <a:lnTo>
                    <a:pt x="995" y="549"/>
                  </a:lnTo>
                  <a:lnTo>
                    <a:pt x="982" y="409"/>
                  </a:lnTo>
                  <a:lnTo>
                    <a:pt x="944" y="281"/>
                  </a:lnTo>
                  <a:lnTo>
                    <a:pt x="893" y="179"/>
                  </a:lnTo>
                  <a:lnTo>
                    <a:pt x="829" y="90"/>
                  </a:lnTo>
                  <a:lnTo>
                    <a:pt x="753" y="26"/>
                  </a:lnTo>
                  <a:lnTo>
                    <a:pt x="715" y="14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5117900" y="679925"/>
              <a:ext cx="68250" cy="95025"/>
            </a:xfrm>
            <a:custGeom>
              <a:rect b="b" l="l" r="r" t="t"/>
              <a:pathLst>
                <a:path extrusionOk="0" h="3801" w="2730">
                  <a:moveTo>
                    <a:pt x="2729" y="1"/>
                  </a:moveTo>
                  <a:lnTo>
                    <a:pt x="2436" y="422"/>
                  </a:lnTo>
                  <a:lnTo>
                    <a:pt x="2130" y="817"/>
                  </a:lnTo>
                  <a:lnTo>
                    <a:pt x="1811" y="1212"/>
                  </a:lnTo>
                  <a:lnTo>
                    <a:pt x="1467" y="1595"/>
                  </a:lnTo>
                  <a:lnTo>
                    <a:pt x="1123" y="1965"/>
                  </a:lnTo>
                  <a:lnTo>
                    <a:pt x="766" y="2322"/>
                  </a:lnTo>
                  <a:lnTo>
                    <a:pt x="383" y="2666"/>
                  </a:lnTo>
                  <a:lnTo>
                    <a:pt x="1" y="2985"/>
                  </a:lnTo>
                  <a:lnTo>
                    <a:pt x="192" y="3176"/>
                  </a:lnTo>
                  <a:lnTo>
                    <a:pt x="383" y="3342"/>
                  </a:lnTo>
                  <a:lnTo>
                    <a:pt x="600" y="3482"/>
                  </a:lnTo>
                  <a:lnTo>
                    <a:pt x="829" y="3597"/>
                  </a:lnTo>
                  <a:lnTo>
                    <a:pt x="1072" y="3686"/>
                  </a:lnTo>
                  <a:lnTo>
                    <a:pt x="1327" y="3750"/>
                  </a:lnTo>
                  <a:lnTo>
                    <a:pt x="1582" y="3788"/>
                  </a:lnTo>
                  <a:lnTo>
                    <a:pt x="1837" y="3801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5183575" y="787050"/>
              <a:ext cx="81000" cy="25200"/>
            </a:xfrm>
            <a:custGeom>
              <a:rect b="b" l="l" r="r" t="t"/>
              <a:pathLst>
                <a:path extrusionOk="0" h="1008" w="3240">
                  <a:moveTo>
                    <a:pt x="3073" y="0"/>
                  </a:moveTo>
                  <a:lnTo>
                    <a:pt x="3035" y="26"/>
                  </a:lnTo>
                  <a:lnTo>
                    <a:pt x="2882" y="153"/>
                  </a:lnTo>
                  <a:lnTo>
                    <a:pt x="2729" y="255"/>
                  </a:lnTo>
                  <a:lnTo>
                    <a:pt x="2563" y="357"/>
                  </a:lnTo>
                  <a:lnTo>
                    <a:pt x="2385" y="447"/>
                  </a:lnTo>
                  <a:lnTo>
                    <a:pt x="2219" y="523"/>
                  </a:lnTo>
                  <a:lnTo>
                    <a:pt x="2041" y="587"/>
                  </a:lnTo>
                  <a:lnTo>
                    <a:pt x="1849" y="651"/>
                  </a:lnTo>
                  <a:lnTo>
                    <a:pt x="1671" y="702"/>
                  </a:lnTo>
                  <a:lnTo>
                    <a:pt x="1479" y="727"/>
                  </a:lnTo>
                  <a:lnTo>
                    <a:pt x="1288" y="753"/>
                  </a:lnTo>
                  <a:lnTo>
                    <a:pt x="1110" y="765"/>
                  </a:lnTo>
                  <a:lnTo>
                    <a:pt x="918" y="778"/>
                  </a:lnTo>
                  <a:lnTo>
                    <a:pt x="727" y="765"/>
                  </a:lnTo>
                  <a:lnTo>
                    <a:pt x="536" y="740"/>
                  </a:lnTo>
                  <a:lnTo>
                    <a:pt x="345" y="714"/>
                  </a:lnTo>
                  <a:lnTo>
                    <a:pt x="153" y="663"/>
                  </a:lnTo>
                  <a:lnTo>
                    <a:pt x="102" y="663"/>
                  </a:lnTo>
                  <a:lnTo>
                    <a:pt x="51" y="689"/>
                  </a:lnTo>
                  <a:lnTo>
                    <a:pt x="26" y="714"/>
                  </a:lnTo>
                  <a:lnTo>
                    <a:pt x="0" y="753"/>
                  </a:lnTo>
                  <a:lnTo>
                    <a:pt x="0" y="804"/>
                  </a:lnTo>
                  <a:lnTo>
                    <a:pt x="13" y="855"/>
                  </a:lnTo>
                  <a:lnTo>
                    <a:pt x="51" y="880"/>
                  </a:lnTo>
                  <a:lnTo>
                    <a:pt x="90" y="906"/>
                  </a:lnTo>
                  <a:lnTo>
                    <a:pt x="383" y="957"/>
                  </a:lnTo>
                  <a:lnTo>
                    <a:pt x="651" y="995"/>
                  </a:lnTo>
                  <a:lnTo>
                    <a:pt x="829" y="1008"/>
                  </a:lnTo>
                  <a:lnTo>
                    <a:pt x="1173" y="1008"/>
                  </a:lnTo>
                  <a:lnTo>
                    <a:pt x="1339" y="995"/>
                  </a:lnTo>
                  <a:lnTo>
                    <a:pt x="1505" y="969"/>
                  </a:lnTo>
                  <a:lnTo>
                    <a:pt x="1683" y="944"/>
                  </a:lnTo>
                  <a:lnTo>
                    <a:pt x="1849" y="906"/>
                  </a:lnTo>
                  <a:lnTo>
                    <a:pt x="2002" y="867"/>
                  </a:lnTo>
                  <a:lnTo>
                    <a:pt x="2168" y="804"/>
                  </a:lnTo>
                  <a:lnTo>
                    <a:pt x="2334" y="740"/>
                  </a:lnTo>
                  <a:lnTo>
                    <a:pt x="2487" y="676"/>
                  </a:lnTo>
                  <a:lnTo>
                    <a:pt x="2640" y="600"/>
                  </a:lnTo>
                  <a:lnTo>
                    <a:pt x="2780" y="510"/>
                  </a:lnTo>
                  <a:lnTo>
                    <a:pt x="2933" y="421"/>
                  </a:lnTo>
                  <a:lnTo>
                    <a:pt x="3073" y="319"/>
                  </a:lnTo>
                  <a:lnTo>
                    <a:pt x="3201" y="204"/>
                  </a:lnTo>
                  <a:lnTo>
                    <a:pt x="3226" y="166"/>
                  </a:lnTo>
                  <a:lnTo>
                    <a:pt x="3239" y="128"/>
                  </a:lnTo>
                  <a:lnTo>
                    <a:pt x="3239" y="77"/>
                  </a:lnTo>
                  <a:lnTo>
                    <a:pt x="3214" y="38"/>
                  </a:lnTo>
                  <a:lnTo>
                    <a:pt x="3175" y="13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5265175" y="621275"/>
              <a:ext cx="49750" cy="43700"/>
            </a:xfrm>
            <a:custGeom>
              <a:rect b="b" l="l" r="r" t="t"/>
              <a:pathLst>
                <a:path extrusionOk="0" h="1748" w="1990">
                  <a:moveTo>
                    <a:pt x="179" y="1"/>
                  </a:moveTo>
                  <a:lnTo>
                    <a:pt x="141" y="13"/>
                  </a:lnTo>
                  <a:lnTo>
                    <a:pt x="103" y="39"/>
                  </a:lnTo>
                  <a:lnTo>
                    <a:pt x="64" y="64"/>
                  </a:lnTo>
                  <a:lnTo>
                    <a:pt x="26" y="103"/>
                  </a:lnTo>
                  <a:lnTo>
                    <a:pt x="13" y="154"/>
                  </a:lnTo>
                  <a:lnTo>
                    <a:pt x="1" y="192"/>
                  </a:lnTo>
                  <a:lnTo>
                    <a:pt x="1" y="243"/>
                  </a:lnTo>
                  <a:lnTo>
                    <a:pt x="1" y="294"/>
                  </a:lnTo>
                  <a:lnTo>
                    <a:pt x="13" y="345"/>
                  </a:lnTo>
                  <a:lnTo>
                    <a:pt x="39" y="383"/>
                  </a:lnTo>
                  <a:lnTo>
                    <a:pt x="77" y="409"/>
                  </a:lnTo>
                  <a:lnTo>
                    <a:pt x="115" y="447"/>
                  </a:lnTo>
                  <a:lnTo>
                    <a:pt x="154" y="460"/>
                  </a:lnTo>
                  <a:lnTo>
                    <a:pt x="205" y="472"/>
                  </a:lnTo>
                  <a:lnTo>
                    <a:pt x="421" y="549"/>
                  </a:lnTo>
                  <a:lnTo>
                    <a:pt x="625" y="638"/>
                  </a:lnTo>
                  <a:lnTo>
                    <a:pt x="829" y="753"/>
                  </a:lnTo>
                  <a:lnTo>
                    <a:pt x="1008" y="893"/>
                  </a:lnTo>
                  <a:lnTo>
                    <a:pt x="1161" y="1046"/>
                  </a:lnTo>
                  <a:lnTo>
                    <a:pt x="1301" y="1225"/>
                  </a:lnTo>
                  <a:lnTo>
                    <a:pt x="1429" y="1416"/>
                  </a:lnTo>
                  <a:lnTo>
                    <a:pt x="1531" y="1620"/>
                  </a:lnTo>
                  <a:lnTo>
                    <a:pt x="1569" y="1671"/>
                  </a:lnTo>
                  <a:lnTo>
                    <a:pt x="1607" y="1709"/>
                  </a:lnTo>
                  <a:lnTo>
                    <a:pt x="1658" y="1735"/>
                  </a:lnTo>
                  <a:lnTo>
                    <a:pt x="1722" y="1735"/>
                  </a:lnTo>
                  <a:lnTo>
                    <a:pt x="1786" y="1748"/>
                  </a:lnTo>
                  <a:lnTo>
                    <a:pt x="1850" y="1735"/>
                  </a:lnTo>
                  <a:lnTo>
                    <a:pt x="1888" y="1722"/>
                  </a:lnTo>
                  <a:lnTo>
                    <a:pt x="1926" y="1684"/>
                  </a:lnTo>
                  <a:lnTo>
                    <a:pt x="1952" y="1646"/>
                  </a:lnTo>
                  <a:lnTo>
                    <a:pt x="1977" y="1607"/>
                  </a:lnTo>
                  <a:lnTo>
                    <a:pt x="1990" y="1569"/>
                  </a:lnTo>
                  <a:lnTo>
                    <a:pt x="1990" y="1518"/>
                  </a:lnTo>
                  <a:lnTo>
                    <a:pt x="1990" y="1480"/>
                  </a:lnTo>
                  <a:lnTo>
                    <a:pt x="1977" y="1429"/>
                  </a:lnTo>
                  <a:lnTo>
                    <a:pt x="1964" y="1416"/>
                  </a:lnTo>
                  <a:lnTo>
                    <a:pt x="1913" y="1289"/>
                  </a:lnTo>
                  <a:lnTo>
                    <a:pt x="1837" y="1161"/>
                  </a:lnTo>
                  <a:lnTo>
                    <a:pt x="1760" y="1034"/>
                  </a:lnTo>
                  <a:lnTo>
                    <a:pt x="1684" y="919"/>
                  </a:lnTo>
                  <a:lnTo>
                    <a:pt x="1594" y="804"/>
                  </a:lnTo>
                  <a:lnTo>
                    <a:pt x="1505" y="702"/>
                  </a:lnTo>
                  <a:lnTo>
                    <a:pt x="1403" y="600"/>
                  </a:lnTo>
                  <a:lnTo>
                    <a:pt x="1301" y="511"/>
                  </a:lnTo>
                  <a:lnTo>
                    <a:pt x="1186" y="421"/>
                  </a:lnTo>
                  <a:lnTo>
                    <a:pt x="1072" y="332"/>
                  </a:lnTo>
                  <a:lnTo>
                    <a:pt x="944" y="256"/>
                  </a:lnTo>
                  <a:lnTo>
                    <a:pt x="817" y="192"/>
                  </a:lnTo>
                  <a:lnTo>
                    <a:pt x="689" y="128"/>
                  </a:lnTo>
                  <a:lnTo>
                    <a:pt x="562" y="77"/>
                  </a:lnTo>
                  <a:lnTo>
                    <a:pt x="421" y="3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5106100" y="582700"/>
              <a:ext cx="56775" cy="33175"/>
            </a:xfrm>
            <a:custGeom>
              <a:rect b="b" l="l" r="r" t="t"/>
              <a:pathLst>
                <a:path extrusionOk="0" h="1327" w="2271">
                  <a:moveTo>
                    <a:pt x="1914" y="1"/>
                  </a:moveTo>
                  <a:lnTo>
                    <a:pt x="1773" y="14"/>
                  </a:lnTo>
                  <a:lnTo>
                    <a:pt x="1633" y="26"/>
                  </a:lnTo>
                  <a:lnTo>
                    <a:pt x="1480" y="52"/>
                  </a:lnTo>
                  <a:lnTo>
                    <a:pt x="1340" y="90"/>
                  </a:lnTo>
                  <a:lnTo>
                    <a:pt x="1212" y="128"/>
                  </a:lnTo>
                  <a:lnTo>
                    <a:pt x="1072" y="179"/>
                  </a:lnTo>
                  <a:lnTo>
                    <a:pt x="944" y="230"/>
                  </a:lnTo>
                  <a:lnTo>
                    <a:pt x="817" y="294"/>
                  </a:lnTo>
                  <a:lnTo>
                    <a:pt x="689" y="371"/>
                  </a:lnTo>
                  <a:lnTo>
                    <a:pt x="575" y="447"/>
                  </a:lnTo>
                  <a:lnTo>
                    <a:pt x="460" y="536"/>
                  </a:lnTo>
                  <a:lnTo>
                    <a:pt x="345" y="626"/>
                  </a:lnTo>
                  <a:lnTo>
                    <a:pt x="243" y="728"/>
                  </a:lnTo>
                  <a:lnTo>
                    <a:pt x="141" y="842"/>
                  </a:lnTo>
                  <a:lnTo>
                    <a:pt x="52" y="944"/>
                  </a:lnTo>
                  <a:lnTo>
                    <a:pt x="26" y="995"/>
                  </a:lnTo>
                  <a:lnTo>
                    <a:pt x="14" y="1034"/>
                  </a:lnTo>
                  <a:lnTo>
                    <a:pt x="1" y="1085"/>
                  </a:lnTo>
                  <a:lnTo>
                    <a:pt x="1" y="1123"/>
                  </a:lnTo>
                  <a:lnTo>
                    <a:pt x="1" y="1174"/>
                  </a:lnTo>
                  <a:lnTo>
                    <a:pt x="26" y="1212"/>
                  </a:lnTo>
                  <a:lnTo>
                    <a:pt x="52" y="1250"/>
                  </a:lnTo>
                  <a:lnTo>
                    <a:pt x="77" y="1289"/>
                  </a:lnTo>
                  <a:lnTo>
                    <a:pt x="90" y="1289"/>
                  </a:lnTo>
                  <a:lnTo>
                    <a:pt x="141" y="1327"/>
                  </a:lnTo>
                  <a:lnTo>
                    <a:pt x="269" y="1327"/>
                  </a:lnTo>
                  <a:lnTo>
                    <a:pt x="332" y="1314"/>
                  </a:lnTo>
                  <a:lnTo>
                    <a:pt x="383" y="1289"/>
                  </a:lnTo>
                  <a:lnTo>
                    <a:pt x="434" y="1238"/>
                  </a:lnTo>
                  <a:lnTo>
                    <a:pt x="575" y="1072"/>
                  </a:lnTo>
                  <a:lnTo>
                    <a:pt x="753" y="919"/>
                  </a:lnTo>
                  <a:lnTo>
                    <a:pt x="932" y="779"/>
                  </a:lnTo>
                  <a:lnTo>
                    <a:pt x="1136" y="677"/>
                  </a:lnTo>
                  <a:lnTo>
                    <a:pt x="1340" y="587"/>
                  </a:lnTo>
                  <a:lnTo>
                    <a:pt x="1557" y="536"/>
                  </a:lnTo>
                  <a:lnTo>
                    <a:pt x="1786" y="498"/>
                  </a:lnTo>
                  <a:lnTo>
                    <a:pt x="2016" y="485"/>
                  </a:lnTo>
                  <a:lnTo>
                    <a:pt x="2105" y="485"/>
                  </a:lnTo>
                  <a:lnTo>
                    <a:pt x="2143" y="460"/>
                  </a:lnTo>
                  <a:lnTo>
                    <a:pt x="2181" y="434"/>
                  </a:lnTo>
                  <a:lnTo>
                    <a:pt x="2220" y="409"/>
                  </a:lnTo>
                  <a:lnTo>
                    <a:pt x="2245" y="371"/>
                  </a:lnTo>
                  <a:lnTo>
                    <a:pt x="2258" y="332"/>
                  </a:lnTo>
                  <a:lnTo>
                    <a:pt x="2271" y="281"/>
                  </a:lnTo>
                  <a:lnTo>
                    <a:pt x="2271" y="269"/>
                  </a:lnTo>
                  <a:lnTo>
                    <a:pt x="2271" y="230"/>
                  </a:lnTo>
                  <a:lnTo>
                    <a:pt x="2258" y="179"/>
                  </a:lnTo>
                  <a:lnTo>
                    <a:pt x="2245" y="141"/>
                  </a:lnTo>
                  <a:lnTo>
                    <a:pt x="2220" y="103"/>
                  </a:lnTo>
                  <a:lnTo>
                    <a:pt x="2194" y="65"/>
                  </a:lnTo>
                  <a:lnTo>
                    <a:pt x="2156" y="39"/>
                  </a:lnTo>
                  <a:lnTo>
                    <a:pt x="2105" y="14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5344225" y="1206550"/>
              <a:ext cx="470550" cy="1148900"/>
            </a:xfrm>
            <a:custGeom>
              <a:rect b="b" l="l" r="r" t="t"/>
              <a:pathLst>
                <a:path extrusionOk="0" h="45956" w="18822">
                  <a:moveTo>
                    <a:pt x="7167" y="1"/>
                  </a:moveTo>
                  <a:lnTo>
                    <a:pt x="1" y="5279"/>
                  </a:lnTo>
                  <a:lnTo>
                    <a:pt x="1569" y="7613"/>
                  </a:lnTo>
                  <a:lnTo>
                    <a:pt x="2360" y="8824"/>
                  </a:lnTo>
                  <a:lnTo>
                    <a:pt x="3138" y="10036"/>
                  </a:lnTo>
                  <a:lnTo>
                    <a:pt x="3903" y="11260"/>
                  </a:lnTo>
                  <a:lnTo>
                    <a:pt x="4642" y="12497"/>
                  </a:lnTo>
                  <a:lnTo>
                    <a:pt x="5369" y="13721"/>
                  </a:lnTo>
                  <a:lnTo>
                    <a:pt x="6083" y="14957"/>
                  </a:lnTo>
                  <a:lnTo>
                    <a:pt x="6440" y="15582"/>
                  </a:lnTo>
                  <a:lnTo>
                    <a:pt x="6784" y="16207"/>
                  </a:lnTo>
                  <a:lnTo>
                    <a:pt x="7435" y="17444"/>
                  </a:lnTo>
                  <a:lnTo>
                    <a:pt x="8072" y="18694"/>
                  </a:lnTo>
                  <a:lnTo>
                    <a:pt x="8671" y="19943"/>
                  </a:lnTo>
                  <a:lnTo>
                    <a:pt x="8952" y="20542"/>
                  </a:lnTo>
                  <a:lnTo>
                    <a:pt x="9207" y="21142"/>
                  </a:lnTo>
                  <a:lnTo>
                    <a:pt x="9462" y="21754"/>
                  </a:lnTo>
                  <a:lnTo>
                    <a:pt x="9704" y="22366"/>
                  </a:lnTo>
                  <a:lnTo>
                    <a:pt x="9934" y="22991"/>
                  </a:lnTo>
                  <a:lnTo>
                    <a:pt x="10151" y="23615"/>
                  </a:lnTo>
                  <a:lnTo>
                    <a:pt x="10355" y="24240"/>
                  </a:lnTo>
                  <a:lnTo>
                    <a:pt x="10546" y="24865"/>
                  </a:lnTo>
                  <a:lnTo>
                    <a:pt x="10622" y="25158"/>
                  </a:lnTo>
                  <a:lnTo>
                    <a:pt x="10699" y="25452"/>
                  </a:lnTo>
                  <a:lnTo>
                    <a:pt x="10826" y="26025"/>
                  </a:lnTo>
                  <a:lnTo>
                    <a:pt x="10826" y="26127"/>
                  </a:lnTo>
                  <a:lnTo>
                    <a:pt x="10826" y="26242"/>
                  </a:lnTo>
                  <a:lnTo>
                    <a:pt x="10788" y="26497"/>
                  </a:lnTo>
                  <a:lnTo>
                    <a:pt x="10737" y="26752"/>
                  </a:lnTo>
                  <a:lnTo>
                    <a:pt x="10686" y="26994"/>
                  </a:lnTo>
                  <a:lnTo>
                    <a:pt x="10622" y="27237"/>
                  </a:lnTo>
                  <a:lnTo>
                    <a:pt x="10559" y="27492"/>
                  </a:lnTo>
                  <a:lnTo>
                    <a:pt x="10482" y="27734"/>
                  </a:lnTo>
                  <a:lnTo>
                    <a:pt x="10393" y="27976"/>
                  </a:lnTo>
                  <a:lnTo>
                    <a:pt x="10304" y="28206"/>
                  </a:lnTo>
                  <a:lnTo>
                    <a:pt x="10036" y="28831"/>
                  </a:lnTo>
                  <a:lnTo>
                    <a:pt x="9768" y="29455"/>
                  </a:lnTo>
                  <a:lnTo>
                    <a:pt x="9488" y="30080"/>
                  </a:lnTo>
                  <a:lnTo>
                    <a:pt x="9194" y="30692"/>
                  </a:lnTo>
                  <a:lnTo>
                    <a:pt x="8888" y="31292"/>
                  </a:lnTo>
                  <a:lnTo>
                    <a:pt x="8569" y="31891"/>
                  </a:lnTo>
                  <a:lnTo>
                    <a:pt x="8238" y="32490"/>
                  </a:lnTo>
                  <a:lnTo>
                    <a:pt x="7906" y="33077"/>
                  </a:lnTo>
                  <a:lnTo>
                    <a:pt x="7180" y="34326"/>
                  </a:lnTo>
                  <a:lnTo>
                    <a:pt x="6440" y="35563"/>
                  </a:lnTo>
                  <a:lnTo>
                    <a:pt x="5675" y="36813"/>
                  </a:lnTo>
                  <a:lnTo>
                    <a:pt x="4884" y="38050"/>
                  </a:lnTo>
                  <a:lnTo>
                    <a:pt x="4081" y="39299"/>
                  </a:lnTo>
                  <a:lnTo>
                    <a:pt x="3278" y="40536"/>
                  </a:lnTo>
                  <a:lnTo>
                    <a:pt x="1658" y="42997"/>
                  </a:lnTo>
                  <a:lnTo>
                    <a:pt x="4948" y="45955"/>
                  </a:lnTo>
                  <a:lnTo>
                    <a:pt x="5548" y="45432"/>
                  </a:lnTo>
                  <a:lnTo>
                    <a:pt x="6134" y="44910"/>
                  </a:lnTo>
                  <a:lnTo>
                    <a:pt x="6695" y="44374"/>
                  </a:lnTo>
                  <a:lnTo>
                    <a:pt x="7269" y="43839"/>
                  </a:lnTo>
                  <a:lnTo>
                    <a:pt x="7817" y="43303"/>
                  </a:lnTo>
                  <a:lnTo>
                    <a:pt x="8365" y="42755"/>
                  </a:lnTo>
                  <a:lnTo>
                    <a:pt x="8914" y="42206"/>
                  </a:lnTo>
                  <a:lnTo>
                    <a:pt x="9449" y="41645"/>
                  </a:lnTo>
                  <a:lnTo>
                    <a:pt x="9985" y="41072"/>
                  </a:lnTo>
                  <a:lnTo>
                    <a:pt x="10508" y="40510"/>
                  </a:lnTo>
                  <a:lnTo>
                    <a:pt x="11030" y="39924"/>
                  </a:lnTo>
                  <a:lnTo>
                    <a:pt x="11540" y="39337"/>
                  </a:lnTo>
                  <a:lnTo>
                    <a:pt x="12063" y="38738"/>
                  </a:lnTo>
                  <a:lnTo>
                    <a:pt x="12561" y="38139"/>
                  </a:lnTo>
                  <a:lnTo>
                    <a:pt x="13071" y="37527"/>
                  </a:lnTo>
                  <a:lnTo>
                    <a:pt x="13568" y="36902"/>
                  </a:lnTo>
                  <a:lnTo>
                    <a:pt x="14078" y="36252"/>
                  </a:lnTo>
                  <a:lnTo>
                    <a:pt x="14575" y="35589"/>
                  </a:lnTo>
                  <a:lnTo>
                    <a:pt x="15060" y="34913"/>
                  </a:lnTo>
                  <a:lnTo>
                    <a:pt x="15519" y="34224"/>
                  </a:lnTo>
                  <a:lnTo>
                    <a:pt x="15965" y="33523"/>
                  </a:lnTo>
                  <a:lnTo>
                    <a:pt x="16399" y="32822"/>
                  </a:lnTo>
                  <a:lnTo>
                    <a:pt x="16819" y="32095"/>
                  </a:lnTo>
                  <a:lnTo>
                    <a:pt x="17215" y="31368"/>
                  </a:lnTo>
                  <a:lnTo>
                    <a:pt x="17444" y="30922"/>
                  </a:lnTo>
                  <a:lnTo>
                    <a:pt x="17661" y="30475"/>
                  </a:lnTo>
                  <a:lnTo>
                    <a:pt x="17865" y="30016"/>
                  </a:lnTo>
                  <a:lnTo>
                    <a:pt x="18043" y="29557"/>
                  </a:lnTo>
                  <a:lnTo>
                    <a:pt x="18222" y="29086"/>
                  </a:lnTo>
                  <a:lnTo>
                    <a:pt x="18375" y="28614"/>
                  </a:lnTo>
                  <a:lnTo>
                    <a:pt x="18502" y="28129"/>
                  </a:lnTo>
                  <a:lnTo>
                    <a:pt x="18630" y="27645"/>
                  </a:lnTo>
                  <a:lnTo>
                    <a:pt x="18681" y="27326"/>
                  </a:lnTo>
                  <a:lnTo>
                    <a:pt x="18732" y="27007"/>
                  </a:lnTo>
                  <a:lnTo>
                    <a:pt x="18770" y="26688"/>
                  </a:lnTo>
                  <a:lnTo>
                    <a:pt x="18809" y="26370"/>
                  </a:lnTo>
                  <a:lnTo>
                    <a:pt x="18809" y="25630"/>
                  </a:lnTo>
                  <a:lnTo>
                    <a:pt x="18821" y="25426"/>
                  </a:lnTo>
                  <a:lnTo>
                    <a:pt x="18821" y="25324"/>
                  </a:lnTo>
                  <a:lnTo>
                    <a:pt x="18809" y="25235"/>
                  </a:lnTo>
                  <a:lnTo>
                    <a:pt x="18783" y="25133"/>
                  </a:lnTo>
                  <a:lnTo>
                    <a:pt x="18770" y="25018"/>
                  </a:lnTo>
                  <a:lnTo>
                    <a:pt x="18770" y="24878"/>
                  </a:lnTo>
                  <a:lnTo>
                    <a:pt x="18706" y="24419"/>
                  </a:lnTo>
                  <a:lnTo>
                    <a:pt x="18643" y="23960"/>
                  </a:lnTo>
                  <a:lnTo>
                    <a:pt x="18579" y="23513"/>
                  </a:lnTo>
                  <a:lnTo>
                    <a:pt x="18490" y="23067"/>
                  </a:lnTo>
                  <a:lnTo>
                    <a:pt x="18311" y="22238"/>
                  </a:lnTo>
                  <a:lnTo>
                    <a:pt x="18120" y="21409"/>
                  </a:lnTo>
                  <a:lnTo>
                    <a:pt x="17903" y="20593"/>
                  </a:lnTo>
                  <a:lnTo>
                    <a:pt x="17674" y="19777"/>
                  </a:lnTo>
                  <a:lnTo>
                    <a:pt x="17419" y="18974"/>
                  </a:lnTo>
                  <a:lnTo>
                    <a:pt x="17151" y="18171"/>
                  </a:lnTo>
                  <a:lnTo>
                    <a:pt x="16858" y="17367"/>
                  </a:lnTo>
                  <a:lnTo>
                    <a:pt x="16539" y="16577"/>
                  </a:lnTo>
                  <a:lnTo>
                    <a:pt x="16246" y="15837"/>
                  </a:lnTo>
                  <a:lnTo>
                    <a:pt x="15927" y="15085"/>
                  </a:lnTo>
                  <a:lnTo>
                    <a:pt x="15608" y="14358"/>
                  </a:lnTo>
                  <a:lnTo>
                    <a:pt x="15276" y="13619"/>
                  </a:lnTo>
                  <a:lnTo>
                    <a:pt x="14932" y="12892"/>
                  </a:lnTo>
                  <a:lnTo>
                    <a:pt x="14588" y="12165"/>
                  </a:lnTo>
                  <a:lnTo>
                    <a:pt x="14231" y="11451"/>
                  </a:lnTo>
                  <a:lnTo>
                    <a:pt x="13861" y="10737"/>
                  </a:lnTo>
                  <a:lnTo>
                    <a:pt x="13491" y="10036"/>
                  </a:lnTo>
                  <a:lnTo>
                    <a:pt x="13109" y="9334"/>
                  </a:lnTo>
                  <a:lnTo>
                    <a:pt x="12726" y="8646"/>
                  </a:lnTo>
                  <a:lnTo>
                    <a:pt x="12344" y="7957"/>
                  </a:lnTo>
                  <a:lnTo>
                    <a:pt x="11948" y="7269"/>
                  </a:lnTo>
                  <a:lnTo>
                    <a:pt x="11553" y="6593"/>
                  </a:lnTo>
                  <a:lnTo>
                    <a:pt x="11145" y="5917"/>
                  </a:lnTo>
                  <a:lnTo>
                    <a:pt x="10724" y="5254"/>
                  </a:lnTo>
                  <a:lnTo>
                    <a:pt x="9883" y="3941"/>
                  </a:lnTo>
                  <a:lnTo>
                    <a:pt x="9016" y="2627"/>
                  </a:lnTo>
                  <a:lnTo>
                    <a:pt x="8582" y="1964"/>
                  </a:lnTo>
                  <a:lnTo>
                    <a:pt x="8136" y="1327"/>
                  </a:lnTo>
                  <a:lnTo>
                    <a:pt x="7664" y="676"/>
                  </a:lnTo>
                  <a:lnTo>
                    <a:pt x="7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5292275" y="2267425"/>
              <a:ext cx="190975" cy="160375"/>
            </a:xfrm>
            <a:custGeom>
              <a:rect b="b" l="l" r="r" t="t"/>
              <a:pathLst>
                <a:path extrusionOk="0" h="6415" w="7639">
                  <a:moveTo>
                    <a:pt x="5101" y="1"/>
                  </a:moveTo>
                  <a:lnTo>
                    <a:pt x="0" y="1557"/>
                  </a:lnTo>
                  <a:lnTo>
                    <a:pt x="4578" y="6415"/>
                  </a:lnTo>
                  <a:lnTo>
                    <a:pt x="4744" y="6313"/>
                  </a:lnTo>
                  <a:lnTo>
                    <a:pt x="4935" y="6185"/>
                  </a:lnTo>
                  <a:lnTo>
                    <a:pt x="5177" y="6019"/>
                  </a:lnTo>
                  <a:lnTo>
                    <a:pt x="5458" y="5815"/>
                  </a:lnTo>
                  <a:lnTo>
                    <a:pt x="5764" y="5573"/>
                  </a:lnTo>
                  <a:lnTo>
                    <a:pt x="6083" y="5293"/>
                  </a:lnTo>
                  <a:lnTo>
                    <a:pt x="6401" y="4987"/>
                  </a:lnTo>
                  <a:lnTo>
                    <a:pt x="6567" y="4821"/>
                  </a:lnTo>
                  <a:lnTo>
                    <a:pt x="6720" y="4655"/>
                  </a:lnTo>
                  <a:lnTo>
                    <a:pt x="6860" y="4476"/>
                  </a:lnTo>
                  <a:lnTo>
                    <a:pt x="7001" y="4298"/>
                  </a:lnTo>
                  <a:lnTo>
                    <a:pt x="7128" y="4107"/>
                  </a:lnTo>
                  <a:lnTo>
                    <a:pt x="7243" y="3915"/>
                  </a:lnTo>
                  <a:lnTo>
                    <a:pt x="7358" y="3724"/>
                  </a:lnTo>
                  <a:lnTo>
                    <a:pt x="7447" y="3533"/>
                  </a:lnTo>
                  <a:lnTo>
                    <a:pt x="7524" y="3329"/>
                  </a:lnTo>
                  <a:lnTo>
                    <a:pt x="7575" y="3138"/>
                  </a:lnTo>
                  <a:lnTo>
                    <a:pt x="7626" y="2934"/>
                  </a:lnTo>
                  <a:lnTo>
                    <a:pt x="7638" y="2730"/>
                  </a:lnTo>
                  <a:lnTo>
                    <a:pt x="7638" y="2513"/>
                  </a:lnTo>
                  <a:lnTo>
                    <a:pt x="7613" y="2309"/>
                  </a:lnTo>
                  <a:lnTo>
                    <a:pt x="7549" y="2105"/>
                  </a:lnTo>
                  <a:lnTo>
                    <a:pt x="7473" y="1901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5240625" y="2306650"/>
              <a:ext cx="166750" cy="184900"/>
            </a:xfrm>
            <a:custGeom>
              <a:rect b="b" l="l" r="r" t="t"/>
              <a:pathLst>
                <a:path extrusionOk="0" h="7396" w="6670">
                  <a:moveTo>
                    <a:pt x="2092" y="0"/>
                  </a:moveTo>
                  <a:lnTo>
                    <a:pt x="1" y="3685"/>
                  </a:lnTo>
                  <a:lnTo>
                    <a:pt x="3699" y="7396"/>
                  </a:lnTo>
                  <a:lnTo>
                    <a:pt x="6670" y="484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4957250" y="2031550"/>
              <a:ext cx="97875" cy="236225"/>
            </a:xfrm>
            <a:custGeom>
              <a:rect b="b" l="l" r="r" t="t"/>
              <a:pathLst>
                <a:path extrusionOk="0" h="9449" w="3915">
                  <a:moveTo>
                    <a:pt x="2512" y="0"/>
                  </a:moveTo>
                  <a:lnTo>
                    <a:pt x="2270" y="485"/>
                  </a:lnTo>
                  <a:lnTo>
                    <a:pt x="2053" y="1020"/>
                  </a:lnTo>
                  <a:lnTo>
                    <a:pt x="1824" y="1581"/>
                  </a:lnTo>
                  <a:lnTo>
                    <a:pt x="1620" y="2168"/>
                  </a:lnTo>
                  <a:lnTo>
                    <a:pt x="1428" y="2780"/>
                  </a:lnTo>
                  <a:lnTo>
                    <a:pt x="1237" y="3405"/>
                  </a:lnTo>
                  <a:lnTo>
                    <a:pt x="1059" y="4029"/>
                  </a:lnTo>
                  <a:lnTo>
                    <a:pt x="893" y="4667"/>
                  </a:lnTo>
                  <a:lnTo>
                    <a:pt x="740" y="5292"/>
                  </a:lnTo>
                  <a:lnTo>
                    <a:pt x="599" y="5904"/>
                  </a:lnTo>
                  <a:lnTo>
                    <a:pt x="357" y="7064"/>
                  </a:lnTo>
                  <a:lnTo>
                    <a:pt x="153" y="8084"/>
                  </a:lnTo>
                  <a:lnTo>
                    <a:pt x="0" y="8939"/>
                  </a:lnTo>
                  <a:lnTo>
                    <a:pt x="574" y="9015"/>
                  </a:lnTo>
                  <a:lnTo>
                    <a:pt x="574" y="8990"/>
                  </a:lnTo>
                  <a:lnTo>
                    <a:pt x="3915" y="9449"/>
                  </a:lnTo>
                  <a:lnTo>
                    <a:pt x="3609" y="7434"/>
                  </a:lnTo>
                  <a:lnTo>
                    <a:pt x="3201" y="4807"/>
                  </a:lnTo>
                  <a:lnTo>
                    <a:pt x="2805" y="2142"/>
                  </a:lnTo>
                  <a:lnTo>
                    <a:pt x="2640" y="969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4957250" y="2031550"/>
              <a:ext cx="97875" cy="236225"/>
            </a:xfrm>
            <a:custGeom>
              <a:rect b="b" l="l" r="r" t="t"/>
              <a:pathLst>
                <a:path extrusionOk="0" fill="none" h="9449" w="3915">
                  <a:moveTo>
                    <a:pt x="2512" y="0"/>
                  </a:moveTo>
                  <a:lnTo>
                    <a:pt x="2512" y="0"/>
                  </a:lnTo>
                  <a:lnTo>
                    <a:pt x="2270" y="485"/>
                  </a:lnTo>
                  <a:lnTo>
                    <a:pt x="2053" y="1020"/>
                  </a:lnTo>
                  <a:lnTo>
                    <a:pt x="1824" y="1581"/>
                  </a:lnTo>
                  <a:lnTo>
                    <a:pt x="1620" y="2168"/>
                  </a:lnTo>
                  <a:lnTo>
                    <a:pt x="1428" y="2780"/>
                  </a:lnTo>
                  <a:lnTo>
                    <a:pt x="1237" y="3405"/>
                  </a:lnTo>
                  <a:lnTo>
                    <a:pt x="1059" y="4029"/>
                  </a:lnTo>
                  <a:lnTo>
                    <a:pt x="893" y="4667"/>
                  </a:lnTo>
                  <a:lnTo>
                    <a:pt x="740" y="5292"/>
                  </a:lnTo>
                  <a:lnTo>
                    <a:pt x="599" y="5904"/>
                  </a:lnTo>
                  <a:lnTo>
                    <a:pt x="357" y="7064"/>
                  </a:lnTo>
                  <a:lnTo>
                    <a:pt x="153" y="8084"/>
                  </a:lnTo>
                  <a:lnTo>
                    <a:pt x="0" y="8939"/>
                  </a:lnTo>
                  <a:lnTo>
                    <a:pt x="574" y="9015"/>
                  </a:lnTo>
                  <a:lnTo>
                    <a:pt x="574" y="9015"/>
                  </a:lnTo>
                  <a:lnTo>
                    <a:pt x="574" y="8990"/>
                  </a:lnTo>
                  <a:lnTo>
                    <a:pt x="3915" y="9449"/>
                  </a:lnTo>
                  <a:lnTo>
                    <a:pt x="3915" y="9449"/>
                  </a:lnTo>
                  <a:lnTo>
                    <a:pt x="3609" y="7434"/>
                  </a:lnTo>
                  <a:lnTo>
                    <a:pt x="3201" y="4807"/>
                  </a:lnTo>
                  <a:lnTo>
                    <a:pt x="2805" y="2142"/>
                  </a:lnTo>
                  <a:lnTo>
                    <a:pt x="2640" y="969"/>
                  </a:lnTo>
                  <a:lnTo>
                    <a:pt x="251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4953425" y="2255000"/>
              <a:ext cx="18175" cy="25200"/>
            </a:xfrm>
            <a:custGeom>
              <a:rect b="b" l="l" r="r" t="t"/>
              <a:pathLst>
                <a:path extrusionOk="0" h="1008" w="727">
                  <a:moveTo>
                    <a:pt x="153" y="1"/>
                  </a:moveTo>
                  <a:lnTo>
                    <a:pt x="38" y="689"/>
                  </a:lnTo>
                  <a:lnTo>
                    <a:pt x="0" y="944"/>
                  </a:lnTo>
                  <a:lnTo>
                    <a:pt x="701" y="1008"/>
                  </a:lnTo>
                  <a:lnTo>
                    <a:pt x="727" y="7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4953425" y="2255000"/>
              <a:ext cx="18175" cy="25200"/>
            </a:xfrm>
            <a:custGeom>
              <a:rect b="b" l="l" r="r" t="t"/>
              <a:pathLst>
                <a:path extrusionOk="0" fill="none" h="1008" w="727">
                  <a:moveTo>
                    <a:pt x="153" y="1"/>
                  </a:moveTo>
                  <a:lnTo>
                    <a:pt x="153" y="1"/>
                  </a:lnTo>
                  <a:lnTo>
                    <a:pt x="38" y="689"/>
                  </a:lnTo>
                  <a:lnTo>
                    <a:pt x="0" y="944"/>
                  </a:lnTo>
                  <a:lnTo>
                    <a:pt x="701" y="1008"/>
                  </a:lnTo>
                  <a:lnTo>
                    <a:pt x="701" y="1008"/>
                  </a:lnTo>
                  <a:lnTo>
                    <a:pt x="727" y="77"/>
                  </a:lnTo>
                  <a:lnTo>
                    <a:pt x="15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4970950" y="2256275"/>
              <a:ext cx="87675" cy="32225"/>
            </a:xfrm>
            <a:custGeom>
              <a:rect b="b" l="l" r="r" t="t"/>
              <a:pathLst>
                <a:path extrusionOk="0" h="1289" w="3507">
                  <a:moveTo>
                    <a:pt x="26" y="1"/>
                  </a:moveTo>
                  <a:lnTo>
                    <a:pt x="26" y="26"/>
                  </a:lnTo>
                  <a:lnTo>
                    <a:pt x="0" y="957"/>
                  </a:lnTo>
                  <a:lnTo>
                    <a:pt x="3507" y="1288"/>
                  </a:lnTo>
                  <a:lnTo>
                    <a:pt x="3367" y="46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4970950" y="2256275"/>
              <a:ext cx="87675" cy="32225"/>
            </a:xfrm>
            <a:custGeom>
              <a:rect b="b" l="l" r="r" t="t"/>
              <a:pathLst>
                <a:path extrusionOk="0" fill="none" h="1289" w="3507">
                  <a:moveTo>
                    <a:pt x="26" y="1"/>
                  </a:moveTo>
                  <a:lnTo>
                    <a:pt x="26" y="1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0" y="957"/>
                  </a:lnTo>
                  <a:lnTo>
                    <a:pt x="3507" y="1288"/>
                  </a:lnTo>
                  <a:lnTo>
                    <a:pt x="3507" y="1288"/>
                  </a:lnTo>
                  <a:lnTo>
                    <a:pt x="3367" y="460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-4535205" y="238119"/>
              <a:ext cx="9002918" cy="3543587"/>
            </a:xfrm>
            <a:custGeom>
              <a:rect b="b" l="l" r="r" t="t"/>
              <a:pathLst>
                <a:path extrusionOk="0" h="170099" w="127778">
                  <a:moveTo>
                    <a:pt x="0" y="0"/>
                  </a:moveTo>
                  <a:lnTo>
                    <a:pt x="3277" y="170098"/>
                  </a:lnTo>
                  <a:lnTo>
                    <a:pt x="127778" y="170098"/>
                  </a:lnTo>
                  <a:lnTo>
                    <a:pt x="12450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-4345486" y="324965"/>
              <a:ext cx="8671498" cy="3301597"/>
            </a:xfrm>
            <a:custGeom>
              <a:rect b="b" l="l" r="r" t="t"/>
              <a:pathLst>
                <a:path extrusionOk="0" h="158483" w="114479">
                  <a:moveTo>
                    <a:pt x="0" y="0"/>
                  </a:moveTo>
                  <a:lnTo>
                    <a:pt x="4476" y="158483"/>
                  </a:lnTo>
                  <a:lnTo>
                    <a:pt x="114478" y="158483"/>
                  </a:lnTo>
                  <a:lnTo>
                    <a:pt x="109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1464125" y="357975"/>
              <a:ext cx="2861975" cy="3962075"/>
            </a:xfrm>
            <a:custGeom>
              <a:rect b="b" l="l" r="r" t="t"/>
              <a:pathLst>
                <a:path extrusionOk="0" fill="none" h="158483" w="114479">
                  <a:moveTo>
                    <a:pt x="109990" y="0"/>
                  </a:moveTo>
                  <a:lnTo>
                    <a:pt x="0" y="0"/>
                  </a:lnTo>
                  <a:lnTo>
                    <a:pt x="4476" y="158483"/>
                  </a:lnTo>
                  <a:lnTo>
                    <a:pt x="114478" y="158483"/>
                  </a:lnTo>
                  <a:lnTo>
                    <a:pt x="1099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2262000" y="729975"/>
              <a:ext cx="467350" cy="899625"/>
            </a:xfrm>
            <a:custGeom>
              <a:rect b="b" l="l" r="r" t="t"/>
              <a:pathLst>
                <a:path extrusionOk="0" fill="none" h="35985" w="18694">
                  <a:moveTo>
                    <a:pt x="5892" y="1"/>
                  </a:moveTo>
                  <a:lnTo>
                    <a:pt x="1" y="17572"/>
                  </a:lnTo>
                  <a:lnTo>
                    <a:pt x="3762" y="35984"/>
                  </a:lnTo>
                  <a:lnTo>
                    <a:pt x="3762" y="35984"/>
                  </a:lnTo>
                  <a:lnTo>
                    <a:pt x="4183" y="35908"/>
                  </a:lnTo>
                  <a:lnTo>
                    <a:pt x="4591" y="35818"/>
                  </a:lnTo>
                  <a:lnTo>
                    <a:pt x="4999" y="35729"/>
                  </a:lnTo>
                  <a:lnTo>
                    <a:pt x="5395" y="35614"/>
                  </a:lnTo>
                  <a:lnTo>
                    <a:pt x="5790" y="35500"/>
                  </a:lnTo>
                  <a:lnTo>
                    <a:pt x="6185" y="35385"/>
                  </a:lnTo>
                  <a:lnTo>
                    <a:pt x="6580" y="35245"/>
                  </a:lnTo>
                  <a:lnTo>
                    <a:pt x="6963" y="35104"/>
                  </a:lnTo>
                  <a:lnTo>
                    <a:pt x="7345" y="34964"/>
                  </a:lnTo>
                  <a:lnTo>
                    <a:pt x="7715" y="34811"/>
                  </a:lnTo>
                  <a:lnTo>
                    <a:pt x="8085" y="34645"/>
                  </a:lnTo>
                  <a:lnTo>
                    <a:pt x="8455" y="34467"/>
                  </a:lnTo>
                  <a:lnTo>
                    <a:pt x="8812" y="34288"/>
                  </a:lnTo>
                  <a:lnTo>
                    <a:pt x="9169" y="34110"/>
                  </a:lnTo>
                  <a:lnTo>
                    <a:pt x="9526" y="33906"/>
                  </a:lnTo>
                  <a:lnTo>
                    <a:pt x="9870" y="33702"/>
                  </a:lnTo>
                  <a:lnTo>
                    <a:pt x="10214" y="33498"/>
                  </a:lnTo>
                  <a:lnTo>
                    <a:pt x="10559" y="33281"/>
                  </a:lnTo>
                  <a:lnTo>
                    <a:pt x="10877" y="33051"/>
                  </a:lnTo>
                  <a:lnTo>
                    <a:pt x="11209" y="32822"/>
                  </a:lnTo>
                  <a:lnTo>
                    <a:pt x="11528" y="32592"/>
                  </a:lnTo>
                  <a:lnTo>
                    <a:pt x="11847" y="32350"/>
                  </a:lnTo>
                  <a:lnTo>
                    <a:pt x="12153" y="32095"/>
                  </a:lnTo>
                  <a:lnTo>
                    <a:pt x="12459" y="31840"/>
                  </a:lnTo>
                  <a:lnTo>
                    <a:pt x="12752" y="31572"/>
                  </a:lnTo>
                  <a:lnTo>
                    <a:pt x="13045" y="31305"/>
                  </a:lnTo>
                  <a:lnTo>
                    <a:pt x="13326" y="31024"/>
                  </a:lnTo>
                  <a:lnTo>
                    <a:pt x="13606" y="30743"/>
                  </a:lnTo>
                  <a:lnTo>
                    <a:pt x="13874" y="30463"/>
                  </a:lnTo>
                  <a:lnTo>
                    <a:pt x="14142" y="30170"/>
                  </a:lnTo>
                  <a:lnTo>
                    <a:pt x="14409" y="29864"/>
                  </a:lnTo>
                  <a:lnTo>
                    <a:pt x="14652" y="29558"/>
                  </a:lnTo>
                  <a:lnTo>
                    <a:pt x="14907" y="29252"/>
                  </a:lnTo>
                  <a:lnTo>
                    <a:pt x="15136" y="28933"/>
                  </a:lnTo>
                  <a:lnTo>
                    <a:pt x="15379" y="28614"/>
                  </a:lnTo>
                  <a:lnTo>
                    <a:pt x="15595" y="28283"/>
                  </a:lnTo>
                  <a:lnTo>
                    <a:pt x="15825" y="27951"/>
                  </a:lnTo>
                  <a:lnTo>
                    <a:pt x="16029" y="27619"/>
                  </a:lnTo>
                  <a:lnTo>
                    <a:pt x="16233" y="27275"/>
                  </a:lnTo>
                  <a:lnTo>
                    <a:pt x="16424" y="26931"/>
                  </a:lnTo>
                  <a:lnTo>
                    <a:pt x="16615" y="26587"/>
                  </a:lnTo>
                  <a:lnTo>
                    <a:pt x="16807" y="26230"/>
                  </a:lnTo>
                  <a:lnTo>
                    <a:pt x="16972" y="25873"/>
                  </a:lnTo>
                  <a:lnTo>
                    <a:pt x="17138" y="25516"/>
                  </a:lnTo>
                  <a:lnTo>
                    <a:pt x="17304" y="25146"/>
                  </a:lnTo>
                  <a:lnTo>
                    <a:pt x="17444" y="24776"/>
                  </a:lnTo>
                  <a:lnTo>
                    <a:pt x="17597" y="24393"/>
                  </a:lnTo>
                  <a:lnTo>
                    <a:pt x="17725" y="24024"/>
                  </a:lnTo>
                  <a:lnTo>
                    <a:pt x="17852" y="23641"/>
                  </a:lnTo>
                  <a:lnTo>
                    <a:pt x="17967" y="23259"/>
                  </a:lnTo>
                  <a:lnTo>
                    <a:pt x="18082" y="22863"/>
                  </a:lnTo>
                  <a:lnTo>
                    <a:pt x="18184" y="22481"/>
                  </a:lnTo>
                  <a:lnTo>
                    <a:pt x="18273" y="22086"/>
                  </a:lnTo>
                  <a:lnTo>
                    <a:pt x="18349" y="21678"/>
                  </a:lnTo>
                  <a:lnTo>
                    <a:pt x="18426" y="21282"/>
                  </a:lnTo>
                  <a:lnTo>
                    <a:pt x="18490" y="20874"/>
                  </a:lnTo>
                  <a:lnTo>
                    <a:pt x="18554" y="20479"/>
                  </a:lnTo>
                  <a:lnTo>
                    <a:pt x="18605" y="20071"/>
                  </a:lnTo>
                  <a:lnTo>
                    <a:pt x="18643" y="19650"/>
                  </a:lnTo>
                  <a:lnTo>
                    <a:pt x="18668" y="19242"/>
                  </a:lnTo>
                  <a:lnTo>
                    <a:pt x="18694" y="18834"/>
                  </a:lnTo>
                  <a:lnTo>
                    <a:pt x="18694" y="18413"/>
                  </a:lnTo>
                  <a:lnTo>
                    <a:pt x="18694" y="17992"/>
                  </a:lnTo>
                  <a:lnTo>
                    <a:pt x="18694" y="17572"/>
                  </a:lnTo>
                  <a:lnTo>
                    <a:pt x="18694" y="17572"/>
                  </a:lnTo>
                  <a:lnTo>
                    <a:pt x="18656" y="16832"/>
                  </a:lnTo>
                  <a:lnTo>
                    <a:pt x="18579" y="16093"/>
                  </a:lnTo>
                  <a:lnTo>
                    <a:pt x="18490" y="15379"/>
                  </a:lnTo>
                  <a:lnTo>
                    <a:pt x="18362" y="14652"/>
                  </a:lnTo>
                  <a:lnTo>
                    <a:pt x="18222" y="13938"/>
                  </a:lnTo>
                  <a:lnTo>
                    <a:pt x="18043" y="13236"/>
                  </a:lnTo>
                  <a:lnTo>
                    <a:pt x="17852" y="12548"/>
                  </a:lnTo>
                  <a:lnTo>
                    <a:pt x="17623" y="11859"/>
                  </a:lnTo>
                  <a:lnTo>
                    <a:pt x="17380" y="11196"/>
                  </a:lnTo>
                  <a:lnTo>
                    <a:pt x="17100" y="10533"/>
                  </a:lnTo>
                  <a:lnTo>
                    <a:pt x="16807" y="9883"/>
                  </a:lnTo>
                  <a:lnTo>
                    <a:pt x="16488" y="9245"/>
                  </a:lnTo>
                  <a:lnTo>
                    <a:pt x="16144" y="8620"/>
                  </a:lnTo>
                  <a:lnTo>
                    <a:pt x="15774" y="8008"/>
                  </a:lnTo>
                  <a:lnTo>
                    <a:pt x="15391" y="7409"/>
                  </a:lnTo>
                  <a:lnTo>
                    <a:pt x="14983" y="6823"/>
                  </a:lnTo>
                  <a:lnTo>
                    <a:pt x="14550" y="6262"/>
                  </a:lnTo>
                  <a:lnTo>
                    <a:pt x="14103" y="5713"/>
                  </a:lnTo>
                  <a:lnTo>
                    <a:pt x="13632" y="5178"/>
                  </a:lnTo>
                  <a:lnTo>
                    <a:pt x="13147" y="4655"/>
                  </a:lnTo>
                  <a:lnTo>
                    <a:pt x="12637" y="4158"/>
                  </a:lnTo>
                  <a:lnTo>
                    <a:pt x="12114" y="3673"/>
                  </a:lnTo>
                  <a:lnTo>
                    <a:pt x="11566" y="3214"/>
                  </a:lnTo>
                  <a:lnTo>
                    <a:pt x="11005" y="2768"/>
                  </a:lnTo>
                  <a:lnTo>
                    <a:pt x="10418" y="2347"/>
                  </a:lnTo>
                  <a:lnTo>
                    <a:pt x="9819" y="1939"/>
                  </a:lnTo>
                  <a:lnTo>
                    <a:pt x="9207" y="1556"/>
                  </a:lnTo>
                  <a:lnTo>
                    <a:pt x="8570" y="1199"/>
                  </a:lnTo>
                  <a:lnTo>
                    <a:pt x="7919" y="868"/>
                  </a:lnTo>
                  <a:lnTo>
                    <a:pt x="7269" y="549"/>
                  </a:lnTo>
                  <a:lnTo>
                    <a:pt x="6580" y="269"/>
                  </a:lnTo>
                  <a:lnTo>
                    <a:pt x="58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2969675" y="701925"/>
              <a:ext cx="924800" cy="934050"/>
            </a:xfrm>
            <a:custGeom>
              <a:rect b="b" l="l" r="r" t="t"/>
              <a:pathLst>
                <a:path extrusionOk="0" fill="none" h="37362" w="36992">
                  <a:moveTo>
                    <a:pt x="17840" y="1"/>
                  </a:moveTo>
                  <a:lnTo>
                    <a:pt x="18311" y="18694"/>
                  </a:lnTo>
                  <a:lnTo>
                    <a:pt x="1" y="21958"/>
                  </a:lnTo>
                  <a:lnTo>
                    <a:pt x="1" y="21958"/>
                  </a:lnTo>
                  <a:lnTo>
                    <a:pt x="154" y="22659"/>
                  </a:lnTo>
                  <a:lnTo>
                    <a:pt x="345" y="23361"/>
                  </a:lnTo>
                  <a:lnTo>
                    <a:pt x="549" y="24049"/>
                  </a:lnTo>
                  <a:lnTo>
                    <a:pt x="792" y="24738"/>
                  </a:lnTo>
                  <a:lnTo>
                    <a:pt x="1047" y="25401"/>
                  </a:lnTo>
                  <a:lnTo>
                    <a:pt x="1340" y="26064"/>
                  </a:lnTo>
                  <a:lnTo>
                    <a:pt x="1646" y="26714"/>
                  </a:lnTo>
                  <a:lnTo>
                    <a:pt x="1977" y="27352"/>
                  </a:lnTo>
                  <a:lnTo>
                    <a:pt x="2334" y="27976"/>
                  </a:lnTo>
                  <a:lnTo>
                    <a:pt x="2717" y="28588"/>
                  </a:lnTo>
                  <a:lnTo>
                    <a:pt x="3125" y="29175"/>
                  </a:lnTo>
                  <a:lnTo>
                    <a:pt x="3546" y="29762"/>
                  </a:lnTo>
                  <a:lnTo>
                    <a:pt x="3992" y="30323"/>
                  </a:lnTo>
                  <a:lnTo>
                    <a:pt x="4464" y="30871"/>
                  </a:lnTo>
                  <a:lnTo>
                    <a:pt x="4961" y="31406"/>
                  </a:lnTo>
                  <a:lnTo>
                    <a:pt x="5471" y="31929"/>
                  </a:lnTo>
                  <a:lnTo>
                    <a:pt x="5471" y="31929"/>
                  </a:lnTo>
                  <a:lnTo>
                    <a:pt x="5815" y="32261"/>
                  </a:lnTo>
                  <a:lnTo>
                    <a:pt x="6185" y="32580"/>
                  </a:lnTo>
                  <a:lnTo>
                    <a:pt x="6542" y="32898"/>
                  </a:lnTo>
                  <a:lnTo>
                    <a:pt x="6912" y="33204"/>
                  </a:lnTo>
                  <a:lnTo>
                    <a:pt x="7295" y="33498"/>
                  </a:lnTo>
                  <a:lnTo>
                    <a:pt x="7677" y="33778"/>
                  </a:lnTo>
                  <a:lnTo>
                    <a:pt x="8060" y="34046"/>
                  </a:lnTo>
                  <a:lnTo>
                    <a:pt x="8455" y="34301"/>
                  </a:lnTo>
                  <a:lnTo>
                    <a:pt x="8850" y="34556"/>
                  </a:lnTo>
                  <a:lnTo>
                    <a:pt x="9258" y="34798"/>
                  </a:lnTo>
                  <a:lnTo>
                    <a:pt x="9666" y="35028"/>
                  </a:lnTo>
                  <a:lnTo>
                    <a:pt x="10074" y="35244"/>
                  </a:lnTo>
                  <a:lnTo>
                    <a:pt x="10482" y="35449"/>
                  </a:lnTo>
                  <a:lnTo>
                    <a:pt x="10903" y="35640"/>
                  </a:lnTo>
                  <a:lnTo>
                    <a:pt x="11324" y="35831"/>
                  </a:lnTo>
                  <a:lnTo>
                    <a:pt x="11757" y="36010"/>
                  </a:lnTo>
                  <a:lnTo>
                    <a:pt x="12178" y="36163"/>
                  </a:lnTo>
                  <a:lnTo>
                    <a:pt x="12612" y="36328"/>
                  </a:lnTo>
                  <a:lnTo>
                    <a:pt x="13045" y="36469"/>
                  </a:lnTo>
                  <a:lnTo>
                    <a:pt x="13479" y="36596"/>
                  </a:lnTo>
                  <a:lnTo>
                    <a:pt x="13925" y="36724"/>
                  </a:lnTo>
                  <a:lnTo>
                    <a:pt x="14359" y="36838"/>
                  </a:lnTo>
                  <a:lnTo>
                    <a:pt x="14805" y="36928"/>
                  </a:lnTo>
                  <a:lnTo>
                    <a:pt x="15251" y="37030"/>
                  </a:lnTo>
                  <a:lnTo>
                    <a:pt x="15697" y="37106"/>
                  </a:lnTo>
                  <a:lnTo>
                    <a:pt x="16144" y="37170"/>
                  </a:lnTo>
                  <a:lnTo>
                    <a:pt x="16590" y="37234"/>
                  </a:lnTo>
                  <a:lnTo>
                    <a:pt x="17036" y="37285"/>
                  </a:lnTo>
                  <a:lnTo>
                    <a:pt x="17495" y="37310"/>
                  </a:lnTo>
                  <a:lnTo>
                    <a:pt x="17942" y="37348"/>
                  </a:lnTo>
                  <a:lnTo>
                    <a:pt x="18388" y="37361"/>
                  </a:lnTo>
                  <a:lnTo>
                    <a:pt x="18834" y="37361"/>
                  </a:lnTo>
                  <a:lnTo>
                    <a:pt x="18834" y="37361"/>
                  </a:lnTo>
                  <a:lnTo>
                    <a:pt x="19293" y="37361"/>
                  </a:lnTo>
                  <a:lnTo>
                    <a:pt x="19739" y="37348"/>
                  </a:lnTo>
                  <a:lnTo>
                    <a:pt x="20186" y="37310"/>
                  </a:lnTo>
                  <a:lnTo>
                    <a:pt x="20632" y="37285"/>
                  </a:lnTo>
                  <a:lnTo>
                    <a:pt x="21078" y="37234"/>
                  </a:lnTo>
                  <a:lnTo>
                    <a:pt x="21525" y="37170"/>
                  </a:lnTo>
                  <a:lnTo>
                    <a:pt x="21971" y="37106"/>
                  </a:lnTo>
                  <a:lnTo>
                    <a:pt x="22404" y="37030"/>
                  </a:lnTo>
                  <a:lnTo>
                    <a:pt x="22851" y="36928"/>
                  </a:lnTo>
                  <a:lnTo>
                    <a:pt x="23284" y="36838"/>
                  </a:lnTo>
                  <a:lnTo>
                    <a:pt x="23718" y="36724"/>
                  </a:lnTo>
                  <a:lnTo>
                    <a:pt x="24151" y="36596"/>
                  </a:lnTo>
                  <a:lnTo>
                    <a:pt x="24585" y="36469"/>
                  </a:lnTo>
                  <a:lnTo>
                    <a:pt x="25006" y="36316"/>
                  </a:lnTo>
                  <a:lnTo>
                    <a:pt x="25426" y="36163"/>
                  </a:lnTo>
                  <a:lnTo>
                    <a:pt x="25847" y="35997"/>
                  </a:lnTo>
                  <a:lnTo>
                    <a:pt x="26268" y="35831"/>
                  </a:lnTo>
                  <a:lnTo>
                    <a:pt x="26676" y="35640"/>
                  </a:lnTo>
                  <a:lnTo>
                    <a:pt x="27084" y="35449"/>
                  </a:lnTo>
                  <a:lnTo>
                    <a:pt x="27492" y="35244"/>
                  </a:lnTo>
                  <a:lnTo>
                    <a:pt x="27887" y="35015"/>
                  </a:lnTo>
                  <a:lnTo>
                    <a:pt x="28283" y="34798"/>
                  </a:lnTo>
                  <a:lnTo>
                    <a:pt x="28665" y="34556"/>
                  </a:lnTo>
                  <a:lnTo>
                    <a:pt x="29048" y="34301"/>
                  </a:lnTo>
                  <a:lnTo>
                    <a:pt x="29430" y="34046"/>
                  </a:lnTo>
                  <a:lnTo>
                    <a:pt x="29800" y="33778"/>
                  </a:lnTo>
                  <a:lnTo>
                    <a:pt x="30170" y="33485"/>
                  </a:lnTo>
                  <a:lnTo>
                    <a:pt x="30527" y="33204"/>
                  </a:lnTo>
                  <a:lnTo>
                    <a:pt x="30884" y="32898"/>
                  </a:lnTo>
                  <a:lnTo>
                    <a:pt x="31228" y="32580"/>
                  </a:lnTo>
                  <a:lnTo>
                    <a:pt x="31572" y="32261"/>
                  </a:lnTo>
                  <a:lnTo>
                    <a:pt x="31904" y="31929"/>
                  </a:lnTo>
                  <a:lnTo>
                    <a:pt x="31904" y="31929"/>
                  </a:lnTo>
                  <a:lnTo>
                    <a:pt x="32235" y="31585"/>
                  </a:lnTo>
                  <a:lnTo>
                    <a:pt x="32554" y="31228"/>
                  </a:lnTo>
                  <a:lnTo>
                    <a:pt x="32847" y="30871"/>
                  </a:lnTo>
                  <a:lnTo>
                    <a:pt x="33141" y="30514"/>
                  </a:lnTo>
                  <a:lnTo>
                    <a:pt x="33421" y="30144"/>
                  </a:lnTo>
                  <a:lnTo>
                    <a:pt x="33702" y="29774"/>
                  </a:lnTo>
                  <a:lnTo>
                    <a:pt x="33957" y="29392"/>
                  </a:lnTo>
                  <a:lnTo>
                    <a:pt x="34212" y="29009"/>
                  </a:lnTo>
                  <a:lnTo>
                    <a:pt x="34441" y="28614"/>
                  </a:lnTo>
                  <a:lnTo>
                    <a:pt x="34671" y="28219"/>
                  </a:lnTo>
                  <a:lnTo>
                    <a:pt x="34888" y="27823"/>
                  </a:lnTo>
                  <a:lnTo>
                    <a:pt x="35104" y="27415"/>
                  </a:lnTo>
                  <a:lnTo>
                    <a:pt x="35296" y="27007"/>
                  </a:lnTo>
                  <a:lnTo>
                    <a:pt x="35474" y="26587"/>
                  </a:lnTo>
                  <a:lnTo>
                    <a:pt x="35653" y="26179"/>
                  </a:lnTo>
                  <a:lnTo>
                    <a:pt x="35818" y="25758"/>
                  </a:lnTo>
                  <a:lnTo>
                    <a:pt x="35971" y="25337"/>
                  </a:lnTo>
                  <a:lnTo>
                    <a:pt x="36112" y="24903"/>
                  </a:lnTo>
                  <a:lnTo>
                    <a:pt x="36239" y="24470"/>
                  </a:lnTo>
                  <a:lnTo>
                    <a:pt x="36367" y="24036"/>
                  </a:lnTo>
                  <a:lnTo>
                    <a:pt x="36469" y="23603"/>
                  </a:lnTo>
                  <a:lnTo>
                    <a:pt x="36571" y="23169"/>
                  </a:lnTo>
                  <a:lnTo>
                    <a:pt x="36660" y="22723"/>
                  </a:lnTo>
                  <a:lnTo>
                    <a:pt x="36736" y="22289"/>
                  </a:lnTo>
                  <a:lnTo>
                    <a:pt x="36800" y="21843"/>
                  </a:lnTo>
                  <a:lnTo>
                    <a:pt x="36864" y="21397"/>
                  </a:lnTo>
                  <a:lnTo>
                    <a:pt x="36902" y="20951"/>
                  </a:lnTo>
                  <a:lnTo>
                    <a:pt x="36941" y="20504"/>
                  </a:lnTo>
                  <a:lnTo>
                    <a:pt x="36966" y="20058"/>
                  </a:lnTo>
                  <a:lnTo>
                    <a:pt x="36979" y="19599"/>
                  </a:lnTo>
                  <a:lnTo>
                    <a:pt x="36992" y="19153"/>
                  </a:lnTo>
                  <a:lnTo>
                    <a:pt x="36979" y="18706"/>
                  </a:lnTo>
                  <a:lnTo>
                    <a:pt x="36966" y="18260"/>
                  </a:lnTo>
                  <a:lnTo>
                    <a:pt x="36928" y="17801"/>
                  </a:lnTo>
                  <a:lnTo>
                    <a:pt x="36890" y="17355"/>
                  </a:lnTo>
                  <a:lnTo>
                    <a:pt x="36838" y="16909"/>
                  </a:lnTo>
                  <a:lnTo>
                    <a:pt x="36787" y="16462"/>
                  </a:lnTo>
                  <a:lnTo>
                    <a:pt x="36711" y="16016"/>
                  </a:lnTo>
                  <a:lnTo>
                    <a:pt x="36634" y="15570"/>
                  </a:lnTo>
                  <a:lnTo>
                    <a:pt x="36532" y="15123"/>
                  </a:lnTo>
                  <a:lnTo>
                    <a:pt x="36430" y="14690"/>
                  </a:lnTo>
                  <a:lnTo>
                    <a:pt x="36316" y="14244"/>
                  </a:lnTo>
                  <a:lnTo>
                    <a:pt x="36201" y="13810"/>
                  </a:lnTo>
                  <a:lnTo>
                    <a:pt x="36061" y="13377"/>
                  </a:lnTo>
                  <a:lnTo>
                    <a:pt x="35920" y="12943"/>
                  </a:lnTo>
                  <a:lnTo>
                    <a:pt x="35767" y="12509"/>
                  </a:lnTo>
                  <a:lnTo>
                    <a:pt x="35589" y="12076"/>
                  </a:lnTo>
                  <a:lnTo>
                    <a:pt x="35423" y="11655"/>
                  </a:lnTo>
                  <a:lnTo>
                    <a:pt x="35232" y="11234"/>
                  </a:lnTo>
                  <a:lnTo>
                    <a:pt x="35028" y="10814"/>
                  </a:lnTo>
                  <a:lnTo>
                    <a:pt x="34824" y="10406"/>
                  </a:lnTo>
                  <a:lnTo>
                    <a:pt x="34607" y="9997"/>
                  </a:lnTo>
                  <a:lnTo>
                    <a:pt x="34378" y="9589"/>
                  </a:lnTo>
                  <a:lnTo>
                    <a:pt x="34135" y="9194"/>
                  </a:lnTo>
                  <a:lnTo>
                    <a:pt x="33893" y="8799"/>
                  </a:lnTo>
                  <a:lnTo>
                    <a:pt x="33625" y="8404"/>
                  </a:lnTo>
                  <a:lnTo>
                    <a:pt x="33357" y="8021"/>
                  </a:lnTo>
                  <a:lnTo>
                    <a:pt x="33077" y="7639"/>
                  </a:lnTo>
                  <a:lnTo>
                    <a:pt x="32784" y="7269"/>
                  </a:lnTo>
                  <a:lnTo>
                    <a:pt x="32478" y="6899"/>
                  </a:lnTo>
                  <a:lnTo>
                    <a:pt x="32172" y="6529"/>
                  </a:lnTo>
                  <a:lnTo>
                    <a:pt x="31840" y="6172"/>
                  </a:lnTo>
                  <a:lnTo>
                    <a:pt x="31509" y="5828"/>
                  </a:lnTo>
                  <a:lnTo>
                    <a:pt x="31164" y="5484"/>
                  </a:lnTo>
                  <a:lnTo>
                    <a:pt x="31164" y="5484"/>
                  </a:lnTo>
                  <a:lnTo>
                    <a:pt x="30820" y="5165"/>
                  </a:lnTo>
                  <a:lnTo>
                    <a:pt x="30476" y="4846"/>
                  </a:lnTo>
                  <a:lnTo>
                    <a:pt x="30131" y="4540"/>
                  </a:lnTo>
                  <a:lnTo>
                    <a:pt x="29774" y="4247"/>
                  </a:lnTo>
                  <a:lnTo>
                    <a:pt x="29405" y="3966"/>
                  </a:lnTo>
                  <a:lnTo>
                    <a:pt x="29035" y="3686"/>
                  </a:lnTo>
                  <a:lnTo>
                    <a:pt x="28665" y="3418"/>
                  </a:lnTo>
                  <a:lnTo>
                    <a:pt x="28283" y="3163"/>
                  </a:lnTo>
                  <a:lnTo>
                    <a:pt x="27887" y="2921"/>
                  </a:lnTo>
                  <a:lnTo>
                    <a:pt x="27492" y="2678"/>
                  </a:lnTo>
                  <a:lnTo>
                    <a:pt x="27097" y="2449"/>
                  </a:lnTo>
                  <a:lnTo>
                    <a:pt x="26701" y="2232"/>
                  </a:lnTo>
                  <a:lnTo>
                    <a:pt x="26281" y="2028"/>
                  </a:lnTo>
                  <a:lnTo>
                    <a:pt x="25873" y="1824"/>
                  </a:lnTo>
                  <a:lnTo>
                    <a:pt x="25452" y="1633"/>
                  </a:lnTo>
                  <a:lnTo>
                    <a:pt x="25031" y="1454"/>
                  </a:lnTo>
                  <a:lnTo>
                    <a:pt x="24610" y="1289"/>
                  </a:lnTo>
                  <a:lnTo>
                    <a:pt x="24177" y="1123"/>
                  </a:lnTo>
                  <a:lnTo>
                    <a:pt x="23743" y="983"/>
                  </a:lnTo>
                  <a:lnTo>
                    <a:pt x="23310" y="842"/>
                  </a:lnTo>
                  <a:lnTo>
                    <a:pt x="22863" y="715"/>
                  </a:lnTo>
                  <a:lnTo>
                    <a:pt x="22417" y="587"/>
                  </a:lnTo>
                  <a:lnTo>
                    <a:pt x="21971" y="485"/>
                  </a:lnTo>
                  <a:lnTo>
                    <a:pt x="21525" y="383"/>
                  </a:lnTo>
                  <a:lnTo>
                    <a:pt x="21078" y="307"/>
                  </a:lnTo>
                  <a:lnTo>
                    <a:pt x="20619" y="230"/>
                  </a:lnTo>
                  <a:lnTo>
                    <a:pt x="20160" y="166"/>
                  </a:lnTo>
                  <a:lnTo>
                    <a:pt x="19701" y="115"/>
                  </a:lnTo>
                  <a:lnTo>
                    <a:pt x="19242" y="64"/>
                  </a:lnTo>
                  <a:lnTo>
                    <a:pt x="18770" y="39"/>
                  </a:lnTo>
                  <a:lnTo>
                    <a:pt x="18311" y="13"/>
                  </a:lnTo>
                  <a:lnTo>
                    <a:pt x="1784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1925700" y="3470800"/>
              <a:ext cx="614625" cy="310850"/>
            </a:xfrm>
            <a:custGeom>
              <a:rect b="b" l="l" r="r" t="t"/>
              <a:pathLst>
                <a:path extrusionOk="0" fill="none" h="12434" w="24585">
                  <a:moveTo>
                    <a:pt x="21562" y="1"/>
                  </a:moveTo>
                  <a:lnTo>
                    <a:pt x="11617" y="1"/>
                  </a:lnTo>
                  <a:lnTo>
                    <a:pt x="1" y="11961"/>
                  </a:lnTo>
                  <a:lnTo>
                    <a:pt x="1" y="11961"/>
                  </a:lnTo>
                  <a:lnTo>
                    <a:pt x="90" y="11987"/>
                  </a:lnTo>
                  <a:lnTo>
                    <a:pt x="166" y="12025"/>
                  </a:lnTo>
                  <a:lnTo>
                    <a:pt x="243" y="12076"/>
                  </a:lnTo>
                  <a:lnTo>
                    <a:pt x="307" y="12140"/>
                  </a:lnTo>
                  <a:lnTo>
                    <a:pt x="319" y="12153"/>
                  </a:lnTo>
                  <a:lnTo>
                    <a:pt x="319" y="12153"/>
                  </a:lnTo>
                  <a:lnTo>
                    <a:pt x="383" y="12216"/>
                  </a:lnTo>
                  <a:lnTo>
                    <a:pt x="421" y="12280"/>
                  </a:lnTo>
                  <a:lnTo>
                    <a:pt x="472" y="12357"/>
                  </a:lnTo>
                  <a:lnTo>
                    <a:pt x="498" y="12433"/>
                  </a:lnTo>
                  <a:lnTo>
                    <a:pt x="11910" y="689"/>
                  </a:lnTo>
                  <a:lnTo>
                    <a:pt x="21295" y="689"/>
                  </a:lnTo>
                  <a:lnTo>
                    <a:pt x="23615" y="2946"/>
                  </a:lnTo>
                  <a:lnTo>
                    <a:pt x="24584" y="2946"/>
                  </a:lnTo>
                  <a:lnTo>
                    <a:pt x="215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3976050" y="3548275"/>
              <a:ext cx="37975" cy="37950"/>
            </a:xfrm>
            <a:custGeom>
              <a:rect b="b" l="l" r="r" t="t"/>
              <a:pathLst>
                <a:path extrusionOk="0" h="1518" w="1519">
                  <a:moveTo>
                    <a:pt x="753" y="0"/>
                  </a:moveTo>
                  <a:lnTo>
                    <a:pt x="626" y="13"/>
                  </a:lnTo>
                  <a:lnTo>
                    <a:pt x="498" y="51"/>
                  </a:lnTo>
                  <a:lnTo>
                    <a:pt x="422" y="77"/>
                  </a:lnTo>
                  <a:lnTo>
                    <a:pt x="358" y="115"/>
                  </a:lnTo>
                  <a:lnTo>
                    <a:pt x="281" y="166"/>
                  </a:lnTo>
                  <a:lnTo>
                    <a:pt x="218" y="217"/>
                  </a:lnTo>
                  <a:lnTo>
                    <a:pt x="167" y="294"/>
                  </a:lnTo>
                  <a:lnTo>
                    <a:pt x="116" y="370"/>
                  </a:lnTo>
                  <a:lnTo>
                    <a:pt x="65" y="447"/>
                  </a:lnTo>
                  <a:lnTo>
                    <a:pt x="39" y="536"/>
                  </a:lnTo>
                  <a:lnTo>
                    <a:pt x="14" y="625"/>
                  </a:lnTo>
                  <a:lnTo>
                    <a:pt x="1" y="727"/>
                  </a:lnTo>
                  <a:lnTo>
                    <a:pt x="1" y="842"/>
                  </a:lnTo>
                  <a:lnTo>
                    <a:pt x="26" y="944"/>
                  </a:lnTo>
                  <a:lnTo>
                    <a:pt x="52" y="1033"/>
                  </a:lnTo>
                  <a:lnTo>
                    <a:pt x="90" y="1135"/>
                  </a:lnTo>
                  <a:lnTo>
                    <a:pt x="154" y="1225"/>
                  </a:lnTo>
                  <a:lnTo>
                    <a:pt x="218" y="1301"/>
                  </a:lnTo>
                  <a:lnTo>
                    <a:pt x="281" y="1352"/>
                  </a:lnTo>
                  <a:lnTo>
                    <a:pt x="345" y="1403"/>
                  </a:lnTo>
                  <a:lnTo>
                    <a:pt x="473" y="1467"/>
                  </a:lnTo>
                  <a:lnTo>
                    <a:pt x="613" y="1505"/>
                  </a:lnTo>
                  <a:lnTo>
                    <a:pt x="753" y="1518"/>
                  </a:lnTo>
                  <a:lnTo>
                    <a:pt x="906" y="1505"/>
                  </a:lnTo>
                  <a:lnTo>
                    <a:pt x="1046" y="1467"/>
                  </a:lnTo>
                  <a:lnTo>
                    <a:pt x="1110" y="1429"/>
                  </a:lnTo>
                  <a:lnTo>
                    <a:pt x="1174" y="1390"/>
                  </a:lnTo>
                  <a:lnTo>
                    <a:pt x="1238" y="1352"/>
                  </a:lnTo>
                  <a:lnTo>
                    <a:pt x="1301" y="1301"/>
                  </a:lnTo>
                  <a:lnTo>
                    <a:pt x="1352" y="1237"/>
                  </a:lnTo>
                  <a:lnTo>
                    <a:pt x="1391" y="1174"/>
                  </a:lnTo>
                  <a:lnTo>
                    <a:pt x="1454" y="1046"/>
                  </a:lnTo>
                  <a:lnTo>
                    <a:pt x="1505" y="906"/>
                  </a:lnTo>
                  <a:lnTo>
                    <a:pt x="1518" y="753"/>
                  </a:lnTo>
                  <a:lnTo>
                    <a:pt x="1493" y="612"/>
                  </a:lnTo>
                  <a:lnTo>
                    <a:pt x="1454" y="472"/>
                  </a:lnTo>
                  <a:lnTo>
                    <a:pt x="1378" y="345"/>
                  </a:lnTo>
                  <a:lnTo>
                    <a:pt x="1340" y="281"/>
                  </a:lnTo>
                  <a:lnTo>
                    <a:pt x="1289" y="217"/>
                  </a:lnTo>
                  <a:lnTo>
                    <a:pt x="1225" y="166"/>
                  </a:lnTo>
                  <a:lnTo>
                    <a:pt x="1161" y="128"/>
                  </a:lnTo>
                  <a:lnTo>
                    <a:pt x="1034" y="64"/>
                  </a:lnTo>
                  <a:lnTo>
                    <a:pt x="893" y="2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3949600" y="1589075"/>
              <a:ext cx="1328350" cy="773375"/>
            </a:xfrm>
            <a:custGeom>
              <a:rect b="b" l="l" r="r" t="t"/>
              <a:pathLst>
                <a:path extrusionOk="0" h="30935" w="53134">
                  <a:moveTo>
                    <a:pt x="306" y="1"/>
                  </a:moveTo>
                  <a:lnTo>
                    <a:pt x="0" y="562"/>
                  </a:lnTo>
                  <a:lnTo>
                    <a:pt x="52471" y="30935"/>
                  </a:lnTo>
                  <a:lnTo>
                    <a:pt x="53134" y="2976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9" name="Google Shape;1559;p28"/>
          <p:cNvSpPr txBox="1"/>
          <p:nvPr/>
        </p:nvSpPr>
        <p:spPr>
          <a:xfrm>
            <a:off x="457200" y="1181100"/>
            <a:ext cx="4228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an algorithm whose complexity is O(n</a:t>
            </a:r>
            <a:r>
              <a:rPr baseline="30000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500"/>
              <a:t>):</a:t>
            </a:r>
            <a:endParaRPr sz="1500"/>
          </a:p>
          <a:p>
            <a:pPr indent="-2921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n=10, execution time T=30sec</a:t>
            </a:r>
            <a:endParaRPr sz="1500">
              <a:solidFill>
                <a:schemeClr val="dk1"/>
              </a:solidFill>
            </a:endParaRPr>
          </a:p>
          <a:p>
            <a:pPr indent="-2921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n1=20, T1=?</a:t>
            </a:r>
            <a:endParaRPr sz="1500"/>
          </a:p>
        </p:txBody>
      </p:sp>
      <p:grpSp>
        <p:nvGrpSpPr>
          <p:cNvPr id="1560" name="Google Shape;1560;p28"/>
          <p:cNvGrpSpPr/>
          <p:nvPr/>
        </p:nvGrpSpPr>
        <p:grpSpPr>
          <a:xfrm>
            <a:off x="2733425" y="2672150"/>
            <a:ext cx="3882500" cy="1702250"/>
            <a:chOff x="2733425" y="2672150"/>
            <a:chExt cx="3882500" cy="1702250"/>
          </a:xfrm>
        </p:grpSpPr>
        <p:sp>
          <p:nvSpPr>
            <p:cNvPr id="1561" name="Google Shape;1561;p28"/>
            <p:cNvSpPr txBox="1"/>
            <p:nvPr/>
          </p:nvSpPr>
          <p:spPr>
            <a:xfrm>
              <a:off x="2733425" y="2672150"/>
              <a:ext cx="9993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 = 2 * n</a:t>
              </a:r>
              <a:endParaRPr sz="1500"/>
            </a:p>
          </p:txBody>
        </p:sp>
        <p:sp>
          <p:nvSpPr>
            <p:cNvPr id="1562" name="Google Shape;1562;p28"/>
            <p:cNvSpPr txBox="1"/>
            <p:nvPr/>
          </p:nvSpPr>
          <p:spPr>
            <a:xfrm>
              <a:off x="4829425" y="2672150"/>
              <a:ext cx="17865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n1</a:t>
              </a:r>
              <a:r>
                <a:rPr baseline="30000"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/>
                <a:t> = (2*n)</a:t>
              </a:r>
              <a:r>
                <a:rPr baseline="30000" lang="en"/>
                <a:t>2</a:t>
              </a:r>
              <a:r>
                <a:rPr lang="en"/>
                <a:t> = 4n</a:t>
              </a:r>
              <a:r>
                <a:rPr baseline="30000" lang="en"/>
                <a:t>2</a:t>
              </a:r>
              <a:r>
                <a:rPr lang="en"/>
                <a:t> </a:t>
              </a:r>
              <a:endParaRPr baseline="30000"/>
            </a:p>
          </p:txBody>
        </p:sp>
        <p:cxnSp>
          <p:nvCxnSpPr>
            <p:cNvPr id="1563" name="Google Shape;1563;p28"/>
            <p:cNvCxnSpPr>
              <a:stCxn id="1561" idx="3"/>
              <a:endCxn id="1562" idx="1"/>
            </p:cNvCxnSpPr>
            <p:nvPr/>
          </p:nvCxnSpPr>
          <p:spPr>
            <a:xfrm>
              <a:off x="3732725" y="2977250"/>
              <a:ext cx="109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4" name="Google Shape;1564;p28"/>
            <p:cNvSpPr txBox="1"/>
            <p:nvPr/>
          </p:nvSpPr>
          <p:spPr>
            <a:xfrm>
              <a:off x="2733425" y="3210675"/>
              <a:ext cx="37818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If for n</a:t>
              </a:r>
              <a:r>
                <a:rPr baseline="30000"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500"/>
                <a:t> the algorithm execute in time T,</a:t>
              </a:r>
              <a:endParaRPr sz="15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f</a:t>
              </a:r>
              <a:r>
                <a:rPr lang="en" sz="1500"/>
                <a:t>or 4n</a:t>
              </a:r>
              <a:r>
                <a:rPr baseline="30000"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500"/>
                <a:t> the algorithm execute in time 4T. </a:t>
              </a:r>
              <a:endParaRPr baseline="30000" sz="1500"/>
            </a:p>
          </p:txBody>
        </p:sp>
        <p:sp>
          <p:nvSpPr>
            <p:cNvPr id="1565" name="Google Shape;1565;p28"/>
            <p:cNvSpPr txBox="1"/>
            <p:nvPr/>
          </p:nvSpPr>
          <p:spPr>
            <a:xfrm>
              <a:off x="3027400" y="3764200"/>
              <a:ext cx="26619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T1 = 4*T = 4*30sec =</a:t>
              </a: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120sec</a:t>
              </a: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oogle Shape;1570;p29"/>
          <p:cNvGrpSpPr/>
          <p:nvPr/>
        </p:nvGrpSpPr>
        <p:grpSpPr>
          <a:xfrm>
            <a:off x="-9" y="-8"/>
            <a:ext cx="4114718" cy="3506819"/>
            <a:chOff x="736550" y="238125"/>
            <a:chExt cx="6146875" cy="5238750"/>
          </a:xfrm>
        </p:grpSpPr>
        <p:sp>
          <p:nvSpPr>
            <p:cNvPr id="1571" name="Google Shape;1571;p29"/>
            <p:cNvSpPr/>
            <p:nvPr/>
          </p:nvSpPr>
          <p:spPr>
            <a:xfrm>
              <a:off x="736550" y="5131525"/>
              <a:ext cx="5915025" cy="345350"/>
            </a:xfrm>
            <a:custGeom>
              <a:rect b="b" l="l" r="r" t="t"/>
              <a:pathLst>
                <a:path extrusionOk="0" h="13814" w="236601">
                  <a:moveTo>
                    <a:pt x="112213" y="1"/>
                  </a:moveTo>
                  <a:lnTo>
                    <a:pt x="106204" y="29"/>
                  </a:lnTo>
                  <a:lnTo>
                    <a:pt x="100292" y="71"/>
                  </a:lnTo>
                  <a:lnTo>
                    <a:pt x="94464" y="141"/>
                  </a:lnTo>
                  <a:lnTo>
                    <a:pt x="88734" y="211"/>
                  </a:lnTo>
                  <a:lnTo>
                    <a:pt x="83116" y="309"/>
                  </a:lnTo>
                  <a:lnTo>
                    <a:pt x="77625" y="407"/>
                  </a:lnTo>
                  <a:lnTo>
                    <a:pt x="72245" y="533"/>
                  </a:lnTo>
                  <a:lnTo>
                    <a:pt x="67006" y="673"/>
                  </a:lnTo>
                  <a:lnTo>
                    <a:pt x="61907" y="827"/>
                  </a:lnTo>
                  <a:lnTo>
                    <a:pt x="56961" y="996"/>
                  </a:lnTo>
                  <a:lnTo>
                    <a:pt x="52156" y="1178"/>
                  </a:lnTo>
                  <a:lnTo>
                    <a:pt x="47519" y="1360"/>
                  </a:lnTo>
                  <a:lnTo>
                    <a:pt x="43050" y="1570"/>
                  </a:lnTo>
                  <a:lnTo>
                    <a:pt x="38749" y="1794"/>
                  </a:lnTo>
                  <a:lnTo>
                    <a:pt x="34645" y="2018"/>
                  </a:lnTo>
                  <a:lnTo>
                    <a:pt x="30736" y="2256"/>
                  </a:lnTo>
                  <a:lnTo>
                    <a:pt x="27010" y="2509"/>
                  </a:lnTo>
                  <a:lnTo>
                    <a:pt x="23493" y="2775"/>
                  </a:lnTo>
                  <a:lnTo>
                    <a:pt x="20201" y="3041"/>
                  </a:lnTo>
                  <a:lnTo>
                    <a:pt x="17119" y="3321"/>
                  </a:lnTo>
                  <a:lnTo>
                    <a:pt x="14275" y="3615"/>
                  </a:lnTo>
                  <a:lnTo>
                    <a:pt x="12944" y="3755"/>
                  </a:lnTo>
                  <a:lnTo>
                    <a:pt x="11670" y="3909"/>
                  </a:lnTo>
                  <a:lnTo>
                    <a:pt x="10451" y="4064"/>
                  </a:lnTo>
                  <a:lnTo>
                    <a:pt x="9288" y="4218"/>
                  </a:lnTo>
                  <a:lnTo>
                    <a:pt x="8209" y="4372"/>
                  </a:lnTo>
                  <a:lnTo>
                    <a:pt x="7173" y="4526"/>
                  </a:lnTo>
                  <a:lnTo>
                    <a:pt x="6206" y="4680"/>
                  </a:lnTo>
                  <a:lnTo>
                    <a:pt x="5309" y="4848"/>
                  </a:lnTo>
                  <a:lnTo>
                    <a:pt x="4483" y="5016"/>
                  </a:lnTo>
                  <a:lnTo>
                    <a:pt x="3726" y="5170"/>
                  </a:lnTo>
                  <a:lnTo>
                    <a:pt x="3026" y="5338"/>
                  </a:lnTo>
                  <a:lnTo>
                    <a:pt x="2396" y="5507"/>
                  </a:lnTo>
                  <a:lnTo>
                    <a:pt x="1849" y="5675"/>
                  </a:lnTo>
                  <a:lnTo>
                    <a:pt x="1359" y="5843"/>
                  </a:lnTo>
                  <a:lnTo>
                    <a:pt x="953" y="6025"/>
                  </a:lnTo>
                  <a:lnTo>
                    <a:pt x="771" y="6109"/>
                  </a:lnTo>
                  <a:lnTo>
                    <a:pt x="602" y="6193"/>
                  </a:lnTo>
                  <a:lnTo>
                    <a:pt x="462" y="6277"/>
                  </a:lnTo>
                  <a:lnTo>
                    <a:pt x="336" y="6375"/>
                  </a:lnTo>
                  <a:lnTo>
                    <a:pt x="238" y="6459"/>
                  </a:lnTo>
                  <a:lnTo>
                    <a:pt x="154" y="6543"/>
                  </a:lnTo>
                  <a:lnTo>
                    <a:pt x="84" y="6627"/>
                  </a:lnTo>
                  <a:lnTo>
                    <a:pt x="42" y="6725"/>
                  </a:lnTo>
                  <a:lnTo>
                    <a:pt x="0" y="6809"/>
                  </a:lnTo>
                  <a:lnTo>
                    <a:pt x="0" y="6907"/>
                  </a:lnTo>
                  <a:lnTo>
                    <a:pt x="0" y="6992"/>
                  </a:lnTo>
                  <a:lnTo>
                    <a:pt x="42" y="7076"/>
                  </a:lnTo>
                  <a:lnTo>
                    <a:pt x="84" y="7174"/>
                  </a:lnTo>
                  <a:lnTo>
                    <a:pt x="154" y="7258"/>
                  </a:lnTo>
                  <a:lnTo>
                    <a:pt x="238" y="7342"/>
                  </a:lnTo>
                  <a:lnTo>
                    <a:pt x="336" y="7426"/>
                  </a:lnTo>
                  <a:lnTo>
                    <a:pt x="462" y="7524"/>
                  </a:lnTo>
                  <a:lnTo>
                    <a:pt x="602" y="7608"/>
                  </a:lnTo>
                  <a:lnTo>
                    <a:pt x="771" y="7692"/>
                  </a:lnTo>
                  <a:lnTo>
                    <a:pt x="953" y="7776"/>
                  </a:lnTo>
                  <a:lnTo>
                    <a:pt x="1359" y="7958"/>
                  </a:lnTo>
                  <a:lnTo>
                    <a:pt x="1849" y="8126"/>
                  </a:lnTo>
                  <a:lnTo>
                    <a:pt x="2396" y="8294"/>
                  </a:lnTo>
                  <a:lnTo>
                    <a:pt x="3026" y="8462"/>
                  </a:lnTo>
                  <a:lnTo>
                    <a:pt x="3726" y="8631"/>
                  </a:lnTo>
                  <a:lnTo>
                    <a:pt x="4483" y="8799"/>
                  </a:lnTo>
                  <a:lnTo>
                    <a:pt x="5309" y="8953"/>
                  </a:lnTo>
                  <a:lnTo>
                    <a:pt x="6206" y="9121"/>
                  </a:lnTo>
                  <a:lnTo>
                    <a:pt x="7173" y="9275"/>
                  </a:lnTo>
                  <a:lnTo>
                    <a:pt x="8209" y="9429"/>
                  </a:lnTo>
                  <a:lnTo>
                    <a:pt x="9288" y="9583"/>
                  </a:lnTo>
                  <a:lnTo>
                    <a:pt x="10451" y="9737"/>
                  </a:lnTo>
                  <a:lnTo>
                    <a:pt x="11670" y="9891"/>
                  </a:lnTo>
                  <a:lnTo>
                    <a:pt x="12944" y="10046"/>
                  </a:lnTo>
                  <a:lnTo>
                    <a:pt x="14275" y="10200"/>
                  </a:lnTo>
                  <a:lnTo>
                    <a:pt x="17119" y="10480"/>
                  </a:lnTo>
                  <a:lnTo>
                    <a:pt x="20201" y="10760"/>
                  </a:lnTo>
                  <a:lnTo>
                    <a:pt x="23493" y="11040"/>
                  </a:lnTo>
                  <a:lnTo>
                    <a:pt x="27010" y="11292"/>
                  </a:lnTo>
                  <a:lnTo>
                    <a:pt x="30736" y="11545"/>
                  </a:lnTo>
                  <a:lnTo>
                    <a:pt x="34645" y="11783"/>
                  </a:lnTo>
                  <a:lnTo>
                    <a:pt x="38749" y="12007"/>
                  </a:lnTo>
                  <a:lnTo>
                    <a:pt x="43050" y="12231"/>
                  </a:lnTo>
                  <a:lnTo>
                    <a:pt x="47519" y="12441"/>
                  </a:lnTo>
                  <a:lnTo>
                    <a:pt x="52156" y="12623"/>
                  </a:lnTo>
                  <a:lnTo>
                    <a:pt x="56961" y="12805"/>
                  </a:lnTo>
                  <a:lnTo>
                    <a:pt x="61907" y="12973"/>
                  </a:lnTo>
                  <a:lnTo>
                    <a:pt x="67006" y="13128"/>
                  </a:lnTo>
                  <a:lnTo>
                    <a:pt x="72245" y="13268"/>
                  </a:lnTo>
                  <a:lnTo>
                    <a:pt x="77625" y="13394"/>
                  </a:lnTo>
                  <a:lnTo>
                    <a:pt x="83116" y="13492"/>
                  </a:lnTo>
                  <a:lnTo>
                    <a:pt x="88734" y="13590"/>
                  </a:lnTo>
                  <a:lnTo>
                    <a:pt x="94464" y="13674"/>
                  </a:lnTo>
                  <a:lnTo>
                    <a:pt x="100292" y="13730"/>
                  </a:lnTo>
                  <a:lnTo>
                    <a:pt x="106204" y="13772"/>
                  </a:lnTo>
                  <a:lnTo>
                    <a:pt x="112213" y="13800"/>
                  </a:lnTo>
                  <a:lnTo>
                    <a:pt x="118307" y="13814"/>
                  </a:lnTo>
                  <a:lnTo>
                    <a:pt x="124387" y="13800"/>
                  </a:lnTo>
                  <a:lnTo>
                    <a:pt x="130397" y="13772"/>
                  </a:lnTo>
                  <a:lnTo>
                    <a:pt x="136323" y="13730"/>
                  </a:lnTo>
                  <a:lnTo>
                    <a:pt x="142137" y="13674"/>
                  </a:lnTo>
                  <a:lnTo>
                    <a:pt x="147867" y="13590"/>
                  </a:lnTo>
                  <a:lnTo>
                    <a:pt x="153485" y="13492"/>
                  </a:lnTo>
                  <a:lnTo>
                    <a:pt x="158976" y="13394"/>
                  </a:lnTo>
                  <a:lnTo>
                    <a:pt x="164356" y="13268"/>
                  </a:lnTo>
                  <a:lnTo>
                    <a:pt x="169595" y="13128"/>
                  </a:lnTo>
                  <a:lnTo>
                    <a:pt x="174694" y="12973"/>
                  </a:lnTo>
                  <a:lnTo>
                    <a:pt x="179654" y="12805"/>
                  </a:lnTo>
                  <a:lnTo>
                    <a:pt x="184445" y="12623"/>
                  </a:lnTo>
                  <a:lnTo>
                    <a:pt x="189082" y="12441"/>
                  </a:lnTo>
                  <a:lnTo>
                    <a:pt x="193551" y="12231"/>
                  </a:lnTo>
                  <a:lnTo>
                    <a:pt x="197852" y="12007"/>
                  </a:lnTo>
                  <a:lnTo>
                    <a:pt x="201956" y="11783"/>
                  </a:lnTo>
                  <a:lnTo>
                    <a:pt x="205879" y="11545"/>
                  </a:lnTo>
                  <a:lnTo>
                    <a:pt x="209591" y="11292"/>
                  </a:lnTo>
                  <a:lnTo>
                    <a:pt x="213108" y="11040"/>
                  </a:lnTo>
                  <a:lnTo>
                    <a:pt x="216400" y="10760"/>
                  </a:lnTo>
                  <a:lnTo>
                    <a:pt x="219482" y="10480"/>
                  </a:lnTo>
                  <a:lnTo>
                    <a:pt x="222326" y="10200"/>
                  </a:lnTo>
                  <a:lnTo>
                    <a:pt x="223670" y="10046"/>
                  </a:lnTo>
                  <a:lnTo>
                    <a:pt x="224945" y="9891"/>
                  </a:lnTo>
                  <a:lnTo>
                    <a:pt x="226150" y="9737"/>
                  </a:lnTo>
                  <a:lnTo>
                    <a:pt x="227313" y="9583"/>
                  </a:lnTo>
                  <a:lnTo>
                    <a:pt x="228406" y="9429"/>
                  </a:lnTo>
                  <a:lnTo>
                    <a:pt x="229428" y="9275"/>
                  </a:lnTo>
                  <a:lnTo>
                    <a:pt x="230395" y="9121"/>
                  </a:lnTo>
                  <a:lnTo>
                    <a:pt x="231291" y="8953"/>
                  </a:lnTo>
                  <a:lnTo>
                    <a:pt x="232118" y="8799"/>
                  </a:lnTo>
                  <a:lnTo>
                    <a:pt x="232889" y="8631"/>
                  </a:lnTo>
                  <a:lnTo>
                    <a:pt x="233575" y="8462"/>
                  </a:lnTo>
                  <a:lnTo>
                    <a:pt x="234205" y="8294"/>
                  </a:lnTo>
                  <a:lnTo>
                    <a:pt x="234752" y="8126"/>
                  </a:lnTo>
                  <a:lnTo>
                    <a:pt x="235242" y="7958"/>
                  </a:lnTo>
                  <a:lnTo>
                    <a:pt x="235662" y="7776"/>
                  </a:lnTo>
                  <a:lnTo>
                    <a:pt x="235830" y="7692"/>
                  </a:lnTo>
                  <a:lnTo>
                    <a:pt x="235999" y="7608"/>
                  </a:lnTo>
                  <a:lnTo>
                    <a:pt x="236139" y="7524"/>
                  </a:lnTo>
                  <a:lnTo>
                    <a:pt x="236265" y="7426"/>
                  </a:lnTo>
                  <a:lnTo>
                    <a:pt x="236363" y="7342"/>
                  </a:lnTo>
                  <a:lnTo>
                    <a:pt x="236447" y="7258"/>
                  </a:lnTo>
                  <a:lnTo>
                    <a:pt x="236517" y="7174"/>
                  </a:lnTo>
                  <a:lnTo>
                    <a:pt x="236573" y="7076"/>
                  </a:lnTo>
                  <a:lnTo>
                    <a:pt x="236601" y="6992"/>
                  </a:lnTo>
                  <a:lnTo>
                    <a:pt x="236601" y="6907"/>
                  </a:lnTo>
                  <a:lnTo>
                    <a:pt x="236601" y="6809"/>
                  </a:lnTo>
                  <a:lnTo>
                    <a:pt x="236573" y="6725"/>
                  </a:lnTo>
                  <a:lnTo>
                    <a:pt x="236517" y="6627"/>
                  </a:lnTo>
                  <a:lnTo>
                    <a:pt x="236447" y="6543"/>
                  </a:lnTo>
                  <a:lnTo>
                    <a:pt x="236363" y="6459"/>
                  </a:lnTo>
                  <a:lnTo>
                    <a:pt x="236265" y="6375"/>
                  </a:lnTo>
                  <a:lnTo>
                    <a:pt x="236139" y="6277"/>
                  </a:lnTo>
                  <a:lnTo>
                    <a:pt x="235999" y="6193"/>
                  </a:lnTo>
                  <a:lnTo>
                    <a:pt x="235830" y="6109"/>
                  </a:lnTo>
                  <a:lnTo>
                    <a:pt x="235662" y="6025"/>
                  </a:lnTo>
                  <a:lnTo>
                    <a:pt x="235242" y="5843"/>
                  </a:lnTo>
                  <a:lnTo>
                    <a:pt x="234752" y="5675"/>
                  </a:lnTo>
                  <a:lnTo>
                    <a:pt x="234205" y="5507"/>
                  </a:lnTo>
                  <a:lnTo>
                    <a:pt x="233575" y="5338"/>
                  </a:lnTo>
                  <a:lnTo>
                    <a:pt x="232889" y="5170"/>
                  </a:lnTo>
                  <a:lnTo>
                    <a:pt x="232118" y="5016"/>
                  </a:lnTo>
                  <a:lnTo>
                    <a:pt x="231291" y="4848"/>
                  </a:lnTo>
                  <a:lnTo>
                    <a:pt x="230395" y="4680"/>
                  </a:lnTo>
                  <a:lnTo>
                    <a:pt x="229428" y="4526"/>
                  </a:lnTo>
                  <a:lnTo>
                    <a:pt x="228406" y="4372"/>
                  </a:lnTo>
                  <a:lnTo>
                    <a:pt x="227313" y="4218"/>
                  </a:lnTo>
                  <a:lnTo>
                    <a:pt x="226150" y="4064"/>
                  </a:lnTo>
                  <a:lnTo>
                    <a:pt x="224945" y="3909"/>
                  </a:lnTo>
                  <a:lnTo>
                    <a:pt x="223670" y="3755"/>
                  </a:lnTo>
                  <a:lnTo>
                    <a:pt x="222326" y="3615"/>
                  </a:lnTo>
                  <a:lnTo>
                    <a:pt x="219482" y="3321"/>
                  </a:lnTo>
                  <a:lnTo>
                    <a:pt x="216400" y="3041"/>
                  </a:lnTo>
                  <a:lnTo>
                    <a:pt x="213108" y="2775"/>
                  </a:lnTo>
                  <a:lnTo>
                    <a:pt x="209591" y="2509"/>
                  </a:lnTo>
                  <a:lnTo>
                    <a:pt x="205879" y="2256"/>
                  </a:lnTo>
                  <a:lnTo>
                    <a:pt x="201956" y="2018"/>
                  </a:lnTo>
                  <a:lnTo>
                    <a:pt x="197852" y="1794"/>
                  </a:lnTo>
                  <a:lnTo>
                    <a:pt x="193551" y="1570"/>
                  </a:lnTo>
                  <a:lnTo>
                    <a:pt x="189082" y="1360"/>
                  </a:lnTo>
                  <a:lnTo>
                    <a:pt x="184445" y="1178"/>
                  </a:lnTo>
                  <a:lnTo>
                    <a:pt x="179654" y="996"/>
                  </a:lnTo>
                  <a:lnTo>
                    <a:pt x="174694" y="827"/>
                  </a:lnTo>
                  <a:lnTo>
                    <a:pt x="169595" y="673"/>
                  </a:lnTo>
                  <a:lnTo>
                    <a:pt x="164356" y="533"/>
                  </a:lnTo>
                  <a:lnTo>
                    <a:pt x="158976" y="407"/>
                  </a:lnTo>
                  <a:lnTo>
                    <a:pt x="153485" y="309"/>
                  </a:lnTo>
                  <a:lnTo>
                    <a:pt x="147867" y="211"/>
                  </a:lnTo>
                  <a:lnTo>
                    <a:pt x="142137" y="141"/>
                  </a:lnTo>
                  <a:lnTo>
                    <a:pt x="136323" y="71"/>
                  </a:lnTo>
                  <a:lnTo>
                    <a:pt x="130397" y="29"/>
                  </a:lnTo>
                  <a:lnTo>
                    <a:pt x="124387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736550" y="5131525"/>
              <a:ext cx="5915025" cy="345350"/>
            </a:xfrm>
            <a:custGeom>
              <a:rect b="b" l="l" r="r" t="t"/>
              <a:pathLst>
                <a:path extrusionOk="0" fill="none" h="13814" w="236601">
                  <a:moveTo>
                    <a:pt x="118307" y="1"/>
                  </a:moveTo>
                  <a:lnTo>
                    <a:pt x="118307" y="1"/>
                  </a:lnTo>
                  <a:lnTo>
                    <a:pt x="124387" y="1"/>
                  </a:lnTo>
                  <a:lnTo>
                    <a:pt x="130397" y="29"/>
                  </a:lnTo>
                  <a:lnTo>
                    <a:pt x="136323" y="71"/>
                  </a:lnTo>
                  <a:lnTo>
                    <a:pt x="142137" y="141"/>
                  </a:lnTo>
                  <a:lnTo>
                    <a:pt x="147867" y="211"/>
                  </a:lnTo>
                  <a:lnTo>
                    <a:pt x="153485" y="309"/>
                  </a:lnTo>
                  <a:lnTo>
                    <a:pt x="158976" y="407"/>
                  </a:lnTo>
                  <a:lnTo>
                    <a:pt x="164356" y="533"/>
                  </a:lnTo>
                  <a:lnTo>
                    <a:pt x="169595" y="673"/>
                  </a:lnTo>
                  <a:lnTo>
                    <a:pt x="174694" y="827"/>
                  </a:lnTo>
                  <a:lnTo>
                    <a:pt x="179654" y="996"/>
                  </a:lnTo>
                  <a:lnTo>
                    <a:pt x="184445" y="1178"/>
                  </a:lnTo>
                  <a:lnTo>
                    <a:pt x="189082" y="1360"/>
                  </a:lnTo>
                  <a:lnTo>
                    <a:pt x="193551" y="1570"/>
                  </a:lnTo>
                  <a:lnTo>
                    <a:pt x="197852" y="1794"/>
                  </a:lnTo>
                  <a:lnTo>
                    <a:pt x="201956" y="2018"/>
                  </a:lnTo>
                  <a:lnTo>
                    <a:pt x="205879" y="2256"/>
                  </a:lnTo>
                  <a:lnTo>
                    <a:pt x="209591" y="2509"/>
                  </a:lnTo>
                  <a:lnTo>
                    <a:pt x="213108" y="2775"/>
                  </a:lnTo>
                  <a:lnTo>
                    <a:pt x="216400" y="3041"/>
                  </a:lnTo>
                  <a:lnTo>
                    <a:pt x="219482" y="3321"/>
                  </a:lnTo>
                  <a:lnTo>
                    <a:pt x="222326" y="3615"/>
                  </a:lnTo>
                  <a:lnTo>
                    <a:pt x="223670" y="3755"/>
                  </a:lnTo>
                  <a:lnTo>
                    <a:pt x="224945" y="3909"/>
                  </a:lnTo>
                  <a:lnTo>
                    <a:pt x="226150" y="4064"/>
                  </a:lnTo>
                  <a:lnTo>
                    <a:pt x="227313" y="4218"/>
                  </a:lnTo>
                  <a:lnTo>
                    <a:pt x="228406" y="4372"/>
                  </a:lnTo>
                  <a:lnTo>
                    <a:pt x="229428" y="4526"/>
                  </a:lnTo>
                  <a:lnTo>
                    <a:pt x="230395" y="4680"/>
                  </a:lnTo>
                  <a:lnTo>
                    <a:pt x="231291" y="4848"/>
                  </a:lnTo>
                  <a:lnTo>
                    <a:pt x="232118" y="5016"/>
                  </a:lnTo>
                  <a:lnTo>
                    <a:pt x="232889" y="5170"/>
                  </a:lnTo>
                  <a:lnTo>
                    <a:pt x="233575" y="5338"/>
                  </a:lnTo>
                  <a:lnTo>
                    <a:pt x="234205" y="5507"/>
                  </a:lnTo>
                  <a:lnTo>
                    <a:pt x="234752" y="5675"/>
                  </a:lnTo>
                  <a:lnTo>
                    <a:pt x="235242" y="5843"/>
                  </a:lnTo>
                  <a:lnTo>
                    <a:pt x="235662" y="6025"/>
                  </a:lnTo>
                  <a:lnTo>
                    <a:pt x="235830" y="6109"/>
                  </a:lnTo>
                  <a:lnTo>
                    <a:pt x="235999" y="6193"/>
                  </a:lnTo>
                  <a:lnTo>
                    <a:pt x="236139" y="6277"/>
                  </a:lnTo>
                  <a:lnTo>
                    <a:pt x="236265" y="6375"/>
                  </a:lnTo>
                  <a:lnTo>
                    <a:pt x="236363" y="6459"/>
                  </a:lnTo>
                  <a:lnTo>
                    <a:pt x="236447" y="6543"/>
                  </a:lnTo>
                  <a:lnTo>
                    <a:pt x="236517" y="6627"/>
                  </a:lnTo>
                  <a:lnTo>
                    <a:pt x="236573" y="6725"/>
                  </a:lnTo>
                  <a:lnTo>
                    <a:pt x="236601" y="6809"/>
                  </a:lnTo>
                  <a:lnTo>
                    <a:pt x="236601" y="6907"/>
                  </a:lnTo>
                  <a:lnTo>
                    <a:pt x="236601" y="6907"/>
                  </a:lnTo>
                  <a:lnTo>
                    <a:pt x="236601" y="6992"/>
                  </a:lnTo>
                  <a:lnTo>
                    <a:pt x="236573" y="7076"/>
                  </a:lnTo>
                  <a:lnTo>
                    <a:pt x="236517" y="7174"/>
                  </a:lnTo>
                  <a:lnTo>
                    <a:pt x="236447" y="7258"/>
                  </a:lnTo>
                  <a:lnTo>
                    <a:pt x="236363" y="7342"/>
                  </a:lnTo>
                  <a:lnTo>
                    <a:pt x="236265" y="7426"/>
                  </a:lnTo>
                  <a:lnTo>
                    <a:pt x="236139" y="7524"/>
                  </a:lnTo>
                  <a:lnTo>
                    <a:pt x="235999" y="7608"/>
                  </a:lnTo>
                  <a:lnTo>
                    <a:pt x="235830" y="7692"/>
                  </a:lnTo>
                  <a:lnTo>
                    <a:pt x="235662" y="7776"/>
                  </a:lnTo>
                  <a:lnTo>
                    <a:pt x="235242" y="7958"/>
                  </a:lnTo>
                  <a:lnTo>
                    <a:pt x="234752" y="8126"/>
                  </a:lnTo>
                  <a:lnTo>
                    <a:pt x="234205" y="8294"/>
                  </a:lnTo>
                  <a:lnTo>
                    <a:pt x="233575" y="8462"/>
                  </a:lnTo>
                  <a:lnTo>
                    <a:pt x="232889" y="8631"/>
                  </a:lnTo>
                  <a:lnTo>
                    <a:pt x="232118" y="8799"/>
                  </a:lnTo>
                  <a:lnTo>
                    <a:pt x="231291" y="8953"/>
                  </a:lnTo>
                  <a:lnTo>
                    <a:pt x="230395" y="9121"/>
                  </a:lnTo>
                  <a:lnTo>
                    <a:pt x="229428" y="9275"/>
                  </a:lnTo>
                  <a:lnTo>
                    <a:pt x="228406" y="9429"/>
                  </a:lnTo>
                  <a:lnTo>
                    <a:pt x="227313" y="9583"/>
                  </a:lnTo>
                  <a:lnTo>
                    <a:pt x="226150" y="9737"/>
                  </a:lnTo>
                  <a:lnTo>
                    <a:pt x="224945" y="9891"/>
                  </a:lnTo>
                  <a:lnTo>
                    <a:pt x="223670" y="10046"/>
                  </a:lnTo>
                  <a:lnTo>
                    <a:pt x="222326" y="10200"/>
                  </a:lnTo>
                  <a:lnTo>
                    <a:pt x="219482" y="10480"/>
                  </a:lnTo>
                  <a:lnTo>
                    <a:pt x="216400" y="10760"/>
                  </a:lnTo>
                  <a:lnTo>
                    <a:pt x="213108" y="11040"/>
                  </a:lnTo>
                  <a:lnTo>
                    <a:pt x="209591" y="11292"/>
                  </a:lnTo>
                  <a:lnTo>
                    <a:pt x="205879" y="11545"/>
                  </a:lnTo>
                  <a:lnTo>
                    <a:pt x="201956" y="11783"/>
                  </a:lnTo>
                  <a:lnTo>
                    <a:pt x="197852" y="12007"/>
                  </a:lnTo>
                  <a:lnTo>
                    <a:pt x="193551" y="12231"/>
                  </a:lnTo>
                  <a:lnTo>
                    <a:pt x="189082" y="12441"/>
                  </a:lnTo>
                  <a:lnTo>
                    <a:pt x="184445" y="12623"/>
                  </a:lnTo>
                  <a:lnTo>
                    <a:pt x="179654" y="12805"/>
                  </a:lnTo>
                  <a:lnTo>
                    <a:pt x="174694" y="12973"/>
                  </a:lnTo>
                  <a:lnTo>
                    <a:pt x="169595" y="13128"/>
                  </a:lnTo>
                  <a:lnTo>
                    <a:pt x="164356" y="13268"/>
                  </a:lnTo>
                  <a:lnTo>
                    <a:pt x="158976" y="13394"/>
                  </a:lnTo>
                  <a:lnTo>
                    <a:pt x="153485" y="13492"/>
                  </a:lnTo>
                  <a:lnTo>
                    <a:pt x="147867" y="13590"/>
                  </a:lnTo>
                  <a:lnTo>
                    <a:pt x="142137" y="13674"/>
                  </a:lnTo>
                  <a:lnTo>
                    <a:pt x="136323" y="13730"/>
                  </a:lnTo>
                  <a:lnTo>
                    <a:pt x="130397" y="13772"/>
                  </a:lnTo>
                  <a:lnTo>
                    <a:pt x="124387" y="13800"/>
                  </a:lnTo>
                  <a:lnTo>
                    <a:pt x="118307" y="13814"/>
                  </a:lnTo>
                  <a:lnTo>
                    <a:pt x="118307" y="13814"/>
                  </a:lnTo>
                  <a:lnTo>
                    <a:pt x="112213" y="13800"/>
                  </a:lnTo>
                  <a:lnTo>
                    <a:pt x="106204" y="13772"/>
                  </a:lnTo>
                  <a:lnTo>
                    <a:pt x="100292" y="13730"/>
                  </a:lnTo>
                  <a:lnTo>
                    <a:pt x="94464" y="13674"/>
                  </a:lnTo>
                  <a:lnTo>
                    <a:pt x="88734" y="13590"/>
                  </a:lnTo>
                  <a:lnTo>
                    <a:pt x="83116" y="13492"/>
                  </a:lnTo>
                  <a:lnTo>
                    <a:pt x="77625" y="13394"/>
                  </a:lnTo>
                  <a:lnTo>
                    <a:pt x="72245" y="13268"/>
                  </a:lnTo>
                  <a:lnTo>
                    <a:pt x="67006" y="13128"/>
                  </a:lnTo>
                  <a:lnTo>
                    <a:pt x="61907" y="12973"/>
                  </a:lnTo>
                  <a:lnTo>
                    <a:pt x="56961" y="12805"/>
                  </a:lnTo>
                  <a:lnTo>
                    <a:pt x="52156" y="12623"/>
                  </a:lnTo>
                  <a:lnTo>
                    <a:pt x="47519" y="12441"/>
                  </a:lnTo>
                  <a:lnTo>
                    <a:pt x="43050" y="12231"/>
                  </a:lnTo>
                  <a:lnTo>
                    <a:pt x="38749" y="12007"/>
                  </a:lnTo>
                  <a:lnTo>
                    <a:pt x="34645" y="11783"/>
                  </a:lnTo>
                  <a:lnTo>
                    <a:pt x="30736" y="11545"/>
                  </a:lnTo>
                  <a:lnTo>
                    <a:pt x="27010" y="11292"/>
                  </a:lnTo>
                  <a:lnTo>
                    <a:pt x="23493" y="11040"/>
                  </a:lnTo>
                  <a:lnTo>
                    <a:pt x="20201" y="10760"/>
                  </a:lnTo>
                  <a:lnTo>
                    <a:pt x="17119" y="10480"/>
                  </a:lnTo>
                  <a:lnTo>
                    <a:pt x="14275" y="10200"/>
                  </a:lnTo>
                  <a:lnTo>
                    <a:pt x="12944" y="10046"/>
                  </a:lnTo>
                  <a:lnTo>
                    <a:pt x="11670" y="9891"/>
                  </a:lnTo>
                  <a:lnTo>
                    <a:pt x="10451" y="9737"/>
                  </a:lnTo>
                  <a:lnTo>
                    <a:pt x="9288" y="9583"/>
                  </a:lnTo>
                  <a:lnTo>
                    <a:pt x="8209" y="9429"/>
                  </a:lnTo>
                  <a:lnTo>
                    <a:pt x="7173" y="9275"/>
                  </a:lnTo>
                  <a:lnTo>
                    <a:pt x="6206" y="9121"/>
                  </a:lnTo>
                  <a:lnTo>
                    <a:pt x="5309" y="8953"/>
                  </a:lnTo>
                  <a:lnTo>
                    <a:pt x="4483" y="8799"/>
                  </a:lnTo>
                  <a:lnTo>
                    <a:pt x="3726" y="8631"/>
                  </a:lnTo>
                  <a:lnTo>
                    <a:pt x="3026" y="8462"/>
                  </a:lnTo>
                  <a:lnTo>
                    <a:pt x="2396" y="8294"/>
                  </a:lnTo>
                  <a:lnTo>
                    <a:pt x="1849" y="8126"/>
                  </a:lnTo>
                  <a:lnTo>
                    <a:pt x="1359" y="7958"/>
                  </a:lnTo>
                  <a:lnTo>
                    <a:pt x="953" y="7776"/>
                  </a:lnTo>
                  <a:lnTo>
                    <a:pt x="771" y="7692"/>
                  </a:lnTo>
                  <a:lnTo>
                    <a:pt x="602" y="7608"/>
                  </a:lnTo>
                  <a:lnTo>
                    <a:pt x="462" y="7524"/>
                  </a:lnTo>
                  <a:lnTo>
                    <a:pt x="336" y="7426"/>
                  </a:lnTo>
                  <a:lnTo>
                    <a:pt x="238" y="7342"/>
                  </a:lnTo>
                  <a:lnTo>
                    <a:pt x="154" y="7258"/>
                  </a:lnTo>
                  <a:lnTo>
                    <a:pt x="84" y="7174"/>
                  </a:lnTo>
                  <a:lnTo>
                    <a:pt x="42" y="7076"/>
                  </a:lnTo>
                  <a:lnTo>
                    <a:pt x="0" y="6992"/>
                  </a:lnTo>
                  <a:lnTo>
                    <a:pt x="0" y="6907"/>
                  </a:lnTo>
                  <a:lnTo>
                    <a:pt x="0" y="6907"/>
                  </a:lnTo>
                  <a:lnTo>
                    <a:pt x="0" y="6809"/>
                  </a:lnTo>
                  <a:lnTo>
                    <a:pt x="42" y="6725"/>
                  </a:lnTo>
                  <a:lnTo>
                    <a:pt x="84" y="6627"/>
                  </a:lnTo>
                  <a:lnTo>
                    <a:pt x="154" y="6543"/>
                  </a:lnTo>
                  <a:lnTo>
                    <a:pt x="238" y="6459"/>
                  </a:lnTo>
                  <a:lnTo>
                    <a:pt x="336" y="6375"/>
                  </a:lnTo>
                  <a:lnTo>
                    <a:pt x="462" y="6277"/>
                  </a:lnTo>
                  <a:lnTo>
                    <a:pt x="602" y="6193"/>
                  </a:lnTo>
                  <a:lnTo>
                    <a:pt x="771" y="6109"/>
                  </a:lnTo>
                  <a:lnTo>
                    <a:pt x="953" y="6025"/>
                  </a:lnTo>
                  <a:lnTo>
                    <a:pt x="1359" y="5843"/>
                  </a:lnTo>
                  <a:lnTo>
                    <a:pt x="1849" y="5675"/>
                  </a:lnTo>
                  <a:lnTo>
                    <a:pt x="2396" y="5507"/>
                  </a:lnTo>
                  <a:lnTo>
                    <a:pt x="3026" y="5338"/>
                  </a:lnTo>
                  <a:lnTo>
                    <a:pt x="3726" y="5170"/>
                  </a:lnTo>
                  <a:lnTo>
                    <a:pt x="4483" y="5016"/>
                  </a:lnTo>
                  <a:lnTo>
                    <a:pt x="5309" y="4848"/>
                  </a:lnTo>
                  <a:lnTo>
                    <a:pt x="6206" y="4680"/>
                  </a:lnTo>
                  <a:lnTo>
                    <a:pt x="7173" y="4526"/>
                  </a:lnTo>
                  <a:lnTo>
                    <a:pt x="8209" y="4372"/>
                  </a:lnTo>
                  <a:lnTo>
                    <a:pt x="9288" y="4218"/>
                  </a:lnTo>
                  <a:lnTo>
                    <a:pt x="10451" y="4064"/>
                  </a:lnTo>
                  <a:lnTo>
                    <a:pt x="11670" y="3909"/>
                  </a:lnTo>
                  <a:lnTo>
                    <a:pt x="12944" y="3755"/>
                  </a:lnTo>
                  <a:lnTo>
                    <a:pt x="14275" y="3615"/>
                  </a:lnTo>
                  <a:lnTo>
                    <a:pt x="17119" y="3321"/>
                  </a:lnTo>
                  <a:lnTo>
                    <a:pt x="20201" y="3041"/>
                  </a:lnTo>
                  <a:lnTo>
                    <a:pt x="23493" y="2775"/>
                  </a:lnTo>
                  <a:lnTo>
                    <a:pt x="27010" y="2509"/>
                  </a:lnTo>
                  <a:lnTo>
                    <a:pt x="30736" y="2256"/>
                  </a:lnTo>
                  <a:lnTo>
                    <a:pt x="34645" y="2018"/>
                  </a:lnTo>
                  <a:lnTo>
                    <a:pt x="38749" y="1794"/>
                  </a:lnTo>
                  <a:lnTo>
                    <a:pt x="43050" y="1570"/>
                  </a:lnTo>
                  <a:lnTo>
                    <a:pt x="47519" y="1360"/>
                  </a:lnTo>
                  <a:lnTo>
                    <a:pt x="52156" y="1178"/>
                  </a:lnTo>
                  <a:lnTo>
                    <a:pt x="56961" y="996"/>
                  </a:lnTo>
                  <a:lnTo>
                    <a:pt x="61907" y="827"/>
                  </a:lnTo>
                  <a:lnTo>
                    <a:pt x="67006" y="673"/>
                  </a:lnTo>
                  <a:lnTo>
                    <a:pt x="72245" y="533"/>
                  </a:lnTo>
                  <a:lnTo>
                    <a:pt x="77625" y="407"/>
                  </a:lnTo>
                  <a:lnTo>
                    <a:pt x="83116" y="309"/>
                  </a:lnTo>
                  <a:lnTo>
                    <a:pt x="88734" y="211"/>
                  </a:lnTo>
                  <a:lnTo>
                    <a:pt x="94464" y="141"/>
                  </a:lnTo>
                  <a:lnTo>
                    <a:pt x="100292" y="71"/>
                  </a:lnTo>
                  <a:lnTo>
                    <a:pt x="106204" y="29"/>
                  </a:lnTo>
                  <a:lnTo>
                    <a:pt x="112213" y="1"/>
                  </a:lnTo>
                  <a:lnTo>
                    <a:pt x="1183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1517900" y="338975"/>
              <a:ext cx="3532775" cy="2681400"/>
            </a:xfrm>
            <a:custGeom>
              <a:rect b="b" l="l" r="r" t="t"/>
              <a:pathLst>
                <a:path extrusionOk="0" h="107256" w="141311">
                  <a:moveTo>
                    <a:pt x="137515" y="757"/>
                  </a:moveTo>
                  <a:lnTo>
                    <a:pt x="137515" y="813"/>
                  </a:lnTo>
                  <a:lnTo>
                    <a:pt x="137837" y="827"/>
                  </a:lnTo>
                  <a:lnTo>
                    <a:pt x="138131" y="869"/>
                  </a:lnTo>
                  <a:lnTo>
                    <a:pt x="138425" y="953"/>
                  </a:lnTo>
                  <a:lnTo>
                    <a:pt x="138705" y="1051"/>
                  </a:lnTo>
                  <a:lnTo>
                    <a:pt x="138971" y="1177"/>
                  </a:lnTo>
                  <a:lnTo>
                    <a:pt x="139224" y="1332"/>
                  </a:lnTo>
                  <a:lnTo>
                    <a:pt x="139462" y="1514"/>
                  </a:lnTo>
                  <a:lnTo>
                    <a:pt x="139672" y="1710"/>
                  </a:lnTo>
                  <a:lnTo>
                    <a:pt x="139868" y="1920"/>
                  </a:lnTo>
                  <a:lnTo>
                    <a:pt x="140050" y="2158"/>
                  </a:lnTo>
                  <a:lnTo>
                    <a:pt x="140204" y="2410"/>
                  </a:lnTo>
                  <a:lnTo>
                    <a:pt x="140330" y="2676"/>
                  </a:lnTo>
                  <a:lnTo>
                    <a:pt x="140428" y="2957"/>
                  </a:lnTo>
                  <a:lnTo>
                    <a:pt x="140512" y="3251"/>
                  </a:lnTo>
                  <a:lnTo>
                    <a:pt x="140555" y="3545"/>
                  </a:lnTo>
                  <a:lnTo>
                    <a:pt x="140569" y="3867"/>
                  </a:lnTo>
                  <a:lnTo>
                    <a:pt x="140569" y="103459"/>
                  </a:lnTo>
                  <a:lnTo>
                    <a:pt x="140555" y="103767"/>
                  </a:lnTo>
                  <a:lnTo>
                    <a:pt x="140512" y="104075"/>
                  </a:lnTo>
                  <a:lnTo>
                    <a:pt x="140428" y="104369"/>
                  </a:lnTo>
                  <a:lnTo>
                    <a:pt x="140330" y="104650"/>
                  </a:lnTo>
                  <a:lnTo>
                    <a:pt x="140204" y="104916"/>
                  </a:lnTo>
                  <a:lnTo>
                    <a:pt x="140050" y="105168"/>
                  </a:lnTo>
                  <a:lnTo>
                    <a:pt x="139868" y="105406"/>
                  </a:lnTo>
                  <a:lnTo>
                    <a:pt x="139672" y="105616"/>
                  </a:lnTo>
                  <a:lnTo>
                    <a:pt x="139462" y="105812"/>
                  </a:lnTo>
                  <a:lnTo>
                    <a:pt x="139224" y="105994"/>
                  </a:lnTo>
                  <a:lnTo>
                    <a:pt x="138971" y="106149"/>
                  </a:lnTo>
                  <a:lnTo>
                    <a:pt x="138705" y="106275"/>
                  </a:lnTo>
                  <a:lnTo>
                    <a:pt x="138425" y="106373"/>
                  </a:lnTo>
                  <a:lnTo>
                    <a:pt x="138131" y="106443"/>
                  </a:lnTo>
                  <a:lnTo>
                    <a:pt x="137837" y="106499"/>
                  </a:lnTo>
                  <a:lnTo>
                    <a:pt x="137515" y="106513"/>
                  </a:lnTo>
                  <a:lnTo>
                    <a:pt x="3797" y="106513"/>
                  </a:lnTo>
                  <a:lnTo>
                    <a:pt x="3475" y="106499"/>
                  </a:lnTo>
                  <a:lnTo>
                    <a:pt x="3181" y="106443"/>
                  </a:lnTo>
                  <a:lnTo>
                    <a:pt x="2886" y="106373"/>
                  </a:lnTo>
                  <a:lnTo>
                    <a:pt x="2606" y="106275"/>
                  </a:lnTo>
                  <a:lnTo>
                    <a:pt x="2340" y="106149"/>
                  </a:lnTo>
                  <a:lnTo>
                    <a:pt x="2088" y="105994"/>
                  </a:lnTo>
                  <a:lnTo>
                    <a:pt x="1850" y="105812"/>
                  </a:lnTo>
                  <a:lnTo>
                    <a:pt x="1640" y="105616"/>
                  </a:lnTo>
                  <a:lnTo>
                    <a:pt x="1429" y="105406"/>
                  </a:lnTo>
                  <a:lnTo>
                    <a:pt x="1261" y="105168"/>
                  </a:lnTo>
                  <a:lnTo>
                    <a:pt x="1107" y="104916"/>
                  </a:lnTo>
                  <a:lnTo>
                    <a:pt x="981" y="104650"/>
                  </a:lnTo>
                  <a:lnTo>
                    <a:pt x="883" y="104369"/>
                  </a:lnTo>
                  <a:lnTo>
                    <a:pt x="799" y="104075"/>
                  </a:lnTo>
                  <a:lnTo>
                    <a:pt x="757" y="103767"/>
                  </a:lnTo>
                  <a:lnTo>
                    <a:pt x="743" y="103459"/>
                  </a:lnTo>
                  <a:lnTo>
                    <a:pt x="743" y="3811"/>
                  </a:lnTo>
                  <a:lnTo>
                    <a:pt x="757" y="3503"/>
                  </a:lnTo>
                  <a:lnTo>
                    <a:pt x="799" y="3195"/>
                  </a:lnTo>
                  <a:lnTo>
                    <a:pt x="883" y="2901"/>
                  </a:lnTo>
                  <a:lnTo>
                    <a:pt x="981" y="2620"/>
                  </a:lnTo>
                  <a:lnTo>
                    <a:pt x="1107" y="2354"/>
                  </a:lnTo>
                  <a:lnTo>
                    <a:pt x="1261" y="2102"/>
                  </a:lnTo>
                  <a:lnTo>
                    <a:pt x="1429" y="1878"/>
                  </a:lnTo>
                  <a:lnTo>
                    <a:pt x="1640" y="1654"/>
                  </a:lnTo>
                  <a:lnTo>
                    <a:pt x="1850" y="1458"/>
                  </a:lnTo>
                  <a:lnTo>
                    <a:pt x="2088" y="1290"/>
                  </a:lnTo>
                  <a:lnTo>
                    <a:pt x="2340" y="1135"/>
                  </a:lnTo>
                  <a:lnTo>
                    <a:pt x="2606" y="995"/>
                  </a:lnTo>
                  <a:lnTo>
                    <a:pt x="2886" y="897"/>
                  </a:lnTo>
                  <a:lnTo>
                    <a:pt x="3181" y="827"/>
                  </a:lnTo>
                  <a:lnTo>
                    <a:pt x="3475" y="771"/>
                  </a:lnTo>
                  <a:lnTo>
                    <a:pt x="3797" y="757"/>
                  </a:lnTo>
                  <a:close/>
                  <a:moveTo>
                    <a:pt x="3601" y="1"/>
                  </a:moveTo>
                  <a:lnTo>
                    <a:pt x="3405" y="15"/>
                  </a:lnTo>
                  <a:lnTo>
                    <a:pt x="3209" y="43"/>
                  </a:lnTo>
                  <a:lnTo>
                    <a:pt x="3026" y="71"/>
                  </a:lnTo>
                  <a:lnTo>
                    <a:pt x="2844" y="113"/>
                  </a:lnTo>
                  <a:lnTo>
                    <a:pt x="2662" y="169"/>
                  </a:lnTo>
                  <a:lnTo>
                    <a:pt x="2494" y="225"/>
                  </a:lnTo>
                  <a:lnTo>
                    <a:pt x="2312" y="295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47"/>
                  </a:lnTo>
                  <a:lnTo>
                    <a:pt x="1668" y="645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81"/>
                  </a:lnTo>
                  <a:lnTo>
                    <a:pt x="1107" y="1107"/>
                  </a:lnTo>
                  <a:lnTo>
                    <a:pt x="981" y="1247"/>
                  </a:lnTo>
                  <a:lnTo>
                    <a:pt x="869" y="1374"/>
                  </a:lnTo>
                  <a:lnTo>
                    <a:pt x="757" y="1528"/>
                  </a:lnTo>
                  <a:lnTo>
                    <a:pt x="645" y="1668"/>
                  </a:lnTo>
                  <a:lnTo>
                    <a:pt x="547" y="1822"/>
                  </a:lnTo>
                  <a:lnTo>
                    <a:pt x="463" y="1976"/>
                  </a:lnTo>
                  <a:lnTo>
                    <a:pt x="379" y="2144"/>
                  </a:lnTo>
                  <a:lnTo>
                    <a:pt x="295" y="2312"/>
                  </a:lnTo>
                  <a:lnTo>
                    <a:pt x="225" y="2480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09"/>
                  </a:lnTo>
                  <a:lnTo>
                    <a:pt x="14" y="3405"/>
                  </a:lnTo>
                  <a:lnTo>
                    <a:pt x="0" y="3587"/>
                  </a:lnTo>
                  <a:lnTo>
                    <a:pt x="0" y="3783"/>
                  </a:lnTo>
                  <a:lnTo>
                    <a:pt x="0" y="3811"/>
                  </a:lnTo>
                  <a:lnTo>
                    <a:pt x="0" y="103459"/>
                  </a:lnTo>
                  <a:lnTo>
                    <a:pt x="0" y="103655"/>
                  </a:lnTo>
                  <a:lnTo>
                    <a:pt x="14" y="103851"/>
                  </a:lnTo>
                  <a:lnTo>
                    <a:pt x="42" y="104033"/>
                  </a:lnTo>
                  <a:lnTo>
                    <a:pt x="85" y="104229"/>
                  </a:lnTo>
                  <a:lnTo>
                    <a:pt x="127" y="104411"/>
                  </a:lnTo>
                  <a:lnTo>
                    <a:pt x="169" y="104580"/>
                  </a:lnTo>
                  <a:lnTo>
                    <a:pt x="225" y="104762"/>
                  </a:lnTo>
                  <a:lnTo>
                    <a:pt x="295" y="104930"/>
                  </a:lnTo>
                  <a:lnTo>
                    <a:pt x="379" y="105098"/>
                  </a:lnTo>
                  <a:lnTo>
                    <a:pt x="463" y="105266"/>
                  </a:lnTo>
                  <a:lnTo>
                    <a:pt x="547" y="105420"/>
                  </a:lnTo>
                  <a:lnTo>
                    <a:pt x="645" y="105574"/>
                  </a:lnTo>
                  <a:lnTo>
                    <a:pt x="757" y="105728"/>
                  </a:lnTo>
                  <a:lnTo>
                    <a:pt x="869" y="105868"/>
                  </a:lnTo>
                  <a:lnTo>
                    <a:pt x="981" y="106008"/>
                  </a:lnTo>
                  <a:lnTo>
                    <a:pt x="1107" y="106135"/>
                  </a:lnTo>
                  <a:lnTo>
                    <a:pt x="1247" y="106261"/>
                  </a:lnTo>
                  <a:lnTo>
                    <a:pt x="1373" y="106387"/>
                  </a:lnTo>
                  <a:lnTo>
                    <a:pt x="1527" y="106499"/>
                  </a:lnTo>
                  <a:lnTo>
                    <a:pt x="1668" y="106597"/>
                  </a:lnTo>
                  <a:lnTo>
                    <a:pt x="1822" y="106695"/>
                  </a:lnTo>
                  <a:lnTo>
                    <a:pt x="1990" y="106793"/>
                  </a:lnTo>
                  <a:lnTo>
                    <a:pt x="2144" y="106877"/>
                  </a:lnTo>
                  <a:lnTo>
                    <a:pt x="2312" y="106947"/>
                  </a:lnTo>
                  <a:lnTo>
                    <a:pt x="2494" y="107017"/>
                  </a:lnTo>
                  <a:lnTo>
                    <a:pt x="2662" y="107073"/>
                  </a:lnTo>
                  <a:lnTo>
                    <a:pt x="2844" y="107129"/>
                  </a:lnTo>
                  <a:lnTo>
                    <a:pt x="3026" y="107171"/>
                  </a:lnTo>
                  <a:lnTo>
                    <a:pt x="3209" y="107199"/>
                  </a:lnTo>
                  <a:lnTo>
                    <a:pt x="3405" y="107227"/>
                  </a:lnTo>
                  <a:lnTo>
                    <a:pt x="3601" y="107241"/>
                  </a:lnTo>
                  <a:lnTo>
                    <a:pt x="3797" y="107255"/>
                  </a:lnTo>
                  <a:lnTo>
                    <a:pt x="137515" y="107255"/>
                  </a:lnTo>
                  <a:lnTo>
                    <a:pt x="137711" y="107241"/>
                  </a:lnTo>
                  <a:lnTo>
                    <a:pt x="137907" y="107227"/>
                  </a:lnTo>
                  <a:lnTo>
                    <a:pt x="138103" y="107199"/>
                  </a:lnTo>
                  <a:lnTo>
                    <a:pt x="138285" y="107171"/>
                  </a:lnTo>
                  <a:lnTo>
                    <a:pt x="138467" y="107129"/>
                  </a:lnTo>
                  <a:lnTo>
                    <a:pt x="138649" y="107073"/>
                  </a:lnTo>
                  <a:lnTo>
                    <a:pt x="138817" y="107017"/>
                  </a:lnTo>
                  <a:lnTo>
                    <a:pt x="138999" y="106947"/>
                  </a:lnTo>
                  <a:lnTo>
                    <a:pt x="139168" y="106877"/>
                  </a:lnTo>
                  <a:lnTo>
                    <a:pt x="139322" y="106793"/>
                  </a:lnTo>
                  <a:lnTo>
                    <a:pt x="139490" y="106695"/>
                  </a:lnTo>
                  <a:lnTo>
                    <a:pt x="139644" y="106597"/>
                  </a:lnTo>
                  <a:lnTo>
                    <a:pt x="139784" y="106499"/>
                  </a:lnTo>
                  <a:lnTo>
                    <a:pt x="139924" y="106387"/>
                  </a:lnTo>
                  <a:lnTo>
                    <a:pt x="140064" y="106261"/>
                  </a:lnTo>
                  <a:lnTo>
                    <a:pt x="140204" y="106135"/>
                  </a:lnTo>
                  <a:lnTo>
                    <a:pt x="140330" y="106008"/>
                  </a:lnTo>
                  <a:lnTo>
                    <a:pt x="140442" y="105868"/>
                  </a:lnTo>
                  <a:lnTo>
                    <a:pt x="140555" y="105728"/>
                  </a:lnTo>
                  <a:lnTo>
                    <a:pt x="140667" y="105574"/>
                  </a:lnTo>
                  <a:lnTo>
                    <a:pt x="140765" y="105420"/>
                  </a:lnTo>
                  <a:lnTo>
                    <a:pt x="140849" y="105266"/>
                  </a:lnTo>
                  <a:lnTo>
                    <a:pt x="140933" y="105098"/>
                  </a:lnTo>
                  <a:lnTo>
                    <a:pt x="141017" y="104930"/>
                  </a:lnTo>
                  <a:lnTo>
                    <a:pt x="141073" y="104762"/>
                  </a:lnTo>
                  <a:lnTo>
                    <a:pt x="141143" y="104580"/>
                  </a:lnTo>
                  <a:lnTo>
                    <a:pt x="141185" y="104411"/>
                  </a:lnTo>
                  <a:lnTo>
                    <a:pt x="141227" y="104229"/>
                  </a:lnTo>
                  <a:lnTo>
                    <a:pt x="141269" y="104033"/>
                  </a:lnTo>
                  <a:lnTo>
                    <a:pt x="141283" y="103851"/>
                  </a:lnTo>
                  <a:lnTo>
                    <a:pt x="141311" y="103655"/>
                  </a:lnTo>
                  <a:lnTo>
                    <a:pt x="141311" y="103459"/>
                  </a:lnTo>
                  <a:lnTo>
                    <a:pt x="141311" y="3811"/>
                  </a:lnTo>
                  <a:lnTo>
                    <a:pt x="141311" y="3615"/>
                  </a:lnTo>
                  <a:lnTo>
                    <a:pt x="141283" y="3419"/>
                  </a:lnTo>
                  <a:lnTo>
                    <a:pt x="141269" y="3237"/>
                  </a:lnTo>
                  <a:lnTo>
                    <a:pt x="141227" y="3055"/>
                  </a:lnTo>
                  <a:lnTo>
                    <a:pt x="141185" y="2873"/>
                  </a:lnTo>
                  <a:lnTo>
                    <a:pt x="141143" y="2690"/>
                  </a:lnTo>
                  <a:lnTo>
                    <a:pt x="141073" y="2508"/>
                  </a:lnTo>
                  <a:lnTo>
                    <a:pt x="141017" y="2340"/>
                  </a:lnTo>
                  <a:lnTo>
                    <a:pt x="140933" y="2172"/>
                  </a:lnTo>
                  <a:lnTo>
                    <a:pt x="140849" y="2004"/>
                  </a:lnTo>
                  <a:lnTo>
                    <a:pt x="140765" y="1850"/>
                  </a:lnTo>
                  <a:lnTo>
                    <a:pt x="140667" y="1696"/>
                  </a:lnTo>
                  <a:lnTo>
                    <a:pt x="140555" y="1542"/>
                  </a:lnTo>
                  <a:lnTo>
                    <a:pt x="140442" y="1402"/>
                  </a:lnTo>
                  <a:lnTo>
                    <a:pt x="140330" y="1261"/>
                  </a:lnTo>
                  <a:lnTo>
                    <a:pt x="140204" y="1135"/>
                  </a:lnTo>
                  <a:lnTo>
                    <a:pt x="140064" y="1009"/>
                  </a:lnTo>
                  <a:lnTo>
                    <a:pt x="139924" y="883"/>
                  </a:lnTo>
                  <a:lnTo>
                    <a:pt x="139784" y="771"/>
                  </a:lnTo>
                  <a:lnTo>
                    <a:pt x="139644" y="673"/>
                  </a:lnTo>
                  <a:lnTo>
                    <a:pt x="139490" y="575"/>
                  </a:lnTo>
                  <a:lnTo>
                    <a:pt x="139322" y="477"/>
                  </a:lnTo>
                  <a:lnTo>
                    <a:pt x="139168" y="393"/>
                  </a:lnTo>
                  <a:lnTo>
                    <a:pt x="138999" y="323"/>
                  </a:lnTo>
                  <a:lnTo>
                    <a:pt x="138817" y="253"/>
                  </a:lnTo>
                  <a:lnTo>
                    <a:pt x="138649" y="197"/>
                  </a:lnTo>
                  <a:lnTo>
                    <a:pt x="138467" y="141"/>
                  </a:lnTo>
                  <a:lnTo>
                    <a:pt x="138285" y="99"/>
                  </a:lnTo>
                  <a:lnTo>
                    <a:pt x="138103" y="71"/>
                  </a:lnTo>
                  <a:lnTo>
                    <a:pt x="137907" y="43"/>
                  </a:lnTo>
                  <a:lnTo>
                    <a:pt x="137711" y="29"/>
                  </a:lnTo>
                  <a:lnTo>
                    <a:pt x="137515" y="29"/>
                  </a:lnTo>
                  <a:lnTo>
                    <a:pt x="1375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1536450" y="357900"/>
              <a:ext cx="3495675" cy="2643900"/>
            </a:xfrm>
            <a:custGeom>
              <a:rect b="b" l="l" r="r" t="t"/>
              <a:pathLst>
                <a:path extrusionOk="0" fill="none" h="105756" w="139827">
                  <a:moveTo>
                    <a:pt x="136773" y="56"/>
                  </a:moveTo>
                  <a:lnTo>
                    <a:pt x="136773" y="56"/>
                  </a:lnTo>
                  <a:lnTo>
                    <a:pt x="137095" y="70"/>
                  </a:lnTo>
                  <a:lnTo>
                    <a:pt x="137389" y="112"/>
                  </a:lnTo>
                  <a:lnTo>
                    <a:pt x="137683" y="196"/>
                  </a:lnTo>
                  <a:lnTo>
                    <a:pt x="137963" y="294"/>
                  </a:lnTo>
                  <a:lnTo>
                    <a:pt x="138229" y="420"/>
                  </a:lnTo>
                  <a:lnTo>
                    <a:pt x="138482" y="575"/>
                  </a:lnTo>
                  <a:lnTo>
                    <a:pt x="138720" y="757"/>
                  </a:lnTo>
                  <a:lnTo>
                    <a:pt x="138930" y="953"/>
                  </a:lnTo>
                  <a:lnTo>
                    <a:pt x="139126" y="1163"/>
                  </a:lnTo>
                  <a:lnTo>
                    <a:pt x="139308" y="1401"/>
                  </a:lnTo>
                  <a:lnTo>
                    <a:pt x="139462" y="1653"/>
                  </a:lnTo>
                  <a:lnTo>
                    <a:pt x="139588" y="1919"/>
                  </a:lnTo>
                  <a:lnTo>
                    <a:pt x="139686" y="2200"/>
                  </a:lnTo>
                  <a:lnTo>
                    <a:pt x="139770" y="2494"/>
                  </a:lnTo>
                  <a:lnTo>
                    <a:pt x="139813" y="2788"/>
                  </a:lnTo>
                  <a:lnTo>
                    <a:pt x="139827" y="3110"/>
                  </a:lnTo>
                  <a:lnTo>
                    <a:pt x="139827" y="102702"/>
                  </a:lnTo>
                  <a:lnTo>
                    <a:pt x="139827" y="102702"/>
                  </a:lnTo>
                  <a:lnTo>
                    <a:pt x="139813" y="103010"/>
                  </a:lnTo>
                  <a:lnTo>
                    <a:pt x="139770" y="103318"/>
                  </a:lnTo>
                  <a:lnTo>
                    <a:pt x="139686" y="103612"/>
                  </a:lnTo>
                  <a:lnTo>
                    <a:pt x="139588" y="103893"/>
                  </a:lnTo>
                  <a:lnTo>
                    <a:pt x="139462" y="104159"/>
                  </a:lnTo>
                  <a:lnTo>
                    <a:pt x="139308" y="104411"/>
                  </a:lnTo>
                  <a:lnTo>
                    <a:pt x="139126" y="104649"/>
                  </a:lnTo>
                  <a:lnTo>
                    <a:pt x="138930" y="104859"/>
                  </a:lnTo>
                  <a:lnTo>
                    <a:pt x="138720" y="105055"/>
                  </a:lnTo>
                  <a:lnTo>
                    <a:pt x="138482" y="105237"/>
                  </a:lnTo>
                  <a:lnTo>
                    <a:pt x="138229" y="105392"/>
                  </a:lnTo>
                  <a:lnTo>
                    <a:pt x="137963" y="105518"/>
                  </a:lnTo>
                  <a:lnTo>
                    <a:pt x="137683" y="105616"/>
                  </a:lnTo>
                  <a:lnTo>
                    <a:pt x="137389" y="105686"/>
                  </a:lnTo>
                  <a:lnTo>
                    <a:pt x="137095" y="105742"/>
                  </a:lnTo>
                  <a:lnTo>
                    <a:pt x="136773" y="105756"/>
                  </a:lnTo>
                  <a:lnTo>
                    <a:pt x="3055" y="105756"/>
                  </a:lnTo>
                  <a:lnTo>
                    <a:pt x="3055" y="105756"/>
                  </a:lnTo>
                  <a:lnTo>
                    <a:pt x="2733" y="105742"/>
                  </a:lnTo>
                  <a:lnTo>
                    <a:pt x="2439" y="105686"/>
                  </a:lnTo>
                  <a:lnTo>
                    <a:pt x="2144" y="105616"/>
                  </a:lnTo>
                  <a:lnTo>
                    <a:pt x="1864" y="105518"/>
                  </a:lnTo>
                  <a:lnTo>
                    <a:pt x="1598" y="105392"/>
                  </a:lnTo>
                  <a:lnTo>
                    <a:pt x="1346" y="105237"/>
                  </a:lnTo>
                  <a:lnTo>
                    <a:pt x="1108" y="105055"/>
                  </a:lnTo>
                  <a:lnTo>
                    <a:pt x="898" y="104859"/>
                  </a:lnTo>
                  <a:lnTo>
                    <a:pt x="687" y="104649"/>
                  </a:lnTo>
                  <a:lnTo>
                    <a:pt x="519" y="104411"/>
                  </a:lnTo>
                  <a:lnTo>
                    <a:pt x="365" y="104159"/>
                  </a:lnTo>
                  <a:lnTo>
                    <a:pt x="239" y="103893"/>
                  </a:lnTo>
                  <a:lnTo>
                    <a:pt x="141" y="103612"/>
                  </a:lnTo>
                  <a:lnTo>
                    <a:pt x="57" y="103318"/>
                  </a:lnTo>
                  <a:lnTo>
                    <a:pt x="15" y="103010"/>
                  </a:lnTo>
                  <a:lnTo>
                    <a:pt x="1" y="102702"/>
                  </a:lnTo>
                  <a:lnTo>
                    <a:pt x="1" y="3054"/>
                  </a:lnTo>
                  <a:lnTo>
                    <a:pt x="1" y="3054"/>
                  </a:lnTo>
                  <a:lnTo>
                    <a:pt x="15" y="2746"/>
                  </a:lnTo>
                  <a:lnTo>
                    <a:pt x="57" y="2438"/>
                  </a:lnTo>
                  <a:lnTo>
                    <a:pt x="141" y="2144"/>
                  </a:lnTo>
                  <a:lnTo>
                    <a:pt x="239" y="1863"/>
                  </a:lnTo>
                  <a:lnTo>
                    <a:pt x="365" y="1597"/>
                  </a:lnTo>
                  <a:lnTo>
                    <a:pt x="519" y="1345"/>
                  </a:lnTo>
                  <a:lnTo>
                    <a:pt x="687" y="1121"/>
                  </a:lnTo>
                  <a:lnTo>
                    <a:pt x="898" y="897"/>
                  </a:lnTo>
                  <a:lnTo>
                    <a:pt x="1108" y="701"/>
                  </a:lnTo>
                  <a:lnTo>
                    <a:pt x="1346" y="533"/>
                  </a:lnTo>
                  <a:lnTo>
                    <a:pt x="1598" y="378"/>
                  </a:lnTo>
                  <a:lnTo>
                    <a:pt x="1864" y="238"/>
                  </a:lnTo>
                  <a:lnTo>
                    <a:pt x="2144" y="140"/>
                  </a:lnTo>
                  <a:lnTo>
                    <a:pt x="2439" y="70"/>
                  </a:lnTo>
                  <a:lnTo>
                    <a:pt x="2733" y="14"/>
                  </a:lnTo>
                  <a:lnTo>
                    <a:pt x="3055" y="0"/>
                  </a:lnTo>
                  <a:lnTo>
                    <a:pt x="136773" y="0"/>
                  </a:lnTo>
                  <a:lnTo>
                    <a:pt x="136773" y="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1517900" y="338975"/>
              <a:ext cx="3532775" cy="2681400"/>
            </a:xfrm>
            <a:custGeom>
              <a:rect b="b" l="l" r="r" t="t"/>
              <a:pathLst>
                <a:path extrusionOk="0" fill="none" h="107256" w="141311">
                  <a:moveTo>
                    <a:pt x="137515" y="1"/>
                  </a:moveTo>
                  <a:lnTo>
                    <a:pt x="3797" y="1"/>
                  </a:lnTo>
                  <a:lnTo>
                    <a:pt x="3797" y="1"/>
                  </a:lnTo>
                  <a:lnTo>
                    <a:pt x="3601" y="1"/>
                  </a:lnTo>
                  <a:lnTo>
                    <a:pt x="3405" y="15"/>
                  </a:lnTo>
                  <a:lnTo>
                    <a:pt x="3209" y="43"/>
                  </a:lnTo>
                  <a:lnTo>
                    <a:pt x="3026" y="71"/>
                  </a:lnTo>
                  <a:lnTo>
                    <a:pt x="2844" y="113"/>
                  </a:lnTo>
                  <a:lnTo>
                    <a:pt x="2662" y="169"/>
                  </a:lnTo>
                  <a:lnTo>
                    <a:pt x="2494" y="225"/>
                  </a:lnTo>
                  <a:lnTo>
                    <a:pt x="2312" y="295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47"/>
                  </a:lnTo>
                  <a:lnTo>
                    <a:pt x="1668" y="645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81"/>
                  </a:lnTo>
                  <a:lnTo>
                    <a:pt x="1107" y="1107"/>
                  </a:lnTo>
                  <a:lnTo>
                    <a:pt x="981" y="1247"/>
                  </a:lnTo>
                  <a:lnTo>
                    <a:pt x="869" y="1374"/>
                  </a:lnTo>
                  <a:lnTo>
                    <a:pt x="757" y="1528"/>
                  </a:lnTo>
                  <a:lnTo>
                    <a:pt x="645" y="1668"/>
                  </a:lnTo>
                  <a:lnTo>
                    <a:pt x="547" y="1822"/>
                  </a:lnTo>
                  <a:lnTo>
                    <a:pt x="463" y="1976"/>
                  </a:lnTo>
                  <a:lnTo>
                    <a:pt x="379" y="2144"/>
                  </a:lnTo>
                  <a:lnTo>
                    <a:pt x="295" y="2312"/>
                  </a:lnTo>
                  <a:lnTo>
                    <a:pt x="225" y="2480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09"/>
                  </a:lnTo>
                  <a:lnTo>
                    <a:pt x="14" y="3405"/>
                  </a:lnTo>
                  <a:lnTo>
                    <a:pt x="0" y="3587"/>
                  </a:lnTo>
                  <a:lnTo>
                    <a:pt x="0" y="3783"/>
                  </a:lnTo>
                  <a:lnTo>
                    <a:pt x="0" y="3783"/>
                  </a:lnTo>
                  <a:lnTo>
                    <a:pt x="0" y="3811"/>
                  </a:lnTo>
                  <a:lnTo>
                    <a:pt x="0" y="103459"/>
                  </a:lnTo>
                  <a:lnTo>
                    <a:pt x="0" y="103459"/>
                  </a:lnTo>
                  <a:lnTo>
                    <a:pt x="0" y="103655"/>
                  </a:lnTo>
                  <a:lnTo>
                    <a:pt x="14" y="103851"/>
                  </a:lnTo>
                  <a:lnTo>
                    <a:pt x="42" y="104033"/>
                  </a:lnTo>
                  <a:lnTo>
                    <a:pt x="85" y="104229"/>
                  </a:lnTo>
                  <a:lnTo>
                    <a:pt x="127" y="104411"/>
                  </a:lnTo>
                  <a:lnTo>
                    <a:pt x="169" y="104580"/>
                  </a:lnTo>
                  <a:lnTo>
                    <a:pt x="225" y="104762"/>
                  </a:lnTo>
                  <a:lnTo>
                    <a:pt x="295" y="104930"/>
                  </a:lnTo>
                  <a:lnTo>
                    <a:pt x="379" y="105098"/>
                  </a:lnTo>
                  <a:lnTo>
                    <a:pt x="463" y="105266"/>
                  </a:lnTo>
                  <a:lnTo>
                    <a:pt x="547" y="105420"/>
                  </a:lnTo>
                  <a:lnTo>
                    <a:pt x="645" y="105574"/>
                  </a:lnTo>
                  <a:lnTo>
                    <a:pt x="757" y="105728"/>
                  </a:lnTo>
                  <a:lnTo>
                    <a:pt x="869" y="105868"/>
                  </a:lnTo>
                  <a:lnTo>
                    <a:pt x="981" y="106008"/>
                  </a:lnTo>
                  <a:lnTo>
                    <a:pt x="1107" y="106135"/>
                  </a:lnTo>
                  <a:lnTo>
                    <a:pt x="1247" y="106261"/>
                  </a:lnTo>
                  <a:lnTo>
                    <a:pt x="1373" y="106387"/>
                  </a:lnTo>
                  <a:lnTo>
                    <a:pt x="1527" y="106499"/>
                  </a:lnTo>
                  <a:lnTo>
                    <a:pt x="1668" y="106597"/>
                  </a:lnTo>
                  <a:lnTo>
                    <a:pt x="1822" y="106695"/>
                  </a:lnTo>
                  <a:lnTo>
                    <a:pt x="1990" y="106793"/>
                  </a:lnTo>
                  <a:lnTo>
                    <a:pt x="2144" y="106877"/>
                  </a:lnTo>
                  <a:lnTo>
                    <a:pt x="2312" y="106947"/>
                  </a:lnTo>
                  <a:lnTo>
                    <a:pt x="2494" y="107017"/>
                  </a:lnTo>
                  <a:lnTo>
                    <a:pt x="2662" y="107073"/>
                  </a:lnTo>
                  <a:lnTo>
                    <a:pt x="2844" y="107129"/>
                  </a:lnTo>
                  <a:lnTo>
                    <a:pt x="3026" y="107171"/>
                  </a:lnTo>
                  <a:lnTo>
                    <a:pt x="3209" y="107199"/>
                  </a:lnTo>
                  <a:lnTo>
                    <a:pt x="3405" y="107227"/>
                  </a:lnTo>
                  <a:lnTo>
                    <a:pt x="3601" y="107241"/>
                  </a:lnTo>
                  <a:lnTo>
                    <a:pt x="3797" y="107255"/>
                  </a:lnTo>
                  <a:lnTo>
                    <a:pt x="137515" y="107255"/>
                  </a:lnTo>
                  <a:lnTo>
                    <a:pt x="137515" y="107255"/>
                  </a:lnTo>
                  <a:lnTo>
                    <a:pt x="137711" y="107241"/>
                  </a:lnTo>
                  <a:lnTo>
                    <a:pt x="137907" y="107227"/>
                  </a:lnTo>
                  <a:lnTo>
                    <a:pt x="138103" y="107199"/>
                  </a:lnTo>
                  <a:lnTo>
                    <a:pt x="138285" y="107171"/>
                  </a:lnTo>
                  <a:lnTo>
                    <a:pt x="138467" y="107129"/>
                  </a:lnTo>
                  <a:lnTo>
                    <a:pt x="138649" y="107073"/>
                  </a:lnTo>
                  <a:lnTo>
                    <a:pt x="138817" y="107017"/>
                  </a:lnTo>
                  <a:lnTo>
                    <a:pt x="138999" y="106947"/>
                  </a:lnTo>
                  <a:lnTo>
                    <a:pt x="139168" y="106877"/>
                  </a:lnTo>
                  <a:lnTo>
                    <a:pt x="139322" y="106793"/>
                  </a:lnTo>
                  <a:lnTo>
                    <a:pt x="139490" y="106695"/>
                  </a:lnTo>
                  <a:lnTo>
                    <a:pt x="139644" y="106597"/>
                  </a:lnTo>
                  <a:lnTo>
                    <a:pt x="139784" y="106499"/>
                  </a:lnTo>
                  <a:lnTo>
                    <a:pt x="139924" y="106387"/>
                  </a:lnTo>
                  <a:lnTo>
                    <a:pt x="140064" y="106261"/>
                  </a:lnTo>
                  <a:lnTo>
                    <a:pt x="140204" y="106135"/>
                  </a:lnTo>
                  <a:lnTo>
                    <a:pt x="140330" y="106008"/>
                  </a:lnTo>
                  <a:lnTo>
                    <a:pt x="140442" y="105868"/>
                  </a:lnTo>
                  <a:lnTo>
                    <a:pt x="140555" y="105728"/>
                  </a:lnTo>
                  <a:lnTo>
                    <a:pt x="140667" y="105574"/>
                  </a:lnTo>
                  <a:lnTo>
                    <a:pt x="140765" y="105420"/>
                  </a:lnTo>
                  <a:lnTo>
                    <a:pt x="140849" y="105266"/>
                  </a:lnTo>
                  <a:lnTo>
                    <a:pt x="140933" y="105098"/>
                  </a:lnTo>
                  <a:lnTo>
                    <a:pt x="141017" y="104930"/>
                  </a:lnTo>
                  <a:lnTo>
                    <a:pt x="141073" y="104762"/>
                  </a:lnTo>
                  <a:lnTo>
                    <a:pt x="141143" y="104580"/>
                  </a:lnTo>
                  <a:lnTo>
                    <a:pt x="141185" y="104411"/>
                  </a:lnTo>
                  <a:lnTo>
                    <a:pt x="141227" y="104229"/>
                  </a:lnTo>
                  <a:lnTo>
                    <a:pt x="141269" y="104033"/>
                  </a:lnTo>
                  <a:lnTo>
                    <a:pt x="141283" y="103851"/>
                  </a:lnTo>
                  <a:lnTo>
                    <a:pt x="141311" y="103655"/>
                  </a:lnTo>
                  <a:lnTo>
                    <a:pt x="141311" y="103459"/>
                  </a:lnTo>
                  <a:lnTo>
                    <a:pt x="141311" y="3811"/>
                  </a:lnTo>
                  <a:lnTo>
                    <a:pt x="141311" y="3811"/>
                  </a:lnTo>
                  <a:lnTo>
                    <a:pt x="141311" y="3615"/>
                  </a:lnTo>
                  <a:lnTo>
                    <a:pt x="141283" y="3419"/>
                  </a:lnTo>
                  <a:lnTo>
                    <a:pt x="141269" y="3237"/>
                  </a:lnTo>
                  <a:lnTo>
                    <a:pt x="141227" y="3055"/>
                  </a:lnTo>
                  <a:lnTo>
                    <a:pt x="141185" y="2873"/>
                  </a:lnTo>
                  <a:lnTo>
                    <a:pt x="141143" y="2690"/>
                  </a:lnTo>
                  <a:lnTo>
                    <a:pt x="141073" y="2508"/>
                  </a:lnTo>
                  <a:lnTo>
                    <a:pt x="141017" y="2340"/>
                  </a:lnTo>
                  <a:lnTo>
                    <a:pt x="140933" y="2172"/>
                  </a:lnTo>
                  <a:lnTo>
                    <a:pt x="140849" y="2004"/>
                  </a:lnTo>
                  <a:lnTo>
                    <a:pt x="140765" y="1850"/>
                  </a:lnTo>
                  <a:lnTo>
                    <a:pt x="140667" y="1696"/>
                  </a:lnTo>
                  <a:lnTo>
                    <a:pt x="140555" y="1542"/>
                  </a:lnTo>
                  <a:lnTo>
                    <a:pt x="140442" y="1402"/>
                  </a:lnTo>
                  <a:lnTo>
                    <a:pt x="140330" y="1261"/>
                  </a:lnTo>
                  <a:lnTo>
                    <a:pt x="140204" y="1135"/>
                  </a:lnTo>
                  <a:lnTo>
                    <a:pt x="140064" y="1009"/>
                  </a:lnTo>
                  <a:lnTo>
                    <a:pt x="139924" y="883"/>
                  </a:lnTo>
                  <a:lnTo>
                    <a:pt x="139784" y="771"/>
                  </a:lnTo>
                  <a:lnTo>
                    <a:pt x="139644" y="673"/>
                  </a:lnTo>
                  <a:lnTo>
                    <a:pt x="139490" y="575"/>
                  </a:lnTo>
                  <a:lnTo>
                    <a:pt x="139322" y="477"/>
                  </a:lnTo>
                  <a:lnTo>
                    <a:pt x="139168" y="393"/>
                  </a:lnTo>
                  <a:lnTo>
                    <a:pt x="138999" y="323"/>
                  </a:lnTo>
                  <a:lnTo>
                    <a:pt x="138817" y="253"/>
                  </a:lnTo>
                  <a:lnTo>
                    <a:pt x="138649" y="197"/>
                  </a:lnTo>
                  <a:lnTo>
                    <a:pt x="138467" y="141"/>
                  </a:lnTo>
                  <a:lnTo>
                    <a:pt x="138285" y="99"/>
                  </a:lnTo>
                  <a:lnTo>
                    <a:pt x="138103" y="71"/>
                  </a:lnTo>
                  <a:lnTo>
                    <a:pt x="137907" y="43"/>
                  </a:lnTo>
                  <a:lnTo>
                    <a:pt x="137711" y="29"/>
                  </a:lnTo>
                  <a:lnTo>
                    <a:pt x="137515" y="29"/>
                  </a:lnTo>
                  <a:lnTo>
                    <a:pt x="13751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1536450" y="357900"/>
              <a:ext cx="3495675" cy="2643900"/>
            </a:xfrm>
            <a:custGeom>
              <a:rect b="b" l="l" r="r" t="t"/>
              <a:pathLst>
                <a:path extrusionOk="0" h="105756" w="139827">
                  <a:moveTo>
                    <a:pt x="124795" y="14752"/>
                  </a:moveTo>
                  <a:lnTo>
                    <a:pt x="124795" y="17624"/>
                  </a:lnTo>
                  <a:lnTo>
                    <a:pt x="123044" y="17624"/>
                  </a:lnTo>
                  <a:lnTo>
                    <a:pt x="123044" y="14752"/>
                  </a:lnTo>
                  <a:close/>
                  <a:moveTo>
                    <a:pt x="134657" y="0"/>
                  </a:moveTo>
                  <a:lnTo>
                    <a:pt x="134685" y="182"/>
                  </a:lnTo>
                  <a:lnTo>
                    <a:pt x="134671" y="785"/>
                  </a:lnTo>
                  <a:lnTo>
                    <a:pt x="134657" y="1373"/>
                  </a:lnTo>
                  <a:lnTo>
                    <a:pt x="134629" y="1961"/>
                  </a:lnTo>
                  <a:lnTo>
                    <a:pt x="134587" y="2550"/>
                  </a:lnTo>
                  <a:lnTo>
                    <a:pt x="134531" y="3138"/>
                  </a:lnTo>
                  <a:lnTo>
                    <a:pt x="134461" y="3713"/>
                  </a:lnTo>
                  <a:lnTo>
                    <a:pt x="134391" y="4301"/>
                  </a:lnTo>
                  <a:lnTo>
                    <a:pt x="134307" y="4889"/>
                  </a:lnTo>
                  <a:lnTo>
                    <a:pt x="134853" y="6781"/>
                  </a:lnTo>
                  <a:lnTo>
                    <a:pt x="135778" y="6641"/>
                  </a:lnTo>
                  <a:lnTo>
                    <a:pt x="136114" y="7649"/>
                  </a:lnTo>
                  <a:lnTo>
                    <a:pt x="137039" y="10283"/>
                  </a:lnTo>
                  <a:lnTo>
                    <a:pt x="138328" y="13939"/>
                  </a:lnTo>
                  <a:lnTo>
                    <a:pt x="139070" y="15971"/>
                  </a:lnTo>
                  <a:lnTo>
                    <a:pt x="139827" y="18030"/>
                  </a:lnTo>
                  <a:lnTo>
                    <a:pt x="139827" y="3110"/>
                  </a:lnTo>
                  <a:lnTo>
                    <a:pt x="139813" y="2788"/>
                  </a:lnTo>
                  <a:lnTo>
                    <a:pt x="139770" y="2494"/>
                  </a:lnTo>
                  <a:lnTo>
                    <a:pt x="139686" y="2200"/>
                  </a:lnTo>
                  <a:lnTo>
                    <a:pt x="139588" y="1919"/>
                  </a:lnTo>
                  <a:lnTo>
                    <a:pt x="139462" y="1653"/>
                  </a:lnTo>
                  <a:lnTo>
                    <a:pt x="139308" y="1401"/>
                  </a:lnTo>
                  <a:lnTo>
                    <a:pt x="139126" y="1163"/>
                  </a:lnTo>
                  <a:lnTo>
                    <a:pt x="138930" y="953"/>
                  </a:lnTo>
                  <a:lnTo>
                    <a:pt x="138720" y="757"/>
                  </a:lnTo>
                  <a:lnTo>
                    <a:pt x="138482" y="575"/>
                  </a:lnTo>
                  <a:lnTo>
                    <a:pt x="138229" y="420"/>
                  </a:lnTo>
                  <a:lnTo>
                    <a:pt x="137963" y="294"/>
                  </a:lnTo>
                  <a:lnTo>
                    <a:pt x="137683" y="196"/>
                  </a:lnTo>
                  <a:lnTo>
                    <a:pt x="137389" y="112"/>
                  </a:lnTo>
                  <a:lnTo>
                    <a:pt x="137095" y="70"/>
                  </a:lnTo>
                  <a:lnTo>
                    <a:pt x="136773" y="56"/>
                  </a:lnTo>
                  <a:lnTo>
                    <a:pt x="136773" y="0"/>
                  </a:lnTo>
                  <a:close/>
                  <a:moveTo>
                    <a:pt x="124795" y="20496"/>
                  </a:moveTo>
                  <a:lnTo>
                    <a:pt x="124795" y="23354"/>
                  </a:lnTo>
                  <a:lnTo>
                    <a:pt x="123044" y="23354"/>
                  </a:lnTo>
                  <a:lnTo>
                    <a:pt x="123044" y="20496"/>
                  </a:lnTo>
                  <a:close/>
                  <a:moveTo>
                    <a:pt x="124795" y="26211"/>
                  </a:moveTo>
                  <a:lnTo>
                    <a:pt x="124795" y="29083"/>
                  </a:lnTo>
                  <a:lnTo>
                    <a:pt x="123044" y="29083"/>
                  </a:lnTo>
                  <a:lnTo>
                    <a:pt x="123044" y="26211"/>
                  </a:lnTo>
                  <a:close/>
                  <a:moveTo>
                    <a:pt x="124795" y="31955"/>
                  </a:moveTo>
                  <a:lnTo>
                    <a:pt x="124795" y="34813"/>
                  </a:lnTo>
                  <a:lnTo>
                    <a:pt x="123044" y="34813"/>
                  </a:lnTo>
                  <a:lnTo>
                    <a:pt x="123044" y="31955"/>
                  </a:lnTo>
                  <a:close/>
                  <a:moveTo>
                    <a:pt x="91901" y="5744"/>
                  </a:moveTo>
                  <a:lnTo>
                    <a:pt x="92055" y="5772"/>
                  </a:lnTo>
                  <a:lnTo>
                    <a:pt x="92209" y="5814"/>
                  </a:lnTo>
                  <a:lnTo>
                    <a:pt x="92349" y="5870"/>
                  </a:lnTo>
                  <a:lnTo>
                    <a:pt x="92490" y="5926"/>
                  </a:lnTo>
                  <a:lnTo>
                    <a:pt x="92616" y="6010"/>
                  </a:lnTo>
                  <a:lnTo>
                    <a:pt x="92742" y="6108"/>
                  </a:lnTo>
                  <a:lnTo>
                    <a:pt x="92854" y="6206"/>
                  </a:lnTo>
                  <a:lnTo>
                    <a:pt x="92952" y="6318"/>
                  </a:lnTo>
                  <a:lnTo>
                    <a:pt x="93050" y="6444"/>
                  </a:lnTo>
                  <a:lnTo>
                    <a:pt x="93120" y="6570"/>
                  </a:lnTo>
                  <a:lnTo>
                    <a:pt x="93190" y="6711"/>
                  </a:lnTo>
                  <a:lnTo>
                    <a:pt x="93246" y="6851"/>
                  </a:lnTo>
                  <a:lnTo>
                    <a:pt x="93288" y="7005"/>
                  </a:lnTo>
                  <a:lnTo>
                    <a:pt x="93302" y="7159"/>
                  </a:lnTo>
                  <a:lnTo>
                    <a:pt x="93316" y="7327"/>
                  </a:lnTo>
                  <a:lnTo>
                    <a:pt x="93316" y="13057"/>
                  </a:lnTo>
                  <a:lnTo>
                    <a:pt x="93302" y="13225"/>
                  </a:lnTo>
                  <a:lnTo>
                    <a:pt x="93288" y="13379"/>
                  </a:lnTo>
                  <a:lnTo>
                    <a:pt x="93246" y="13533"/>
                  </a:lnTo>
                  <a:lnTo>
                    <a:pt x="93190" y="13673"/>
                  </a:lnTo>
                  <a:lnTo>
                    <a:pt x="93120" y="13813"/>
                  </a:lnTo>
                  <a:lnTo>
                    <a:pt x="93050" y="13953"/>
                  </a:lnTo>
                  <a:lnTo>
                    <a:pt x="92952" y="14065"/>
                  </a:lnTo>
                  <a:lnTo>
                    <a:pt x="92854" y="14177"/>
                  </a:lnTo>
                  <a:lnTo>
                    <a:pt x="92742" y="14276"/>
                  </a:lnTo>
                  <a:lnTo>
                    <a:pt x="92616" y="14374"/>
                  </a:lnTo>
                  <a:lnTo>
                    <a:pt x="92490" y="14458"/>
                  </a:lnTo>
                  <a:lnTo>
                    <a:pt x="92349" y="14514"/>
                  </a:lnTo>
                  <a:lnTo>
                    <a:pt x="92209" y="14570"/>
                  </a:lnTo>
                  <a:lnTo>
                    <a:pt x="92055" y="14612"/>
                  </a:lnTo>
                  <a:lnTo>
                    <a:pt x="91901" y="14640"/>
                  </a:lnTo>
                  <a:lnTo>
                    <a:pt x="81941" y="14640"/>
                  </a:lnTo>
                  <a:lnTo>
                    <a:pt x="81941" y="36354"/>
                  </a:lnTo>
                  <a:lnTo>
                    <a:pt x="82067" y="36424"/>
                  </a:lnTo>
                  <a:lnTo>
                    <a:pt x="82193" y="36522"/>
                  </a:lnTo>
                  <a:lnTo>
                    <a:pt x="82291" y="36634"/>
                  </a:lnTo>
                  <a:lnTo>
                    <a:pt x="82361" y="36774"/>
                  </a:lnTo>
                  <a:lnTo>
                    <a:pt x="82389" y="36858"/>
                  </a:lnTo>
                  <a:lnTo>
                    <a:pt x="82417" y="36956"/>
                  </a:lnTo>
                  <a:lnTo>
                    <a:pt x="82431" y="37041"/>
                  </a:lnTo>
                  <a:lnTo>
                    <a:pt x="82445" y="37139"/>
                  </a:lnTo>
                  <a:lnTo>
                    <a:pt x="82431" y="37251"/>
                  </a:lnTo>
                  <a:lnTo>
                    <a:pt x="82403" y="37377"/>
                  </a:lnTo>
                  <a:lnTo>
                    <a:pt x="82361" y="37489"/>
                  </a:lnTo>
                  <a:lnTo>
                    <a:pt x="82305" y="37587"/>
                  </a:lnTo>
                  <a:lnTo>
                    <a:pt x="82235" y="37685"/>
                  </a:lnTo>
                  <a:lnTo>
                    <a:pt x="82151" y="37769"/>
                  </a:lnTo>
                  <a:lnTo>
                    <a:pt x="82053" y="37853"/>
                  </a:lnTo>
                  <a:lnTo>
                    <a:pt x="81941" y="37909"/>
                  </a:lnTo>
                  <a:lnTo>
                    <a:pt x="81857" y="37951"/>
                  </a:lnTo>
                  <a:lnTo>
                    <a:pt x="81758" y="37979"/>
                  </a:lnTo>
                  <a:lnTo>
                    <a:pt x="81674" y="37993"/>
                  </a:lnTo>
                  <a:lnTo>
                    <a:pt x="81576" y="37993"/>
                  </a:lnTo>
                  <a:lnTo>
                    <a:pt x="81464" y="37979"/>
                  </a:lnTo>
                  <a:lnTo>
                    <a:pt x="81338" y="37965"/>
                  </a:lnTo>
                  <a:lnTo>
                    <a:pt x="81226" y="37923"/>
                  </a:lnTo>
                  <a:lnTo>
                    <a:pt x="81128" y="37867"/>
                  </a:lnTo>
                  <a:lnTo>
                    <a:pt x="81030" y="37797"/>
                  </a:lnTo>
                  <a:lnTo>
                    <a:pt x="80932" y="37699"/>
                  </a:lnTo>
                  <a:lnTo>
                    <a:pt x="80862" y="37601"/>
                  </a:lnTo>
                  <a:lnTo>
                    <a:pt x="80806" y="37503"/>
                  </a:lnTo>
                  <a:lnTo>
                    <a:pt x="80764" y="37405"/>
                  </a:lnTo>
                  <a:lnTo>
                    <a:pt x="80736" y="37321"/>
                  </a:lnTo>
                  <a:lnTo>
                    <a:pt x="80722" y="37223"/>
                  </a:lnTo>
                  <a:lnTo>
                    <a:pt x="80722" y="37139"/>
                  </a:lnTo>
                  <a:lnTo>
                    <a:pt x="80722" y="37013"/>
                  </a:lnTo>
                  <a:lnTo>
                    <a:pt x="80750" y="36900"/>
                  </a:lnTo>
                  <a:lnTo>
                    <a:pt x="80792" y="36788"/>
                  </a:lnTo>
                  <a:lnTo>
                    <a:pt x="80848" y="36676"/>
                  </a:lnTo>
                  <a:lnTo>
                    <a:pt x="80918" y="36578"/>
                  </a:lnTo>
                  <a:lnTo>
                    <a:pt x="81002" y="36494"/>
                  </a:lnTo>
                  <a:lnTo>
                    <a:pt x="81100" y="36410"/>
                  </a:lnTo>
                  <a:lnTo>
                    <a:pt x="81212" y="36354"/>
                  </a:lnTo>
                  <a:lnTo>
                    <a:pt x="81212" y="14640"/>
                  </a:lnTo>
                  <a:lnTo>
                    <a:pt x="71266" y="14640"/>
                  </a:lnTo>
                  <a:lnTo>
                    <a:pt x="71112" y="14612"/>
                  </a:lnTo>
                  <a:lnTo>
                    <a:pt x="70957" y="14570"/>
                  </a:lnTo>
                  <a:lnTo>
                    <a:pt x="70803" y="14514"/>
                  </a:lnTo>
                  <a:lnTo>
                    <a:pt x="70677" y="14458"/>
                  </a:lnTo>
                  <a:lnTo>
                    <a:pt x="70537" y="14374"/>
                  </a:lnTo>
                  <a:lnTo>
                    <a:pt x="70425" y="14276"/>
                  </a:lnTo>
                  <a:lnTo>
                    <a:pt x="70313" y="14177"/>
                  </a:lnTo>
                  <a:lnTo>
                    <a:pt x="70201" y="14065"/>
                  </a:lnTo>
                  <a:lnTo>
                    <a:pt x="70117" y="13953"/>
                  </a:lnTo>
                  <a:lnTo>
                    <a:pt x="70033" y="13813"/>
                  </a:lnTo>
                  <a:lnTo>
                    <a:pt x="69963" y="13673"/>
                  </a:lnTo>
                  <a:lnTo>
                    <a:pt x="69921" y="13533"/>
                  </a:lnTo>
                  <a:lnTo>
                    <a:pt x="69879" y="13379"/>
                  </a:lnTo>
                  <a:lnTo>
                    <a:pt x="69851" y="13225"/>
                  </a:lnTo>
                  <a:lnTo>
                    <a:pt x="69837" y="13057"/>
                  </a:lnTo>
                  <a:lnTo>
                    <a:pt x="69837" y="7327"/>
                  </a:lnTo>
                  <a:lnTo>
                    <a:pt x="69851" y="7159"/>
                  </a:lnTo>
                  <a:lnTo>
                    <a:pt x="69879" y="7005"/>
                  </a:lnTo>
                  <a:lnTo>
                    <a:pt x="69921" y="6851"/>
                  </a:lnTo>
                  <a:lnTo>
                    <a:pt x="69963" y="6711"/>
                  </a:lnTo>
                  <a:lnTo>
                    <a:pt x="70033" y="6570"/>
                  </a:lnTo>
                  <a:lnTo>
                    <a:pt x="70117" y="6444"/>
                  </a:lnTo>
                  <a:lnTo>
                    <a:pt x="70201" y="6318"/>
                  </a:lnTo>
                  <a:lnTo>
                    <a:pt x="70313" y="6206"/>
                  </a:lnTo>
                  <a:lnTo>
                    <a:pt x="70425" y="6108"/>
                  </a:lnTo>
                  <a:lnTo>
                    <a:pt x="70537" y="6010"/>
                  </a:lnTo>
                  <a:lnTo>
                    <a:pt x="70677" y="5926"/>
                  </a:lnTo>
                  <a:lnTo>
                    <a:pt x="70803" y="5870"/>
                  </a:lnTo>
                  <a:lnTo>
                    <a:pt x="70957" y="5814"/>
                  </a:lnTo>
                  <a:lnTo>
                    <a:pt x="71112" y="5772"/>
                  </a:lnTo>
                  <a:lnTo>
                    <a:pt x="71266" y="5744"/>
                  </a:lnTo>
                  <a:close/>
                  <a:moveTo>
                    <a:pt x="103641" y="37685"/>
                  </a:moveTo>
                  <a:lnTo>
                    <a:pt x="103641" y="40557"/>
                  </a:lnTo>
                  <a:lnTo>
                    <a:pt x="101890" y="40557"/>
                  </a:lnTo>
                  <a:lnTo>
                    <a:pt x="101890" y="37685"/>
                  </a:lnTo>
                  <a:close/>
                  <a:moveTo>
                    <a:pt x="124795" y="37685"/>
                  </a:moveTo>
                  <a:lnTo>
                    <a:pt x="124795" y="40557"/>
                  </a:lnTo>
                  <a:lnTo>
                    <a:pt x="123044" y="40557"/>
                  </a:lnTo>
                  <a:lnTo>
                    <a:pt x="123044" y="37685"/>
                  </a:lnTo>
                  <a:close/>
                  <a:moveTo>
                    <a:pt x="103641" y="43415"/>
                  </a:moveTo>
                  <a:lnTo>
                    <a:pt x="103641" y="46287"/>
                  </a:lnTo>
                  <a:lnTo>
                    <a:pt x="101890" y="46287"/>
                  </a:lnTo>
                  <a:lnTo>
                    <a:pt x="101890" y="43415"/>
                  </a:lnTo>
                  <a:close/>
                  <a:moveTo>
                    <a:pt x="124795" y="43415"/>
                  </a:moveTo>
                  <a:lnTo>
                    <a:pt x="124795" y="46287"/>
                  </a:lnTo>
                  <a:lnTo>
                    <a:pt x="123044" y="46287"/>
                  </a:lnTo>
                  <a:lnTo>
                    <a:pt x="123044" y="43415"/>
                  </a:lnTo>
                  <a:close/>
                  <a:moveTo>
                    <a:pt x="82487" y="49145"/>
                  </a:moveTo>
                  <a:lnTo>
                    <a:pt x="82487" y="52016"/>
                  </a:lnTo>
                  <a:lnTo>
                    <a:pt x="80736" y="52016"/>
                  </a:lnTo>
                  <a:lnTo>
                    <a:pt x="80736" y="49145"/>
                  </a:lnTo>
                  <a:close/>
                  <a:moveTo>
                    <a:pt x="103641" y="49145"/>
                  </a:moveTo>
                  <a:lnTo>
                    <a:pt x="103641" y="52016"/>
                  </a:lnTo>
                  <a:lnTo>
                    <a:pt x="101890" y="52016"/>
                  </a:lnTo>
                  <a:lnTo>
                    <a:pt x="101890" y="49145"/>
                  </a:lnTo>
                  <a:close/>
                  <a:moveTo>
                    <a:pt x="124795" y="49145"/>
                  </a:moveTo>
                  <a:lnTo>
                    <a:pt x="124795" y="52016"/>
                  </a:lnTo>
                  <a:lnTo>
                    <a:pt x="123044" y="52016"/>
                  </a:lnTo>
                  <a:lnTo>
                    <a:pt x="123044" y="49145"/>
                  </a:lnTo>
                  <a:close/>
                  <a:moveTo>
                    <a:pt x="47492" y="30947"/>
                  </a:moveTo>
                  <a:lnTo>
                    <a:pt x="47660" y="30961"/>
                  </a:lnTo>
                  <a:lnTo>
                    <a:pt x="47814" y="30975"/>
                  </a:lnTo>
                  <a:lnTo>
                    <a:pt x="47968" y="31017"/>
                  </a:lnTo>
                  <a:lnTo>
                    <a:pt x="48108" y="31073"/>
                  </a:lnTo>
                  <a:lnTo>
                    <a:pt x="48249" y="31143"/>
                  </a:lnTo>
                  <a:lnTo>
                    <a:pt x="48375" y="31213"/>
                  </a:lnTo>
                  <a:lnTo>
                    <a:pt x="48501" y="31311"/>
                  </a:lnTo>
                  <a:lnTo>
                    <a:pt x="48613" y="31409"/>
                  </a:lnTo>
                  <a:lnTo>
                    <a:pt x="48711" y="31521"/>
                  </a:lnTo>
                  <a:lnTo>
                    <a:pt x="48809" y="31647"/>
                  </a:lnTo>
                  <a:lnTo>
                    <a:pt x="48879" y="31773"/>
                  </a:lnTo>
                  <a:lnTo>
                    <a:pt x="48949" y="31913"/>
                  </a:lnTo>
                  <a:lnTo>
                    <a:pt x="49005" y="32053"/>
                  </a:lnTo>
                  <a:lnTo>
                    <a:pt x="49047" y="32207"/>
                  </a:lnTo>
                  <a:lnTo>
                    <a:pt x="49061" y="32361"/>
                  </a:lnTo>
                  <a:lnTo>
                    <a:pt x="49075" y="32530"/>
                  </a:lnTo>
                  <a:lnTo>
                    <a:pt x="49075" y="38273"/>
                  </a:lnTo>
                  <a:lnTo>
                    <a:pt x="49061" y="38427"/>
                  </a:lnTo>
                  <a:lnTo>
                    <a:pt x="49047" y="38582"/>
                  </a:lnTo>
                  <a:lnTo>
                    <a:pt x="49005" y="38736"/>
                  </a:lnTo>
                  <a:lnTo>
                    <a:pt x="48949" y="38890"/>
                  </a:lnTo>
                  <a:lnTo>
                    <a:pt x="48879" y="39016"/>
                  </a:lnTo>
                  <a:lnTo>
                    <a:pt x="48809" y="39156"/>
                  </a:lnTo>
                  <a:lnTo>
                    <a:pt x="48711" y="39268"/>
                  </a:lnTo>
                  <a:lnTo>
                    <a:pt x="48613" y="39380"/>
                  </a:lnTo>
                  <a:lnTo>
                    <a:pt x="48501" y="39492"/>
                  </a:lnTo>
                  <a:lnTo>
                    <a:pt x="48375" y="39576"/>
                  </a:lnTo>
                  <a:lnTo>
                    <a:pt x="48249" y="39660"/>
                  </a:lnTo>
                  <a:lnTo>
                    <a:pt x="48108" y="39730"/>
                  </a:lnTo>
                  <a:lnTo>
                    <a:pt x="47968" y="39772"/>
                  </a:lnTo>
                  <a:lnTo>
                    <a:pt x="47814" y="39814"/>
                  </a:lnTo>
                  <a:lnTo>
                    <a:pt x="47660" y="39842"/>
                  </a:lnTo>
                  <a:lnTo>
                    <a:pt x="37700" y="39842"/>
                  </a:lnTo>
                  <a:lnTo>
                    <a:pt x="37700" y="54146"/>
                  </a:lnTo>
                  <a:lnTo>
                    <a:pt x="37714" y="54258"/>
                  </a:lnTo>
                  <a:lnTo>
                    <a:pt x="37728" y="54370"/>
                  </a:lnTo>
                  <a:lnTo>
                    <a:pt x="37756" y="54482"/>
                  </a:lnTo>
                  <a:lnTo>
                    <a:pt x="37798" y="54594"/>
                  </a:lnTo>
                  <a:lnTo>
                    <a:pt x="37840" y="54692"/>
                  </a:lnTo>
                  <a:lnTo>
                    <a:pt x="37896" y="54790"/>
                  </a:lnTo>
                  <a:lnTo>
                    <a:pt x="37966" y="54874"/>
                  </a:lnTo>
                  <a:lnTo>
                    <a:pt x="38036" y="54958"/>
                  </a:lnTo>
                  <a:lnTo>
                    <a:pt x="38120" y="55028"/>
                  </a:lnTo>
                  <a:lnTo>
                    <a:pt x="38204" y="55098"/>
                  </a:lnTo>
                  <a:lnTo>
                    <a:pt x="38302" y="55154"/>
                  </a:lnTo>
                  <a:lnTo>
                    <a:pt x="38400" y="55197"/>
                  </a:lnTo>
                  <a:lnTo>
                    <a:pt x="38512" y="55239"/>
                  </a:lnTo>
                  <a:lnTo>
                    <a:pt x="38610" y="55267"/>
                  </a:lnTo>
                  <a:lnTo>
                    <a:pt x="38736" y="55281"/>
                  </a:lnTo>
                  <a:lnTo>
                    <a:pt x="56150" y="55281"/>
                  </a:lnTo>
                  <a:lnTo>
                    <a:pt x="56206" y="55182"/>
                  </a:lnTo>
                  <a:lnTo>
                    <a:pt x="56290" y="55084"/>
                  </a:lnTo>
                  <a:lnTo>
                    <a:pt x="56374" y="55000"/>
                  </a:lnTo>
                  <a:lnTo>
                    <a:pt x="56458" y="54930"/>
                  </a:lnTo>
                  <a:lnTo>
                    <a:pt x="56570" y="54874"/>
                  </a:lnTo>
                  <a:lnTo>
                    <a:pt x="56682" y="54832"/>
                  </a:lnTo>
                  <a:lnTo>
                    <a:pt x="56794" y="54804"/>
                  </a:lnTo>
                  <a:lnTo>
                    <a:pt x="56920" y="54790"/>
                  </a:lnTo>
                  <a:lnTo>
                    <a:pt x="56920" y="54804"/>
                  </a:lnTo>
                  <a:lnTo>
                    <a:pt x="57046" y="54818"/>
                  </a:lnTo>
                  <a:lnTo>
                    <a:pt x="57158" y="54846"/>
                  </a:lnTo>
                  <a:lnTo>
                    <a:pt x="57270" y="54874"/>
                  </a:lnTo>
                  <a:lnTo>
                    <a:pt x="57383" y="54944"/>
                  </a:lnTo>
                  <a:lnTo>
                    <a:pt x="57481" y="55014"/>
                  </a:lnTo>
                  <a:lnTo>
                    <a:pt x="57565" y="55084"/>
                  </a:lnTo>
                  <a:lnTo>
                    <a:pt x="57635" y="55182"/>
                  </a:lnTo>
                  <a:lnTo>
                    <a:pt x="57691" y="55295"/>
                  </a:lnTo>
                  <a:lnTo>
                    <a:pt x="57733" y="55379"/>
                  </a:lnTo>
                  <a:lnTo>
                    <a:pt x="57761" y="55477"/>
                  </a:lnTo>
                  <a:lnTo>
                    <a:pt x="57775" y="55561"/>
                  </a:lnTo>
                  <a:lnTo>
                    <a:pt x="57775" y="55659"/>
                  </a:lnTo>
                  <a:lnTo>
                    <a:pt x="57775" y="55771"/>
                  </a:lnTo>
                  <a:lnTo>
                    <a:pt x="57747" y="55897"/>
                  </a:lnTo>
                  <a:lnTo>
                    <a:pt x="57705" y="56009"/>
                  </a:lnTo>
                  <a:lnTo>
                    <a:pt x="57649" y="56107"/>
                  </a:lnTo>
                  <a:lnTo>
                    <a:pt x="57579" y="56205"/>
                  </a:lnTo>
                  <a:lnTo>
                    <a:pt x="57495" y="56289"/>
                  </a:lnTo>
                  <a:lnTo>
                    <a:pt x="57397" y="56373"/>
                  </a:lnTo>
                  <a:lnTo>
                    <a:pt x="57284" y="56429"/>
                  </a:lnTo>
                  <a:lnTo>
                    <a:pt x="57200" y="56471"/>
                  </a:lnTo>
                  <a:lnTo>
                    <a:pt x="57102" y="56499"/>
                  </a:lnTo>
                  <a:lnTo>
                    <a:pt x="57018" y="56513"/>
                  </a:lnTo>
                  <a:lnTo>
                    <a:pt x="56920" y="56513"/>
                  </a:lnTo>
                  <a:lnTo>
                    <a:pt x="56808" y="56499"/>
                  </a:lnTo>
                  <a:lnTo>
                    <a:pt x="56682" y="56485"/>
                  </a:lnTo>
                  <a:lnTo>
                    <a:pt x="56584" y="56443"/>
                  </a:lnTo>
                  <a:lnTo>
                    <a:pt x="56472" y="56387"/>
                  </a:lnTo>
                  <a:lnTo>
                    <a:pt x="56374" y="56317"/>
                  </a:lnTo>
                  <a:lnTo>
                    <a:pt x="56290" y="56233"/>
                  </a:lnTo>
                  <a:lnTo>
                    <a:pt x="56220" y="56135"/>
                  </a:lnTo>
                  <a:lnTo>
                    <a:pt x="56150" y="56023"/>
                  </a:lnTo>
                  <a:lnTo>
                    <a:pt x="38848" y="56023"/>
                  </a:lnTo>
                  <a:lnTo>
                    <a:pt x="38652" y="56009"/>
                  </a:lnTo>
                  <a:lnTo>
                    <a:pt x="38470" y="55981"/>
                  </a:lnTo>
                  <a:lnTo>
                    <a:pt x="38288" y="55939"/>
                  </a:lnTo>
                  <a:lnTo>
                    <a:pt x="38120" y="55883"/>
                  </a:lnTo>
                  <a:lnTo>
                    <a:pt x="37952" y="55799"/>
                  </a:lnTo>
                  <a:lnTo>
                    <a:pt x="37798" y="55701"/>
                  </a:lnTo>
                  <a:lnTo>
                    <a:pt x="37658" y="55603"/>
                  </a:lnTo>
                  <a:lnTo>
                    <a:pt x="37518" y="55477"/>
                  </a:lnTo>
                  <a:lnTo>
                    <a:pt x="37405" y="55351"/>
                  </a:lnTo>
                  <a:lnTo>
                    <a:pt x="37293" y="55197"/>
                  </a:lnTo>
                  <a:lnTo>
                    <a:pt x="37195" y="55042"/>
                  </a:lnTo>
                  <a:lnTo>
                    <a:pt x="37125" y="54888"/>
                  </a:lnTo>
                  <a:lnTo>
                    <a:pt x="37055" y="54720"/>
                  </a:lnTo>
                  <a:lnTo>
                    <a:pt x="37013" y="54538"/>
                  </a:lnTo>
                  <a:lnTo>
                    <a:pt x="36985" y="54342"/>
                  </a:lnTo>
                  <a:lnTo>
                    <a:pt x="36971" y="54160"/>
                  </a:lnTo>
                  <a:lnTo>
                    <a:pt x="36971" y="39842"/>
                  </a:lnTo>
                  <a:lnTo>
                    <a:pt x="27025" y="39842"/>
                  </a:lnTo>
                  <a:lnTo>
                    <a:pt x="26857" y="39814"/>
                  </a:lnTo>
                  <a:lnTo>
                    <a:pt x="26716" y="39772"/>
                  </a:lnTo>
                  <a:lnTo>
                    <a:pt x="26562" y="39730"/>
                  </a:lnTo>
                  <a:lnTo>
                    <a:pt x="26422" y="39660"/>
                  </a:lnTo>
                  <a:lnTo>
                    <a:pt x="26296" y="39576"/>
                  </a:lnTo>
                  <a:lnTo>
                    <a:pt x="26170" y="39492"/>
                  </a:lnTo>
                  <a:lnTo>
                    <a:pt x="26058" y="39380"/>
                  </a:lnTo>
                  <a:lnTo>
                    <a:pt x="25960" y="39268"/>
                  </a:lnTo>
                  <a:lnTo>
                    <a:pt x="25876" y="39156"/>
                  </a:lnTo>
                  <a:lnTo>
                    <a:pt x="25792" y="39016"/>
                  </a:lnTo>
                  <a:lnTo>
                    <a:pt x="25722" y="38890"/>
                  </a:lnTo>
                  <a:lnTo>
                    <a:pt x="25666" y="38736"/>
                  </a:lnTo>
                  <a:lnTo>
                    <a:pt x="25638" y="38582"/>
                  </a:lnTo>
                  <a:lnTo>
                    <a:pt x="25610" y="38427"/>
                  </a:lnTo>
                  <a:lnTo>
                    <a:pt x="25596" y="38273"/>
                  </a:lnTo>
                  <a:lnTo>
                    <a:pt x="25596" y="32530"/>
                  </a:lnTo>
                  <a:lnTo>
                    <a:pt x="25610" y="32361"/>
                  </a:lnTo>
                  <a:lnTo>
                    <a:pt x="25638" y="32207"/>
                  </a:lnTo>
                  <a:lnTo>
                    <a:pt x="25666" y="32053"/>
                  </a:lnTo>
                  <a:lnTo>
                    <a:pt x="25722" y="31913"/>
                  </a:lnTo>
                  <a:lnTo>
                    <a:pt x="25792" y="31773"/>
                  </a:lnTo>
                  <a:lnTo>
                    <a:pt x="25876" y="31647"/>
                  </a:lnTo>
                  <a:lnTo>
                    <a:pt x="25960" y="31521"/>
                  </a:lnTo>
                  <a:lnTo>
                    <a:pt x="26058" y="31409"/>
                  </a:lnTo>
                  <a:lnTo>
                    <a:pt x="26170" y="31311"/>
                  </a:lnTo>
                  <a:lnTo>
                    <a:pt x="26296" y="31213"/>
                  </a:lnTo>
                  <a:lnTo>
                    <a:pt x="26422" y="31143"/>
                  </a:lnTo>
                  <a:lnTo>
                    <a:pt x="26562" y="31073"/>
                  </a:lnTo>
                  <a:lnTo>
                    <a:pt x="26716" y="31017"/>
                  </a:lnTo>
                  <a:lnTo>
                    <a:pt x="26857" y="30975"/>
                  </a:lnTo>
                  <a:lnTo>
                    <a:pt x="27025" y="30961"/>
                  </a:lnTo>
                  <a:lnTo>
                    <a:pt x="27179" y="30947"/>
                  </a:lnTo>
                  <a:close/>
                  <a:moveTo>
                    <a:pt x="82487" y="54874"/>
                  </a:moveTo>
                  <a:lnTo>
                    <a:pt x="82487" y="57746"/>
                  </a:lnTo>
                  <a:lnTo>
                    <a:pt x="80736" y="57746"/>
                  </a:lnTo>
                  <a:lnTo>
                    <a:pt x="80736" y="54874"/>
                  </a:lnTo>
                  <a:close/>
                  <a:moveTo>
                    <a:pt x="103641" y="54874"/>
                  </a:moveTo>
                  <a:lnTo>
                    <a:pt x="103641" y="57746"/>
                  </a:lnTo>
                  <a:lnTo>
                    <a:pt x="101890" y="57746"/>
                  </a:lnTo>
                  <a:lnTo>
                    <a:pt x="101890" y="54874"/>
                  </a:lnTo>
                  <a:close/>
                  <a:moveTo>
                    <a:pt x="124795" y="54874"/>
                  </a:moveTo>
                  <a:lnTo>
                    <a:pt x="124795" y="57746"/>
                  </a:lnTo>
                  <a:lnTo>
                    <a:pt x="123044" y="57746"/>
                  </a:lnTo>
                  <a:lnTo>
                    <a:pt x="123044" y="54874"/>
                  </a:lnTo>
                  <a:close/>
                  <a:moveTo>
                    <a:pt x="82487" y="60618"/>
                  </a:moveTo>
                  <a:lnTo>
                    <a:pt x="82487" y="63476"/>
                  </a:lnTo>
                  <a:lnTo>
                    <a:pt x="80736" y="63476"/>
                  </a:lnTo>
                  <a:lnTo>
                    <a:pt x="80736" y="60618"/>
                  </a:lnTo>
                  <a:close/>
                  <a:moveTo>
                    <a:pt x="103641" y="60618"/>
                  </a:moveTo>
                  <a:lnTo>
                    <a:pt x="103641" y="63476"/>
                  </a:lnTo>
                  <a:lnTo>
                    <a:pt x="101890" y="63476"/>
                  </a:lnTo>
                  <a:lnTo>
                    <a:pt x="101890" y="60618"/>
                  </a:lnTo>
                  <a:close/>
                  <a:moveTo>
                    <a:pt x="124795" y="60618"/>
                  </a:moveTo>
                  <a:lnTo>
                    <a:pt x="124795" y="63476"/>
                  </a:lnTo>
                  <a:lnTo>
                    <a:pt x="123044" y="63476"/>
                  </a:lnTo>
                  <a:lnTo>
                    <a:pt x="123044" y="60618"/>
                  </a:lnTo>
                  <a:close/>
                  <a:moveTo>
                    <a:pt x="61333" y="66348"/>
                  </a:moveTo>
                  <a:lnTo>
                    <a:pt x="61333" y="69206"/>
                  </a:lnTo>
                  <a:lnTo>
                    <a:pt x="59582" y="69206"/>
                  </a:lnTo>
                  <a:lnTo>
                    <a:pt x="59582" y="66348"/>
                  </a:lnTo>
                  <a:close/>
                  <a:moveTo>
                    <a:pt x="82487" y="66348"/>
                  </a:moveTo>
                  <a:lnTo>
                    <a:pt x="82487" y="69206"/>
                  </a:lnTo>
                  <a:lnTo>
                    <a:pt x="80736" y="69206"/>
                  </a:lnTo>
                  <a:lnTo>
                    <a:pt x="80736" y="66348"/>
                  </a:lnTo>
                  <a:close/>
                  <a:moveTo>
                    <a:pt x="103641" y="66348"/>
                  </a:moveTo>
                  <a:lnTo>
                    <a:pt x="103641" y="69206"/>
                  </a:lnTo>
                  <a:lnTo>
                    <a:pt x="101890" y="69206"/>
                  </a:lnTo>
                  <a:lnTo>
                    <a:pt x="101890" y="66348"/>
                  </a:lnTo>
                  <a:close/>
                  <a:moveTo>
                    <a:pt x="124795" y="66348"/>
                  </a:moveTo>
                  <a:lnTo>
                    <a:pt x="124795" y="69206"/>
                  </a:lnTo>
                  <a:lnTo>
                    <a:pt x="123044" y="69206"/>
                  </a:lnTo>
                  <a:lnTo>
                    <a:pt x="123044" y="66348"/>
                  </a:lnTo>
                  <a:close/>
                  <a:moveTo>
                    <a:pt x="40179" y="72078"/>
                  </a:moveTo>
                  <a:lnTo>
                    <a:pt x="40179" y="74936"/>
                  </a:lnTo>
                  <a:lnTo>
                    <a:pt x="38428" y="74936"/>
                  </a:lnTo>
                  <a:lnTo>
                    <a:pt x="38428" y="72078"/>
                  </a:lnTo>
                  <a:close/>
                  <a:moveTo>
                    <a:pt x="61333" y="72078"/>
                  </a:moveTo>
                  <a:lnTo>
                    <a:pt x="61333" y="74936"/>
                  </a:lnTo>
                  <a:lnTo>
                    <a:pt x="59582" y="74936"/>
                  </a:lnTo>
                  <a:lnTo>
                    <a:pt x="59582" y="72078"/>
                  </a:lnTo>
                  <a:close/>
                  <a:moveTo>
                    <a:pt x="82487" y="72078"/>
                  </a:moveTo>
                  <a:lnTo>
                    <a:pt x="82487" y="74936"/>
                  </a:lnTo>
                  <a:lnTo>
                    <a:pt x="80736" y="74936"/>
                  </a:lnTo>
                  <a:lnTo>
                    <a:pt x="80736" y="72078"/>
                  </a:lnTo>
                  <a:close/>
                  <a:moveTo>
                    <a:pt x="103641" y="72078"/>
                  </a:moveTo>
                  <a:lnTo>
                    <a:pt x="103641" y="74936"/>
                  </a:lnTo>
                  <a:lnTo>
                    <a:pt x="101890" y="74936"/>
                  </a:lnTo>
                  <a:lnTo>
                    <a:pt x="101890" y="72078"/>
                  </a:lnTo>
                  <a:close/>
                  <a:moveTo>
                    <a:pt x="124795" y="72078"/>
                  </a:moveTo>
                  <a:lnTo>
                    <a:pt x="124795" y="74936"/>
                  </a:lnTo>
                  <a:lnTo>
                    <a:pt x="123044" y="74936"/>
                  </a:lnTo>
                  <a:lnTo>
                    <a:pt x="123044" y="72078"/>
                  </a:lnTo>
                  <a:close/>
                  <a:moveTo>
                    <a:pt x="40179" y="77807"/>
                  </a:moveTo>
                  <a:lnTo>
                    <a:pt x="40179" y="80679"/>
                  </a:lnTo>
                  <a:lnTo>
                    <a:pt x="38428" y="80679"/>
                  </a:lnTo>
                  <a:lnTo>
                    <a:pt x="38428" y="77807"/>
                  </a:lnTo>
                  <a:close/>
                  <a:moveTo>
                    <a:pt x="61333" y="77807"/>
                  </a:moveTo>
                  <a:lnTo>
                    <a:pt x="61333" y="80679"/>
                  </a:lnTo>
                  <a:lnTo>
                    <a:pt x="59582" y="80679"/>
                  </a:lnTo>
                  <a:lnTo>
                    <a:pt x="59582" y="77807"/>
                  </a:lnTo>
                  <a:close/>
                  <a:moveTo>
                    <a:pt x="82487" y="77807"/>
                  </a:moveTo>
                  <a:lnTo>
                    <a:pt x="82487" y="80679"/>
                  </a:lnTo>
                  <a:lnTo>
                    <a:pt x="80736" y="80679"/>
                  </a:lnTo>
                  <a:lnTo>
                    <a:pt x="80736" y="77807"/>
                  </a:lnTo>
                  <a:close/>
                  <a:moveTo>
                    <a:pt x="103641" y="77807"/>
                  </a:moveTo>
                  <a:lnTo>
                    <a:pt x="103641" y="80679"/>
                  </a:lnTo>
                  <a:lnTo>
                    <a:pt x="101890" y="80679"/>
                  </a:lnTo>
                  <a:lnTo>
                    <a:pt x="101890" y="77807"/>
                  </a:lnTo>
                  <a:close/>
                  <a:moveTo>
                    <a:pt x="124795" y="77807"/>
                  </a:moveTo>
                  <a:lnTo>
                    <a:pt x="124795" y="80679"/>
                  </a:lnTo>
                  <a:lnTo>
                    <a:pt x="123044" y="80679"/>
                  </a:lnTo>
                  <a:lnTo>
                    <a:pt x="123044" y="77807"/>
                  </a:lnTo>
                  <a:close/>
                  <a:moveTo>
                    <a:pt x="40179" y="83537"/>
                  </a:moveTo>
                  <a:lnTo>
                    <a:pt x="40179" y="86409"/>
                  </a:lnTo>
                  <a:lnTo>
                    <a:pt x="38428" y="86409"/>
                  </a:lnTo>
                  <a:lnTo>
                    <a:pt x="38428" y="83537"/>
                  </a:lnTo>
                  <a:close/>
                  <a:moveTo>
                    <a:pt x="61333" y="83537"/>
                  </a:moveTo>
                  <a:lnTo>
                    <a:pt x="61333" y="86409"/>
                  </a:lnTo>
                  <a:lnTo>
                    <a:pt x="59582" y="86409"/>
                  </a:lnTo>
                  <a:lnTo>
                    <a:pt x="59582" y="83537"/>
                  </a:lnTo>
                  <a:close/>
                  <a:moveTo>
                    <a:pt x="82487" y="83537"/>
                  </a:moveTo>
                  <a:lnTo>
                    <a:pt x="82487" y="86409"/>
                  </a:lnTo>
                  <a:lnTo>
                    <a:pt x="80736" y="86409"/>
                  </a:lnTo>
                  <a:lnTo>
                    <a:pt x="80736" y="83537"/>
                  </a:lnTo>
                  <a:close/>
                  <a:moveTo>
                    <a:pt x="103641" y="83537"/>
                  </a:moveTo>
                  <a:lnTo>
                    <a:pt x="103641" y="86409"/>
                  </a:lnTo>
                  <a:lnTo>
                    <a:pt x="101890" y="86409"/>
                  </a:lnTo>
                  <a:lnTo>
                    <a:pt x="101890" y="83537"/>
                  </a:lnTo>
                  <a:close/>
                  <a:moveTo>
                    <a:pt x="124795" y="83537"/>
                  </a:moveTo>
                  <a:lnTo>
                    <a:pt x="124795" y="86409"/>
                  </a:lnTo>
                  <a:lnTo>
                    <a:pt x="123044" y="86409"/>
                  </a:lnTo>
                  <a:lnTo>
                    <a:pt x="123044" y="83537"/>
                  </a:lnTo>
                  <a:close/>
                  <a:moveTo>
                    <a:pt x="19025" y="89267"/>
                  </a:moveTo>
                  <a:lnTo>
                    <a:pt x="19025" y="92139"/>
                  </a:lnTo>
                  <a:lnTo>
                    <a:pt x="17274" y="92139"/>
                  </a:lnTo>
                  <a:lnTo>
                    <a:pt x="17274" y="89267"/>
                  </a:lnTo>
                  <a:close/>
                  <a:moveTo>
                    <a:pt x="40179" y="89267"/>
                  </a:moveTo>
                  <a:lnTo>
                    <a:pt x="40179" y="92139"/>
                  </a:lnTo>
                  <a:lnTo>
                    <a:pt x="38428" y="92139"/>
                  </a:lnTo>
                  <a:lnTo>
                    <a:pt x="38428" y="89267"/>
                  </a:lnTo>
                  <a:close/>
                  <a:moveTo>
                    <a:pt x="61333" y="89267"/>
                  </a:moveTo>
                  <a:lnTo>
                    <a:pt x="61333" y="92139"/>
                  </a:lnTo>
                  <a:lnTo>
                    <a:pt x="59582" y="92139"/>
                  </a:lnTo>
                  <a:lnTo>
                    <a:pt x="59582" y="89267"/>
                  </a:lnTo>
                  <a:close/>
                  <a:moveTo>
                    <a:pt x="82487" y="89267"/>
                  </a:moveTo>
                  <a:lnTo>
                    <a:pt x="82487" y="92139"/>
                  </a:lnTo>
                  <a:lnTo>
                    <a:pt x="80736" y="92139"/>
                  </a:lnTo>
                  <a:lnTo>
                    <a:pt x="80736" y="89267"/>
                  </a:lnTo>
                  <a:close/>
                  <a:moveTo>
                    <a:pt x="103641" y="89267"/>
                  </a:moveTo>
                  <a:lnTo>
                    <a:pt x="103641" y="92139"/>
                  </a:lnTo>
                  <a:lnTo>
                    <a:pt x="101890" y="92139"/>
                  </a:lnTo>
                  <a:lnTo>
                    <a:pt x="101890" y="89267"/>
                  </a:lnTo>
                  <a:close/>
                  <a:moveTo>
                    <a:pt x="124795" y="89267"/>
                  </a:moveTo>
                  <a:lnTo>
                    <a:pt x="124795" y="92139"/>
                  </a:lnTo>
                  <a:lnTo>
                    <a:pt x="123044" y="92139"/>
                  </a:lnTo>
                  <a:lnTo>
                    <a:pt x="123044" y="89267"/>
                  </a:lnTo>
                  <a:close/>
                  <a:moveTo>
                    <a:pt x="19025" y="94983"/>
                  </a:moveTo>
                  <a:lnTo>
                    <a:pt x="19025" y="96440"/>
                  </a:lnTo>
                  <a:lnTo>
                    <a:pt x="17274" y="96440"/>
                  </a:lnTo>
                  <a:lnTo>
                    <a:pt x="17274" y="94983"/>
                  </a:lnTo>
                  <a:close/>
                  <a:moveTo>
                    <a:pt x="40179" y="94983"/>
                  </a:moveTo>
                  <a:lnTo>
                    <a:pt x="40179" y="96440"/>
                  </a:lnTo>
                  <a:lnTo>
                    <a:pt x="38428" y="96440"/>
                  </a:lnTo>
                  <a:lnTo>
                    <a:pt x="38428" y="94983"/>
                  </a:lnTo>
                  <a:close/>
                  <a:moveTo>
                    <a:pt x="61333" y="94983"/>
                  </a:moveTo>
                  <a:lnTo>
                    <a:pt x="61333" y="96440"/>
                  </a:lnTo>
                  <a:lnTo>
                    <a:pt x="59582" y="96440"/>
                  </a:lnTo>
                  <a:lnTo>
                    <a:pt x="59582" y="94983"/>
                  </a:lnTo>
                  <a:close/>
                  <a:moveTo>
                    <a:pt x="82487" y="94983"/>
                  </a:moveTo>
                  <a:lnTo>
                    <a:pt x="82487" y="96440"/>
                  </a:lnTo>
                  <a:lnTo>
                    <a:pt x="80736" y="96440"/>
                  </a:lnTo>
                  <a:lnTo>
                    <a:pt x="80736" y="94983"/>
                  </a:lnTo>
                  <a:close/>
                  <a:moveTo>
                    <a:pt x="103641" y="94983"/>
                  </a:moveTo>
                  <a:lnTo>
                    <a:pt x="103641" y="96440"/>
                  </a:lnTo>
                  <a:lnTo>
                    <a:pt x="101890" y="96440"/>
                  </a:lnTo>
                  <a:lnTo>
                    <a:pt x="101890" y="94983"/>
                  </a:lnTo>
                  <a:close/>
                  <a:moveTo>
                    <a:pt x="124795" y="94983"/>
                  </a:moveTo>
                  <a:lnTo>
                    <a:pt x="124795" y="96440"/>
                  </a:lnTo>
                  <a:lnTo>
                    <a:pt x="123044" y="96440"/>
                  </a:lnTo>
                  <a:lnTo>
                    <a:pt x="123044" y="94983"/>
                  </a:lnTo>
                  <a:close/>
                  <a:moveTo>
                    <a:pt x="3055" y="0"/>
                  </a:moveTo>
                  <a:lnTo>
                    <a:pt x="2733" y="14"/>
                  </a:lnTo>
                  <a:lnTo>
                    <a:pt x="2439" y="70"/>
                  </a:lnTo>
                  <a:lnTo>
                    <a:pt x="2144" y="140"/>
                  </a:lnTo>
                  <a:lnTo>
                    <a:pt x="1864" y="238"/>
                  </a:lnTo>
                  <a:lnTo>
                    <a:pt x="1598" y="378"/>
                  </a:lnTo>
                  <a:lnTo>
                    <a:pt x="1346" y="533"/>
                  </a:lnTo>
                  <a:lnTo>
                    <a:pt x="1108" y="701"/>
                  </a:lnTo>
                  <a:lnTo>
                    <a:pt x="898" y="897"/>
                  </a:lnTo>
                  <a:lnTo>
                    <a:pt x="687" y="1121"/>
                  </a:lnTo>
                  <a:lnTo>
                    <a:pt x="519" y="1345"/>
                  </a:lnTo>
                  <a:lnTo>
                    <a:pt x="365" y="1597"/>
                  </a:lnTo>
                  <a:lnTo>
                    <a:pt x="239" y="1863"/>
                  </a:lnTo>
                  <a:lnTo>
                    <a:pt x="141" y="2144"/>
                  </a:lnTo>
                  <a:lnTo>
                    <a:pt x="57" y="2438"/>
                  </a:lnTo>
                  <a:lnTo>
                    <a:pt x="15" y="2746"/>
                  </a:lnTo>
                  <a:lnTo>
                    <a:pt x="1" y="3054"/>
                  </a:lnTo>
                  <a:lnTo>
                    <a:pt x="1" y="47519"/>
                  </a:lnTo>
                  <a:lnTo>
                    <a:pt x="113" y="48108"/>
                  </a:lnTo>
                  <a:lnTo>
                    <a:pt x="183" y="48696"/>
                  </a:lnTo>
                  <a:lnTo>
                    <a:pt x="239" y="49299"/>
                  </a:lnTo>
                  <a:lnTo>
                    <a:pt x="267" y="49901"/>
                  </a:lnTo>
                  <a:lnTo>
                    <a:pt x="309" y="50629"/>
                  </a:lnTo>
                  <a:lnTo>
                    <a:pt x="323" y="51344"/>
                  </a:lnTo>
                  <a:lnTo>
                    <a:pt x="323" y="52030"/>
                  </a:lnTo>
                  <a:lnTo>
                    <a:pt x="309" y="52689"/>
                  </a:lnTo>
                  <a:lnTo>
                    <a:pt x="267" y="53347"/>
                  </a:lnTo>
                  <a:lnTo>
                    <a:pt x="197" y="53964"/>
                  </a:lnTo>
                  <a:lnTo>
                    <a:pt x="113" y="54566"/>
                  </a:lnTo>
                  <a:lnTo>
                    <a:pt x="1" y="55126"/>
                  </a:lnTo>
                  <a:lnTo>
                    <a:pt x="1" y="61907"/>
                  </a:lnTo>
                  <a:lnTo>
                    <a:pt x="1024" y="61837"/>
                  </a:lnTo>
                  <a:lnTo>
                    <a:pt x="2060" y="61795"/>
                  </a:lnTo>
                  <a:lnTo>
                    <a:pt x="3083" y="61753"/>
                  </a:lnTo>
                  <a:lnTo>
                    <a:pt x="5002" y="61753"/>
                  </a:lnTo>
                  <a:lnTo>
                    <a:pt x="5899" y="61781"/>
                  </a:lnTo>
                  <a:lnTo>
                    <a:pt x="5801" y="63616"/>
                  </a:lnTo>
                  <a:lnTo>
                    <a:pt x="5717" y="65367"/>
                  </a:lnTo>
                  <a:lnTo>
                    <a:pt x="5633" y="67511"/>
                  </a:lnTo>
                  <a:lnTo>
                    <a:pt x="5577" y="69500"/>
                  </a:lnTo>
                  <a:lnTo>
                    <a:pt x="5549" y="71195"/>
                  </a:lnTo>
                  <a:lnTo>
                    <a:pt x="5535" y="72764"/>
                  </a:lnTo>
                  <a:lnTo>
                    <a:pt x="5549" y="74319"/>
                  </a:lnTo>
                  <a:lnTo>
                    <a:pt x="5577" y="75762"/>
                  </a:lnTo>
                  <a:lnTo>
                    <a:pt x="5605" y="76547"/>
                  </a:lnTo>
                  <a:lnTo>
                    <a:pt x="5633" y="77345"/>
                  </a:lnTo>
                  <a:lnTo>
                    <a:pt x="5675" y="78130"/>
                  </a:lnTo>
                  <a:lnTo>
                    <a:pt x="5731" y="78914"/>
                  </a:lnTo>
                  <a:lnTo>
                    <a:pt x="5801" y="79713"/>
                  </a:lnTo>
                  <a:lnTo>
                    <a:pt x="5871" y="80497"/>
                  </a:lnTo>
                  <a:lnTo>
                    <a:pt x="5955" y="81282"/>
                  </a:lnTo>
                  <a:lnTo>
                    <a:pt x="6053" y="82066"/>
                  </a:lnTo>
                  <a:lnTo>
                    <a:pt x="7818" y="81968"/>
                  </a:lnTo>
                  <a:lnTo>
                    <a:pt x="10396" y="66138"/>
                  </a:lnTo>
                  <a:lnTo>
                    <a:pt x="10424" y="66012"/>
                  </a:lnTo>
                  <a:lnTo>
                    <a:pt x="10480" y="65900"/>
                  </a:lnTo>
                  <a:lnTo>
                    <a:pt x="10550" y="65801"/>
                  </a:lnTo>
                  <a:lnTo>
                    <a:pt x="10634" y="65703"/>
                  </a:lnTo>
                  <a:lnTo>
                    <a:pt x="10746" y="65633"/>
                  </a:lnTo>
                  <a:lnTo>
                    <a:pt x="10844" y="65577"/>
                  </a:lnTo>
                  <a:lnTo>
                    <a:pt x="10970" y="65535"/>
                  </a:lnTo>
                  <a:lnTo>
                    <a:pt x="11096" y="65521"/>
                  </a:lnTo>
                  <a:lnTo>
                    <a:pt x="11320" y="65507"/>
                  </a:lnTo>
                  <a:lnTo>
                    <a:pt x="11376" y="65507"/>
                  </a:lnTo>
                  <a:lnTo>
                    <a:pt x="31928" y="64288"/>
                  </a:lnTo>
                  <a:lnTo>
                    <a:pt x="32040" y="64288"/>
                  </a:lnTo>
                  <a:lnTo>
                    <a:pt x="32110" y="64317"/>
                  </a:lnTo>
                  <a:lnTo>
                    <a:pt x="32180" y="64359"/>
                  </a:lnTo>
                  <a:lnTo>
                    <a:pt x="32250" y="64401"/>
                  </a:lnTo>
                  <a:lnTo>
                    <a:pt x="32292" y="64457"/>
                  </a:lnTo>
                  <a:lnTo>
                    <a:pt x="32334" y="64527"/>
                  </a:lnTo>
                  <a:lnTo>
                    <a:pt x="32362" y="64597"/>
                  </a:lnTo>
                  <a:lnTo>
                    <a:pt x="32376" y="64681"/>
                  </a:lnTo>
                  <a:lnTo>
                    <a:pt x="32376" y="64779"/>
                  </a:lnTo>
                  <a:lnTo>
                    <a:pt x="31227" y="71769"/>
                  </a:lnTo>
                  <a:lnTo>
                    <a:pt x="36439" y="67623"/>
                  </a:lnTo>
                  <a:lnTo>
                    <a:pt x="36383" y="67413"/>
                  </a:lnTo>
                  <a:lnTo>
                    <a:pt x="36341" y="67216"/>
                  </a:lnTo>
                  <a:lnTo>
                    <a:pt x="36313" y="67006"/>
                  </a:lnTo>
                  <a:lnTo>
                    <a:pt x="36313" y="66810"/>
                  </a:lnTo>
                  <a:lnTo>
                    <a:pt x="36313" y="66642"/>
                  </a:lnTo>
                  <a:lnTo>
                    <a:pt x="36327" y="66474"/>
                  </a:lnTo>
                  <a:lnTo>
                    <a:pt x="36355" y="66306"/>
                  </a:lnTo>
                  <a:lnTo>
                    <a:pt x="36383" y="66138"/>
                  </a:lnTo>
                  <a:lnTo>
                    <a:pt x="36425" y="65970"/>
                  </a:lnTo>
                  <a:lnTo>
                    <a:pt x="36481" y="65816"/>
                  </a:lnTo>
                  <a:lnTo>
                    <a:pt x="36537" y="65661"/>
                  </a:lnTo>
                  <a:lnTo>
                    <a:pt x="36607" y="65507"/>
                  </a:lnTo>
                  <a:lnTo>
                    <a:pt x="36691" y="65367"/>
                  </a:lnTo>
                  <a:lnTo>
                    <a:pt x="36775" y="65213"/>
                  </a:lnTo>
                  <a:lnTo>
                    <a:pt x="36859" y="65087"/>
                  </a:lnTo>
                  <a:lnTo>
                    <a:pt x="36971" y="64947"/>
                  </a:lnTo>
                  <a:lnTo>
                    <a:pt x="37083" y="64821"/>
                  </a:lnTo>
                  <a:lnTo>
                    <a:pt x="37195" y="64695"/>
                  </a:lnTo>
                  <a:lnTo>
                    <a:pt x="37321" y="64583"/>
                  </a:lnTo>
                  <a:lnTo>
                    <a:pt x="37447" y="64485"/>
                  </a:lnTo>
                  <a:lnTo>
                    <a:pt x="37658" y="64345"/>
                  </a:lnTo>
                  <a:lnTo>
                    <a:pt x="37868" y="64218"/>
                  </a:lnTo>
                  <a:lnTo>
                    <a:pt x="38078" y="64106"/>
                  </a:lnTo>
                  <a:lnTo>
                    <a:pt x="38302" y="64022"/>
                  </a:lnTo>
                  <a:lnTo>
                    <a:pt x="38526" y="63966"/>
                  </a:lnTo>
                  <a:lnTo>
                    <a:pt x="38750" y="63924"/>
                  </a:lnTo>
                  <a:lnTo>
                    <a:pt x="38988" y="63896"/>
                  </a:lnTo>
                  <a:lnTo>
                    <a:pt x="39213" y="63882"/>
                  </a:lnTo>
                  <a:lnTo>
                    <a:pt x="39381" y="63882"/>
                  </a:lnTo>
                  <a:lnTo>
                    <a:pt x="39549" y="63896"/>
                  </a:lnTo>
                  <a:lnTo>
                    <a:pt x="39703" y="63924"/>
                  </a:lnTo>
                  <a:lnTo>
                    <a:pt x="39871" y="63952"/>
                  </a:lnTo>
                  <a:lnTo>
                    <a:pt x="40025" y="63994"/>
                  </a:lnTo>
                  <a:lnTo>
                    <a:pt x="40179" y="64050"/>
                  </a:lnTo>
                  <a:lnTo>
                    <a:pt x="40333" y="64106"/>
                  </a:lnTo>
                  <a:lnTo>
                    <a:pt x="40487" y="64176"/>
                  </a:lnTo>
                  <a:lnTo>
                    <a:pt x="40642" y="64246"/>
                  </a:lnTo>
                  <a:lnTo>
                    <a:pt x="40782" y="64331"/>
                  </a:lnTo>
                  <a:lnTo>
                    <a:pt x="40922" y="64429"/>
                  </a:lnTo>
                  <a:lnTo>
                    <a:pt x="41048" y="64527"/>
                  </a:lnTo>
                  <a:lnTo>
                    <a:pt x="41174" y="64639"/>
                  </a:lnTo>
                  <a:lnTo>
                    <a:pt x="41300" y="64765"/>
                  </a:lnTo>
                  <a:lnTo>
                    <a:pt x="41426" y="64891"/>
                  </a:lnTo>
                  <a:lnTo>
                    <a:pt x="41538" y="65031"/>
                  </a:lnTo>
                  <a:lnTo>
                    <a:pt x="57509" y="60646"/>
                  </a:lnTo>
                  <a:lnTo>
                    <a:pt x="57551" y="60380"/>
                  </a:lnTo>
                  <a:lnTo>
                    <a:pt x="57621" y="60114"/>
                  </a:lnTo>
                  <a:lnTo>
                    <a:pt x="57719" y="59862"/>
                  </a:lnTo>
                  <a:lnTo>
                    <a:pt x="57831" y="59623"/>
                  </a:lnTo>
                  <a:lnTo>
                    <a:pt x="57957" y="59399"/>
                  </a:lnTo>
                  <a:lnTo>
                    <a:pt x="58111" y="59189"/>
                  </a:lnTo>
                  <a:lnTo>
                    <a:pt x="58279" y="58993"/>
                  </a:lnTo>
                  <a:lnTo>
                    <a:pt x="58475" y="58811"/>
                  </a:lnTo>
                  <a:lnTo>
                    <a:pt x="58671" y="58643"/>
                  </a:lnTo>
                  <a:lnTo>
                    <a:pt x="58882" y="58503"/>
                  </a:lnTo>
                  <a:lnTo>
                    <a:pt x="59120" y="58377"/>
                  </a:lnTo>
                  <a:lnTo>
                    <a:pt x="59358" y="58265"/>
                  </a:lnTo>
                  <a:lnTo>
                    <a:pt x="59610" y="58180"/>
                  </a:lnTo>
                  <a:lnTo>
                    <a:pt x="59862" y="58124"/>
                  </a:lnTo>
                  <a:lnTo>
                    <a:pt x="60128" y="58082"/>
                  </a:lnTo>
                  <a:lnTo>
                    <a:pt x="60409" y="58068"/>
                  </a:lnTo>
                  <a:lnTo>
                    <a:pt x="60591" y="58082"/>
                  </a:lnTo>
                  <a:lnTo>
                    <a:pt x="60773" y="58096"/>
                  </a:lnTo>
                  <a:lnTo>
                    <a:pt x="60955" y="58124"/>
                  </a:lnTo>
                  <a:lnTo>
                    <a:pt x="61137" y="58166"/>
                  </a:lnTo>
                  <a:lnTo>
                    <a:pt x="61319" y="58223"/>
                  </a:lnTo>
                  <a:lnTo>
                    <a:pt x="61487" y="58293"/>
                  </a:lnTo>
                  <a:lnTo>
                    <a:pt x="61655" y="58363"/>
                  </a:lnTo>
                  <a:lnTo>
                    <a:pt x="61823" y="58447"/>
                  </a:lnTo>
                  <a:lnTo>
                    <a:pt x="78775" y="44942"/>
                  </a:lnTo>
                  <a:lnTo>
                    <a:pt x="78719" y="44746"/>
                  </a:lnTo>
                  <a:lnTo>
                    <a:pt x="78690" y="44549"/>
                  </a:lnTo>
                  <a:lnTo>
                    <a:pt x="78662" y="44339"/>
                  </a:lnTo>
                  <a:lnTo>
                    <a:pt x="78648" y="44129"/>
                  </a:lnTo>
                  <a:lnTo>
                    <a:pt x="78662" y="43835"/>
                  </a:lnTo>
                  <a:lnTo>
                    <a:pt x="78704" y="43541"/>
                  </a:lnTo>
                  <a:lnTo>
                    <a:pt x="78775" y="43261"/>
                  </a:lnTo>
                  <a:lnTo>
                    <a:pt x="78873" y="42994"/>
                  </a:lnTo>
                  <a:lnTo>
                    <a:pt x="78999" y="42742"/>
                  </a:lnTo>
                  <a:lnTo>
                    <a:pt x="79153" y="42504"/>
                  </a:lnTo>
                  <a:lnTo>
                    <a:pt x="79321" y="42280"/>
                  </a:lnTo>
                  <a:lnTo>
                    <a:pt x="79503" y="42070"/>
                  </a:lnTo>
                  <a:lnTo>
                    <a:pt x="79713" y="41874"/>
                  </a:lnTo>
                  <a:lnTo>
                    <a:pt x="79937" y="41706"/>
                  </a:lnTo>
                  <a:lnTo>
                    <a:pt x="80175" y="41566"/>
                  </a:lnTo>
                  <a:lnTo>
                    <a:pt x="80428" y="41439"/>
                  </a:lnTo>
                  <a:lnTo>
                    <a:pt x="80708" y="41341"/>
                  </a:lnTo>
                  <a:lnTo>
                    <a:pt x="80988" y="41271"/>
                  </a:lnTo>
                  <a:lnTo>
                    <a:pt x="81268" y="41229"/>
                  </a:lnTo>
                  <a:lnTo>
                    <a:pt x="81576" y="41215"/>
                  </a:lnTo>
                  <a:lnTo>
                    <a:pt x="81815" y="41229"/>
                  </a:lnTo>
                  <a:lnTo>
                    <a:pt x="82067" y="41257"/>
                  </a:lnTo>
                  <a:lnTo>
                    <a:pt x="82305" y="41313"/>
                  </a:lnTo>
                  <a:lnTo>
                    <a:pt x="82543" y="41383"/>
                  </a:lnTo>
                  <a:lnTo>
                    <a:pt x="82767" y="41481"/>
                  </a:lnTo>
                  <a:lnTo>
                    <a:pt x="82991" y="41594"/>
                  </a:lnTo>
                  <a:lnTo>
                    <a:pt x="83201" y="41734"/>
                  </a:lnTo>
                  <a:lnTo>
                    <a:pt x="83398" y="41888"/>
                  </a:lnTo>
                  <a:lnTo>
                    <a:pt x="99830" y="33090"/>
                  </a:lnTo>
                  <a:lnTo>
                    <a:pt x="99816" y="32936"/>
                  </a:lnTo>
                  <a:lnTo>
                    <a:pt x="99830" y="32796"/>
                  </a:lnTo>
                  <a:lnTo>
                    <a:pt x="99844" y="32530"/>
                  </a:lnTo>
                  <a:lnTo>
                    <a:pt x="99872" y="32249"/>
                  </a:lnTo>
                  <a:lnTo>
                    <a:pt x="99942" y="31983"/>
                  </a:lnTo>
                  <a:lnTo>
                    <a:pt x="100026" y="31731"/>
                  </a:lnTo>
                  <a:lnTo>
                    <a:pt x="100125" y="31521"/>
                  </a:lnTo>
                  <a:lnTo>
                    <a:pt x="100223" y="31325"/>
                  </a:lnTo>
                  <a:lnTo>
                    <a:pt x="100349" y="31129"/>
                  </a:lnTo>
                  <a:lnTo>
                    <a:pt x="100475" y="30947"/>
                  </a:lnTo>
                  <a:lnTo>
                    <a:pt x="100615" y="30792"/>
                  </a:lnTo>
                  <a:lnTo>
                    <a:pt x="100783" y="30638"/>
                  </a:lnTo>
                  <a:lnTo>
                    <a:pt x="100937" y="30498"/>
                  </a:lnTo>
                  <a:lnTo>
                    <a:pt x="101119" y="30372"/>
                  </a:lnTo>
                  <a:lnTo>
                    <a:pt x="101301" y="30260"/>
                  </a:lnTo>
                  <a:lnTo>
                    <a:pt x="101497" y="30162"/>
                  </a:lnTo>
                  <a:lnTo>
                    <a:pt x="101694" y="30078"/>
                  </a:lnTo>
                  <a:lnTo>
                    <a:pt x="101890" y="30008"/>
                  </a:lnTo>
                  <a:lnTo>
                    <a:pt x="102100" y="29952"/>
                  </a:lnTo>
                  <a:lnTo>
                    <a:pt x="102310" y="29910"/>
                  </a:lnTo>
                  <a:lnTo>
                    <a:pt x="102520" y="29882"/>
                  </a:lnTo>
                  <a:lnTo>
                    <a:pt x="102744" y="29868"/>
                  </a:lnTo>
                  <a:lnTo>
                    <a:pt x="103010" y="29882"/>
                  </a:lnTo>
                  <a:lnTo>
                    <a:pt x="103277" y="29924"/>
                  </a:lnTo>
                  <a:lnTo>
                    <a:pt x="103543" y="29980"/>
                  </a:lnTo>
                  <a:lnTo>
                    <a:pt x="103809" y="30078"/>
                  </a:lnTo>
                  <a:lnTo>
                    <a:pt x="121264" y="11614"/>
                  </a:lnTo>
                  <a:lnTo>
                    <a:pt x="121152" y="11320"/>
                  </a:lnTo>
                  <a:lnTo>
                    <a:pt x="121068" y="11025"/>
                  </a:lnTo>
                  <a:lnTo>
                    <a:pt x="121012" y="10717"/>
                  </a:lnTo>
                  <a:lnTo>
                    <a:pt x="120998" y="10409"/>
                  </a:lnTo>
                  <a:lnTo>
                    <a:pt x="121012" y="10101"/>
                  </a:lnTo>
                  <a:lnTo>
                    <a:pt x="121054" y="9821"/>
                  </a:lnTo>
                  <a:lnTo>
                    <a:pt x="121138" y="9540"/>
                  </a:lnTo>
                  <a:lnTo>
                    <a:pt x="121236" y="9260"/>
                  </a:lnTo>
                  <a:lnTo>
                    <a:pt x="121348" y="9008"/>
                  </a:lnTo>
                  <a:lnTo>
                    <a:pt x="121503" y="8770"/>
                  </a:lnTo>
                  <a:lnTo>
                    <a:pt x="121671" y="8546"/>
                  </a:lnTo>
                  <a:lnTo>
                    <a:pt x="121853" y="8336"/>
                  </a:lnTo>
                  <a:lnTo>
                    <a:pt x="122063" y="8154"/>
                  </a:lnTo>
                  <a:lnTo>
                    <a:pt x="122287" y="7985"/>
                  </a:lnTo>
                  <a:lnTo>
                    <a:pt x="122525" y="7831"/>
                  </a:lnTo>
                  <a:lnTo>
                    <a:pt x="122791" y="7705"/>
                  </a:lnTo>
                  <a:lnTo>
                    <a:pt x="123058" y="7607"/>
                  </a:lnTo>
                  <a:lnTo>
                    <a:pt x="123338" y="7537"/>
                  </a:lnTo>
                  <a:lnTo>
                    <a:pt x="123618" y="7495"/>
                  </a:lnTo>
                  <a:lnTo>
                    <a:pt x="123926" y="7481"/>
                  </a:lnTo>
                  <a:lnTo>
                    <a:pt x="123926" y="7509"/>
                  </a:lnTo>
                  <a:lnTo>
                    <a:pt x="124206" y="7537"/>
                  </a:lnTo>
                  <a:lnTo>
                    <a:pt x="124472" y="7593"/>
                  </a:lnTo>
                  <a:lnTo>
                    <a:pt x="124739" y="7663"/>
                  </a:lnTo>
                  <a:lnTo>
                    <a:pt x="124991" y="7761"/>
                  </a:lnTo>
                  <a:lnTo>
                    <a:pt x="125229" y="7887"/>
                  </a:lnTo>
                  <a:lnTo>
                    <a:pt x="125453" y="8027"/>
                  </a:lnTo>
                  <a:lnTo>
                    <a:pt x="125663" y="8182"/>
                  </a:lnTo>
                  <a:lnTo>
                    <a:pt x="125859" y="8364"/>
                  </a:lnTo>
                  <a:lnTo>
                    <a:pt x="126041" y="8560"/>
                  </a:lnTo>
                  <a:lnTo>
                    <a:pt x="126196" y="8770"/>
                  </a:lnTo>
                  <a:lnTo>
                    <a:pt x="126336" y="8994"/>
                  </a:lnTo>
                  <a:lnTo>
                    <a:pt x="126462" y="9232"/>
                  </a:lnTo>
                  <a:lnTo>
                    <a:pt x="126560" y="9484"/>
                  </a:lnTo>
                  <a:lnTo>
                    <a:pt x="126630" y="9751"/>
                  </a:lnTo>
                  <a:lnTo>
                    <a:pt x="126686" y="10017"/>
                  </a:lnTo>
                  <a:lnTo>
                    <a:pt x="126714" y="10297"/>
                  </a:lnTo>
                  <a:lnTo>
                    <a:pt x="126714" y="10605"/>
                  </a:lnTo>
                  <a:lnTo>
                    <a:pt x="126686" y="10899"/>
                  </a:lnTo>
                  <a:lnTo>
                    <a:pt x="126616" y="11180"/>
                  </a:lnTo>
                  <a:lnTo>
                    <a:pt x="126532" y="11446"/>
                  </a:lnTo>
                  <a:lnTo>
                    <a:pt x="126420" y="11712"/>
                  </a:lnTo>
                  <a:lnTo>
                    <a:pt x="126294" y="11964"/>
                  </a:lnTo>
                  <a:lnTo>
                    <a:pt x="126126" y="12188"/>
                  </a:lnTo>
                  <a:lnTo>
                    <a:pt x="125957" y="12412"/>
                  </a:lnTo>
                  <a:lnTo>
                    <a:pt x="125747" y="12608"/>
                  </a:lnTo>
                  <a:lnTo>
                    <a:pt x="125537" y="12791"/>
                  </a:lnTo>
                  <a:lnTo>
                    <a:pt x="125299" y="12945"/>
                  </a:lnTo>
                  <a:lnTo>
                    <a:pt x="125047" y="13085"/>
                  </a:lnTo>
                  <a:lnTo>
                    <a:pt x="124781" y="13197"/>
                  </a:lnTo>
                  <a:lnTo>
                    <a:pt x="124514" y="13281"/>
                  </a:lnTo>
                  <a:lnTo>
                    <a:pt x="124220" y="13337"/>
                  </a:lnTo>
                  <a:lnTo>
                    <a:pt x="123926" y="13365"/>
                  </a:lnTo>
                  <a:lnTo>
                    <a:pt x="123660" y="13351"/>
                  </a:lnTo>
                  <a:lnTo>
                    <a:pt x="123394" y="13309"/>
                  </a:lnTo>
                  <a:lnTo>
                    <a:pt x="123128" y="13239"/>
                  </a:lnTo>
                  <a:lnTo>
                    <a:pt x="122875" y="13155"/>
                  </a:lnTo>
                  <a:lnTo>
                    <a:pt x="105406" y="31619"/>
                  </a:lnTo>
                  <a:lnTo>
                    <a:pt x="105490" y="31815"/>
                  </a:lnTo>
                  <a:lnTo>
                    <a:pt x="105560" y="32011"/>
                  </a:lnTo>
                  <a:lnTo>
                    <a:pt x="105602" y="32207"/>
                  </a:lnTo>
                  <a:lnTo>
                    <a:pt x="105644" y="32418"/>
                  </a:lnTo>
                  <a:lnTo>
                    <a:pt x="105672" y="32614"/>
                  </a:lnTo>
                  <a:lnTo>
                    <a:pt x="105672" y="32824"/>
                  </a:lnTo>
                  <a:lnTo>
                    <a:pt x="105672" y="33020"/>
                  </a:lnTo>
                  <a:lnTo>
                    <a:pt x="105644" y="33216"/>
                  </a:lnTo>
                  <a:lnTo>
                    <a:pt x="105616" y="33426"/>
                  </a:lnTo>
                  <a:lnTo>
                    <a:pt x="105574" y="33622"/>
                  </a:lnTo>
                  <a:lnTo>
                    <a:pt x="105504" y="33804"/>
                  </a:lnTo>
                  <a:lnTo>
                    <a:pt x="105434" y="34001"/>
                  </a:lnTo>
                  <a:lnTo>
                    <a:pt x="105350" y="34183"/>
                  </a:lnTo>
                  <a:lnTo>
                    <a:pt x="105238" y="34365"/>
                  </a:lnTo>
                  <a:lnTo>
                    <a:pt x="105126" y="34533"/>
                  </a:lnTo>
                  <a:lnTo>
                    <a:pt x="105000" y="34701"/>
                  </a:lnTo>
                  <a:lnTo>
                    <a:pt x="104888" y="34827"/>
                  </a:lnTo>
                  <a:lnTo>
                    <a:pt x="104776" y="34939"/>
                  </a:lnTo>
                  <a:lnTo>
                    <a:pt x="104649" y="35051"/>
                  </a:lnTo>
                  <a:lnTo>
                    <a:pt x="104523" y="35149"/>
                  </a:lnTo>
                  <a:lnTo>
                    <a:pt x="104397" y="35247"/>
                  </a:lnTo>
                  <a:lnTo>
                    <a:pt x="104257" y="35331"/>
                  </a:lnTo>
                  <a:lnTo>
                    <a:pt x="104117" y="35415"/>
                  </a:lnTo>
                  <a:lnTo>
                    <a:pt x="103977" y="35486"/>
                  </a:lnTo>
                  <a:lnTo>
                    <a:pt x="103837" y="35542"/>
                  </a:lnTo>
                  <a:lnTo>
                    <a:pt x="103683" y="35598"/>
                  </a:lnTo>
                  <a:lnTo>
                    <a:pt x="103529" y="35640"/>
                  </a:lnTo>
                  <a:lnTo>
                    <a:pt x="103389" y="35682"/>
                  </a:lnTo>
                  <a:lnTo>
                    <a:pt x="103080" y="35724"/>
                  </a:lnTo>
                  <a:lnTo>
                    <a:pt x="102758" y="35752"/>
                  </a:lnTo>
                  <a:lnTo>
                    <a:pt x="102520" y="35738"/>
                  </a:lnTo>
                  <a:lnTo>
                    <a:pt x="102268" y="35710"/>
                  </a:lnTo>
                  <a:lnTo>
                    <a:pt x="102030" y="35654"/>
                  </a:lnTo>
                  <a:lnTo>
                    <a:pt x="101792" y="35584"/>
                  </a:lnTo>
                  <a:lnTo>
                    <a:pt x="101553" y="35486"/>
                  </a:lnTo>
                  <a:lnTo>
                    <a:pt x="101329" y="35373"/>
                  </a:lnTo>
                  <a:lnTo>
                    <a:pt x="101105" y="35233"/>
                  </a:lnTo>
                  <a:lnTo>
                    <a:pt x="100895" y="35065"/>
                  </a:lnTo>
                  <a:lnTo>
                    <a:pt x="84476" y="43863"/>
                  </a:lnTo>
                  <a:lnTo>
                    <a:pt x="84490" y="43947"/>
                  </a:lnTo>
                  <a:lnTo>
                    <a:pt x="84504" y="44017"/>
                  </a:lnTo>
                  <a:lnTo>
                    <a:pt x="84504" y="44157"/>
                  </a:lnTo>
                  <a:lnTo>
                    <a:pt x="84490" y="44465"/>
                  </a:lnTo>
                  <a:lnTo>
                    <a:pt x="84448" y="44746"/>
                  </a:lnTo>
                  <a:lnTo>
                    <a:pt x="84378" y="45026"/>
                  </a:lnTo>
                  <a:lnTo>
                    <a:pt x="84280" y="45306"/>
                  </a:lnTo>
                  <a:lnTo>
                    <a:pt x="84154" y="45558"/>
                  </a:lnTo>
                  <a:lnTo>
                    <a:pt x="84000" y="45796"/>
                  </a:lnTo>
                  <a:lnTo>
                    <a:pt x="83832" y="46020"/>
                  </a:lnTo>
                  <a:lnTo>
                    <a:pt x="83650" y="46231"/>
                  </a:lnTo>
                  <a:lnTo>
                    <a:pt x="83440" y="46413"/>
                  </a:lnTo>
                  <a:lnTo>
                    <a:pt x="83215" y="46581"/>
                  </a:lnTo>
                  <a:lnTo>
                    <a:pt x="82977" y="46735"/>
                  </a:lnTo>
                  <a:lnTo>
                    <a:pt x="82711" y="46861"/>
                  </a:lnTo>
                  <a:lnTo>
                    <a:pt x="82445" y="46959"/>
                  </a:lnTo>
                  <a:lnTo>
                    <a:pt x="82165" y="47029"/>
                  </a:lnTo>
                  <a:lnTo>
                    <a:pt x="81871" y="47071"/>
                  </a:lnTo>
                  <a:lnTo>
                    <a:pt x="81576" y="47085"/>
                  </a:lnTo>
                  <a:lnTo>
                    <a:pt x="81394" y="47085"/>
                  </a:lnTo>
                  <a:lnTo>
                    <a:pt x="81212" y="47057"/>
                  </a:lnTo>
                  <a:lnTo>
                    <a:pt x="81030" y="47029"/>
                  </a:lnTo>
                  <a:lnTo>
                    <a:pt x="80848" y="46987"/>
                  </a:lnTo>
                  <a:lnTo>
                    <a:pt x="80666" y="46931"/>
                  </a:lnTo>
                  <a:lnTo>
                    <a:pt x="80498" y="46861"/>
                  </a:lnTo>
                  <a:lnTo>
                    <a:pt x="80330" y="46791"/>
                  </a:lnTo>
                  <a:lnTo>
                    <a:pt x="80161" y="46707"/>
                  </a:lnTo>
                  <a:lnTo>
                    <a:pt x="63210" y="60212"/>
                  </a:lnTo>
                  <a:lnTo>
                    <a:pt x="63252" y="60408"/>
                  </a:lnTo>
                  <a:lnTo>
                    <a:pt x="63294" y="60618"/>
                  </a:lnTo>
                  <a:lnTo>
                    <a:pt x="63322" y="60814"/>
                  </a:lnTo>
                  <a:lnTo>
                    <a:pt x="63336" y="61024"/>
                  </a:lnTo>
                  <a:lnTo>
                    <a:pt x="63322" y="61192"/>
                  </a:lnTo>
                  <a:lnTo>
                    <a:pt x="63308" y="61361"/>
                  </a:lnTo>
                  <a:lnTo>
                    <a:pt x="63294" y="61529"/>
                  </a:lnTo>
                  <a:lnTo>
                    <a:pt x="63252" y="61697"/>
                  </a:lnTo>
                  <a:lnTo>
                    <a:pt x="63210" y="61865"/>
                  </a:lnTo>
                  <a:lnTo>
                    <a:pt x="63168" y="62019"/>
                  </a:lnTo>
                  <a:lnTo>
                    <a:pt x="63098" y="62173"/>
                  </a:lnTo>
                  <a:lnTo>
                    <a:pt x="63028" y="62327"/>
                  </a:lnTo>
                  <a:lnTo>
                    <a:pt x="62958" y="62481"/>
                  </a:lnTo>
                  <a:lnTo>
                    <a:pt x="62874" y="62621"/>
                  </a:lnTo>
                  <a:lnTo>
                    <a:pt x="62776" y="62761"/>
                  </a:lnTo>
                  <a:lnTo>
                    <a:pt x="62678" y="62888"/>
                  </a:lnTo>
                  <a:lnTo>
                    <a:pt x="62566" y="63014"/>
                  </a:lnTo>
                  <a:lnTo>
                    <a:pt x="62440" y="63140"/>
                  </a:lnTo>
                  <a:lnTo>
                    <a:pt x="62314" y="63252"/>
                  </a:lnTo>
                  <a:lnTo>
                    <a:pt x="62188" y="63364"/>
                  </a:lnTo>
                  <a:lnTo>
                    <a:pt x="61978" y="63504"/>
                  </a:lnTo>
                  <a:lnTo>
                    <a:pt x="61767" y="63630"/>
                  </a:lnTo>
                  <a:lnTo>
                    <a:pt x="61557" y="63728"/>
                  </a:lnTo>
                  <a:lnTo>
                    <a:pt x="61333" y="63812"/>
                  </a:lnTo>
                  <a:lnTo>
                    <a:pt x="61109" y="63868"/>
                  </a:lnTo>
                  <a:lnTo>
                    <a:pt x="60885" y="63924"/>
                  </a:lnTo>
                  <a:lnTo>
                    <a:pt x="60661" y="63952"/>
                  </a:lnTo>
                  <a:lnTo>
                    <a:pt x="60254" y="63952"/>
                  </a:lnTo>
                  <a:lnTo>
                    <a:pt x="60100" y="63938"/>
                  </a:lnTo>
                  <a:lnTo>
                    <a:pt x="59932" y="63910"/>
                  </a:lnTo>
                  <a:lnTo>
                    <a:pt x="59778" y="63882"/>
                  </a:lnTo>
                  <a:lnTo>
                    <a:pt x="59610" y="63840"/>
                  </a:lnTo>
                  <a:lnTo>
                    <a:pt x="59456" y="63784"/>
                  </a:lnTo>
                  <a:lnTo>
                    <a:pt x="59302" y="63728"/>
                  </a:lnTo>
                  <a:lnTo>
                    <a:pt x="59148" y="63658"/>
                  </a:lnTo>
                  <a:lnTo>
                    <a:pt x="59008" y="63588"/>
                  </a:lnTo>
                  <a:lnTo>
                    <a:pt x="58853" y="63504"/>
                  </a:lnTo>
                  <a:lnTo>
                    <a:pt x="58713" y="63406"/>
                  </a:lnTo>
                  <a:lnTo>
                    <a:pt x="58587" y="63308"/>
                  </a:lnTo>
                  <a:lnTo>
                    <a:pt x="58461" y="63196"/>
                  </a:lnTo>
                  <a:lnTo>
                    <a:pt x="58335" y="63070"/>
                  </a:lnTo>
                  <a:lnTo>
                    <a:pt x="58209" y="62944"/>
                  </a:lnTo>
                  <a:lnTo>
                    <a:pt x="58097" y="62804"/>
                  </a:lnTo>
                  <a:lnTo>
                    <a:pt x="42127" y="67188"/>
                  </a:lnTo>
                  <a:lnTo>
                    <a:pt x="42085" y="67455"/>
                  </a:lnTo>
                  <a:lnTo>
                    <a:pt x="42014" y="67721"/>
                  </a:lnTo>
                  <a:lnTo>
                    <a:pt x="41916" y="67973"/>
                  </a:lnTo>
                  <a:lnTo>
                    <a:pt x="41804" y="68211"/>
                  </a:lnTo>
                  <a:lnTo>
                    <a:pt x="41678" y="68435"/>
                  </a:lnTo>
                  <a:lnTo>
                    <a:pt x="41524" y="68645"/>
                  </a:lnTo>
                  <a:lnTo>
                    <a:pt x="41356" y="68841"/>
                  </a:lnTo>
                  <a:lnTo>
                    <a:pt x="41160" y="69024"/>
                  </a:lnTo>
                  <a:lnTo>
                    <a:pt x="40964" y="69178"/>
                  </a:lnTo>
                  <a:lnTo>
                    <a:pt x="40754" y="69332"/>
                  </a:lnTo>
                  <a:lnTo>
                    <a:pt x="40529" y="69458"/>
                  </a:lnTo>
                  <a:lnTo>
                    <a:pt x="40277" y="69556"/>
                  </a:lnTo>
                  <a:lnTo>
                    <a:pt x="40039" y="69640"/>
                  </a:lnTo>
                  <a:lnTo>
                    <a:pt x="39773" y="69710"/>
                  </a:lnTo>
                  <a:lnTo>
                    <a:pt x="39507" y="69752"/>
                  </a:lnTo>
                  <a:lnTo>
                    <a:pt x="39241" y="69766"/>
                  </a:lnTo>
                  <a:lnTo>
                    <a:pt x="39045" y="69752"/>
                  </a:lnTo>
                  <a:lnTo>
                    <a:pt x="38862" y="69738"/>
                  </a:lnTo>
                  <a:lnTo>
                    <a:pt x="38680" y="69696"/>
                  </a:lnTo>
                  <a:lnTo>
                    <a:pt x="38498" y="69654"/>
                  </a:lnTo>
                  <a:lnTo>
                    <a:pt x="38330" y="69612"/>
                  </a:lnTo>
                  <a:lnTo>
                    <a:pt x="38148" y="69542"/>
                  </a:lnTo>
                  <a:lnTo>
                    <a:pt x="37980" y="69458"/>
                  </a:lnTo>
                  <a:lnTo>
                    <a:pt x="37826" y="69374"/>
                  </a:lnTo>
                  <a:lnTo>
                    <a:pt x="30695" y="75048"/>
                  </a:lnTo>
                  <a:lnTo>
                    <a:pt x="29784" y="80679"/>
                  </a:lnTo>
                  <a:lnTo>
                    <a:pt x="29714" y="80679"/>
                  </a:lnTo>
                  <a:lnTo>
                    <a:pt x="29756" y="81464"/>
                  </a:lnTo>
                  <a:lnTo>
                    <a:pt x="29756" y="81618"/>
                  </a:lnTo>
                  <a:lnTo>
                    <a:pt x="29714" y="81772"/>
                  </a:lnTo>
                  <a:lnTo>
                    <a:pt x="29658" y="81912"/>
                  </a:lnTo>
                  <a:lnTo>
                    <a:pt x="29560" y="82024"/>
                  </a:lnTo>
                  <a:lnTo>
                    <a:pt x="29448" y="82136"/>
                  </a:lnTo>
                  <a:lnTo>
                    <a:pt x="29322" y="82206"/>
                  </a:lnTo>
                  <a:lnTo>
                    <a:pt x="29182" y="82262"/>
                  </a:lnTo>
                  <a:lnTo>
                    <a:pt x="29028" y="82290"/>
                  </a:lnTo>
                  <a:lnTo>
                    <a:pt x="20987" y="82781"/>
                  </a:lnTo>
                  <a:lnTo>
                    <a:pt x="20861" y="82879"/>
                  </a:lnTo>
                  <a:lnTo>
                    <a:pt x="20917" y="83089"/>
                  </a:lnTo>
                  <a:lnTo>
                    <a:pt x="20945" y="83285"/>
                  </a:lnTo>
                  <a:lnTo>
                    <a:pt x="20973" y="83495"/>
                  </a:lnTo>
                  <a:lnTo>
                    <a:pt x="20987" y="83691"/>
                  </a:lnTo>
                  <a:lnTo>
                    <a:pt x="20987" y="83705"/>
                  </a:lnTo>
                  <a:lnTo>
                    <a:pt x="20973" y="84013"/>
                  </a:lnTo>
                  <a:lnTo>
                    <a:pt x="20931" y="84294"/>
                  </a:lnTo>
                  <a:lnTo>
                    <a:pt x="20861" y="84574"/>
                  </a:lnTo>
                  <a:lnTo>
                    <a:pt x="20749" y="84840"/>
                  </a:lnTo>
                  <a:lnTo>
                    <a:pt x="20636" y="85106"/>
                  </a:lnTo>
                  <a:lnTo>
                    <a:pt x="20482" y="85344"/>
                  </a:lnTo>
                  <a:lnTo>
                    <a:pt x="20314" y="85569"/>
                  </a:lnTo>
                  <a:lnTo>
                    <a:pt x="20132" y="85779"/>
                  </a:lnTo>
                  <a:lnTo>
                    <a:pt x="19922" y="85961"/>
                  </a:lnTo>
                  <a:lnTo>
                    <a:pt x="19698" y="86129"/>
                  </a:lnTo>
                  <a:lnTo>
                    <a:pt x="19460" y="86283"/>
                  </a:lnTo>
                  <a:lnTo>
                    <a:pt x="19194" y="86395"/>
                  </a:lnTo>
                  <a:lnTo>
                    <a:pt x="18927" y="86493"/>
                  </a:lnTo>
                  <a:lnTo>
                    <a:pt x="18647" y="86577"/>
                  </a:lnTo>
                  <a:lnTo>
                    <a:pt x="18353" y="86619"/>
                  </a:lnTo>
                  <a:lnTo>
                    <a:pt x="18059" y="86633"/>
                  </a:lnTo>
                  <a:lnTo>
                    <a:pt x="17849" y="86619"/>
                  </a:lnTo>
                  <a:lnTo>
                    <a:pt x="17639" y="86605"/>
                  </a:lnTo>
                  <a:lnTo>
                    <a:pt x="17442" y="86563"/>
                  </a:lnTo>
                  <a:lnTo>
                    <a:pt x="17246" y="86521"/>
                  </a:lnTo>
                  <a:lnTo>
                    <a:pt x="17050" y="86451"/>
                  </a:lnTo>
                  <a:lnTo>
                    <a:pt x="16868" y="86381"/>
                  </a:lnTo>
                  <a:lnTo>
                    <a:pt x="16686" y="86297"/>
                  </a:lnTo>
                  <a:lnTo>
                    <a:pt x="16518" y="86199"/>
                  </a:lnTo>
                  <a:lnTo>
                    <a:pt x="16350" y="86087"/>
                  </a:lnTo>
                  <a:lnTo>
                    <a:pt x="16196" y="85961"/>
                  </a:lnTo>
                  <a:lnTo>
                    <a:pt x="16055" y="85835"/>
                  </a:lnTo>
                  <a:lnTo>
                    <a:pt x="15915" y="85695"/>
                  </a:lnTo>
                  <a:lnTo>
                    <a:pt x="15789" y="85540"/>
                  </a:lnTo>
                  <a:lnTo>
                    <a:pt x="15663" y="85386"/>
                  </a:lnTo>
                  <a:lnTo>
                    <a:pt x="15551" y="85232"/>
                  </a:lnTo>
                  <a:lnTo>
                    <a:pt x="15453" y="85050"/>
                  </a:lnTo>
                  <a:lnTo>
                    <a:pt x="14486" y="85611"/>
                  </a:lnTo>
                  <a:lnTo>
                    <a:pt x="13618" y="86087"/>
                  </a:lnTo>
                  <a:lnTo>
                    <a:pt x="13240" y="86269"/>
                  </a:lnTo>
                  <a:lnTo>
                    <a:pt x="12917" y="86423"/>
                  </a:lnTo>
                  <a:lnTo>
                    <a:pt x="12651" y="86535"/>
                  </a:lnTo>
                  <a:lnTo>
                    <a:pt x="12469" y="86591"/>
                  </a:lnTo>
                  <a:lnTo>
                    <a:pt x="12315" y="86605"/>
                  </a:lnTo>
                  <a:lnTo>
                    <a:pt x="12147" y="86619"/>
                  </a:lnTo>
                  <a:lnTo>
                    <a:pt x="11965" y="86605"/>
                  </a:lnTo>
                  <a:lnTo>
                    <a:pt x="11769" y="86591"/>
                  </a:lnTo>
                  <a:lnTo>
                    <a:pt x="11573" y="86563"/>
                  </a:lnTo>
                  <a:lnTo>
                    <a:pt x="11362" y="86521"/>
                  </a:lnTo>
                  <a:lnTo>
                    <a:pt x="10970" y="86409"/>
                  </a:lnTo>
                  <a:lnTo>
                    <a:pt x="10592" y="86297"/>
                  </a:lnTo>
                  <a:lnTo>
                    <a:pt x="10256" y="86185"/>
                  </a:lnTo>
                  <a:lnTo>
                    <a:pt x="10004" y="86073"/>
                  </a:lnTo>
                  <a:lnTo>
                    <a:pt x="9765" y="85975"/>
                  </a:lnTo>
                  <a:lnTo>
                    <a:pt x="8406" y="85975"/>
                  </a:lnTo>
                  <a:lnTo>
                    <a:pt x="8589" y="87572"/>
                  </a:lnTo>
                  <a:lnTo>
                    <a:pt x="8224" y="87712"/>
                  </a:lnTo>
                  <a:lnTo>
                    <a:pt x="7216" y="88062"/>
                  </a:lnTo>
                  <a:lnTo>
                    <a:pt x="10914" y="97028"/>
                  </a:lnTo>
                  <a:lnTo>
                    <a:pt x="9989" y="97140"/>
                  </a:lnTo>
                  <a:lnTo>
                    <a:pt x="10172" y="97939"/>
                  </a:lnTo>
                  <a:lnTo>
                    <a:pt x="10368" y="98807"/>
                  </a:lnTo>
                  <a:lnTo>
                    <a:pt x="10536" y="98611"/>
                  </a:lnTo>
                  <a:lnTo>
                    <a:pt x="10732" y="98457"/>
                  </a:lnTo>
                  <a:lnTo>
                    <a:pt x="10928" y="98303"/>
                  </a:lnTo>
                  <a:lnTo>
                    <a:pt x="11152" y="98191"/>
                  </a:lnTo>
                  <a:lnTo>
                    <a:pt x="11390" y="98093"/>
                  </a:lnTo>
                  <a:lnTo>
                    <a:pt x="11629" y="98023"/>
                  </a:lnTo>
                  <a:lnTo>
                    <a:pt x="11881" y="97967"/>
                  </a:lnTo>
                  <a:lnTo>
                    <a:pt x="12147" y="97953"/>
                  </a:lnTo>
                  <a:lnTo>
                    <a:pt x="128241" y="97953"/>
                  </a:lnTo>
                  <a:lnTo>
                    <a:pt x="128479" y="97967"/>
                  </a:lnTo>
                  <a:lnTo>
                    <a:pt x="128703" y="98009"/>
                  </a:lnTo>
                  <a:lnTo>
                    <a:pt x="128927" y="98065"/>
                  </a:lnTo>
                  <a:lnTo>
                    <a:pt x="129138" y="98135"/>
                  </a:lnTo>
                  <a:lnTo>
                    <a:pt x="129334" y="98233"/>
                  </a:lnTo>
                  <a:lnTo>
                    <a:pt x="129530" y="98345"/>
                  </a:lnTo>
                  <a:lnTo>
                    <a:pt x="129712" y="98485"/>
                  </a:lnTo>
                  <a:lnTo>
                    <a:pt x="129866" y="98639"/>
                  </a:lnTo>
                  <a:lnTo>
                    <a:pt x="130020" y="98793"/>
                  </a:lnTo>
                  <a:lnTo>
                    <a:pt x="130160" y="98975"/>
                  </a:lnTo>
                  <a:lnTo>
                    <a:pt x="130272" y="99171"/>
                  </a:lnTo>
                  <a:lnTo>
                    <a:pt x="130370" y="99368"/>
                  </a:lnTo>
                  <a:lnTo>
                    <a:pt x="130440" y="99578"/>
                  </a:lnTo>
                  <a:lnTo>
                    <a:pt x="130496" y="99802"/>
                  </a:lnTo>
                  <a:lnTo>
                    <a:pt x="130538" y="100026"/>
                  </a:lnTo>
                  <a:lnTo>
                    <a:pt x="130552" y="100264"/>
                  </a:lnTo>
                  <a:lnTo>
                    <a:pt x="10662" y="100264"/>
                  </a:lnTo>
                  <a:lnTo>
                    <a:pt x="10886" y="101497"/>
                  </a:lnTo>
                  <a:lnTo>
                    <a:pt x="11096" y="102814"/>
                  </a:lnTo>
                  <a:lnTo>
                    <a:pt x="11292" y="104229"/>
                  </a:lnTo>
                  <a:lnTo>
                    <a:pt x="11474" y="105756"/>
                  </a:lnTo>
                  <a:lnTo>
                    <a:pt x="136773" y="105756"/>
                  </a:lnTo>
                  <a:lnTo>
                    <a:pt x="137095" y="105742"/>
                  </a:lnTo>
                  <a:lnTo>
                    <a:pt x="137389" y="105686"/>
                  </a:lnTo>
                  <a:lnTo>
                    <a:pt x="137683" y="105616"/>
                  </a:lnTo>
                  <a:lnTo>
                    <a:pt x="137963" y="105518"/>
                  </a:lnTo>
                  <a:lnTo>
                    <a:pt x="138229" y="105392"/>
                  </a:lnTo>
                  <a:lnTo>
                    <a:pt x="138482" y="105237"/>
                  </a:lnTo>
                  <a:lnTo>
                    <a:pt x="138720" y="105055"/>
                  </a:lnTo>
                  <a:lnTo>
                    <a:pt x="138930" y="104859"/>
                  </a:lnTo>
                  <a:lnTo>
                    <a:pt x="139126" y="104649"/>
                  </a:lnTo>
                  <a:lnTo>
                    <a:pt x="139308" y="104411"/>
                  </a:lnTo>
                  <a:lnTo>
                    <a:pt x="139462" y="104159"/>
                  </a:lnTo>
                  <a:lnTo>
                    <a:pt x="139588" y="103893"/>
                  </a:lnTo>
                  <a:lnTo>
                    <a:pt x="139686" y="103612"/>
                  </a:lnTo>
                  <a:lnTo>
                    <a:pt x="139770" y="103318"/>
                  </a:lnTo>
                  <a:lnTo>
                    <a:pt x="139813" y="103010"/>
                  </a:lnTo>
                  <a:lnTo>
                    <a:pt x="139827" y="102702"/>
                  </a:lnTo>
                  <a:lnTo>
                    <a:pt x="139827" y="38371"/>
                  </a:lnTo>
                  <a:lnTo>
                    <a:pt x="139014" y="37475"/>
                  </a:lnTo>
                  <a:lnTo>
                    <a:pt x="138257" y="36620"/>
                  </a:lnTo>
                  <a:lnTo>
                    <a:pt x="137557" y="35794"/>
                  </a:lnTo>
                  <a:lnTo>
                    <a:pt x="136927" y="35023"/>
                  </a:lnTo>
                  <a:lnTo>
                    <a:pt x="136380" y="34309"/>
                  </a:lnTo>
                  <a:lnTo>
                    <a:pt x="136142" y="33973"/>
                  </a:lnTo>
                  <a:lnTo>
                    <a:pt x="135932" y="33650"/>
                  </a:lnTo>
                  <a:lnTo>
                    <a:pt x="135736" y="33356"/>
                  </a:lnTo>
                  <a:lnTo>
                    <a:pt x="135568" y="33076"/>
                  </a:lnTo>
                  <a:lnTo>
                    <a:pt x="135428" y="32810"/>
                  </a:lnTo>
                  <a:lnTo>
                    <a:pt x="135316" y="32572"/>
                  </a:lnTo>
                  <a:lnTo>
                    <a:pt x="135133" y="32109"/>
                  </a:lnTo>
                  <a:lnTo>
                    <a:pt x="134937" y="31549"/>
                  </a:lnTo>
                  <a:lnTo>
                    <a:pt x="134727" y="30919"/>
                  </a:lnTo>
                  <a:lnTo>
                    <a:pt x="134517" y="30204"/>
                  </a:lnTo>
                  <a:lnTo>
                    <a:pt x="134307" y="29434"/>
                  </a:lnTo>
                  <a:lnTo>
                    <a:pt x="134083" y="28607"/>
                  </a:lnTo>
                  <a:lnTo>
                    <a:pt x="133859" y="27710"/>
                  </a:lnTo>
                  <a:lnTo>
                    <a:pt x="133634" y="26772"/>
                  </a:lnTo>
                  <a:lnTo>
                    <a:pt x="133172" y="24782"/>
                  </a:lnTo>
                  <a:lnTo>
                    <a:pt x="132710" y="22695"/>
                  </a:lnTo>
                  <a:lnTo>
                    <a:pt x="132248" y="20538"/>
                  </a:lnTo>
                  <a:lnTo>
                    <a:pt x="131813" y="18380"/>
                  </a:lnTo>
                  <a:lnTo>
                    <a:pt x="131393" y="16279"/>
                  </a:lnTo>
                  <a:lnTo>
                    <a:pt x="131015" y="14290"/>
                  </a:lnTo>
                  <a:lnTo>
                    <a:pt x="130356" y="10829"/>
                  </a:lnTo>
                  <a:lnTo>
                    <a:pt x="129922" y="8448"/>
                  </a:lnTo>
                  <a:lnTo>
                    <a:pt x="129768" y="7551"/>
                  </a:lnTo>
                  <a:lnTo>
                    <a:pt x="130608" y="7425"/>
                  </a:lnTo>
                  <a:lnTo>
                    <a:pt x="130090" y="4903"/>
                  </a:lnTo>
                  <a:lnTo>
                    <a:pt x="128871" y="4217"/>
                  </a:lnTo>
                  <a:lnTo>
                    <a:pt x="128773" y="4133"/>
                  </a:lnTo>
                  <a:lnTo>
                    <a:pt x="128661" y="3993"/>
                  </a:lnTo>
                  <a:lnTo>
                    <a:pt x="128535" y="3839"/>
                  </a:lnTo>
                  <a:lnTo>
                    <a:pt x="128395" y="3643"/>
                  </a:lnTo>
                  <a:lnTo>
                    <a:pt x="128101" y="3166"/>
                  </a:lnTo>
                  <a:lnTo>
                    <a:pt x="127765" y="2606"/>
                  </a:lnTo>
                  <a:lnTo>
                    <a:pt x="127428" y="1975"/>
                  </a:lnTo>
                  <a:lnTo>
                    <a:pt x="127078" y="1317"/>
                  </a:lnTo>
                  <a:lnTo>
                    <a:pt x="126742" y="659"/>
                  </a:lnTo>
                  <a:lnTo>
                    <a:pt x="126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fill="none" h="1458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  <a:lnTo>
                    <a:pt x="0" y="287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  <a:lnTo>
                    <a:pt x="0" y="287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0"/>
                  </a:move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  <a:lnTo>
                    <a:pt x="0" y="287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0"/>
                  </a:move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  <a:lnTo>
                    <a:pt x="0" y="287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2859"/>
                  </a:lnTo>
                  <a:lnTo>
                    <a:pt x="0" y="285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176325" y="1131550"/>
              <a:ext cx="804500" cy="639200"/>
            </a:xfrm>
            <a:custGeom>
              <a:rect b="b" l="l" r="r" t="t"/>
              <a:pathLst>
                <a:path extrusionOk="0" fill="none" h="25568" w="32180">
                  <a:moveTo>
                    <a:pt x="1" y="1584"/>
                  </a:moveTo>
                  <a:lnTo>
                    <a:pt x="1" y="1584"/>
                  </a:lnTo>
                  <a:lnTo>
                    <a:pt x="1" y="1584"/>
                  </a:lnTo>
                  <a:lnTo>
                    <a:pt x="15" y="1415"/>
                  </a:lnTo>
                  <a:lnTo>
                    <a:pt x="43" y="1261"/>
                  </a:lnTo>
                  <a:lnTo>
                    <a:pt x="71" y="1107"/>
                  </a:lnTo>
                  <a:lnTo>
                    <a:pt x="127" y="967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63" y="463"/>
                  </a:lnTo>
                  <a:lnTo>
                    <a:pt x="575" y="365"/>
                  </a:lnTo>
                  <a:lnTo>
                    <a:pt x="701" y="267"/>
                  </a:lnTo>
                  <a:lnTo>
                    <a:pt x="827" y="197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62" y="29"/>
                  </a:lnTo>
                  <a:lnTo>
                    <a:pt x="1430" y="15"/>
                  </a:lnTo>
                  <a:lnTo>
                    <a:pt x="1584" y="1"/>
                  </a:lnTo>
                  <a:lnTo>
                    <a:pt x="21897" y="1"/>
                  </a:lnTo>
                  <a:lnTo>
                    <a:pt x="21897" y="1"/>
                  </a:lnTo>
                  <a:lnTo>
                    <a:pt x="22065" y="15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97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7"/>
                  </a:lnTo>
                  <a:lnTo>
                    <a:pt x="23410" y="1107"/>
                  </a:lnTo>
                  <a:lnTo>
                    <a:pt x="23452" y="1261"/>
                  </a:lnTo>
                  <a:lnTo>
                    <a:pt x="23466" y="1415"/>
                  </a:lnTo>
                  <a:lnTo>
                    <a:pt x="23480" y="1584"/>
                  </a:lnTo>
                  <a:lnTo>
                    <a:pt x="23480" y="7327"/>
                  </a:lnTo>
                  <a:lnTo>
                    <a:pt x="23480" y="7327"/>
                  </a:lnTo>
                  <a:lnTo>
                    <a:pt x="23480" y="7327"/>
                  </a:lnTo>
                  <a:lnTo>
                    <a:pt x="23466" y="7481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44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46"/>
                  </a:lnTo>
                  <a:lnTo>
                    <a:pt x="22780" y="8630"/>
                  </a:lnTo>
                  <a:lnTo>
                    <a:pt x="22654" y="8714"/>
                  </a:lnTo>
                  <a:lnTo>
                    <a:pt x="22513" y="8784"/>
                  </a:lnTo>
                  <a:lnTo>
                    <a:pt x="22373" y="8826"/>
                  </a:lnTo>
                  <a:lnTo>
                    <a:pt x="22219" y="8868"/>
                  </a:lnTo>
                  <a:lnTo>
                    <a:pt x="22065" y="8896"/>
                  </a:lnTo>
                  <a:lnTo>
                    <a:pt x="21897" y="8896"/>
                  </a:lnTo>
                  <a:lnTo>
                    <a:pt x="12105" y="8896"/>
                  </a:lnTo>
                  <a:lnTo>
                    <a:pt x="12105" y="23200"/>
                  </a:lnTo>
                  <a:lnTo>
                    <a:pt x="12105" y="23200"/>
                  </a:lnTo>
                  <a:lnTo>
                    <a:pt x="12119" y="23312"/>
                  </a:lnTo>
                  <a:lnTo>
                    <a:pt x="12133" y="23424"/>
                  </a:lnTo>
                  <a:lnTo>
                    <a:pt x="12161" y="23536"/>
                  </a:lnTo>
                  <a:lnTo>
                    <a:pt x="12203" y="23648"/>
                  </a:lnTo>
                  <a:lnTo>
                    <a:pt x="12245" y="23746"/>
                  </a:lnTo>
                  <a:lnTo>
                    <a:pt x="12301" y="23844"/>
                  </a:lnTo>
                  <a:lnTo>
                    <a:pt x="12371" y="23928"/>
                  </a:lnTo>
                  <a:lnTo>
                    <a:pt x="12441" y="24012"/>
                  </a:lnTo>
                  <a:lnTo>
                    <a:pt x="12525" y="24082"/>
                  </a:lnTo>
                  <a:lnTo>
                    <a:pt x="12609" y="24152"/>
                  </a:lnTo>
                  <a:lnTo>
                    <a:pt x="12707" y="24208"/>
                  </a:lnTo>
                  <a:lnTo>
                    <a:pt x="12805" y="24251"/>
                  </a:lnTo>
                  <a:lnTo>
                    <a:pt x="12917" y="24293"/>
                  </a:lnTo>
                  <a:lnTo>
                    <a:pt x="13015" y="24321"/>
                  </a:lnTo>
                  <a:lnTo>
                    <a:pt x="13141" y="24335"/>
                  </a:lnTo>
                  <a:lnTo>
                    <a:pt x="13253" y="24335"/>
                  </a:lnTo>
                  <a:lnTo>
                    <a:pt x="30555" y="24335"/>
                  </a:lnTo>
                  <a:lnTo>
                    <a:pt x="30555" y="24335"/>
                  </a:lnTo>
                  <a:lnTo>
                    <a:pt x="30611" y="24236"/>
                  </a:lnTo>
                  <a:lnTo>
                    <a:pt x="30695" y="24138"/>
                  </a:lnTo>
                  <a:lnTo>
                    <a:pt x="30779" y="24054"/>
                  </a:lnTo>
                  <a:lnTo>
                    <a:pt x="30863" y="23984"/>
                  </a:lnTo>
                  <a:lnTo>
                    <a:pt x="30975" y="23928"/>
                  </a:lnTo>
                  <a:lnTo>
                    <a:pt x="31087" y="23886"/>
                  </a:lnTo>
                  <a:lnTo>
                    <a:pt x="31199" y="23858"/>
                  </a:lnTo>
                  <a:lnTo>
                    <a:pt x="31325" y="23844"/>
                  </a:lnTo>
                  <a:lnTo>
                    <a:pt x="31325" y="23844"/>
                  </a:lnTo>
                  <a:lnTo>
                    <a:pt x="31325" y="23844"/>
                  </a:lnTo>
                  <a:lnTo>
                    <a:pt x="31325" y="23858"/>
                  </a:lnTo>
                  <a:lnTo>
                    <a:pt x="31325" y="23858"/>
                  </a:lnTo>
                  <a:lnTo>
                    <a:pt x="31451" y="23872"/>
                  </a:lnTo>
                  <a:lnTo>
                    <a:pt x="31563" y="23900"/>
                  </a:lnTo>
                  <a:lnTo>
                    <a:pt x="31675" y="23928"/>
                  </a:lnTo>
                  <a:lnTo>
                    <a:pt x="31788" y="23998"/>
                  </a:lnTo>
                  <a:lnTo>
                    <a:pt x="31886" y="24068"/>
                  </a:lnTo>
                  <a:lnTo>
                    <a:pt x="31970" y="24138"/>
                  </a:lnTo>
                  <a:lnTo>
                    <a:pt x="32040" y="24236"/>
                  </a:lnTo>
                  <a:lnTo>
                    <a:pt x="32096" y="24349"/>
                  </a:lnTo>
                  <a:lnTo>
                    <a:pt x="32096" y="24349"/>
                  </a:lnTo>
                  <a:lnTo>
                    <a:pt x="32138" y="24433"/>
                  </a:lnTo>
                  <a:lnTo>
                    <a:pt x="32166" y="24531"/>
                  </a:lnTo>
                  <a:lnTo>
                    <a:pt x="32180" y="24615"/>
                  </a:lnTo>
                  <a:lnTo>
                    <a:pt x="32180" y="24713"/>
                  </a:lnTo>
                  <a:lnTo>
                    <a:pt x="32180" y="24713"/>
                  </a:lnTo>
                  <a:lnTo>
                    <a:pt x="32180" y="24825"/>
                  </a:lnTo>
                  <a:lnTo>
                    <a:pt x="32152" y="24951"/>
                  </a:lnTo>
                  <a:lnTo>
                    <a:pt x="32110" y="25063"/>
                  </a:lnTo>
                  <a:lnTo>
                    <a:pt x="32054" y="25161"/>
                  </a:lnTo>
                  <a:lnTo>
                    <a:pt x="31984" y="25259"/>
                  </a:lnTo>
                  <a:lnTo>
                    <a:pt x="31900" y="25343"/>
                  </a:lnTo>
                  <a:lnTo>
                    <a:pt x="31802" y="25427"/>
                  </a:lnTo>
                  <a:lnTo>
                    <a:pt x="31689" y="25483"/>
                  </a:lnTo>
                  <a:lnTo>
                    <a:pt x="31689" y="25483"/>
                  </a:lnTo>
                  <a:lnTo>
                    <a:pt x="31605" y="25525"/>
                  </a:lnTo>
                  <a:lnTo>
                    <a:pt x="31507" y="25553"/>
                  </a:lnTo>
                  <a:lnTo>
                    <a:pt x="31423" y="25567"/>
                  </a:lnTo>
                  <a:lnTo>
                    <a:pt x="31325" y="25567"/>
                  </a:lnTo>
                  <a:lnTo>
                    <a:pt x="31325" y="25567"/>
                  </a:lnTo>
                  <a:lnTo>
                    <a:pt x="31213" y="25553"/>
                  </a:lnTo>
                  <a:lnTo>
                    <a:pt x="31087" y="25539"/>
                  </a:lnTo>
                  <a:lnTo>
                    <a:pt x="30989" y="25497"/>
                  </a:lnTo>
                  <a:lnTo>
                    <a:pt x="30877" y="25441"/>
                  </a:lnTo>
                  <a:lnTo>
                    <a:pt x="30779" y="25371"/>
                  </a:lnTo>
                  <a:lnTo>
                    <a:pt x="30695" y="25287"/>
                  </a:lnTo>
                  <a:lnTo>
                    <a:pt x="30625" y="25189"/>
                  </a:lnTo>
                  <a:lnTo>
                    <a:pt x="30555" y="25077"/>
                  </a:lnTo>
                  <a:lnTo>
                    <a:pt x="13253" y="25077"/>
                  </a:lnTo>
                  <a:lnTo>
                    <a:pt x="13253" y="25077"/>
                  </a:lnTo>
                  <a:lnTo>
                    <a:pt x="13057" y="25063"/>
                  </a:lnTo>
                  <a:lnTo>
                    <a:pt x="12875" y="25035"/>
                  </a:lnTo>
                  <a:lnTo>
                    <a:pt x="12693" y="24993"/>
                  </a:lnTo>
                  <a:lnTo>
                    <a:pt x="12525" y="24937"/>
                  </a:lnTo>
                  <a:lnTo>
                    <a:pt x="12357" y="24853"/>
                  </a:lnTo>
                  <a:lnTo>
                    <a:pt x="12203" y="24755"/>
                  </a:lnTo>
                  <a:lnTo>
                    <a:pt x="12063" y="24657"/>
                  </a:lnTo>
                  <a:lnTo>
                    <a:pt x="11923" y="24531"/>
                  </a:lnTo>
                  <a:lnTo>
                    <a:pt x="11810" y="24405"/>
                  </a:lnTo>
                  <a:lnTo>
                    <a:pt x="11698" y="24251"/>
                  </a:lnTo>
                  <a:lnTo>
                    <a:pt x="11600" y="24096"/>
                  </a:lnTo>
                  <a:lnTo>
                    <a:pt x="11530" y="23942"/>
                  </a:lnTo>
                  <a:lnTo>
                    <a:pt x="11460" y="23774"/>
                  </a:lnTo>
                  <a:lnTo>
                    <a:pt x="11418" y="23592"/>
                  </a:lnTo>
                  <a:lnTo>
                    <a:pt x="11390" y="23396"/>
                  </a:lnTo>
                  <a:lnTo>
                    <a:pt x="11376" y="23214"/>
                  </a:lnTo>
                  <a:lnTo>
                    <a:pt x="11376" y="8896"/>
                  </a:lnTo>
                  <a:lnTo>
                    <a:pt x="1584" y="8896"/>
                  </a:lnTo>
                  <a:lnTo>
                    <a:pt x="1584" y="8896"/>
                  </a:lnTo>
                  <a:lnTo>
                    <a:pt x="1430" y="8896"/>
                  </a:lnTo>
                  <a:lnTo>
                    <a:pt x="1262" y="8868"/>
                  </a:lnTo>
                  <a:lnTo>
                    <a:pt x="1121" y="8826"/>
                  </a:lnTo>
                  <a:lnTo>
                    <a:pt x="967" y="8784"/>
                  </a:lnTo>
                  <a:lnTo>
                    <a:pt x="827" y="8714"/>
                  </a:lnTo>
                  <a:lnTo>
                    <a:pt x="701" y="8630"/>
                  </a:lnTo>
                  <a:lnTo>
                    <a:pt x="575" y="8546"/>
                  </a:lnTo>
                  <a:lnTo>
                    <a:pt x="463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44"/>
                  </a:lnTo>
                  <a:lnTo>
                    <a:pt x="71" y="7790"/>
                  </a:lnTo>
                  <a:lnTo>
                    <a:pt x="43" y="7636"/>
                  </a:lnTo>
                  <a:lnTo>
                    <a:pt x="15" y="7481"/>
                  </a:lnTo>
                  <a:lnTo>
                    <a:pt x="1" y="7327"/>
                  </a:lnTo>
                  <a:lnTo>
                    <a:pt x="1" y="1584"/>
                  </a:lnTo>
                  <a:lnTo>
                    <a:pt x="1" y="15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282350" y="501475"/>
              <a:ext cx="587025" cy="806275"/>
            </a:xfrm>
            <a:custGeom>
              <a:rect b="b" l="l" r="r" t="t"/>
              <a:pathLst>
                <a:path extrusionOk="0" fill="none" h="32251" w="23481">
                  <a:moveTo>
                    <a:pt x="1" y="1584"/>
                  </a:moveTo>
                  <a:lnTo>
                    <a:pt x="1" y="1584"/>
                  </a:lnTo>
                  <a:lnTo>
                    <a:pt x="1" y="1584"/>
                  </a:lnTo>
                  <a:lnTo>
                    <a:pt x="15" y="1416"/>
                  </a:lnTo>
                  <a:lnTo>
                    <a:pt x="43" y="1262"/>
                  </a:lnTo>
                  <a:lnTo>
                    <a:pt x="85" y="1108"/>
                  </a:lnTo>
                  <a:lnTo>
                    <a:pt x="127" y="968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77" y="463"/>
                  </a:lnTo>
                  <a:lnTo>
                    <a:pt x="589" y="365"/>
                  </a:lnTo>
                  <a:lnTo>
                    <a:pt x="701" y="267"/>
                  </a:lnTo>
                  <a:lnTo>
                    <a:pt x="841" y="183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76" y="29"/>
                  </a:lnTo>
                  <a:lnTo>
                    <a:pt x="1430" y="1"/>
                  </a:lnTo>
                  <a:lnTo>
                    <a:pt x="1584" y="1"/>
                  </a:lnTo>
                  <a:lnTo>
                    <a:pt x="21897" y="1"/>
                  </a:lnTo>
                  <a:lnTo>
                    <a:pt x="21897" y="1"/>
                  </a:lnTo>
                  <a:lnTo>
                    <a:pt x="22065" y="1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83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8"/>
                  </a:lnTo>
                  <a:lnTo>
                    <a:pt x="23410" y="1108"/>
                  </a:lnTo>
                  <a:lnTo>
                    <a:pt x="23452" y="1262"/>
                  </a:lnTo>
                  <a:lnTo>
                    <a:pt x="23466" y="1416"/>
                  </a:lnTo>
                  <a:lnTo>
                    <a:pt x="23480" y="1584"/>
                  </a:lnTo>
                  <a:lnTo>
                    <a:pt x="23480" y="7314"/>
                  </a:lnTo>
                  <a:lnTo>
                    <a:pt x="23480" y="7314"/>
                  </a:lnTo>
                  <a:lnTo>
                    <a:pt x="23480" y="7314"/>
                  </a:lnTo>
                  <a:lnTo>
                    <a:pt x="23466" y="7482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30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33"/>
                  </a:lnTo>
                  <a:lnTo>
                    <a:pt x="22780" y="8631"/>
                  </a:lnTo>
                  <a:lnTo>
                    <a:pt x="22654" y="8715"/>
                  </a:lnTo>
                  <a:lnTo>
                    <a:pt x="22513" y="8771"/>
                  </a:lnTo>
                  <a:lnTo>
                    <a:pt x="22373" y="8827"/>
                  </a:lnTo>
                  <a:lnTo>
                    <a:pt x="22219" y="8869"/>
                  </a:lnTo>
                  <a:lnTo>
                    <a:pt x="22065" y="8897"/>
                  </a:lnTo>
                  <a:lnTo>
                    <a:pt x="21897" y="8897"/>
                  </a:lnTo>
                  <a:lnTo>
                    <a:pt x="12105" y="8897"/>
                  </a:lnTo>
                  <a:lnTo>
                    <a:pt x="12105" y="30611"/>
                  </a:lnTo>
                  <a:lnTo>
                    <a:pt x="12105" y="30611"/>
                  </a:lnTo>
                  <a:lnTo>
                    <a:pt x="12231" y="30681"/>
                  </a:lnTo>
                  <a:lnTo>
                    <a:pt x="12357" y="30779"/>
                  </a:lnTo>
                  <a:lnTo>
                    <a:pt x="12455" y="30891"/>
                  </a:lnTo>
                  <a:lnTo>
                    <a:pt x="12525" y="31031"/>
                  </a:lnTo>
                  <a:lnTo>
                    <a:pt x="12525" y="31031"/>
                  </a:lnTo>
                  <a:lnTo>
                    <a:pt x="12553" y="31115"/>
                  </a:lnTo>
                  <a:lnTo>
                    <a:pt x="12581" y="31213"/>
                  </a:lnTo>
                  <a:lnTo>
                    <a:pt x="12595" y="31298"/>
                  </a:lnTo>
                  <a:lnTo>
                    <a:pt x="12609" y="31396"/>
                  </a:lnTo>
                  <a:lnTo>
                    <a:pt x="12609" y="31396"/>
                  </a:lnTo>
                  <a:lnTo>
                    <a:pt x="12595" y="31508"/>
                  </a:lnTo>
                  <a:lnTo>
                    <a:pt x="12567" y="31634"/>
                  </a:lnTo>
                  <a:lnTo>
                    <a:pt x="12525" y="31746"/>
                  </a:lnTo>
                  <a:lnTo>
                    <a:pt x="12469" y="31844"/>
                  </a:lnTo>
                  <a:lnTo>
                    <a:pt x="12399" y="31942"/>
                  </a:lnTo>
                  <a:lnTo>
                    <a:pt x="12315" y="32026"/>
                  </a:lnTo>
                  <a:lnTo>
                    <a:pt x="12217" y="32110"/>
                  </a:lnTo>
                  <a:lnTo>
                    <a:pt x="12105" y="32166"/>
                  </a:lnTo>
                  <a:lnTo>
                    <a:pt x="12105" y="32166"/>
                  </a:lnTo>
                  <a:lnTo>
                    <a:pt x="12021" y="32208"/>
                  </a:lnTo>
                  <a:lnTo>
                    <a:pt x="11922" y="32236"/>
                  </a:lnTo>
                  <a:lnTo>
                    <a:pt x="11838" y="32250"/>
                  </a:lnTo>
                  <a:lnTo>
                    <a:pt x="11740" y="32250"/>
                  </a:lnTo>
                  <a:lnTo>
                    <a:pt x="11740" y="32250"/>
                  </a:lnTo>
                  <a:lnTo>
                    <a:pt x="11628" y="32236"/>
                  </a:lnTo>
                  <a:lnTo>
                    <a:pt x="11502" y="32222"/>
                  </a:lnTo>
                  <a:lnTo>
                    <a:pt x="11390" y="32180"/>
                  </a:lnTo>
                  <a:lnTo>
                    <a:pt x="11292" y="32124"/>
                  </a:lnTo>
                  <a:lnTo>
                    <a:pt x="11194" y="32054"/>
                  </a:lnTo>
                  <a:lnTo>
                    <a:pt x="11096" y="31956"/>
                  </a:lnTo>
                  <a:lnTo>
                    <a:pt x="11026" y="31858"/>
                  </a:lnTo>
                  <a:lnTo>
                    <a:pt x="10970" y="31760"/>
                  </a:lnTo>
                  <a:lnTo>
                    <a:pt x="10970" y="31760"/>
                  </a:lnTo>
                  <a:lnTo>
                    <a:pt x="10928" y="31662"/>
                  </a:lnTo>
                  <a:lnTo>
                    <a:pt x="10900" y="31578"/>
                  </a:lnTo>
                  <a:lnTo>
                    <a:pt x="10886" y="31480"/>
                  </a:lnTo>
                  <a:lnTo>
                    <a:pt x="10886" y="31396"/>
                  </a:lnTo>
                  <a:lnTo>
                    <a:pt x="10886" y="31396"/>
                  </a:lnTo>
                  <a:lnTo>
                    <a:pt x="10886" y="31270"/>
                  </a:lnTo>
                  <a:lnTo>
                    <a:pt x="10914" y="31157"/>
                  </a:lnTo>
                  <a:lnTo>
                    <a:pt x="10956" y="31045"/>
                  </a:lnTo>
                  <a:lnTo>
                    <a:pt x="11012" y="30933"/>
                  </a:lnTo>
                  <a:lnTo>
                    <a:pt x="11082" y="30835"/>
                  </a:lnTo>
                  <a:lnTo>
                    <a:pt x="11166" y="30751"/>
                  </a:lnTo>
                  <a:lnTo>
                    <a:pt x="11264" y="30667"/>
                  </a:lnTo>
                  <a:lnTo>
                    <a:pt x="11376" y="30611"/>
                  </a:lnTo>
                  <a:lnTo>
                    <a:pt x="11376" y="8897"/>
                  </a:lnTo>
                  <a:lnTo>
                    <a:pt x="1584" y="8897"/>
                  </a:lnTo>
                  <a:lnTo>
                    <a:pt x="1584" y="8897"/>
                  </a:lnTo>
                  <a:lnTo>
                    <a:pt x="1430" y="8897"/>
                  </a:lnTo>
                  <a:lnTo>
                    <a:pt x="1276" y="8869"/>
                  </a:lnTo>
                  <a:lnTo>
                    <a:pt x="1121" y="8827"/>
                  </a:lnTo>
                  <a:lnTo>
                    <a:pt x="967" y="8771"/>
                  </a:lnTo>
                  <a:lnTo>
                    <a:pt x="841" y="8715"/>
                  </a:lnTo>
                  <a:lnTo>
                    <a:pt x="701" y="8631"/>
                  </a:lnTo>
                  <a:lnTo>
                    <a:pt x="589" y="8533"/>
                  </a:lnTo>
                  <a:lnTo>
                    <a:pt x="477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30"/>
                  </a:lnTo>
                  <a:lnTo>
                    <a:pt x="85" y="7790"/>
                  </a:lnTo>
                  <a:lnTo>
                    <a:pt x="43" y="7636"/>
                  </a:lnTo>
                  <a:lnTo>
                    <a:pt x="15" y="7482"/>
                  </a:lnTo>
                  <a:lnTo>
                    <a:pt x="1" y="7314"/>
                  </a:lnTo>
                  <a:lnTo>
                    <a:pt x="1" y="1584"/>
                  </a:lnTo>
                  <a:lnTo>
                    <a:pt x="1" y="15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1536450" y="357900"/>
              <a:ext cx="3495675" cy="2643900"/>
            </a:xfrm>
            <a:custGeom>
              <a:rect b="b" l="l" r="r" t="t"/>
              <a:pathLst>
                <a:path extrusionOk="0" fill="none" h="105756" w="139827">
                  <a:moveTo>
                    <a:pt x="126420" y="0"/>
                  </a:moveTo>
                  <a:lnTo>
                    <a:pt x="3055" y="0"/>
                  </a:lnTo>
                  <a:lnTo>
                    <a:pt x="3055" y="0"/>
                  </a:lnTo>
                  <a:lnTo>
                    <a:pt x="2733" y="14"/>
                  </a:lnTo>
                  <a:lnTo>
                    <a:pt x="2439" y="70"/>
                  </a:lnTo>
                  <a:lnTo>
                    <a:pt x="2144" y="140"/>
                  </a:lnTo>
                  <a:lnTo>
                    <a:pt x="1864" y="238"/>
                  </a:lnTo>
                  <a:lnTo>
                    <a:pt x="1598" y="378"/>
                  </a:lnTo>
                  <a:lnTo>
                    <a:pt x="1346" y="533"/>
                  </a:lnTo>
                  <a:lnTo>
                    <a:pt x="1108" y="701"/>
                  </a:lnTo>
                  <a:lnTo>
                    <a:pt x="898" y="897"/>
                  </a:lnTo>
                  <a:lnTo>
                    <a:pt x="687" y="1121"/>
                  </a:lnTo>
                  <a:lnTo>
                    <a:pt x="519" y="1345"/>
                  </a:lnTo>
                  <a:lnTo>
                    <a:pt x="365" y="1597"/>
                  </a:lnTo>
                  <a:lnTo>
                    <a:pt x="239" y="1863"/>
                  </a:lnTo>
                  <a:lnTo>
                    <a:pt x="141" y="2144"/>
                  </a:lnTo>
                  <a:lnTo>
                    <a:pt x="57" y="2438"/>
                  </a:lnTo>
                  <a:lnTo>
                    <a:pt x="15" y="2746"/>
                  </a:lnTo>
                  <a:lnTo>
                    <a:pt x="1" y="3054"/>
                  </a:lnTo>
                  <a:lnTo>
                    <a:pt x="1" y="47519"/>
                  </a:lnTo>
                  <a:lnTo>
                    <a:pt x="1" y="47519"/>
                  </a:lnTo>
                  <a:lnTo>
                    <a:pt x="113" y="48108"/>
                  </a:lnTo>
                  <a:lnTo>
                    <a:pt x="183" y="48696"/>
                  </a:lnTo>
                  <a:lnTo>
                    <a:pt x="239" y="49299"/>
                  </a:lnTo>
                  <a:lnTo>
                    <a:pt x="267" y="49901"/>
                  </a:lnTo>
                  <a:lnTo>
                    <a:pt x="267" y="49901"/>
                  </a:lnTo>
                  <a:lnTo>
                    <a:pt x="309" y="50629"/>
                  </a:lnTo>
                  <a:lnTo>
                    <a:pt x="323" y="51344"/>
                  </a:lnTo>
                  <a:lnTo>
                    <a:pt x="323" y="52030"/>
                  </a:lnTo>
                  <a:lnTo>
                    <a:pt x="309" y="52689"/>
                  </a:lnTo>
                  <a:lnTo>
                    <a:pt x="267" y="53347"/>
                  </a:lnTo>
                  <a:lnTo>
                    <a:pt x="197" y="53964"/>
                  </a:lnTo>
                  <a:lnTo>
                    <a:pt x="113" y="54566"/>
                  </a:lnTo>
                  <a:lnTo>
                    <a:pt x="1" y="55126"/>
                  </a:lnTo>
                  <a:lnTo>
                    <a:pt x="1" y="61907"/>
                  </a:lnTo>
                  <a:lnTo>
                    <a:pt x="1" y="61907"/>
                  </a:lnTo>
                  <a:lnTo>
                    <a:pt x="1024" y="61837"/>
                  </a:lnTo>
                  <a:lnTo>
                    <a:pt x="2060" y="61795"/>
                  </a:lnTo>
                  <a:lnTo>
                    <a:pt x="3083" y="61753"/>
                  </a:lnTo>
                  <a:lnTo>
                    <a:pt x="4120" y="61753"/>
                  </a:lnTo>
                  <a:lnTo>
                    <a:pt x="4120" y="61753"/>
                  </a:lnTo>
                  <a:lnTo>
                    <a:pt x="5002" y="61753"/>
                  </a:lnTo>
                  <a:lnTo>
                    <a:pt x="5899" y="61781"/>
                  </a:lnTo>
                  <a:lnTo>
                    <a:pt x="5899" y="61781"/>
                  </a:lnTo>
                  <a:lnTo>
                    <a:pt x="5899" y="61781"/>
                  </a:lnTo>
                  <a:lnTo>
                    <a:pt x="5899" y="61781"/>
                  </a:lnTo>
                  <a:lnTo>
                    <a:pt x="5801" y="63616"/>
                  </a:lnTo>
                  <a:lnTo>
                    <a:pt x="5717" y="65367"/>
                  </a:lnTo>
                  <a:lnTo>
                    <a:pt x="5717" y="65367"/>
                  </a:lnTo>
                  <a:lnTo>
                    <a:pt x="5633" y="67511"/>
                  </a:lnTo>
                  <a:lnTo>
                    <a:pt x="5577" y="69500"/>
                  </a:lnTo>
                  <a:lnTo>
                    <a:pt x="5577" y="69500"/>
                  </a:lnTo>
                  <a:lnTo>
                    <a:pt x="5549" y="71195"/>
                  </a:lnTo>
                  <a:lnTo>
                    <a:pt x="5535" y="72764"/>
                  </a:lnTo>
                  <a:lnTo>
                    <a:pt x="5535" y="72764"/>
                  </a:lnTo>
                  <a:lnTo>
                    <a:pt x="5549" y="74319"/>
                  </a:lnTo>
                  <a:lnTo>
                    <a:pt x="5577" y="75762"/>
                  </a:lnTo>
                  <a:lnTo>
                    <a:pt x="5577" y="75762"/>
                  </a:lnTo>
                  <a:lnTo>
                    <a:pt x="5605" y="76547"/>
                  </a:lnTo>
                  <a:lnTo>
                    <a:pt x="5633" y="77345"/>
                  </a:lnTo>
                  <a:lnTo>
                    <a:pt x="5675" y="78130"/>
                  </a:lnTo>
                  <a:lnTo>
                    <a:pt x="5731" y="78914"/>
                  </a:lnTo>
                  <a:lnTo>
                    <a:pt x="5801" y="79713"/>
                  </a:lnTo>
                  <a:lnTo>
                    <a:pt x="5871" y="80497"/>
                  </a:lnTo>
                  <a:lnTo>
                    <a:pt x="5955" y="81282"/>
                  </a:lnTo>
                  <a:lnTo>
                    <a:pt x="6053" y="82066"/>
                  </a:lnTo>
                  <a:lnTo>
                    <a:pt x="7818" y="81968"/>
                  </a:lnTo>
                  <a:lnTo>
                    <a:pt x="10396" y="66138"/>
                  </a:lnTo>
                  <a:lnTo>
                    <a:pt x="10396" y="66138"/>
                  </a:lnTo>
                  <a:lnTo>
                    <a:pt x="10424" y="66012"/>
                  </a:lnTo>
                  <a:lnTo>
                    <a:pt x="10480" y="65900"/>
                  </a:lnTo>
                  <a:lnTo>
                    <a:pt x="10550" y="65801"/>
                  </a:lnTo>
                  <a:lnTo>
                    <a:pt x="10634" y="65703"/>
                  </a:lnTo>
                  <a:lnTo>
                    <a:pt x="10746" y="65633"/>
                  </a:lnTo>
                  <a:lnTo>
                    <a:pt x="10844" y="65577"/>
                  </a:lnTo>
                  <a:lnTo>
                    <a:pt x="10970" y="65535"/>
                  </a:lnTo>
                  <a:lnTo>
                    <a:pt x="11096" y="65521"/>
                  </a:lnTo>
                  <a:lnTo>
                    <a:pt x="11320" y="65507"/>
                  </a:lnTo>
                  <a:lnTo>
                    <a:pt x="11320" y="65507"/>
                  </a:lnTo>
                  <a:lnTo>
                    <a:pt x="11376" y="65507"/>
                  </a:lnTo>
                  <a:lnTo>
                    <a:pt x="31928" y="64288"/>
                  </a:lnTo>
                  <a:lnTo>
                    <a:pt x="31928" y="64288"/>
                  </a:lnTo>
                  <a:lnTo>
                    <a:pt x="31956" y="64288"/>
                  </a:lnTo>
                  <a:lnTo>
                    <a:pt x="31956" y="64288"/>
                  </a:lnTo>
                  <a:lnTo>
                    <a:pt x="32040" y="64288"/>
                  </a:lnTo>
                  <a:lnTo>
                    <a:pt x="32110" y="64317"/>
                  </a:lnTo>
                  <a:lnTo>
                    <a:pt x="32180" y="64359"/>
                  </a:lnTo>
                  <a:lnTo>
                    <a:pt x="32250" y="64401"/>
                  </a:lnTo>
                  <a:lnTo>
                    <a:pt x="32292" y="64457"/>
                  </a:lnTo>
                  <a:lnTo>
                    <a:pt x="32334" y="64527"/>
                  </a:lnTo>
                  <a:lnTo>
                    <a:pt x="32362" y="64597"/>
                  </a:lnTo>
                  <a:lnTo>
                    <a:pt x="32376" y="64681"/>
                  </a:lnTo>
                  <a:lnTo>
                    <a:pt x="32376" y="64681"/>
                  </a:lnTo>
                  <a:lnTo>
                    <a:pt x="32376" y="64779"/>
                  </a:lnTo>
                  <a:lnTo>
                    <a:pt x="31227" y="71769"/>
                  </a:lnTo>
                  <a:lnTo>
                    <a:pt x="36439" y="67623"/>
                  </a:lnTo>
                  <a:lnTo>
                    <a:pt x="36439" y="67623"/>
                  </a:lnTo>
                  <a:lnTo>
                    <a:pt x="36383" y="67413"/>
                  </a:lnTo>
                  <a:lnTo>
                    <a:pt x="36341" y="67216"/>
                  </a:lnTo>
                  <a:lnTo>
                    <a:pt x="36313" y="67006"/>
                  </a:lnTo>
                  <a:lnTo>
                    <a:pt x="36313" y="66810"/>
                  </a:lnTo>
                  <a:lnTo>
                    <a:pt x="36313" y="66810"/>
                  </a:lnTo>
                  <a:lnTo>
                    <a:pt x="36313" y="66642"/>
                  </a:lnTo>
                  <a:lnTo>
                    <a:pt x="36327" y="66474"/>
                  </a:lnTo>
                  <a:lnTo>
                    <a:pt x="36355" y="66306"/>
                  </a:lnTo>
                  <a:lnTo>
                    <a:pt x="36383" y="66138"/>
                  </a:lnTo>
                  <a:lnTo>
                    <a:pt x="36425" y="65970"/>
                  </a:lnTo>
                  <a:lnTo>
                    <a:pt x="36481" y="65816"/>
                  </a:lnTo>
                  <a:lnTo>
                    <a:pt x="36537" y="65661"/>
                  </a:lnTo>
                  <a:lnTo>
                    <a:pt x="36607" y="65507"/>
                  </a:lnTo>
                  <a:lnTo>
                    <a:pt x="36691" y="65367"/>
                  </a:lnTo>
                  <a:lnTo>
                    <a:pt x="36775" y="65213"/>
                  </a:lnTo>
                  <a:lnTo>
                    <a:pt x="36859" y="65087"/>
                  </a:lnTo>
                  <a:lnTo>
                    <a:pt x="36971" y="64947"/>
                  </a:lnTo>
                  <a:lnTo>
                    <a:pt x="37083" y="64821"/>
                  </a:lnTo>
                  <a:lnTo>
                    <a:pt x="37195" y="64695"/>
                  </a:lnTo>
                  <a:lnTo>
                    <a:pt x="37321" y="64583"/>
                  </a:lnTo>
                  <a:lnTo>
                    <a:pt x="37447" y="64485"/>
                  </a:lnTo>
                  <a:lnTo>
                    <a:pt x="37447" y="64485"/>
                  </a:lnTo>
                  <a:lnTo>
                    <a:pt x="37658" y="64345"/>
                  </a:lnTo>
                  <a:lnTo>
                    <a:pt x="37868" y="64218"/>
                  </a:lnTo>
                  <a:lnTo>
                    <a:pt x="38078" y="64106"/>
                  </a:lnTo>
                  <a:lnTo>
                    <a:pt x="38302" y="64022"/>
                  </a:lnTo>
                  <a:lnTo>
                    <a:pt x="38526" y="63966"/>
                  </a:lnTo>
                  <a:lnTo>
                    <a:pt x="38750" y="63924"/>
                  </a:lnTo>
                  <a:lnTo>
                    <a:pt x="38988" y="63896"/>
                  </a:lnTo>
                  <a:lnTo>
                    <a:pt x="39213" y="63882"/>
                  </a:lnTo>
                  <a:lnTo>
                    <a:pt x="39213" y="63882"/>
                  </a:lnTo>
                  <a:lnTo>
                    <a:pt x="39381" y="63882"/>
                  </a:lnTo>
                  <a:lnTo>
                    <a:pt x="39549" y="63896"/>
                  </a:lnTo>
                  <a:lnTo>
                    <a:pt x="39703" y="63924"/>
                  </a:lnTo>
                  <a:lnTo>
                    <a:pt x="39871" y="63952"/>
                  </a:lnTo>
                  <a:lnTo>
                    <a:pt x="40025" y="63994"/>
                  </a:lnTo>
                  <a:lnTo>
                    <a:pt x="40179" y="64050"/>
                  </a:lnTo>
                  <a:lnTo>
                    <a:pt x="40333" y="64106"/>
                  </a:lnTo>
                  <a:lnTo>
                    <a:pt x="40487" y="64176"/>
                  </a:lnTo>
                  <a:lnTo>
                    <a:pt x="40642" y="64246"/>
                  </a:lnTo>
                  <a:lnTo>
                    <a:pt x="40782" y="64331"/>
                  </a:lnTo>
                  <a:lnTo>
                    <a:pt x="40922" y="64429"/>
                  </a:lnTo>
                  <a:lnTo>
                    <a:pt x="41048" y="64527"/>
                  </a:lnTo>
                  <a:lnTo>
                    <a:pt x="41174" y="64639"/>
                  </a:lnTo>
                  <a:lnTo>
                    <a:pt x="41300" y="64765"/>
                  </a:lnTo>
                  <a:lnTo>
                    <a:pt x="41426" y="64891"/>
                  </a:lnTo>
                  <a:lnTo>
                    <a:pt x="41538" y="65031"/>
                  </a:lnTo>
                  <a:lnTo>
                    <a:pt x="57509" y="60646"/>
                  </a:lnTo>
                  <a:lnTo>
                    <a:pt x="57509" y="60646"/>
                  </a:lnTo>
                  <a:lnTo>
                    <a:pt x="57551" y="60380"/>
                  </a:lnTo>
                  <a:lnTo>
                    <a:pt x="57621" y="60114"/>
                  </a:lnTo>
                  <a:lnTo>
                    <a:pt x="57719" y="59862"/>
                  </a:lnTo>
                  <a:lnTo>
                    <a:pt x="57831" y="59623"/>
                  </a:lnTo>
                  <a:lnTo>
                    <a:pt x="57957" y="59399"/>
                  </a:lnTo>
                  <a:lnTo>
                    <a:pt x="58111" y="59189"/>
                  </a:lnTo>
                  <a:lnTo>
                    <a:pt x="58279" y="58993"/>
                  </a:lnTo>
                  <a:lnTo>
                    <a:pt x="58475" y="58811"/>
                  </a:lnTo>
                  <a:lnTo>
                    <a:pt x="58671" y="58643"/>
                  </a:lnTo>
                  <a:lnTo>
                    <a:pt x="58882" y="58503"/>
                  </a:lnTo>
                  <a:lnTo>
                    <a:pt x="59120" y="58377"/>
                  </a:lnTo>
                  <a:lnTo>
                    <a:pt x="59358" y="58265"/>
                  </a:lnTo>
                  <a:lnTo>
                    <a:pt x="59610" y="58180"/>
                  </a:lnTo>
                  <a:lnTo>
                    <a:pt x="59862" y="58124"/>
                  </a:lnTo>
                  <a:lnTo>
                    <a:pt x="60128" y="58082"/>
                  </a:lnTo>
                  <a:lnTo>
                    <a:pt x="60409" y="58068"/>
                  </a:lnTo>
                  <a:lnTo>
                    <a:pt x="60409" y="58068"/>
                  </a:lnTo>
                  <a:lnTo>
                    <a:pt x="60591" y="58082"/>
                  </a:lnTo>
                  <a:lnTo>
                    <a:pt x="60773" y="58096"/>
                  </a:lnTo>
                  <a:lnTo>
                    <a:pt x="60955" y="58124"/>
                  </a:lnTo>
                  <a:lnTo>
                    <a:pt x="61137" y="58166"/>
                  </a:lnTo>
                  <a:lnTo>
                    <a:pt x="61319" y="58223"/>
                  </a:lnTo>
                  <a:lnTo>
                    <a:pt x="61487" y="58293"/>
                  </a:lnTo>
                  <a:lnTo>
                    <a:pt x="61655" y="58363"/>
                  </a:lnTo>
                  <a:lnTo>
                    <a:pt x="61823" y="58447"/>
                  </a:lnTo>
                  <a:lnTo>
                    <a:pt x="78775" y="44942"/>
                  </a:lnTo>
                  <a:lnTo>
                    <a:pt x="78775" y="44942"/>
                  </a:lnTo>
                  <a:lnTo>
                    <a:pt x="78719" y="44746"/>
                  </a:lnTo>
                  <a:lnTo>
                    <a:pt x="78690" y="44549"/>
                  </a:lnTo>
                  <a:lnTo>
                    <a:pt x="78662" y="44339"/>
                  </a:lnTo>
                  <a:lnTo>
                    <a:pt x="78648" y="44129"/>
                  </a:lnTo>
                  <a:lnTo>
                    <a:pt x="78648" y="44129"/>
                  </a:lnTo>
                  <a:lnTo>
                    <a:pt x="78662" y="43835"/>
                  </a:lnTo>
                  <a:lnTo>
                    <a:pt x="78704" y="43541"/>
                  </a:lnTo>
                  <a:lnTo>
                    <a:pt x="78775" y="43261"/>
                  </a:lnTo>
                  <a:lnTo>
                    <a:pt x="78873" y="42994"/>
                  </a:lnTo>
                  <a:lnTo>
                    <a:pt x="78999" y="42742"/>
                  </a:lnTo>
                  <a:lnTo>
                    <a:pt x="79153" y="42504"/>
                  </a:lnTo>
                  <a:lnTo>
                    <a:pt x="79321" y="42280"/>
                  </a:lnTo>
                  <a:lnTo>
                    <a:pt x="79503" y="42070"/>
                  </a:lnTo>
                  <a:lnTo>
                    <a:pt x="79713" y="41874"/>
                  </a:lnTo>
                  <a:lnTo>
                    <a:pt x="79937" y="41706"/>
                  </a:lnTo>
                  <a:lnTo>
                    <a:pt x="80175" y="41566"/>
                  </a:lnTo>
                  <a:lnTo>
                    <a:pt x="80428" y="41439"/>
                  </a:lnTo>
                  <a:lnTo>
                    <a:pt x="80708" y="41341"/>
                  </a:lnTo>
                  <a:lnTo>
                    <a:pt x="80988" y="41271"/>
                  </a:lnTo>
                  <a:lnTo>
                    <a:pt x="81268" y="41229"/>
                  </a:lnTo>
                  <a:lnTo>
                    <a:pt x="81576" y="41215"/>
                  </a:lnTo>
                  <a:lnTo>
                    <a:pt x="81576" y="41215"/>
                  </a:lnTo>
                  <a:lnTo>
                    <a:pt x="81815" y="41229"/>
                  </a:lnTo>
                  <a:lnTo>
                    <a:pt x="82067" y="41257"/>
                  </a:lnTo>
                  <a:lnTo>
                    <a:pt x="82305" y="41313"/>
                  </a:lnTo>
                  <a:lnTo>
                    <a:pt x="82543" y="41383"/>
                  </a:lnTo>
                  <a:lnTo>
                    <a:pt x="82767" y="41481"/>
                  </a:lnTo>
                  <a:lnTo>
                    <a:pt x="82991" y="41594"/>
                  </a:lnTo>
                  <a:lnTo>
                    <a:pt x="83201" y="41734"/>
                  </a:lnTo>
                  <a:lnTo>
                    <a:pt x="83398" y="41888"/>
                  </a:lnTo>
                  <a:lnTo>
                    <a:pt x="99830" y="33090"/>
                  </a:lnTo>
                  <a:lnTo>
                    <a:pt x="99830" y="33090"/>
                  </a:lnTo>
                  <a:lnTo>
                    <a:pt x="99816" y="32936"/>
                  </a:lnTo>
                  <a:lnTo>
                    <a:pt x="99830" y="32796"/>
                  </a:lnTo>
                  <a:lnTo>
                    <a:pt x="99830" y="32796"/>
                  </a:lnTo>
                  <a:lnTo>
                    <a:pt x="99844" y="32530"/>
                  </a:lnTo>
                  <a:lnTo>
                    <a:pt x="99872" y="32249"/>
                  </a:lnTo>
                  <a:lnTo>
                    <a:pt x="99942" y="31983"/>
                  </a:lnTo>
                  <a:lnTo>
                    <a:pt x="100026" y="31731"/>
                  </a:lnTo>
                  <a:lnTo>
                    <a:pt x="100026" y="31731"/>
                  </a:lnTo>
                  <a:lnTo>
                    <a:pt x="100125" y="31521"/>
                  </a:lnTo>
                  <a:lnTo>
                    <a:pt x="100223" y="31325"/>
                  </a:lnTo>
                  <a:lnTo>
                    <a:pt x="100349" y="31129"/>
                  </a:lnTo>
                  <a:lnTo>
                    <a:pt x="100475" y="30947"/>
                  </a:lnTo>
                  <a:lnTo>
                    <a:pt x="100615" y="30792"/>
                  </a:lnTo>
                  <a:lnTo>
                    <a:pt x="100783" y="30638"/>
                  </a:lnTo>
                  <a:lnTo>
                    <a:pt x="100937" y="30498"/>
                  </a:lnTo>
                  <a:lnTo>
                    <a:pt x="101119" y="30372"/>
                  </a:lnTo>
                  <a:lnTo>
                    <a:pt x="101301" y="30260"/>
                  </a:lnTo>
                  <a:lnTo>
                    <a:pt x="101497" y="30162"/>
                  </a:lnTo>
                  <a:lnTo>
                    <a:pt x="101694" y="30078"/>
                  </a:lnTo>
                  <a:lnTo>
                    <a:pt x="101890" y="30008"/>
                  </a:lnTo>
                  <a:lnTo>
                    <a:pt x="102100" y="29952"/>
                  </a:lnTo>
                  <a:lnTo>
                    <a:pt x="102310" y="29910"/>
                  </a:lnTo>
                  <a:lnTo>
                    <a:pt x="102520" y="29882"/>
                  </a:lnTo>
                  <a:lnTo>
                    <a:pt x="102744" y="29868"/>
                  </a:lnTo>
                  <a:lnTo>
                    <a:pt x="102744" y="29868"/>
                  </a:lnTo>
                  <a:lnTo>
                    <a:pt x="103010" y="29882"/>
                  </a:lnTo>
                  <a:lnTo>
                    <a:pt x="103277" y="29924"/>
                  </a:lnTo>
                  <a:lnTo>
                    <a:pt x="103543" y="29980"/>
                  </a:lnTo>
                  <a:lnTo>
                    <a:pt x="103809" y="30078"/>
                  </a:lnTo>
                  <a:lnTo>
                    <a:pt x="121264" y="11614"/>
                  </a:lnTo>
                  <a:lnTo>
                    <a:pt x="121264" y="11614"/>
                  </a:lnTo>
                  <a:lnTo>
                    <a:pt x="121152" y="11320"/>
                  </a:lnTo>
                  <a:lnTo>
                    <a:pt x="121068" y="11025"/>
                  </a:lnTo>
                  <a:lnTo>
                    <a:pt x="121012" y="10717"/>
                  </a:lnTo>
                  <a:lnTo>
                    <a:pt x="120998" y="10409"/>
                  </a:lnTo>
                  <a:lnTo>
                    <a:pt x="120998" y="10409"/>
                  </a:lnTo>
                  <a:lnTo>
                    <a:pt x="121012" y="10101"/>
                  </a:lnTo>
                  <a:lnTo>
                    <a:pt x="121054" y="9821"/>
                  </a:lnTo>
                  <a:lnTo>
                    <a:pt x="121138" y="9540"/>
                  </a:lnTo>
                  <a:lnTo>
                    <a:pt x="121236" y="9260"/>
                  </a:lnTo>
                  <a:lnTo>
                    <a:pt x="121348" y="9008"/>
                  </a:lnTo>
                  <a:lnTo>
                    <a:pt x="121503" y="8770"/>
                  </a:lnTo>
                  <a:lnTo>
                    <a:pt x="121671" y="8546"/>
                  </a:lnTo>
                  <a:lnTo>
                    <a:pt x="121853" y="8336"/>
                  </a:lnTo>
                  <a:lnTo>
                    <a:pt x="122063" y="8154"/>
                  </a:lnTo>
                  <a:lnTo>
                    <a:pt x="122287" y="7985"/>
                  </a:lnTo>
                  <a:lnTo>
                    <a:pt x="122525" y="7831"/>
                  </a:lnTo>
                  <a:lnTo>
                    <a:pt x="122791" y="7705"/>
                  </a:lnTo>
                  <a:lnTo>
                    <a:pt x="123058" y="7607"/>
                  </a:lnTo>
                  <a:lnTo>
                    <a:pt x="123338" y="7537"/>
                  </a:lnTo>
                  <a:lnTo>
                    <a:pt x="123618" y="7495"/>
                  </a:lnTo>
                  <a:lnTo>
                    <a:pt x="123926" y="7481"/>
                  </a:lnTo>
                  <a:lnTo>
                    <a:pt x="123926" y="7509"/>
                  </a:lnTo>
                  <a:lnTo>
                    <a:pt x="123926" y="7509"/>
                  </a:lnTo>
                  <a:lnTo>
                    <a:pt x="124206" y="7537"/>
                  </a:lnTo>
                  <a:lnTo>
                    <a:pt x="124472" y="7593"/>
                  </a:lnTo>
                  <a:lnTo>
                    <a:pt x="124739" y="7663"/>
                  </a:lnTo>
                  <a:lnTo>
                    <a:pt x="124991" y="7761"/>
                  </a:lnTo>
                  <a:lnTo>
                    <a:pt x="125229" y="7887"/>
                  </a:lnTo>
                  <a:lnTo>
                    <a:pt x="125453" y="8027"/>
                  </a:lnTo>
                  <a:lnTo>
                    <a:pt x="125663" y="8182"/>
                  </a:lnTo>
                  <a:lnTo>
                    <a:pt x="125859" y="8364"/>
                  </a:lnTo>
                  <a:lnTo>
                    <a:pt x="126041" y="8560"/>
                  </a:lnTo>
                  <a:lnTo>
                    <a:pt x="126196" y="8770"/>
                  </a:lnTo>
                  <a:lnTo>
                    <a:pt x="126336" y="8994"/>
                  </a:lnTo>
                  <a:lnTo>
                    <a:pt x="126462" y="9232"/>
                  </a:lnTo>
                  <a:lnTo>
                    <a:pt x="126560" y="9484"/>
                  </a:lnTo>
                  <a:lnTo>
                    <a:pt x="126630" y="9751"/>
                  </a:lnTo>
                  <a:lnTo>
                    <a:pt x="126686" y="10017"/>
                  </a:lnTo>
                  <a:lnTo>
                    <a:pt x="126714" y="10297"/>
                  </a:lnTo>
                  <a:lnTo>
                    <a:pt x="126714" y="10297"/>
                  </a:lnTo>
                  <a:lnTo>
                    <a:pt x="126714" y="10605"/>
                  </a:lnTo>
                  <a:lnTo>
                    <a:pt x="126686" y="10899"/>
                  </a:lnTo>
                  <a:lnTo>
                    <a:pt x="126616" y="11180"/>
                  </a:lnTo>
                  <a:lnTo>
                    <a:pt x="126532" y="11446"/>
                  </a:lnTo>
                  <a:lnTo>
                    <a:pt x="126420" y="11712"/>
                  </a:lnTo>
                  <a:lnTo>
                    <a:pt x="126294" y="11964"/>
                  </a:lnTo>
                  <a:lnTo>
                    <a:pt x="126126" y="12188"/>
                  </a:lnTo>
                  <a:lnTo>
                    <a:pt x="125957" y="12412"/>
                  </a:lnTo>
                  <a:lnTo>
                    <a:pt x="125747" y="12608"/>
                  </a:lnTo>
                  <a:lnTo>
                    <a:pt x="125537" y="12791"/>
                  </a:lnTo>
                  <a:lnTo>
                    <a:pt x="125299" y="12945"/>
                  </a:lnTo>
                  <a:lnTo>
                    <a:pt x="125047" y="13085"/>
                  </a:lnTo>
                  <a:lnTo>
                    <a:pt x="124781" y="13197"/>
                  </a:lnTo>
                  <a:lnTo>
                    <a:pt x="124514" y="13281"/>
                  </a:lnTo>
                  <a:lnTo>
                    <a:pt x="124220" y="13337"/>
                  </a:lnTo>
                  <a:lnTo>
                    <a:pt x="123926" y="13365"/>
                  </a:lnTo>
                  <a:lnTo>
                    <a:pt x="123926" y="13365"/>
                  </a:lnTo>
                  <a:lnTo>
                    <a:pt x="123660" y="13351"/>
                  </a:lnTo>
                  <a:lnTo>
                    <a:pt x="123394" y="13309"/>
                  </a:lnTo>
                  <a:lnTo>
                    <a:pt x="123128" y="13239"/>
                  </a:lnTo>
                  <a:lnTo>
                    <a:pt x="122875" y="13155"/>
                  </a:lnTo>
                  <a:lnTo>
                    <a:pt x="105406" y="31619"/>
                  </a:lnTo>
                  <a:lnTo>
                    <a:pt x="105406" y="31619"/>
                  </a:lnTo>
                  <a:lnTo>
                    <a:pt x="105490" y="31815"/>
                  </a:lnTo>
                  <a:lnTo>
                    <a:pt x="105560" y="32011"/>
                  </a:lnTo>
                  <a:lnTo>
                    <a:pt x="105602" y="32207"/>
                  </a:lnTo>
                  <a:lnTo>
                    <a:pt x="105644" y="32418"/>
                  </a:lnTo>
                  <a:lnTo>
                    <a:pt x="105672" y="32614"/>
                  </a:lnTo>
                  <a:lnTo>
                    <a:pt x="105672" y="32824"/>
                  </a:lnTo>
                  <a:lnTo>
                    <a:pt x="105672" y="33020"/>
                  </a:lnTo>
                  <a:lnTo>
                    <a:pt x="105644" y="33216"/>
                  </a:lnTo>
                  <a:lnTo>
                    <a:pt x="105616" y="33426"/>
                  </a:lnTo>
                  <a:lnTo>
                    <a:pt x="105574" y="33622"/>
                  </a:lnTo>
                  <a:lnTo>
                    <a:pt x="105504" y="33804"/>
                  </a:lnTo>
                  <a:lnTo>
                    <a:pt x="105434" y="34001"/>
                  </a:lnTo>
                  <a:lnTo>
                    <a:pt x="105350" y="34183"/>
                  </a:lnTo>
                  <a:lnTo>
                    <a:pt x="105238" y="34365"/>
                  </a:lnTo>
                  <a:lnTo>
                    <a:pt x="105126" y="34533"/>
                  </a:lnTo>
                  <a:lnTo>
                    <a:pt x="105000" y="34701"/>
                  </a:lnTo>
                  <a:lnTo>
                    <a:pt x="105000" y="34701"/>
                  </a:lnTo>
                  <a:lnTo>
                    <a:pt x="104888" y="34827"/>
                  </a:lnTo>
                  <a:lnTo>
                    <a:pt x="104776" y="34939"/>
                  </a:lnTo>
                  <a:lnTo>
                    <a:pt x="104649" y="35051"/>
                  </a:lnTo>
                  <a:lnTo>
                    <a:pt x="104523" y="35149"/>
                  </a:lnTo>
                  <a:lnTo>
                    <a:pt x="104397" y="35247"/>
                  </a:lnTo>
                  <a:lnTo>
                    <a:pt x="104257" y="35331"/>
                  </a:lnTo>
                  <a:lnTo>
                    <a:pt x="104117" y="35415"/>
                  </a:lnTo>
                  <a:lnTo>
                    <a:pt x="103977" y="35486"/>
                  </a:lnTo>
                  <a:lnTo>
                    <a:pt x="103837" y="35542"/>
                  </a:lnTo>
                  <a:lnTo>
                    <a:pt x="103683" y="35598"/>
                  </a:lnTo>
                  <a:lnTo>
                    <a:pt x="103529" y="35640"/>
                  </a:lnTo>
                  <a:lnTo>
                    <a:pt x="103389" y="35682"/>
                  </a:lnTo>
                  <a:lnTo>
                    <a:pt x="103080" y="35724"/>
                  </a:lnTo>
                  <a:lnTo>
                    <a:pt x="102758" y="35752"/>
                  </a:lnTo>
                  <a:lnTo>
                    <a:pt x="102758" y="35752"/>
                  </a:lnTo>
                  <a:lnTo>
                    <a:pt x="102520" y="35738"/>
                  </a:lnTo>
                  <a:lnTo>
                    <a:pt x="102268" y="35710"/>
                  </a:lnTo>
                  <a:lnTo>
                    <a:pt x="102030" y="35654"/>
                  </a:lnTo>
                  <a:lnTo>
                    <a:pt x="101792" y="35584"/>
                  </a:lnTo>
                  <a:lnTo>
                    <a:pt x="101553" y="35486"/>
                  </a:lnTo>
                  <a:lnTo>
                    <a:pt x="101329" y="35373"/>
                  </a:lnTo>
                  <a:lnTo>
                    <a:pt x="101105" y="35233"/>
                  </a:lnTo>
                  <a:lnTo>
                    <a:pt x="100895" y="35065"/>
                  </a:lnTo>
                  <a:lnTo>
                    <a:pt x="84476" y="43863"/>
                  </a:lnTo>
                  <a:lnTo>
                    <a:pt x="84476" y="43863"/>
                  </a:lnTo>
                  <a:lnTo>
                    <a:pt x="84490" y="43947"/>
                  </a:lnTo>
                  <a:lnTo>
                    <a:pt x="84504" y="44017"/>
                  </a:lnTo>
                  <a:lnTo>
                    <a:pt x="84504" y="44157"/>
                  </a:lnTo>
                  <a:lnTo>
                    <a:pt x="84504" y="44157"/>
                  </a:lnTo>
                  <a:lnTo>
                    <a:pt x="84490" y="44465"/>
                  </a:lnTo>
                  <a:lnTo>
                    <a:pt x="84448" y="44746"/>
                  </a:lnTo>
                  <a:lnTo>
                    <a:pt x="84378" y="45026"/>
                  </a:lnTo>
                  <a:lnTo>
                    <a:pt x="84280" y="45306"/>
                  </a:lnTo>
                  <a:lnTo>
                    <a:pt x="84154" y="45558"/>
                  </a:lnTo>
                  <a:lnTo>
                    <a:pt x="84000" y="45796"/>
                  </a:lnTo>
                  <a:lnTo>
                    <a:pt x="83832" y="46020"/>
                  </a:lnTo>
                  <a:lnTo>
                    <a:pt x="83650" y="46231"/>
                  </a:lnTo>
                  <a:lnTo>
                    <a:pt x="83440" y="46413"/>
                  </a:lnTo>
                  <a:lnTo>
                    <a:pt x="83215" y="46581"/>
                  </a:lnTo>
                  <a:lnTo>
                    <a:pt x="82977" y="46735"/>
                  </a:lnTo>
                  <a:lnTo>
                    <a:pt x="82711" y="46861"/>
                  </a:lnTo>
                  <a:lnTo>
                    <a:pt x="82445" y="46959"/>
                  </a:lnTo>
                  <a:lnTo>
                    <a:pt x="82165" y="47029"/>
                  </a:lnTo>
                  <a:lnTo>
                    <a:pt x="81871" y="47071"/>
                  </a:lnTo>
                  <a:lnTo>
                    <a:pt x="81576" y="47085"/>
                  </a:lnTo>
                  <a:lnTo>
                    <a:pt x="81576" y="47085"/>
                  </a:lnTo>
                  <a:lnTo>
                    <a:pt x="81394" y="47085"/>
                  </a:lnTo>
                  <a:lnTo>
                    <a:pt x="81212" y="47057"/>
                  </a:lnTo>
                  <a:lnTo>
                    <a:pt x="81030" y="47029"/>
                  </a:lnTo>
                  <a:lnTo>
                    <a:pt x="80848" y="46987"/>
                  </a:lnTo>
                  <a:lnTo>
                    <a:pt x="80666" y="46931"/>
                  </a:lnTo>
                  <a:lnTo>
                    <a:pt x="80498" y="46861"/>
                  </a:lnTo>
                  <a:lnTo>
                    <a:pt x="80330" y="46791"/>
                  </a:lnTo>
                  <a:lnTo>
                    <a:pt x="80161" y="46707"/>
                  </a:lnTo>
                  <a:lnTo>
                    <a:pt x="63210" y="60212"/>
                  </a:lnTo>
                  <a:lnTo>
                    <a:pt x="63210" y="60212"/>
                  </a:lnTo>
                  <a:lnTo>
                    <a:pt x="63252" y="60408"/>
                  </a:lnTo>
                  <a:lnTo>
                    <a:pt x="63294" y="60618"/>
                  </a:lnTo>
                  <a:lnTo>
                    <a:pt x="63322" y="60814"/>
                  </a:lnTo>
                  <a:lnTo>
                    <a:pt x="63336" y="61024"/>
                  </a:lnTo>
                  <a:lnTo>
                    <a:pt x="63336" y="61024"/>
                  </a:lnTo>
                  <a:lnTo>
                    <a:pt x="63322" y="61192"/>
                  </a:lnTo>
                  <a:lnTo>
                    <a:pt x="63308" y="61361"/>
                  </a:lnTo>
                  <a:lnTo>
                    <a:pt x="63294" y="61529"/>
                  </a:lnTo>
                  <a:lnTo>
                    <a:pt x="63252" y="61697"/>
                  </a:lnTo>
                  <a:lnTo>
                    <a:pt x="63210" y="61865"/>
                  </a:lnTo>
                  <a:lnTo>
                    <a:pt x="63168" y="62019"/>
                  </a:lnTo>
                  <a:lnTo>
                    <a:pt x="63098" y="62173"/>
                  </a:lnTo>
                  <a:lnTo>
                    <a:pt x="63028" y="62327"/>
                  </a:lnTo>
                  <a:lnTo>
                    <a:pt x="62958" y="62481"/>
                  </a:lnTo>
                  <a:lnTo>
                    <a:pt x="62874" y="62621"/>
                  </a:lnTo>
                  <a:lnTo>
                    <a:pt x="62776" y="62761"/>
                  </a:lnTo>
                  <a:lnTo>
                    <a:pt x="62678" y="62888"/>
                  </a:lnTo>
                  <a:lnTo>
                    <a:pt x="62566" y="63014"/>
                  </a:lnTo>
                  <a:lnTo>
                    <a:pt x="62440" y="63140"/>
                  </a:lnTo>
                  <a:lnTo>
                    <a:pt x="62314" y="63252"/>
                  </a:lnTo>
                  <a:lnTo>
                    <a:pt x="62188" y="63364"/>
                  </a:lnTo>
                  <a:lnTo>
                    <a:pt x="62188" y="63364"/>
                  </a:lnTo>
                  <a:lnTo>
                    <a:pt x="61978" y="63504"/>
                  </a:lnTo>
                  <a:lnTo>
                    <a:pt x="61767" y="63630"/>
                  </a:lnTo>
                  <a:lnTo>
                    <a:pt x="61557" y="63728"/>
                  </a:lnTo>
                  <a:lnTo>
                    <a:pt x="61333" y="63812"/>
                  </a:lnTo>
                  <a:lnTo>
                    <a:pt x="61109" y="63868"/>
                  </a:lnTo>
                  <a:lnTo>
                    <a:pt x="60885" y="63924"/>
                  </a:lnTo>
                  <a:lnTo>
                    <a:pt x="60661" y="63952"/>
                  </a:lnTo>
                  <a:lnTo>
                    <a:pt x="60423" y="63952"/>
                  </a:lnTo>
                  <a:lnTo>
                    <a:pt x="60423" y="63952"/>
                  </a:lnTo>
                  <a:lnTo>
                    <a:pt x="60254" y="63952"/>
                  </a:lnTo>
                  <a:lnTo>
                    <a:pt x="60100" y="63938"/>
                  </a:lnTo>
                  <a:lnTo>
                    <a:pt x="59932" y="63910"/>
                  </a:lnTo>
                  <a:lnTo>
                    <a:pt x="59778" y="63882"/>
                  </a:lnTo>
                  <a:lnTo>
                    <a:pt x="59610" y="63840"/>
                  </a:lnTo>
                  <a:lnTo>
                    <a:pt x="59456" y="63784"/>
                  </a:lnTo>
                  <a:lnTo>
                    <a:pt x="59302" y="63728"/>
                  </a:lnTo>
                  <a:lnTo>
                    <a:pt x="59148" y="63658"/>
                  </a:lnTo>
                  <a:lnTo>
                    <a:pt x="59008" y="63588"/>
                  </a:lnTo>
                  <a:lnTo>
                    <a:pt x="58853" y="63504"/>
                  </a:lnTo>
                  <a:lnTo>
                    <a:pt x="58713" y="63406"/>
                  </a:lnTo>
                  <a:lnTo>
                    <a:pt x="58587" y="63308"/>
                  </a:lnTo>
                  <a:lnTo>
                    <a:pt x="58461" y="63196"/>
                  </a:lnTo>
                  <a:lnTo>
                    <a:pt x="58335" y="63070"/>
                  </a:lnTo>
                  <a:lnTo>
                    <a:pt x="58209" y="62944"/>
                  </a:lnTo>
                  <a:lnTo>
                    <a:pt x="58097" y="62804"/>
                  </a:lnTo>
                  <a:lnTo>
                    <a:pt x="42127" y="67188"/>
                  </a:lnTo>
                  <a:lnTo>
                    <a:pt x="42127" y="67188"/>
                  </a:lnTo>
                  <a:lnTo>
                    <a:pt x="42085" y="67455"/>
                  </a:lnTo>
                  <a:lnTo>
                    <a:pt x="42014" y="67721"/>
                  </a:lnTo>
                  <a:lnTo>
                    <a:pt x="41916" y="67973"/>
                  </a:lnTo>
                  <a:lnTo>
                    <a:pt x="41804" y="68211"/>
                  </a:lnTo>
                  <a:lnTo>
                    <a:pt x="41678" y="68435"/>
                  </a:lnTo>
                  <a:lnTo>
                    <a:pt x="41524" y="68645"/>
                  </a:lnTo>
                  <a:lnTo>
                    <a:pt x="41356" y="68841"/>
                  </a:lnTo>
                  <a:lnTo>
                    <a:pt x="41160" y="69024"/>
                  </a:lnTo>
                  <a:lnTo>
                    <a:pt x="40964" y="69178"/>
                  </a:lnTo>
                  <a:lnTo>
                    <a:pt x="40754" y="69332"/>
                  </a:lnTo>
                  <a:lnTo>
                    <a:pt x="40529" y="69458"/>
                  </a:lnTo>
                  <a:lnTo>
                    <a:pt x="40277" y="69556"/>
                  </a:lnTo>
                  <a:lnTo>
                    <a:pt x="40039" y="69640"/>
                  </a:lnTo>
                  <a:lnTo>
                    <a:pt x="39773" y="69710"/>
                  </a:lnTo>
                  <a:lnTo>
                    <a:pt x="39507" y="69752"/>
                  </a:lnTo>
                  <a:lnTo>
                    <a:pt x="39241" y="69766"/>
                  </a:lnTo>
                  <a:lnTo>
                    <a:pt x="39241" y="69766"/>
                  </a:lnTo>
                  <a:lnTo>
                    <a:pt x="39045" y="69752"/>
                  </a:lnTo>
                  <a:lnTo>
                    <a:pt x="38862" y="69738"/>
                  </a:lnTo>
                  <a:lnTo>
                    <a:pt x="38680" y="69696"/>
                  </a:lnTo>
                  <a:lnTo>
                    <a:pt x="38498" y="69654"/>
                  </a:lnTo>
                  <a:lnTo>
                    <a:pt x="38330" y="69612"/>
                  </a:lnTo>
                  <a:lnTo>
                    <a:pt x="38148" y="69542"/>
                  </a:lnTo>
                  <a:lnTo>
                    <a:pt x="37980" y="69458"/>
                  </a:lnTo>
                  <a:lnTo>
                    <a:pt x="37826" y="69374"/>
                  </a:lnTo>
                  <a:lnTo>
                    <a:pt x="30695" y="75048"/>
                  </a:lnTo>
                  <a:lnTo>
                    <a:pt x="29784" y="80679"/>
                  </a:lnTo>
                  <a:lnTo>
                    <a:pt x="29714" y="80679"/>
                  </a:lnTo>
                  <a:lnTo>
                    <a:pt x="29756" y="81464"/>
                  </a:lnTo>
                  <a:lnTo>
                    <a:pt x="29756" y="81464"/>
                  </a:lnTo>
                  <a:lnTo>
                    <a:pt x="29756" y="81618"/>
                  </a:lnTo>
                  <a:lnTo>
                    <a:pt x="29714" y="81772"/>
                  </a:lnTo>
                  <a:lnTo>
                    <a:pt x="29658" y="81912"/>
                  </a:lnTo>
                  <a:lnTo>
                    <a:pt x="29560" y="82024"/>
                  </a:lnTo>
                  <a:lnTo>
                    <a:pt x="29448" y="82136"/>
                  </a:lnTo>
                  <a:lnTo>
                    <a:pt x="29322" y="82206"/>
                  </a:lnTo>
                  <a:lnTo>
                    <a:pt x="29182" y="82262"/>
                  </a:lnTo>
                  <a:lnTo>
                    <a:pt x="29028" y="82290"/>
                  </a:lnTo>
                  <a:lnTo>
                    <a:pt x="20987" y="82781"/>
                  </a:lnTo>
                  <a:lnTo>
                    <a:pt x="20861" y="82879"/>
                  </a:lnTo>
                  <a:lnTo>
                    <a:pt x="20861" y="82879"/>
                  </a:lnTo>
                  <a:lnTo>
                    <a:pt x="20917" y="83089"/>
                  </a:lnTo>
                  <a:lnTo>
                    <a:pt x="20945" y="83285"/>
                  </a:lnTo>
                  <a:lnTo>
                    <a:pt x="20973" y="83495"/>
                  </a:lnTo>
                  <a:lnTo>
                    <a:pt x="20987" y="83691"/>
                  </a:lnTo>
                  <a:lnTo>
                    <a:pt x="20987" y="83705"/>
                  </a:lnTo>
                  <a:lnTo>
                    <a:pt x="20987" y="83705"/>
                  </a:lnTo>
                  <a:lnTo>
                    <a:pt x="20973" y="84013"/>
                  </a:lnTo>
                  <a:lnTo>
                    <a:pt x="20931" y="84294"/>
                  </a:lnTo>
                  <a:lnTo>
                    <a:pt x="20861" y="84574"/>
                  </a:lnTo>
                  <a:lnTo>
                    <a:pt x="20749" y="84840"/>
                  </a:lnTo>
                  <a:lnTo>
                    <a:pt x="20636" y="85106"/>
                  </a:lnTo>
                  <a:lnTo>
                    <a:pt x="20482" y="85344"/>
                  </a:lnTo>
                  <a:lnTo>
                    <a:pt x="20314" y="85569"/>
                  </a:lnTo>
                  <a:lnTo>
                    <a:pt x="20132" y="85779"/>
                  </a:lnTo>
                  <a:lnTo>
                    <a:pt x="19922" y="85961"/>
                  </a:lnTo>
                  <a:lnTo>
                    <a:pt x="19698" y="86129"/>
                  </a:lnTo>
                  <a:lnTo>
                    <a:pt x="19460" y="86283"/>
                  </a:lnTo>
                  <a:lnTo>
                    <a:pt x="19194" y="86395"/>
                  </a:lnTo>
                  <a:lnTo>
                    <a:pt x="18927" y="86493"/>
                  </a:lnTo>
                  <a:lnTo>
                    <a:pt x="18647" y="86577"/>
                  </a:lnTo>
                  <a:lnTo>
                    <a:pt x="18353" y="86619"/>
                  </a:lnTo>
                  <a:lnTo>
                    <a:pt x="18059" y="86633"/>
                  </a:lnTo>
                  <a:lnTo>
                    <a:pt x="18059" y="86633"/>
                  </a:lnTo>
                  <a:lnTo>
                    <a:pt x="18059" y="86633"/>
                  </a:lnTo>
                  <a:lnTo>
                    <a:pt x="18059" y="86633"/>
                  </a:lnTo>
                  <a:lnTo>
                    <a:pt x="17849" y="86619"/>
                  </a:lnTo>
                  <a:lnTo>
                    <a:pt x="17639" y="86605"/>
                  </a:lnTo>
                  <a:lnTo>
                    <a:pt x="17442" y="86563"/>
                  </a:lnTo>
                  <a:lnTo>
                    <a:pt x="17246" y="86521"/>
                  </a:lnTo>
                  <a:lnTo>
                    <a:pt x="17050" y="86451"/>
                  </a:lnTo>
                  <a:lnTo>
                    <a:pt x="16868" y="86381"/>
                  </a:lnTo>
                  <a:lnTo>
                    <a:pt x="16686" y="86297"/>
                  </a:lnTo>
                  <a:lnTo>
                    <a:pt x="16518" y="86199"/>
                  </a:lnTo>
                  <a:lnTo>
                    <a:pt x="16350" y="86087"/>
                  </a:lnTo>
                  <a:lnTo>
                    <a:pt x="16196" y="85961"/>
                  </a:lnTo>
                  <a:lnTo>
                    <a:pt x="16055" y="85835"/>
                  </a:lnTo>
                  <a:lnTo>
                    <a:pt x="15915" y="85695"/>
                  </a:lnTo>
                  <a:lnTo>
                    <a:pt x="15789" y="85540"/>
                  </a:lnTo>
                  <a:lnTo>
                    <a:pt x="15663" y="85386"/>
                  </a:lnTo>
                  <a:lnTo>
                    <a:pt x="15551" y="85232"/>
                  </a:lnTo>
                  <a:lnTo>
                    <a:pt x="15453" y="85050"/>
                  </a:lnTo>
                  <a:lnTo>
                    <a:pt x="15453" y="85050"/>
                  </a:lnTo>
                  <a:lnTo>
                    <a:pt x="14486" y="85611"/>
                  </a:lnTo>
                  <a:lnTo>
                    <a:pt x="13618" y="86087"/>
                  </a:lnTo>
                  <a:lnTo>
                    <a:pt x="13240" y="86269"/>
                  </a:lnTo>
                  <a:lnTo>
                    <a:pt x="12917" y="86423"/>
                  </a:lnTo>
                  <a:lnTo>
                    <a:pt x="12651" y="86535"/>
                  </a:lnTo>
                  <a:lnTo>
                    <a:pt x="12469" y="86591"/>
                  </a:lnTo>
                  <a:lnTo>
                    <a:pt x="12469" y="86591"/>
                  </a:lnTo>
                  <a:lnTo>
                    <a:pt x="12315" y="86605"/>
                  </a:lnTo>
                  <a:lnTo>
                    <a:pt x="12147" y="86619"/>
                  </a:lnTo>
                  <a:lnTo>
                    <a:pt x="12147" y="86619"/>
                  </a:lnTo>
                  <a:lnTo>
                    <a:pt x="11965" y="86605"/>
                  </a:lnTo>
                  <a:lnTo>
                    <a:pt x="11769" y="86591"/>
                  </a:lnTo>
                  <a:lnTo>
                    <a:pt x="11573" y="86563"/>
                  </a:lnTo>
                  <a:lnTo>
                    <a:pt x="11362" y="86521"/>
                  </a:lnTo>
                  <a:lnTo>
                    <a:pt x="10970" y="86409"/>
                  </a:lnTo>
                  <a:lnTo>
                    <a:pt x="10592" y="86297"/>
                  </a:lnTo>
                  <a:lnTo>
                    <a:pt x="10256" y="86185"/>
                  </a:lnTo>
                  <a:lnTo>
                    <a:pt x="10004" y="86073"/>
                  </a:lnTo>
                  <a:lnTo>
                    <a:pt x="9765" y="85975"/>
                  </a:lnTo>
                  <a:lnTo>
                    <a:pt x="8406" y="85975"/>
                  </a:lnTo>
                  <a:lnTo>
                    <a:pt x="8589" y="87572"/>
                  </a:lnTo>
                  <a:lnTo>
                    <a:pt x="8589" y="87572"/>
                  </a:lnTo>
                  <a:lnTo>
                    <a:pt x="8224" y="87712"/>
                  </a:lnTo>
                  <a:lnTo>
                    <a:pt x="7216" y="88062"/>
                  </a:lnTo>
                  <a:lnTo>
                    <a:pt x="10914" y="97028"/>
                  </a:lnTo>
                  <a:lnTo>
                    <a:pt x="9989" y="97140"/>
                  </a:lnTo>
                  <a:lnTo>
                    <a:pt x="9989" y="97140"/>
                  </a:lnTo>
                  <a:lnTo>
                    <a:pt x="10172" y="97939"/>
                  </a:lnTo>
                  <a:lnTo>
                    <a:pt x="10368" y="98807"/>
                  </a:lnTo>
                  <a:lnTo>
                    <a:pt x="10368" y="98807"/>
                  </a:lnTo>
                  <a:lnTo>
                    <a:pt x="10536" y="98611"/>
                  </a:lnTo>
                  <a:lnTo>
                    <a:pt x="10732" y="98457"/>
                  </a:lnTo>
                  <a:lnTo>
                    <a:pt x="10928" y="98303"/>
                  </a:lnTo>
                  <a:lnTo>
                    <a:pt x="11152" y="98191"/>
                  </a:lnTo>
                  <a:lnTo>
                    <a:pt x="11390" y="98093"/>
                  </a:lnTo>
                  <a:lnTo>
                    <a:pt x="11629" y="98023"/>
                  </a:lnTo>
                  <a:lnTo>
                    <a:pt x="11881" y="97967"/>
                  </a:lnTo>
                  <a:lnTo>
                    <a:pt x="12147" y="97953"/>
                  </a:lnTo>
                  <a:lnTo>
                    <a:pt x="128241" y="97953"/>
                  </a:lnTo>
                  <a:lnTo>
                    <a:pt x="128241" y="97953"/>
                  </a:lnTo>
                  <a:lnTo>
                    <a:pt x="128479" y="97967"/>
                  </a:lnTo>
                  <a:lnTo>
                    <a:pt x="128703" y="98009"/>
                  </a:lnTo>
                  <a:lnTo>
                    <a:pt x="128927" y="98065"/>
                  </a:lnTo>
                  <a:lnTo>
                    <a:pt x="129138" y="98135"/>
                  </a:lnTo>
                  <a:lnTo>
                    <a:pt x="129334" y="98233"/>
                  </a:lnTo>
                  <a:lnTo>
                    <a:pt x="129530" y="98345"/>
                  </a:lnTo>
                  <a:lnTo>
                    <a:pt x="129712" y="98485"/>
                  </a:lnTo>
                  <a:lnTo>
                    <a:pt x="129866" y="98639"/>
                  </a:lnTo>
                  <a:lnTo>
                    <a:pt x="130020" y="98793"/>
                  </a:lnTo>
                  <a:lnTo>
                    <a:pt x="130160" y="98975"/>
                  </a:lnTo>
                  <a:lnTo>
                    <a:pt x="130272" y="99171"/>
                  </a:lnTo>
                  <a:lnTo>
                    <a:pt x="130370" y="99368"/>
                  </a:lnTo>
                  <a:lnTo>
                    <a:pt x="130440" y="99578"/>
                  </a:lnTo>
                  <a:lnTo>
                    <a:pt x="130496" y="99802"/>
                  </a:lnTo>
                  <a:lnTo>
                    <a:pt x="130538" y="100026"/>
                  </a:lnTo>
                  <a:lnTo>
                    <a:pt x="130552" y="100264"/>
                  </a:lnTo>
                  <a:lnTo>
                    <a:pt x="130552" y="100264"/>
                  </a:lnTo>
                  <a:lnTo>
                    <a:pt x="130552" y="100264"/>
                  </a:lnTo>
                  <a:lnTo>
                    <a:pt x="10662" y="100264"/>
                  </a:lnTo>
                  <a:lnTo>
                    <a:pt x="10662" y="100264"/>
                  </a:lnTo>
                  <a:lnTo>
                    <a:pt x="10886" y="101497"/>
                  </a:lnTo>
                  <a:lnTo>
                    <a:pt x="11096" y="102814"/>
                  </a:lnTo>
                  <a:lnTo>
                    <a:pt x="11292" y="104229"/>
                  </a:lnTo>
                  <a:lnTo>
                    <a:pt x="11474" y="105756"/>
                  </a:lnTo>
                  <a:lnTo>
                    <a:pt x="136773" y="105756"/>
                  </a:lnTo>
                  <a:lnTo>
                    <a:pt x="136773" y="105756"/>
                  </a:lnTo>
                  <a:lnTo>
                    <a:pt x="137095" y="105742"/>
                  </a:lnTo>
                  <a:lnTo>
                    <a:pt x="137389" y="105686"/>
                  </a:lnTo>
                  <a:lnTo>
                    <a:pt x="137683" y="105616"/>
                  </a:lnTo>
                  <a:lnTo>
                    <a:pt x="137963" y="105518"/>
                  </a:lnTo>
                  <a:lnTo>
                    <a:pt x="138229" y="105392"/>
                  </a:lnTo>
                  <a:lnTo>
                    <a:pt x="138482" y="105237"/>
                  </a:lnTo>
                  <a:lnTo>
                    <a:pt x="138720" y="105055"/>
                  </a:lnTo>
                  <a:lnTo>
                    <a:pt x="138930" y="104859"/>
                  </a:lnTo>
                  <a:lnTo>
                    <a:pt x="139126" y="104649"/>
                  </a:lnTo>
                  <a:lnTo>
                    <a:pt x="139308" y="104411"/>
                  </a:lnTo>
                  <a:lnTo>
                    <a:pt x="139462" y="104159"/>
                  </a:lnTo>
                  <a:lnTo>
                    <a:pt x="139588" y="103893"/>
                  </a:lnTo>
                  <a:lnTo>
                    <a:pt x="139686" y="103612"/>
                  </a:lnTo>
                  <a:lnTo>
                    <a:pt x="139770" y="103318"/>
                  </a:lnTo>
                  <a:lnTo>
                    <a:pt x="139813" y="103010"/>
                  </a:lnTo>
                  <a:lnTo>
                    <a:pt x="139827" y="102702"/>
                  </a:lnTo>
                  <a:lnTo>
                    <a:pt x="139827" y="38371"/>
                  </a:lnTo>
                  <a:lnTo>
                    <a:pt x="139827" y="38371"/>
                  </a:lnTo>
                  <a:lnTo>
                    <a:pt x="139014" y="37475"/>
                  </a:lnTo>
                  <a:lnTo>
                    <a:pt x="138257" y="36620"/>
                  </a:lnTo>
                  <a:lnTo>
                    <a:pt x="137557" y="35794"/>
                  </a:lnTo>
                  <a:lnTo>
                    <a:pt x="136927" y="35023"/>
                  </a:lnTo>
                  <a:lnTo>
                    <a:pt x="136380" y="34309"/>
                  </a:lnTo>
                  <a:lnTo>
                    <a:pt x="136142" y="33973"/>
                  </a:lnTo>
                  <a:lnTo>
                    <a:pt x="135932" y="33650"/>
                  </a:lnTo>
                  <a:lnTo>
                    <a:pt x="135736" y="33356"/>
                  </a:lnTo>
                  <a:lnTo>
                    <a:pt x="135568" y="33076"/>
                  </a:lnTo>
                  <a:lnTo>
                    <a:pt x="135428" y="32810"/>
                  </a:lnTo>
                  <a:lnTo>
                    <a:pt x="135316" y="32572"/>
                  </a:lnTo>
                  <a:lnTo>
                    <a:pt x="135316" y="32572"/>
                  </a:lnTo>
                  <a:lnTo>
                    <a:pt x="135133" y="32109"/>
                  </a:lnTo>
                  <a:lnTo>
                    <a:pt x="134937" y="31549"/>
                  </a:lnTo>
                  <a:lnTo>
                    <a:pt x="134727" y="30919"/>
                  </a:lnTo>
                  <a:lnTo>
                    <a:pt x="134517" y="30204"/>
                  </a:lnTo>
                  <a:lnTo>
                    <a:pt x="134307" y="29434"/>
                  </a:lnTo>
                  <a:lnTo>
                    <a:pt x="134083" y="28607"/>
                  </a:lnTo>
                  <a:lnTo>
                    <a:pt x="133859" y="27710"/>
                  </a:lnTo>
                  <a:lnTo>
                    <a:pt x="133634" y="26772"/>
                  </a:lnTo>
                  <a:lnTo>
                    <a:pt x="133172" y="24782"/>
                  </a:lnTo>
                  <a:lnTo>
                    <a:pt x="132710" y="22695"/>
                  </a:lnTo>
                  <a:lnTo>
                    <a:pt x="132248" y="20538"/>
                  </a:lnTo>
                  <a:lnTo>
                    <a:pt x="131813" y="18380"/>
                  </a:lnTo>
                  <a:lnTo>
                    <a:pt x="131393" y="16279"/>
                  </a:lnTo>
                  <a:lnTo>
                    <a:pt x="131015" y="14290"/>
                  </a:lnTo>
                  <a:lnTo>
                    <a:pt x="130356" y="10829"/>
                  </a:lnTo>
                  <a:lnTo>
                    <a:pt x="129922" y="8448"/>
                  </a:lnTo>
                  <a:lnTo>
                    <a:pt x="129768" y="7551"/>
                  </a:lnTo>
                  <a:lnTo>
                    <a:pt x="129768" y="7551"/>
                  </a:lnTo>
                  <a:lnTo>
                    <a:pt x="129768" y="7551"/>
                  </a:lnTo>
                  <a:lnTo>
                    <a:pt x="130608" y="7425"/>
                  </a:lnTo>
                  <a:lnTo>
                    <a:pt x="130090" y="4903"/>
                  </a:lnTo>
                  <a:lnTo>
                    <a:pt x="128871" y="4217"/>
                  </a:lnTo>
                  <a:lnTo>
                    <a:pt x="128871" y="4217"/>
                  </a:lnTo>
                  <a:lnTo>
                    <a:pt x="128773" y="4133"/>
                  </a:lnTo>
                  <a:lnTo>
                    <a:pt x="128661" y="3993"/>
                  </a:lnTo>
                  <a:lnTo>
                    <a:pt x="128535" y="3839"/>
                  </a:lnTo>
                  <a:lnTo>
                    <a:pt x="128395" y="3643"/>
                  </a:lnTo>
                  <a:lnTo>
                    <a:pt x="128101" y="3166"/>
                  </a:lnTo>
                  <a:lnTo>
                    <a:pt x="127765" y="2606"/>
                  </a:lnTo>
                  <a:lnTo>
                    <a:pt x="127428" y="1975"/>
                  </a:lnTo>
                  <a:lnTo>
                    <a:pt x="127078" y="1317"/>
                  </a:lnTo>
                  <a:lnTo>
                    <a:pt x="126742" y="659"/>
                  </a:lnTo>
                  <a:lnTo>
                    <a:pt x="1264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4894100" y="357900"/>
              <a:ext cx="138025" cy="450775"/>
            </a:xfrm>
            <a:custGeom>
              <a:rect b="b" l="l" r="r" t="t"/>
              <a:pathLst>
                <a:path extrusionOk="0" fill="none" h="18031" w="5521">
                  <a:moveTo>
                    <a:pt x="2467" y="0"/>
                  </a:moveTo>
                  <a:lnTo>
                    <a:pt x="351" y="0"/>
                  </a:lnTo>
                  <a:lnTo>
                    <a:pt x="351" y="0"/>
                  </a:lnTo>
                  <a:lnTo>
                    <a:pt x="379" y="182"/>
                  </a:lnTo>
                  <a:lnTo>
                    <a:pt x="379" y="182"/>
                  </a:lnTo>
                  <a:lnTo>
                    <a:pt x="365" y="785"/>
                  </a:lnTo>
                  <a:lnTo>
                    <a:pt x="351" y="1373"/>
                  </a:lnTo>
                  <a:lnTo>
                    <a:pt x="323" y="1961"/>
                  </a:lnTo>
                  <a:lnTo>
                    <a:pt x="281" y="2550"/>
                  </a:lnTo>
                  <a:lnTo>
                    <a:pt x="225" y="3138"/>
                  </a:lnTo>
                  <a:lnTo>
                    <a:pt x="155" y="3713"/>
                  </a:lnTo>
                  <a:lnTo>
                    <a:pt x="85" y="4301"/>
                  </a:lnTo>
                  <a:lnTo>
                    <a:pt x="1" y="4889"/>
                  </a:lnTo>
                  <a:lnTo>
                    <a:pt x="547" y="6781"/>
                  </a:lnTo>
                  <a:lnTo>
                    <a:pt x="1472" y="6641"/>
                  </a:lnTo>
                  <a:lnTo>
                    <a:pt x="1472" y="6641"/>
                  </a:lnTo>
                  <a:lnTo>
                    <a:pt x="1808" y="7649"/>
                  </a:lnTo>
                  <a:lnTo>
                    <a:pt x="2733" y="10283"/>
                  </a:lnTo>
                  <a:lnTo>
                    <a:pt x="4022" y="13939"/>
                  </a:lnTo>
                  <a:lnTo>
                    <a:pt x="4764" y="15971"/>
                  </a:lnTo>
                  <a:lnTo>
                    <a:pt x="5521" y="18030"/>
                  </a:lnTo>
                  <a:lnTo>
                    <a:pt x="5521" y="3110"/>
                  </a:lnTo>
                  <a:lnTo>
                    <a:pt x="5521" y="3110"/>
                  </a:lnTo>
                  <a:lnTo>
                    <a:pt x="5507" y="2788"/>
                  </a:lnTo>
                  <a:lnTo>
                    <a:pt x="5464" y="2494"/>
                  </a:lnTo>
                  <a:lnTo>
                    <a:pt x="5380" y="2200"/>
                  </a:lnTo>
                  <a:lnTo>
                    <a:pt x="5282" y="1919"/>
                  </a:lnTo>
                  <a:lnTo>
                    <a:pt x="5156" y="1653"/>
                  </a:lnTo>
                  <a:lnTo>
                    <a:pt x="5002" y="1401"/>
                  </a:lnTo>
                  <a:lnTo>
                    <a:pt x="4820" y="1163"/>
                  </a:lnTo>
                  <a:lnTo>
                    <a:pt x="4624" y="953"/>
                  </a:lnTo>
                  <a:lnTo>
                    <a:pt x="4414" y="757"/>
                  </a:lnTo>
                  <a:lnTo>
                    <a:pt x="4176" y="575"/>
                  </a:lnTo>
                  <a:lnTo>
                    <a:pt x="3923" y="420"/>
                  </a:lnTo>
                  <a:lnTo>
                    <a:pt x="3657" y="294"/>
                  </a:lnTo>
                  <a:lnTo>
                    <a:pt x="3377" y="196"/>
                  </a:lnTo>
                  <a:lnTo>
                    <a:pt x="3083" y="112"/>
                  </a:lnTo>
                  <a:lnTo>
                    <a:pt x="2789" y="70"/>
                  </a:lnTo>
                  <a:lnTo>
                    <a:pt x="2467" y="56"/>
                  </a:lnTo>
                  <a:lnTo>
                    <a:pt x="24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1517900" y="340025"/>
              <a:ext cx="3532775" cy="2680350"/>
            </a:xfrm>
            <a:custGeom>
              <a:rect b="b" l="l" r="r" t="t"/>
              <a:pathLst>
                <a:path extrusionOk="0" h="107214" w="141311">
                  <a:moveTo>
                    <a:pt x="135049" y="1"/>
                  </a:moveTo>
                  <a:lnTo>
                    <a:pt x="135161" y="197"/>
                  </a:lnTo>
                  <a:lnTo>
                    <a:pt x="135259" y="379"/>
                  </a:lnTo>
                  <a:lnTo>
                    <a:pt x="135343" y="547"/>
                  </a:lnTo>
                  <a:lnTo>
                    <a:pt x="135399" y="715"/>
                  </a:lnTo>
                  <a:lnTo>
                    <a:pt x="137515" y="715"/>
                  </a:lnTo>
                  <a:lnTo>
                    <a:pt x="137515" y="771"/>
                  </a:lnTo>
                  <a:lnTo>
                    <a:pt x="137837" y="785"/>
                  </a:lnTo>
                  <a:lnTo>
                    <a:pt x="138131" y="827"/>
                  </a:lnTo>
                  <a:lnTo>
                    <a:pt x="138425" y="911"/>
                  </a:lnTo>
                  <a:lnTo>
                    <a:pt x="138705" y="1009"/>
                  </a:lnTo>
                  <a:lnTo>
                    <a:pt x="138971" y="1135"/>
                  </a:lnTo>
                  <a:lnTo>
                    <a:pt x="139224" y="1290"/>
                  </a:lnTo>
                  <a:lnTo>
                    <a:pt x="139462" y="1472"/>
                  </a:lnTo>
                  <a:lnTo>
                    <a:pt x="139672" y="1668"/>
                  </a:lnTo>
                  <a:lnTo>
                    <a:pt x="139868" y="1878"/>
                  </a:lnTo>
                  <a:lnTo>
                    <a:pt x="140050" y="2116"/>
                  </a:lnTo>
                  <a:lnTo>
                    <a:pt x="140204" y="2368"/>
                  </a:lnTo>
                  <a:lnTo>
                    <a:pt x="140330" y="2634"/>
                  </a:lnTo>
                  <a:lnTo>
                    <a:pt x="140428" y="2915"/>
                  </a:lnTo>
                  <a:lnTo>
                    <a:pt x="140512" y="3209"/>
                  </a:lnTo>
                  <a:lnTo>
                    <a:pt x="140555" y="3503"/>
                  </a:lnTo>
                  <a:lnTo>
                    <a:pt x="140569" y="3825"/>
                  </a:lnTo>
                  <a:lnTo>
                    <a:pt x="140569" y="18745"/>
                  </a:lnTo>
                  <a:lnTo>
                    <a:pt x="141311" y="20706"/>
                  </a:lnTo>
                  <a:lnTo>
                    <a:pt x="141311" y="3797"/>
                  </a:lnTo>
                  <a:lnTo>
                    <a:pt x="141311" y="3601"/>
                  </a:lnTo>
                  <a:lnTo>
                    <a:pt x="141283" y="3405"/>
                  </a:lnTo>
                  <a:lnTo>
                    <a:pt x="141269" y="3223"/>
                  </a:lnTo>
                  <a:lnTo>
                    <a:pt x="141227" y="3027"/>
                  </a:lnTo>
                  <a:lnTo>
                    <a:pt x="141185" y="2845"/>
                  </a:lnTo>
                  <a:lnTo>
                    <a:pt x="141143" y="2662"/>
                  </a:lnTo>
                  <a:lnTo>
                    <a:pt x="141073" y="2494"/>
                  </a:lnTo>
                  <a:lnTo>
                    <a:pt x="141017" y="2326"/>
                  </a:lnTo>
                  <a:lnTo>
                    <a:pt x="140933" y="2158"/>
                  </a:lnTo>
                  <a:lnTo>
                    <a:pt x="140849" y="1990"/>
                  </a:lnTo>
                  <a:lnTo>
                    <a:pt x="140765" y="1836"/>
                  </a:lnTo>
                  <a:lnTo>
                    <a:pt x="140667" y="1682"/>
                  </a:lnTo>
                  <a:lnTo>
                    <a:pt x="140555" y="1528"/>
                  </a:lnTo>
                  <a:lnTo>
                    <a:pt x="140442" y="1388"/>
                  </a:lnTo>
                  <a:lnTo>
                    <a:pt x="140330" y="1248"/>
                  </a:lnTo>
                  <a:lnTo>
                    <a:pt x="140204" y="1121"/>
                  </a:lnTo>
                  <a:lnTo>
                    <a:pt x="140064" y="995"/>
                  </a:lnTo>
                  <a:lnTo>
                    <a:pt x="139924" y="869"/>
                  </a:lnTo>
                  <a:lnTo>
                    <a:pt x="139784" y="757"/>
                  </a:lnTo>
                  <a:lnTo>
                    <a:pt x="139644" y="659"/>
                  </a:lnTo>
                  <a:lnTo>
                    <a:pt x="139490" y="561"/>
                  </a:lnTo>
                  <a:lnTo>
                    <a:pt x="139322" y="463"/>
                  </a:lnTo>
                  <a:lnTo>
                    <a:pt x="139168" y="379"/>
                  </a:lnTo>
                  <a:lnTo>
                    <a:pt x="138999" y="309"/>
                  </a:lnTo>
                  <a:lnTo>
                    <a:pt x="138817" y="239"/>
                  </a:lnTo>
                  <a:lnTo>
                    <a:pt x="138649" y="183"/>
                  </a:lnTo>
                  <a:lnTo>
                    <a:pt x="138467" y="127"/>
                  </a:lnTo>
                  <a:lnTo>
                    <a:pt x="138285" y="85"/>
                  </a:lnTo>
                  <a:lnTo>
                    <a:pt x="138103" y="57"/>
                  </a:lnTo>
                  <a:lnTo>
                    <a:pt x="137907" y="29"/>
                  </a:lnTo>
                  <a:lnTo>
                    <a:pt x="137711" y="15"/>
                  </a:lnTo>
                  <a:lnTo>
                    <a:pt x="137515" y="1"/>
                  </a:lnTo>
                  <a:close/>
                  <a:moveTo>
                    <a:pt x="3797" y="1"/>
                  </a:moveTo>
                  <a:lnTo>
                    <a:pt x="3601" y="15"/>
                  </a:lnTo>
                  <a:lnTo>
                    <a:pt x="3405" y="29"/>
                  </a:lnTo>
                  <a:lnTo>
                    <a:pt x="3209" y="57"/>
                  </a:lnTo>
                  <a:lnTo>
                    <a:pt x="3026" y="85"/>
                  </a:lnTo>
                  <a:lnTo>
                    <a:pt x="2844" y="127"/>
                  </a:lnTo>
                  <a:lnTo>
                    <a:pt x="2662" y="183"/>
                  </a:lnTo>
                  <a:lnTo>
                    <a:pt x="2494" y="239"/>
                  </a:lnTo>
                  <a:lnTo>
                    <a:pt x="2312" y="309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61"/>
                  </a:lnTo>
                  <a:lnTo>
                    <a:pt x="1668" y="659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95"/>
                  </a:lnTo>
                  <a:lnTo>
                    <a:pt x="1107" y="1121"/>
                  </a:lnTo>
                  <a:lnTo>
                    <a:pt x="981" y="1248"/>
                  </a:lnTo>
                  <a:lnTo>
                    <a:pt x="869" y="1388"/>
                  </a:lnTo>
                  <a:lnTo>
                    <a:pt x="757" y="1528"/>
                  </a:lnTo>
                  <a:lnTo>
                    <a:pt x="645" y="1682"/>
                  </a:lnTo>
                  <a:lnTo>
                    <a:pt x="547" y="1836"/>
                  </a:lnTo>
                  <a:lnTo>
                    <a:pt x="463" y="1990"/>
                  </a:lnTo>
                  <a:lnTo>
                    <a:pt x="379" y="2158"/>
                  </a:lnTo>
                  <a:lnTo>
                    <a:pt x="295" y="2326"/>
                  </a:lnTo>
                  <a:lnTo>
                    <a:pt x="225" y="2494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23"/>
                  </a:lnTo>
                  <a:lnTo>
                    <a:pt x="14" y="3405"/>
                  </a:lnTo>
                  <a:lnTo>
                    <a:pt x="0" y="3601"/>
                  </a:lnTo>
                  <a:lnTo>
                    <a:pt x="0" y="3797"/>
                  </a:lnTo>
                  <a:lnTo>
                    <a:pt x="0" y="45825"/>
                  </a:lnTo>
                  <a:lnTo>
                    <a:pt x="85" y="46021"/>
                  </a:lnTo>
                  <a:lnTo>
                    <a:pt x="169" y="46203"/>
                  </a:lnTo>
                  <a:lnTo>
                    <a:pt x="239" y="46357"/>
                  </a:lnTo>
                  <a:lnTo>
                    <a:pt x="239" y="46427"/>
                  </a:lnTo>
                  <a:lnTo>
                    <a:pt x="379" y="46876"/>
                  </a:lnTo>
                  <a:lnTo>
                    <a:pt x="519" y="47324"/>
                  </a:lnTo>
                  <a:lnTo>
                    <a:pt x="631" y="47772"/>
                  </a:lnTo>
                  <a:lnTo>
                    <a:pt x="743" y="48234"/>
                  </a:lnTo>
                  <a:lnTo>
                    <a:pt x="743" y="3769"/>
                  </a:lnTo>
                  <a:lnTo>
                    <a:pt x="757" y="3461"/>
                  </a:lnTo>
                  <a:lnTo>
                    <a:pt x="799" y="3153"/>
                  </a:lnTo>
                  <a:lnTo>
                    <a:pt x="883" y="2859"/>
                  </a:lnTo>
                  <a:lnTo>
                    <a:pt x="981" y="2578"/>
                  </a:lnTo>
                  <a:lnTo>
                    <a:pt x="1107" y="2312"/>
                  </a:lnTo>
                  <a:lnTo>
                    <a:pt x="1261" y="2060"/>
                  </a:lnTo>
                  <a:lnTo>
                    <a:pt x="1429" y="1836"/>
                  </a:lnTo>
                  <a:lnTo>
                    <a:pt x="1640" y="1612"/>
                  </a:lnTo>
                  <a:lnTo>
                    <a:pt x="1850" y="1416"/>
                  </a:lnTo>
                  <a:lnTo>
                    <a:pt x="2088" y="1248"/>
                  </a:lnTo>
                  <a:lnTo>
                    <a:pt x="2340" y="1093"/>
                  </a:lnTo>
                  <a:lnTo>
                    <a:pt x="2606" y="953"/>
                  </a:lnTo>
                  <a:lnTo>
                    <a:pt x="2886" y="855"/>
                  </a:lnTo>
                  <a:lnTo>
                    <a:pt x="3181" y="785"/>
                  </a:lnTo>
                  <a:lnTo>
                    <a:pt x="3475" y="729"/>
                  </a:lnTo>
                  <a:lnTo>
                    <a:pt x="3797" y="715"/>
                  </a:lnTo>
                  <a:lnTo>
                    <a:pt x="127162" y="715"/>
                  </a:lnTo>
                  <a:lnTo>
                    <a:pt x="126826" y="1"/>
                  </a:lnTo>
                  <a:close/>
                  <a:moveTo>
                    <a:pt x="743" y="55841"/>
                  </a:moveTo>
                  <a:lnTo>
                    <a:pt x="673" y="56122"/>
                  </a:lnTo>
                  <a:lnTo>
                    <a:pt x="603" y="56402"/>
                  </a:lnTo>
                  <a:lnTo>
                    <a:pt x="519" y="56668"/>
                  </a:lnTo>
                  <a:lnTo>
                    <a:pt x="435" y="56920"/>
                  </a:lnTo>
                  <a:lnTo>
                    <a:pt x="337" y="57172"/>
                  </a:lnTo>
                  <a:lnTo>
                    <a:pt x="225" y="57410"/>
                  </a:lnTo>
                  <a:lnTo>
                    <a:pt x="127" y="57649"/>
                  </a:lnTo>
                  <a:lnTo>
                    <a:pt x="0" y="57873"/>
                  </a:lnTo>
                  <a:lnTo>
                    <a:pt x="0" y="62678"/>
                  </a:lnTo>
                  <a:lnTo>
                    <a:pt x="743" y="62622"/>
                  </a:lnTo>
                  <a:lnTo>
                    <a:pt x="743" y="55841"/>
                  </a:lnTo>
                  <a:close/>
                  <a:moveTo>
                    <a:pt x="140569" y="39086"/>
                  </a:moveTo>
                  <a:lnTo>
                    <a:pt x="140569" y="103417"/>
                  </a:lnTo>
                  <a:lnTo>
                    <a:pt x="140555" y="103725"/>
                  </a:lnTo>
                  <a:lnTo>
                    <a:pt x="140512" y="104033"/>
                  </a:lnTo>
                  <a:lnTo>
                    <a:pt x="140428" y="104327"/>
                  </a:lnTo>
                  <a:lnTo>
                    <a:pt x="140330" y="104608"/>
                  </a:lnTo>
                  <a:lnTo>
                    <a:pt x="140204" y="104874"/>
                  </a:lnTo>
                  <a:lnTo>
                    <a:pt x="140050" y="105126"/>
                  </a:lnTo>
                  <a:lnTo>
                    <a:pt x="139868" y="105364"/>
                  </a:lnTo>
                  <a:lnTo>
                    <a:pt x="139672" y="105574"/>
                  </a:lnTo>
                  <a:lnTo>
                    <a:pt x="139462" y="105770"/>
                  </a:lnTo>
                  <a:lnTo>
                    <a:pt x="139224" y="105952"/>
                  </a:lnTo>
                  <a:lnTo>
                    <a:pt x="138971" y="106107"/>
                  </a:lnTo>
                  <a:lnTo>
                    <a:pt x="138705" y="106233"/>
                  </a:lnTo>
                  <a:lnTo>
                    <a:pt x="138425" y="106331"/>
                  </a:lnTo>
                  <a:lnTo>
                    <a:pt x="138131" y="106401"/>
                  </a:lnTo>
                  <a:lnTo>
                    <a:pt x="137837" y="106457"/>
                  </a:lnTo>
                  <a:lnTo>
                    <a:pt x="137515" y="106471"/>
                  </a:lnTo>
                  <a:lnTo>
                    <a:pt x="12216" y="106471"/>
                  </a:lnTo>
                  <a:lnTo>
                    <a:pt x="12287" y="107213"/>
                  </a:lnTo>
                  <a:lnTo>
                    <a:pt x="137515" y="107213"/>
                  </a:lnTo>
                  <a:lnTo>
                    <a:pt x="137711" y="107199"/>
                  </a:lnTo>
                  <a:lnTo>
                    <a:pt x="137907" y="107185"/>
                  </a:lnTo>
                  <a:lnTo>
                    <a:pt x="138103" y="107157"/>
                  </a:lnTo>
                  <a:lnTo>
                    <a:pt x="138285" y="107129"/>
                  </a:lnTo>
                  <a:lnTo>
                    <a:pt x="138467" y="107087"/>
                  </a:lnTo>
                  <a:lnTo>
                    <a:pt x="138649" y="107031"/>
                  </a:lnTo>
                  <a:lnTo>
                    <a:pt x="138817" y="106975"/>
                  </a:lnTo>
                  <a:lnTo>
                    <a:pt x="138999" y="106905"/>
                  </a:lnTo>
                  <a:lnTo>
                    <a:pt x="139168" y="106835"/>
                  </a:lnTo>
                  <a:lnTo>
                    <a:pt x="139322" y="106751"/>
                  </a:lnTo>
                  <a:lnTo>
                    <a:pt x="139490" y="106653"/>
                  </a:lnTo>
                  <a:lnTo>
                    <a:pt x="139644" y="106555"/>
                  </a:lnTo>
                  <a:lnTo>
                    <a:pt x="139784" y="106457"/>
                  </a:lnTo>
                  <a:lnTo>
                    <a:pt x="139924" y="106345"/>
                  </a:lnTo>
                  <a:lnTo>
                    <a:pt x="140064" y="106219"/>
                  </a:lnTo>
                  <a:lnTo>
                    <a:pt x="140204" y="106093"/>
                  </a:lnTo>
                  <a:lnTo>
                    <a:pt x="140330" y="105966"/>
                  </a:lnTo>
                  <a:lnTo>
                    <a:pt x="140442" y="105826"/>
                  </a:lnTo>
                  <a:lnTo>
                    <a:pt x="140555" y="105686"/>
                  </a:lnTo>
                  <a:lnTo>
                    <a:pt x="140667" y="105532"/>
                  </a:lnTo>
                  <a:lnTo>
                    <a:pt x="140765" y="105378"/>
                  </a:lnTo>
                  <a:lnTo>
                    <a:pt x="140849" y="105224"/>
                  </a:lnTo>
                  <a:lnTo>
                    <a:pt x="140933" y="105056"/>
                  </a:lnTo>
                  <a:lnTo>
                    <a:pt x="141017" y="104888"/>
                  </a:lnTo>
                  <a:lnTo>
                    <a:pt x="141073" y="104720"/>
                  </a:lnTo>
                  <a:lnTo>
                    <a:pt x="141143" y="104538"/>
                  </a:lnTo>
                  <a:lnTo>
                    <a:pt x="141185" y="104369"/>
                  </a:lnTo>
                  <a:lnTo>
                    <a:pt x="141227" y="104187"/>
                  </a:lnTo>
                  <a:lnTo>
                    <a:pt x="141269" y="103991"/>
                  </a:lnTo>
                  <a:lnTo>
                    <a:pt x="141283" y="103809"/>
                  </a:lnTo>
                  <a:lnTo>
                    <a:pt x="141311" y="103613"/>
                  </a:lnTo>
                  <a:lnTo>
                    <a:pt x="141311" y="103417"/>
                  </a:lnTo>
                  <a:lnTo>
                    <a:pt x="141311" y="39885"/>
                  </a:lnTo>
                  <a:lnTo>
                    <a:pt x="140569" y="39086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1517900" y="1736050"/>
              <a:ext cx="18575" cy="170925"/>
            </a:xfrm>
            <a:custGeom>
              <a:rect b="b" l="l" r="r" t="t"/>
              <a:pathLst>
                <a:path extrusionOk="0" fill="none" h="6837" w="743">
                  <a:moveTo>
                    <a:pt x="743" y="0"/>
                  </a:moveTo>
                  <a:lnTo>
                    <a:pt x="743" y="0"/>
                  </a:lnTo>
                  <a:lnTo>
                    <a:pt x="673" y="281"/>
                  </a:lnTo>
                  <a:lnTo>
                    <a:pt x="603" y="561"/>
                  </a:lnTo>
                  <a:lnTo>
                    <a:pt x="519" y="827"/>
                  </a:lnTo>
                  <a:lnTo>
                    <a:pt x="435" y="1079"/>
                  </a:lnTo>
                  <a:lnTo>
                    <a:pt x="337" y="1331"/>
                  </a:lnTo>
                  <a:lnTo>
                    <a:pt x="225" y="1569"/>
                  </a:lnTo>
                  <a:lnTo>
                    <a:pt x="127" y="1808"/>
                  </a:lnTo>
                  <a:lnTo>
                    <a:pt x="0" y="2032"/>
                  </a:lnTo>
                  <a:lnTo>
                    <a:pt x="0" y="6837"/>
                  </a:lnTo>
                  <a:lnTo>
                    <a:pt x="0" y="6837"/>
                  </a:lnTo>
                  <a:lnTo>
                    <a:pt x="743" y="6781"/>
                  </a:lnTo>
                  <a:lnTo>
                    <a:pt x="74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1823300" y="1317175"/>
              <a:ext cx="3227375" cy="1703200"/>
            </a:xfrm>
            <a:custGeom>
              <a:rect b="b" l="l" r="r" t="t"/>
              <a:pathLst>
                <a:path extrusionOk="0" fill="none" h="68128" w="129095">
                  <a:moveTo>
                    <a:pt x="128353" y="0"/>
                  </a:moveTo>
                  <a:lnTo>
                    <a:pt x="128353" y="64331"/>
                  </a:lnTo>
                  <a:lnTo>
                    <a:pt x="128353" y="64331"/>
                  </a:lnTo>
                  <a:lnTo>
                    <a:pt x="128339" y="64639"/>
                  </a:lnTo>
                  <a:lnTo>
                    <a:pt x="128296" y="64947"/>
                  </a:lnTo>
                  <a:lnTo>
                    <a:pt x="128212" y="65241"/>
                  </a:lnTo>
                  <a:lnTo>
                    <a:pt x="128114" y="65522"/>
                  </a:lnTo>
                  <a:lnTo>
                    <a:pt x="127988" y="65788"/>
                  </a:lnTo>
                  <a:lnTo>
                    <a:pt x="127834" y="66040"/>
                  </a:lnTo>
                  <a:lnTo>
                    <a:pt x="127652" y="66278"/>
                  </a:lnTo>
                  <a:lnTo>
                    <a:pt x="127456" y="66488"/>
                  </a:lnTo>
                  <a:lnTo>
                    <a:pt x="127246" y="66684"/>
                  </a:lnTo>
                  <a:lnTo>
                    <a:pt x="127008" y="66866"/>
                  </a:lnTo>
                  <a:lnTo>
                    <a:pt x="126755" y="67021"/>
                  </a:lnTo>
                  <a:lnTo>
                    <a:pt x="126489" y="67147"/>
                  </a:lnTo>
                  <a:lnTo>
                    <a:pt x="126209" y="67245"/>
                  </a:lnTo>
                  <a:lnTo>
                    <a:pt x="125915" y="67315"/>
                  </a:lnTo>
                  <a:lnTo>
                    <a:pt x="125621" y="67371"/>
                  </a:lnTo>
                  <a:lnTo>
                    <a:pt x="125299" y="67385"/>
                  </a:lnTo>
                  <a:lnTo>
                    <a:pt x="0" y="67385"/>
                  </a:lnTo>
                  <a:lnTo>
                    <a:pt x="0" y="67385"/>
                  </a:lnTo>
                  <a:lnTo>
                    <a:pt x="71" y="68127"/>
                  </a:lnTo>
                  <a:lnTo>
                    <a:pt x="125299" y="68127"/>
                  </a:lnTo>
                  <a:lnTo>
                    <a:pt x="125299" y="68127"/>
                  </a:lnTo>
                  <a:lnTo>
                    <a:pt x="125495" y="68113"/>
                  </a:lnTo>
                  <a:lnTo>
                    <a:pt x="125691" y="68099"/>
                  </a:lnTo>
                  <a:lnTo>
                    <a:pt x="125887" y="68071"/>
                  </a:lnTo>
                  <a:lnTo>
                    <a:pt x="126069" y="68043"/>
                  </a:lnTo>
                  <a:lnTo>
                    <a:pt x="126251" y="68001"/>
                  </a:lnTo>
                  <a:lnTo>
                    <a:pt x="126433" y="67945"/>
                  </a:lnTo>
                  <a:lnTo>
                    <a:pt x="126601" y="67889"/>
                  </a:lnTo>
                  <a:lnTo>
                    <a:pt x="126783" y="67819"/>
                  </a:lnTo>
                  <a:lnTo>
                    <a:pt x="126952" y="67749"/>
                  </a:lnTo>
                  <a:lnTo>
                    <a:pt x="127106" y="67665"/>
                  </a:lnTo>
                  <a:lnTo>
                    <a:pt x="127274" y="67567"/>
                  </a:lnTo>
                  <a:lnTo>
                    <a:pt x="127428" y="67469"/>
                  </a:lnTo>
                  <a:lnTo>
                    <a:pt x="127568" y="67371"/>
                  </a:lnTo>
                  <a:lnTo>
                    <a:pt x="127708" y="67259"/>
                  </a:lnTo>
                  <a:lnTo>
                    <a:pt x="127848" y="67133"/>
                  </a:lnTo>
                  <a:lnTo>
                    <a:pt x="127988" y="67007"/>
                  </a:lnTo>
                  <a:lnTo>
                    <a:pt x="128114" y="66880"/>
                  </a:lnTo>
                  <a:lnTo>
                    <a:pt x="128226" y="66740"/>
                  </a:lnTo>
                  <a:lnTo>
                    <a:pt x="128339" y="66600"/>
                  </a:lnTo>
                  <a:lnTo>
                    <a:pt x="128451" y="66446"/>
                  </a:lnTo>
                  <a:lnTo>
                    <a:pt x="128549" y="66292"/>
                  </a:lnTo>
                  <a:lnTo>
                    <a:pt x="128633" y="66138"/>
                  </a:lnTo>
                  <a:lnTo>
                    <a:pt x="128717" y="65970"/>
                  </a:lnTo>
                  <a:lnTo>
                    <a:pt x="128801" y="65802"/>
                  </a:lnTo>
                  <a:lnTo>
                    <a:pt x="128857" y="65634"/>
                  </a:lnTo>
                  <a:lnTo>
                    <a:pt x="128927" y="65452"/>
                  </a:lnTo>
                  <a:lnTo>
                    <a:pt x="128969" y="65283"/>
                  </a:lnTo>
                  <a:lnTo>
                    <a:pt x="129011" y="65101"/>
                  </a:lnTo>
                  <a:lnTo>
                    <a:pt x="129053" y="64905"/>
                  </a:lnTo>
                  <a:lnTo>
                    <a:pt x="129067" y="64723"/>
                  </a:lnTo>
                  <a:lnTo>
                    <a:pt x="129095" y="64527"/>
                  </a:lnTo>
                  <a:lnTo>
                    <a:pt x="129095" y="64331"/>
                  </a:lnTo>
                  <a:lnTo>
                    <a:pt x="129095" y="799"/>
                  </a:lnTo>
                  <a:lnTo>
                    <a:pt x="129095" y="799"/>
                  </a:lnTo>
                  <a:lnTo>
                    <a:pt x="12835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1517900" y="340025"/>
              <a:ext cx="3179050" cy="1205875"/>
            </a:xfrm>
            <a:custGeom>
              <a:rect b="b" l="l" r="r" t="t"/>
              <a:pathLst>
                <a:path extrusionOk="0" fill="none" h="48235" w="127162">
                  <a:moveTo>
                    <a:pt x="126826" y="1"/>
                  </a:moveTo>
                  <a:lnTo>
                    <a:pt x="3797" y="1"/>
                  </a:lnTo>
                  <a:lnTo>
                    <a:pt x="3797" y="1"/>
                  </a:lnTo>
                  <a:lnTo>
                    <a:pt x="3601" y="15"/>
                  </a:lnTo>
                  <a:lnTo>
                    <a:pt x="3405" y="29"/>
                  </a:lnTo>
                  <a:lnTo>
                    <a:pt x="3209" y="57"/>
                  </a:lnTo>
                  <a:lnTo>
                    <a:pt x="3026" y="85"/>
                  </a:lnTo>
                  <a:lnTo>
                    <a:pt x="2844" y="127"/>
                  </a:lnTo>
                  <a:lnTo>
                    <a:pt x="2662" y="183"/>
                  </a:lnTo>
                  <a:lnTo>
                    <a:pt x="2494" y="239"/>
                  </a:lnTo>
                  <a:lnTo>
                    <a:pt x="2312" y="309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61"/>
                  </a:lnTo>
                  <a:lnTo>
                    <a:pt x="1668" y="659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95"/>
                  </a:lnTo>
                  <a:lnTo>
                    <a:pt x="1107" y="1121"/>
                  </a:lnTo>
                  <a:lnTo>
                    <a:pt x="981" y="1248"/>
                  </a:lnTo>
                  <a:lnTo>
                    <a:pt x="869" y="1388"/>
                  </a:lnTo>
                  <a:lnTo>
                    <a:pt x="757" y="1528"/>
                  </a:lnTo>
                  <a:lnTo>
                    <a:pt x="645" y="1682"/>
                  </a:lnTo>
                  <a:lnTo>
                    <a:pt x="547" y="1836"/>
                  </a:lnTo>
                  <a:lnTo>
                    <a:pt x="463" y="1990"/>
                  </a:lnTo>
                  <a:lnTo>
                    <a:pt x="379" y="2158"/>
                  </a:lnTo>
                  <a:lnTo>
                    <a:pt x="295" y="2326"/>
                  </a:lnTo>
                  <a:lnTo>
                    <a:pt x="225" y="2494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23"/>
                  </a:lnTo>
                  <a:lnTo>
                    <a:pt x="14" y="3405"/>
                  </a:lnTo>
                  <a:lnTo>
                    <a:pt x="0" y="3601"/>
                  </a:lnTo>
                  <a:lnTo>
                    <a:pt x="0" y="3797"/>
                  </a:lnTo>
                  <a:lnTo>
                    <a:pt x="0" y="45825"/>
                  </a:lnTo>
                  <a:lnTo>
                    <a:pt x="0" y="45825"/>
                  </a:lnTo>
                  <a:lnTo>
                    <a:pt x="85" y="46021"/>
                  </a:lnTo>
                  <a:lnTo>
                    <a:pt x="169" y="46203"/>
                  </a:lnTo>
                  <a:lnTo>
                    <a:pt x="169" y="46203"/>
                  </a:lnTo>
                  <a:lnTo>
                    <a:pt x="239" y="46357"/>
                  </a:lnTo>
                  <a:lnTo>
                    <a:pt x="239" y="46357"/>
                  </a:lnTo>
                  <a:lnTo>
                    <a:pt x="239" y="46427"/>
                  </a:lnTo>
                  <a:lnTo>
                    <a:pt x="239" y="46427"/>
                  </a:lnTo>
                  <a:lnTo>
                    <a:pt x="379" y="46876"/>
                  </a:lnTo>
                  <a:lnTo>
                    <a:pt x="519" y="47324"/>
                  </a:lnTo>
                  <a:lnTo>
                    <a:pt x="631" y="47772"/>
                  </a:lnTo>
                  <a:lnTo>
                    <a:pt x="743" y="48234"/>
                  </a:lnTo>
                  <a:lnTo>
                    <a:pt x="743" y="3769"/>
                  </a:lnTo>
                  <a:lnTo>
                    <a:pt x="743" y="3769"/>
                  </a:lnTo>
                  <a:lnTo>
                    <a:pt x="757" y="3461"/>
                  </a:lnTo>
                  <a:lnTo>
                    <a:pt x="799" y="3153"/>
                  </a:lnTo>
                  <a:lnTo>
                    <a:pt x="883" y="2859"/>
                  </a:lnTo>
                  <a:lnTo>
                    <a:pt x="981" y="2578"/>
                  </a:lnTo>
                  <a:lnTo>
                    <a:pt x="1107" y="2312"/>
                  </a:lnTo>
                  <a:lnTo>
                    <a:pt x="1261" y="2060"/>
                  </a:lnTo>
                  <a:lnTo>
                    <a:pt x="1429" y="1836"/>
                  </a:lnTo>
                  <a:lnTo>
                    <a:pt x="1640" y="1612"/>
                  </a:lnTo>
                  <a:lnTo>
                    <a:pt x="1850" y="1416"/>
                  </a:lnTo>
                  <a:lnTo>
                    <a:pt x="2088" y="1248"/>
                  </a:lnTo>
                  <a:lnTo>
                    <a:pt x="2340" y="1093"/>
                  </a:lnTo>
                  <a:lnTo>
                    <a:pt x="2606" y="953"/>
                  </a:lnTo>
                  <a:lnTo>
                    <a:pt x="2886" y="855"/>
                  </a:lnTo>
                  <a:lnTo>
                    <a:pt x="3181" y="785"/>
                  </a:lnTo>
                  <a:lnTo>
                    <a:pt x="3475" y="729"/>
                  </a:lnTo>
                  <a:lnTo>
                    <a:pt x="3797" y="715"/>
                  </a:lnTo>
                  <a:lnTo>
                    <a:pt x="127162" y="715"/>
                  </a:lnTo>
                  <a:lnTo>
                    <a:pt x="127162" y="715"/>
                  </a:lnTo>
                  <a:lnTo>
                    <a:pt x="1268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4894100" y="340025"/>
              <a:ext cx="156575" cy="517675"/>
            </a:xfrm>
            <a:custGeom>
              <a:rect b="b" l="l" r="r" t="t"/>
              <a:pathLst>
                <a:path extrusionOk="0" fill="none" h="20707" w="6263">
                  <a:moveTo>
                    <a:pt x="246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13" y="197"/>
                  </a:lnTo>
                  <a:lnTo>
                    <a:pt x="211" y="379"/>
                  </a:lnTo>
                  <a:lnTo>
                    <a:pt x="295" y="547"/>
                  </a:lnTo>
                  <a:lnTo>
                    <a:pt x="351" y="715"/>
                  </a:lnTo>
                  <a:lnTo>
                    <a:pt x="2467" y="715"/>
                  </a:lnTo>
                  <a:lnTo>
                    <a:pt x="2467" y="771"/>
                  </a:lnTo>
                  <a:lnTo>
                    <a:pt x="2467" y="771"/>
                  </a:lnTo>
                  <a:lnTo>
                    <a:pt x="2789" y="785"/>
                  </a:lnTo>
                  <a:lnTo>
                    <a:pt x="3083" y="827"/>
                  </a:lnTo>
                  <a:lnTo>
                    <a:pt x="3377" y="911"/>
                  </a:lnTo>
                  <a:lnTo>
                    <a:pt x="3657" y="1009"/>
                  </a:lnTo>
                  <a:lnTo>
                    <a:pt x="3923" y="1135"/>
                  </a:lnTo>
                  <a:lnTo>
                    <a:pt x="4176" y="1290"/>
                  </a:lnTo>
                  <a:lnTo>
                    <a:pt x="4414" y="1472"/>
                  </a:lnTo>
                  <a:lnTo>
                    <a:pt x="4624" y="1668"/>
                  </a:lnTo>
                  <a:lnTo>
                    <a:pt x="4820" y="1878"/>
                  </a:lnTo>
                  <a:lnTo>
                    <a:pt x="5002" y="2116"/>
                  </a:lnTo>
                  <a:lnTo>
                    <a:pt x="5156" y="2368"/>
                  </a:lnTo>
                  <a:lnTo>
                    <a:pt x="5282" y="2634"/>
                  </a:lnTo>
                  <a:lnTo>
                    <a:pt x="5380" y="2915"/>
                  </a:lnTo>
                  <a:lnTo>
                    <a:pt x="5464" y="3209"/>
                  </a:lnTo>
                  <a:lnTo>
                    <a:pt x="5507" y="3503"/>
                  </a:lnTo>
                  <a:lnTo>
                    <a:pt x="5521" y="3825"/>
                  </a:lnTo>
                  <a:lnTo>
                    <a:pt x="5521" y="18745"/>
                  </a:lnTo>
                  <a:lnTo>
                    <a:pt x="5521" y="18745"/>
                  </a:lnTo>
                  <a:lnTo>
                    <a:pt x="6263" y="20706"/>
                  </a:lnTo>
                  <a:lnTo>
                    <a:pt x="6263" y="3797"/>
                  </a:lnTo>
                  <a:lnTo>
                    <a:pt x="6263" y="3797"/>
                  </a:lnTo>
                  <a:lnTo>
                    <a:pt x="6263" y="3601"/>
                  </a:lnTo>
                  <a:lnTo>
                    <a:pt x="6235" y="3405"/>
                  </a:lnTo>
                  <a:lnTo>
                    <a:pt x="6221" y="3223"/>
                  </a:lnTo>
                  <a:lnTo>
                    <a:pt x="6179" y="3027"/>
                  </a:lnTo>
                  <a:lnTo>
                    <a:pt x="6137" y="2845"/>
                  </a:lnTo>
                  <a:lnTo>
                    <a:pt x="6095" y="2662"/>
                  </a:lnTo>
                  <a:lnTo>
                    <a:pt x="6025" y="2494"/>
                  </a:lnTo>
                  <a:lnTo>
                    <a:pt x="5969" y="2326"/>
                  </a:lnTo>
                  <a:lnTo>
                    <a:pt x="5885" y="2158"/>
                  </a:lnTo>
                  <a:lnTo>
                    <a:pt x="5801" y="1990"/>
                  </a:lnTo>
                  <a:lnTo>
                    <a:pt x="5717" y="1836"/>
                  </a:lnTo>
                  <a:lnTo>
                    <a:pt x="5619" y="1682"/>
                  </a:lnTo>
                  <a:lnTo>
                    <a:pt x="5507" y="1528"/>
                  </a:lnTo>
                  <a:lnTo>
                    <a:pt x="5394" y="1388"/>
                  </a:lnTo>
                  <a:lnTo>
                    <a:pt x="5282" y="1248"/>
                  </a:lnTo>
                  <a:lnTo>
                    <a:pt x="5156" y="1121"/>
                  </a:lnTo>
                  <a:lnTo>
                    <a:pt x="5016" y="995"/>
                  </a:lnTo>
                  <a:lnTo>
                    <a:pt x="4876" y="869"/>
                  </a:lnTo>
                  <a:lnTo>
                    <a:pt x="4736" y="757"/>
                  </a:lnTo>
                  <a:lnTo>
                    <a:pt x="4596" y="659"/>
                  </a:lnTo>
                  <a:lnTo>
                    <a:pt x="4442" y="561"/>
                  </a:lnTo>
                  <a:lnTo>
                    <a:pt x="4274" y="463"/>
                  </a:lnTo>
                  <a:lnTo>
                    <a:pt x="4120" y="379"/>
                  </a:lnTo>
                  <a:lnTo>
                    <a:pt x="3951" y="309"/>
                  </a:lnTo>
                  <a:lnTo>
                    <a:pt x="3769" y="239"/>
                  </a:lnTo>
                  <a:lnTo>
                    <a:pt x="3601" y="183"/>
                  </a:lnTo>
                  <a:lnTo>
                    <a:pt x="3419" y="127"/>
                  </a:lnTo>
                  <a:lnTo>
                    <a:pt x="3237" y="85"/>
                  </a:lnTo>
                  <a:lnTo>
                    <a:pt x="3055" y="57"/>
                  </a:lnTo>
                  <a:lnTo>
                    <a:pt x="2859" y="29"/>
                  </a:lnTo>
                  <a:lnTo>
                    <a:pt x="2663" y="15"/>
                  </a:lnTo>
                  <a:lnTo>
                    <a:pt x="24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4612525" y="618125"/>
              <a:ext cx="43800" cy="36425"/>
            </a:xfrm>
            <a:custGeom>
              <a:rect b="b" l="l" r="r" t="t"/>
              <a:pathLst>
                <a:path extrusionOk="0" h="1457" w="1752">
                  <a:moveTo>
                    <a:pt x="1" y="0"/>
                  </a:moveTo>
                  <a:lnTo>
                    <a:pt x="1" y="1457"/>
                  </a:lnTo>
                  <a:lnTo>
                    <a:pt x="1752" y="1457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4612525" y="618125"/>
              <a:ext cx="43800" cy="36425"/>
            </a:xfrm>
            <a:custGeom>
              <a:rect b="b" l="l" r="r" t="t"/>
              <a:pathLst>
                <a:path extrusionOk="0" fill="none" h="1457" w="1752">
                  <a:moveTo>
                    <a:pt x="1" y="0"/>
                  </a:moveTo>
                  <a:lnTo>
                    <a:pt x="1752" y="0"/>
                  </a:lnTo>
                  <a:lnTo>
                    <a:pt x="1752" y="1457"/>
                  </a:lnTo>
                  <a:lnTo>
                    <a:pt x="1" y="145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4612525" y="726675"/>
              <a:ext cx="43800" cy="1934700"/>
            </a:xfrm>
            <a:custGeom>
              <a:rect b="b" l="l" r="r" t="t"/>
              <a:pathLst>
                <a:path extrusionOk="0" h="77388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  <a:moveTo>
                    <a:pt x="1" y="5745"/>
                  </a:moveTo>
                  <a:lnTo>
                    <a:pt x="1" y="8603"/>
                  </a:lnTo>
                  <a:lnTo>
                    <a:pt x="1752" y="8603"/>
                  </a:lnTo>
                  <a:lnTo>
                    <a:pt x="1752" y="5745"/>
                  </a:lnTo>
                  <a:close/>
                  <a:moveTo>
                    <a:pt x="1" y="11460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60"/>
                  </a:lnTo>
                  <a:close/>
                  <a:moveTo>
                    <a:pt x="1" y="17204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204"/>
                  </a:lnTo>
                  <a:close/>
                  <a:moveTo>
                    <a:pt x="1" y="22934"/>
                  </a:moveTo>
                  <a:lnTo>
                    <a:pt x="1" y="25806"/>
                  </a:lnTo>
                  <a:lnTo>
                    <a:pt x="1752" y="25806"/>
                  </a:lnTo>
                  <a:lnTo>
                    <a:pt x="1752" y="22934"/>
                  </a:lnTo>
                  <a:close/>
                  <a:moveTo>
                    <a:pt x="1" y="28664"/>
                  </a:moveTo>
                  <a:lnTo>
                    <a:pt x="1" y="31536"/>
                  </a:lnTo>
                  <a:lnTo>
                    <a:pt x="1752" y="31536"/>
                  </a:lnTo>
                  <a:lnTo>
                    <a:pt x="1752" y="28664"/>
                  </a:lnTo>
                  <a:close/>
                  <a:moveTo>
                    <a:pt x="1" y="34394"/>
                  </a:moveTo>
                  <a:lnTo>
                    <a:pt x="1" y="37265"/>
                  </a:lnTo>
                  <a:lnTo>
                    <a:pt x="1752" y="37265"/>
                  </a:lnTo>
                  <a:lnTo>
                    <a:pt x="1752" y="34394"/>
                  </a:lnTo>
                  <a:close/>
                  <a:moveTo>
                    <a:pt x="1" y="40123"/>
                  </a:moveTo>
                  <a:lnTo>
                    <a:pt x="1" y="42995"/>
                  </a:lnTo>
                  <a:lnTo>
                    <a:pt x="1752" y="42995"/>
                  </a:lnTo>
                  <a:lnTo>
                    <a:pt x="1752" y="40123"/>
                  </a:lnTo>
                  <a:close/>
                  <a:moveTo>
                    <a:pt x="1" y="45867"/>
                  </a:moveTo>
                  <a:lnTo>
                    <a:pt x="1" y="48725"/>
                  </a:lnTo>
                  <a:lnTo>
                    <a:pt x="1752" y="48725"/>
                  </a:lnTo>
                  <a:lnTo>
                    <a:pt x="1752" y="45867"/>
                  </a:lnTo>
                  <a:close/>
                  <a:moveTo>
                    <a:pt x="1" y="51597"/>
                  </a:moveTo>
                  <a:lnTo>
                    <a:pt x="1" y="54455"/>
                  </a:lnTo>
                  <a:lnTo>
                    <a:pt x="1752" y="54455"/>
                  </a:lnTo>
                  <a:lnTo>
                    <a:pt x="1752" y="51597"/>
                  </a:lnTo>
                  <a:close/>
                  <a:moveTo>
                    <a:pt x="1" y="57327"/>
                  </a:moveTo>
                  <a:lnTo>
                    <a:pt x="1" y="60185"/>
                  </a:lnTo>
                  <a:lnTo>
                    <a:pt x="1752" y="60185"/>
                  </a:lnTo>
                  <a:lnTo>
                    <a:pt x="1752" y="57327"/>
                  </a:lnTo>
                  <a:close/>
                  <a:moveTo>
                    <a:pt x="1" y="63056"/>
                  </a:moveTo>
                  <a:lnTo>
                    <a:pt x="1" y="65928"/>
                  </a:lnTo>
                  <a:lnTo>
                    <a:pt x="1752" y="65928"/>
                  </a:lnTo>
                  <a:lnTo>
                    <a:pt x="1752" y="63056"/>
                  </a:lnTo>
                  <a:close/>
                  <a:moveTo>
                    <a:pt x="1" y="68786"/>
                  </a:moveTo>
                  <a:lnTo>
                    <a:pt x="1" y="71658"/>
                  </a:lnTo>
                  <a:lnTo>
                    <a:pt x="1752" y="71658"/>
                  </a:lnTo>
                  <a:lnTo>
                    <a:pt x="1752" y="68786"/>
                  </a:lnTo>
                  <a:close/>
                  <a:moveTo>
                    <a:pt x="1" y="74516"/>
                  </a:moveTo>
                  <a:lnTo>
                    <a:pt x="1" y="77388"/>
                  </a:lnTo>
                  <a:lnTo>
                    <a:pt x="1752" y="77388"/>
                  </a:lnTo>
                  <a:lnTo>
                    <a:pt x="1752" y="74516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1"/>
                  </a:move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3"/>
                  </a:moveTo>
                  <a:lnTo>
                    <a:pt x="0" y="2873"/>
                  </a:ln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2497150" y="2159825"/>
              <a:ext cx="43800" cy="501550"/>
            </a:xfrm>
            <a:custGeom>
              <a:rect b="b" l="l" r="r" t="t"/>
              <a:pathLst>
                <a:path extrusionOk="0" h="20062" w="1752">
                  <a:moveTo>
                    <a:pt x="0" y="1"/>
                  </a:moveTo>
                  <a:lnTo>
                    <a:pt x="0" y="2859"/>
                  </a:lnTo>
                  <a:lnTo>
                    <a:pt x="1751" y="2859"/>
                  </a:lnTo>
                  <a:lnTo>
                    <a:pt x="1751" y="1"/>
                  </a:lnTo>
                  <a:close/>
                  <a:moveTo>
                    <a:pt x="0" y="5730"/>
                  </a:moveTo>
                  <a:lnTo>
                    <a:pt x="0" y="8602"/>
                  </a:lnTo>
                  <a:lnTo>
                    <a:pt x="1751" y="8602"/>
                  </a:lnTo>
                  <a:lnTo>
                    <a:pt x="1751" y="5730"/>
                  </a:lnTo>
                  <a:close/>
                  <a:moveTo>
                    <a:pt x="0" y="11460"/>
                  </a:moveTo>
                  <a:lnTo>
                    <a:pt x="0" y="14332"/>
                  </a:lnTo>
                  <a:lnTo>
                    <a:pt x="1751" y="14332"/>
                  </a:lnTo>
                  <a:lnTo>
                    <a:pt x="1751" y="11460"/>
                  </a:lnTo>
                  <a:close/>
                  <a:moveTo>
                    <a:pt x="0" y="17190"/>
                  </a:moveTo>
                  <a:lnTo>
                    <a:pt x="0" y="20062"/>
                  </a:lnTo>
                  <a:lnTo>
                    <a:pt x="1751" y="20062"/>
                  </a:lnTo>
                  <a:lnTo>
                    <a:pt x="1751" y="1719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3"/>
                  </a:moveTo>
                  <a:lnTo>
                    <a:pt x="0" y="2873"/>
                  </a:ln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2"/>
                  </a:moveTo>
                  <a:lnTo>
                    <a:pt x="0" y="2872"/>
                  </a:ln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2"/>
                  </a:moveTo>
                  <a:lnTo>
                    <a:pt x="0" y="2872"/>
                  </a:ln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1" y="2859"/>
                  </a:moveTo>
                  <a:lnTo>
                    <a:pt x="0" y="2859"/>
                  </a:lnTo>
                  <a:lnTo>
                    <a:pt x="0" y="1"/>
                  </a:lnTo>
                  <a:lnTo>
                    <a:pt x="1751" y="1"/>
                  </a:lnTo>
                  <a:lnTo>
                    <a:pt x="1751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3025975" y="2016575"/>
              <a:ext cx="43825" cy="644800"/>
            </a:xfrm>
            <a:custGeom>
              <a:rect b="b" l="l" r="r" t="t"/>
              <a:pathLst>
                <a:path extrusionOk="0" h="25792" w="1753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  <a:moveTo>
                    <a:pt x="1" y="5731"/>
                  </a:moveTo>
                  <a:lnTo>
                    <a:pt x="1" y="8589"/>
                  </a:lnTo>
                  <a:lnTo>
                    <a:pt x="1752" y="8589"/>
                  </a:lnTo>
                  <a:lnTo>
                    <a:pt x="1752" y="5731"/>
                  </a:lnTo>
                  <a:close/>
                  <a:moveTo>
                    <a:pt x="1" y="11460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60"/>
                  </a:lnTo>
                  <a:close/>
                  <a:moveTo>
                    <a:pt x="1" y="17190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190"/>
                  </a:lnTo>
                  <a:close/>
                  <a:moveTo>
                    <a:pt x="1" y="22920"/>
                  </a:moveTo>
                  <a:lnTo>
                    <a:pt x="1" y="25792"/>
                  </a:lnTo>
                  <a:lnTo>
                    <a:pt x="1752" y="25792"/>
                  </a:lnTo>
                  <a:lnTo>
                    <a:pt x="1752" y="2292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h="1458" w="1753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fill="none" h="1458" w="1753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3554825" y="1586500"/>
              <a:ext cx="43800" cy="1074875"/>
            </a:xfrm>
            <a:custGeom>
              <a:rect b="b" l="l" r="r" t="t"/>
              <a:pathLst>
                <a:path extrusionOk="0" h="42995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  <a:moveTo>
                    <a:pt x="1" y="5730"/>
                  </a:moveTo>
                  <a:lnTo>
                    <a:pt x="1" y="8602"/>
                  </a:lnTo>
                  <a:lnTo>
                    <a:pt x="1752" y="8602"/>
                  </a:lnTo>
                  <a:lnTo>
                    <a:pt x="1752" y="5730"/>
                  </a:lnTo>
                  <a:close/>
                  <a:moveTo>
                    <a:pt x="1" y="11474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74"/>
                  </a:lnTo>
                  <a:close/>
                  <a:moveTo>
                    <a:pt x="1" y="17204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204"/>
                  </a:lnTo>
                  <a:close/>
                  <a:moveTo>
                    <a:pt x="1" y="22934"/>
                  </a:moveTo>
                  <a:lnTo>
                    <a:pt x="1" y="25792"/>
                  </a:lnTo>
                  <a:lnTo>
                    <a:pt x="1752" y="25792"/>
                  </a:lnTo>
                  <a:lnTo>
                    <a:pt x="1752" y="22934"/>
                  </a:lnTo>
                  <a:close/>
                  <a:moveTo>
                    <a:pt x="1" y="28663"/>
                  </a:moveTo>
                  <a:lnTo>
                    <a:pt x="1" y="31535"/>
                  </a:lnTo>
                  <a:lnTo>
                    <a:pt x="1752" y="31535"/>
                  </a:lnTo>
                  <a:lnTo>
                    <a:pt x="1752" y="28663"/>
                  </a:lnTo>
                  <a:close/>
                  <a:moveTo>
                    <a:pt x="1" y="34393"/>
                  </a:moveTo>
                  <a:lnTo>
                    <a:pt x="1" y="37265"/>
                  </a:lnTo>
                  <a:lnTo>
                    <a:pt x="1752" y="37265"/>
                  </a:lnTo>
                  <a:lnTo>
                    <a:pt x="1752" y="34393"/>
                  </a:lnTo>
                  <a:close/>
                  <a:moveTo>
                    <a:pt x="1" y="40123"/>
                  </a:moveTo>
                  <a:lnTo>
                    <a:pt x="1" y="42995"/>
                  </a:lnTo>
                  <a:lnTo>
                    <a:pt x="1752" y="42995"/>
                  </a:lnTo>
                  <a:lnTo>
                    <a:pt x="1752" y="4012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4083675" y="1300000"/>
              <a:ext cx="43800" cy="1361375"/>
            </a:xfrm>
            <a:custGeom>
              <a:rect b="b" l="l" r="r" t="t"/>
              <a:pathLst>
                <a:path extrusionOk="0" h="54455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  <a:moveTo>
                    <a:pt x="1" y="5731"/>
                  </a:moveTo>
                  <a:lnTo>
                    <a:pt x="1" y="8603"/>
                  </a:lnTo>
                  <a:lnTo>
                    <a:pt x="1752" y="8603"/>
                  </a:lnTo>
                  <a:lnTo>
                    <a:pt x="1752" y="5731"/>
                  </a:lnTo>
                  <a:close/>
                  <a:moveTo>
                    <a:pt x="1" y="11461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61"/>
                  </a:lnTo>
                  <a:close/>
                  <a:moveTo>
                    <a:pt x="1" y="17190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190"/>
                  </a:lnTo>
                  <a:close/>
                  <a:moveTo>
                    <a:pt x="1" y="22934"/>
                  </a:moveTo>
                  <a:lnTo>
                    <a:pt x="1" y="25792"/>
                  </a:lnTo>
                  <a:lnTo>
                    <a:pt x="1752" y="25792"/>
                  </a:lnTo>
                  <a:lnTo>
                    <a:pt x="1752" y="22934"/>
                  </a:lnTo>
                  <a:close/>
                  <a:moveTo>
                    <a:pt x="1" y="28664"/>
                  </a:moveTo>
                  <a:lnTo>
                    <a:pt x="1" y="31522"/>
                  </a:lnTo>
                  <a:lnTo>
                    <a:pt x="1752" y="31522"/>
                  </a:lnTo>
                  <a:lnTo>
                    <a:pt x="1752" y="28664"/>
                  </a:lnTo>
                  <a:close/>
                  <a:moveTo>
                    <a:pt x="1" y="34394"/>
                  </a:moveTo>
                  <a:lnTo>
                    <a:pt x="1" y="37252"/>
                  </a:lnTo>
                  <a:lnTo>
                    <a:pt x="1752" y="37252"/>
                  </a:lnTo>
                  <a:lnTo>
                    <a:pt x="1752" y="34394"/>
                  </a:lnTo>
                  <a:close/>
                  <a:moveTo>
                    <a:pt x="1" y="40123"/>
                  </a:moveTo>
                  <a:lnTo>
                    <a:pt x="1" y="42995"/>
                  </a:lnTo>
                  <a:lnTo>
                    <a:pt x="1752" y="42995"/>
                  </a:lnTo>
                  <a:lnTo>
                    <a:pt x="1752" y="40123"/>
                  </a:lnTo>
                  <a:close/>
                  <a:moveTo>
                    <a:pt x="1" y="45853"/>
                  </a:moveTo>
                  <a:lnTo>
                    <a:pt x="1" y="48725"/>
                  </a:lnTo>
                  <a:lnTo>
                    <a:pt x="1752" y="48725"/>
                  </a:lnTo>
                  <a:lnTo>
                    <a:pt x="1752" y="45853"/>
                  </a:lnTo>
                  <a:close/>
                  <a:moveTo>
                    <a:pt x="1" y="51583"/>
                  </a:moveTo>
                  <a:lnTo>
                    <a:pt x="1" y="54455"/>
                  </a:lnTo>
                  <a:lnTo>
                    <a:pt x="1752" y="54455"/>
                  </a:lnTo>
                  <a:lnTo>
                    <a:pt x="1752" y="5158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h="2858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1"/>
                  </a:move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1"/>
                  </a:moveTo>
                  <a:lnTo>
                    <a:pt x="0" y="1"/>
                  </a:ln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1" y="1"/>
                  </a:moveTo>
                  <a:lnTo>
                    <a:pt x="0" y="1"/>
                  </a:ln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0" y="1"/>
                  </a:moveTo>
                  <a:lnTo>
                    <a:pt x="0" y="2859"/>
                  </a:lnTo>
                  <a:lnTo>
                    <a:pt x="1751" y="2859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1" y="1"/>
                  </a:moveTo>
                  <a:lnTo>
                    <a:pt x="0" y="1"/>
                  </a:lnTo>
                  <a:lnTo>
                    <a:pt x="0" y="2859"/>
                  </a:lnTo>
                  <a:lnTo>
                    <a:pt x="1751" y="2859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0"/>
                  </a:move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0"/>
                  </a:moveTo>
                  <a:lnTo>
                    <a:pt x="0" y="0"/>
                  </a:ln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0"/>
                  </a:move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0"/>
                  </a:moveTo>
                  <a:lnTo>
                    <a:pt x="0" y="0"/>
                  </a:ln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1"/>
                  </a:move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1"/>
                  </a:moveTo>
                  <a:lnTo>
                    <a:pt x="0" y="1"/>
                  </a:ln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1" y="1"/>
                  </a:moveTo>
                  <a:lnTo>
                    <a:pt x="0" y="1"/>
                  </a:ln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h="2859" w="1753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h="2859" w="1753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h="2873" w="1753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h="2873" w="1753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h="2873" w="1753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h="1458" w="1753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fill="none" h="1458" w="1753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9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h="2858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9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9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9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9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h="2858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1914700" y="544925"/>
              <a:ext cx="2789600" cy="1978825"/>
            </a:xfrm>
            <a:custGeom>
              <a:rect b="b" l="l" r="r" t="t"/>
              <a:pathLst>
                <a:path extrusionOk="0" h="79153" w="111584">
                  <a:moveTo>
                    <a:pt x="108796" y="0"/>
                  </a:moveTo>
                  <a:lnTo>
                    <a:pt x="108488" y="14"/>
                  </a:lnTo>
                  <a:lnTo>
                    <a:pt x="108208" y="56"/>
                  </a:lnTo>
                  <a:lnTo>
                    <a:pt x="107928" y="126"/>
                  </a:lnTo>
                  <a:lnTo>
                    <a:pt x="107661" y="224"/>
                  </a:lnTo>
                  <a:lnTo>
                    <a:pt x="107395" y="350"/>
                  </a:lnTo>
                  <a:lnTo>
                    <a:pt x="107157" y="504"/>
                  </a:lnTo>
                  <a:lnTo>
                    <a:pt x="106933" y="673"/>
                  </a:lnTo>
                  <a:lnTo>
                    <a:pt x="106723" y="855"/>
                  </a:lnTo>
                  <a:lnTo>
                    <a:pt x="106541" y="1065"/>
                  </a:lnTo>
                  <a:lnTo>
                    <a:pt x="106373" y="1289"/>
                  </a:lnTo>
                  <a:lnTo>
                    <a:pt x="106218" y="1527"/>
                  </a:lnTo>
                  <a:lnTo>
                    <a:pt x="106106" y="1779"/>
                  </a:lnTo>
                  <a:lnTo>
                    <a:pt x="106008" y="2059"/>
                  </a:lnTo>
                  <a:lnTo>
                    <a:pt x="105924" y="2340"/>
                  </a:lnTo>
                  <a:lnTo>
                    <a:pt x="105882" y="2620"/>
                  </a:lnTo>
                  <a:lnTo>
                    <a:pt x="105868" y="2928"/>
                  </a:lnTo>
                  <a:lnTo>
                    <a:pt x="105882" y="3236"/>
                  </a:lnTo>
                  <a:lnTo>
                    <a:pt x="105938" y="3544"/>
                  </a:lnTo>
                  <a:lnTo>
                    <a:pt x="106022" y="3839"/>
                  </a:lnTo>
                  <a:lnTo>
                    <a:pt x="106134" y="4133"/>
                  </a:lnTo>
                  <a:lnTo>
                    <a:pt x="88679" y="22597"/>
                  </a:lnTo>
                  <a:lnTo>
                    <a:pt x="88399" y="22499"/>
                  </a:lnTo>
                  <a:lnTo>
                    <a:pt x="88105" y="22429"/>
                  </a:lnTo>
                  <a:lnTo>
                    <a:pt x="87824" y="22401"/>
                  </a:lnTo>
                  <a:lnTo>
                    <a:pt x="87530" y="22387"/>
                  </a:lnTo>
                  <a:lnTo>
                    <a:pt x="87250" y="22415"/>
                  </a:lnTo>
                  <a:lnTo>
                    <a:pt x="86970" y="22457"/>
                  </a:lnTo>
                  <a:lnTo>
                    <a:pt x="86704" y="22541"/>
                  </a:lnTo>
                  <a:lnTo>
                    <a:pt x="86437" y="22639"/>
                  </a:lnTo>
                  <a:lnTo>
                    <a:pt x="86199" y="22765"/>
                  </a:lnTo>
                  <a:lnTo>
                    <a:pt x="85961" y="22905"/>
                  </a:lnTo>
                  <a:lnTo>
                    <a:pt x="85737" y="23087"/>
                  </a:lnTo>
                  <a:lnTo>
                    <a:pt x="85527" y="23269"/>
                  </a:lnTo>
                  <a:lnTo>
                    <a:pt x="85331" y="23494"/>
                  </a:lnTo>
                  <a:lnTo>
                    <a:pt x="85163" y="23718"/>
                  </a:lnTo>
                  <a:lnTo>
                    <a:pt x="85023" y="23970"/>
                  </a:lnTo>
                  <a:lnTo>
                    <a:pt x="84896" y="24250"/>
                  </a:lnTo>
                  <a:lnTo>
                    <a:pt x="84812" y="24502"/>
                  </a:lnTo>
                  <a:lnTo>
                    <a:pt x="84742" y="24768"/>
                  </a:lnTo>
                  <a:lnTo>
                    <a:pt x="84714" y="25049"/>
                  </a:lnTo>
                  <a:lnTo>
                    <a:pt x="84700" y="25315"/>
                  </a:lnTo>
                  <a:lnTo>
                    <a:pt x="84686" y="25455"/>
                  </a:lnTo>
                  <a:lnTo>
                    <a:pt x="84700" y="25609"/>
                  </a:lnTo>
                  <a:lnTo>
                    <a:pt x="68268" y="34407"/>
                  </a:lnTo>
                  <a:lnTo>
                    <a:pt x="68071" y="34253"/>
                  </a:lnTo>
                  <a:lnTo>
                    <a:pt x="67861" y="34113"/>
                  </a:lnTo>
                  <a:lnTo>
                    <a:pt x="67637" y="34000"/>
                  </a:lnTo>
                  <a:lnTo>
                    <a:pt x="67413" y="33902"/>
                  </a:lnTo>
                  <a:lnTo>
                    <a:pt x="67175" y="33832"/>
                  </a:lnTo>
                  <a:lnTo>
                    <a:pt x="66937" y="33776"/>
                  </a:lnTo>
                  <a:lnTo>
                    <a:pt x="66685" y="33748"/>
                  </a:lnTo>
                  <a:lnTo>
                    <a:pt x="66446" y="33734"/>
                  </a:lnTo>
                  <a:lnTo>
                    <a:pt x="66138" y="33748"/>
                  </a:lnTo>
                  <a:lnTo>
                    <a:pt x="65858" y="33790"/>
                  </a:lnTo>
                  <a:lnTo>
                    <a:pt x="65578" y="33860"/>
                  </a:lnTo>
                  <a:lnTo>
                    <a:pt x="65298" y="33958"/>
                  </a:lnTo>
                  <a:lnTo>
                    <a:pt x="65045" y="34085"/>
                  </a:lnTo>
                  <a:lnTo>
                    <a:pt x="64807" y="34225"/>
                  </a:lnTo>
                  <a:lnTo>
                    <a:pt x="64583" y="34393"/>
                  </a:lnTo>
                  <a:lnTo>
                    <a:pt x="64373" y="34589"/>
                  </a:lnTo>
                  <a:lnTo>
                    <a:pt x="64191" y="34799"/>
                  </a:lnTo>
                  <a:lnTo>
                    <a:pt x="64023" y="35023"/>
                  </a:lnTo>
                  <a:lnTo>
                    <a:pt x="63869" y="35261"/>
                  </a:lnTo>
                  <a:lnTo>
                    <a:pt x="63743" y="35513"/>
                  </a:lnTo>
                  <a:lnTo>
                    <a:pt x="63645" y="35780"/>
                  </a:lnTo>
                  <a:lnTo>
                    <a:pt x="63574" y="36060"/>
                  </a:lnTo>
                  <a:lnTo>
                    <a:pt x="63532" y="36354"/>
                  </a:lnTo>
                  <a:lnTo>
                    <a:pt x="63518" y="36648"/>
                  </a:lnTo>
                  <a:lnTo>
                    <a:pt x="63532" y="36858"/>
                  </a:lnTo>
                  <a:lnTo>
                    <a:pt x="63560" y="37068"/>
                  </a:lnTo>
                  <a:lnTo>
                    <a:pt x="63589" y="37265"/>
                  </a:lnTo>
                  <a:lnTo>
                    <a:pt x="63645" y="37461"/>
                  </a:lnTo>
                  <a:lnTo>
                    <a:pt x="46693" y="50966"/>
                  </a:lnTo>
                  <a:lnTo>
                    <a:pt x="46525" y="50882"/>
                  </a:lnTo>
                  <a:lnTo>
                    <a:pt x="46357" y="50812"/>
                  </a:lnTo>
                  <a:lnTo>
                    <a:pt x="46189" y="50742"/>
                  </a:lnTo>
                  <a:lnTo>
                    <a:pt x="46007" y="50685"/>
                  </a:lnTo>
                  <a:lnTo>
                    <a:pt x="45825" y="50643"/>
                  </a:lnTo>
                  <a:lnTo>
                    <a:pt x="45643" y="50615"/>
                  </a:lnTo>
                  <a:lnTo>
                    <a:pt x="45461" y="50601"/>
                  </a:lnTo>
                  <a:lnTo>
                    <a:pt x="45279" y="50587"/>
                  </a:lnTo>
                  <a:lnTo>
                    <a:pt x="44998" y="50601"/>
                  </a:lnTo>
                  <a:lnTo>
                    <a:pt x="44732" y="50643"/>
                  </a:lnTo>
                  <a:lnTo>
                    <a:pt x="44480" y="50699"/>
                  </a:lnTo>
                  <a:lnTo>
                    <a:pt x="44228" y="50784"/>
                  </a:lnTo>
                  <a:lnTo>
                    <a:pt x="43990" y="50896"/>
                  </a:lnTo>
                  <a:lnTo>
                    <a:pt x="43752" y="51022"/>
                  </a:lnTo>
                  <a:lnTo>
                    <a:pt x="43541" y="51162"/>
                  </a:lnTo>
                  <a:lnTo>
                    <a:pt x="43345" y="51330"/>
                  </a:lnTo>
                  <a:lnTo>
                    <a:pt x="43149" y="51512"/>
                  </a:lnTo>
                  <a:lnTo>
                    <a:pt x="42981" y="51708"/>
                  </a:lnTo>
                  <a:lnTo>
                    <a:pt x="42827" y="51918"/>
                  </a:lnTo>
                  <a:lnTo>
                    <a:pt x="42701" y="52142"/>
                  </a:lnTo>
                  <a:lnTo>
                    <a:pt x="42589" y="52381"/>
                  </a:lnTo>
                  <a:lnTo>
                    <a:pt x="42491" y="52633"/>
                  </a:lnTo>
                  <a:lnTo>
                    <a:pt x="42421" y="52899"/>
                  </a:lnTo>
                  <a:lnTo>
                    <a:pt x="42379" y="53165"/>
                  </a:lnTo>
                  <a:lnTo>
                    <a:pt x="26408" y="57550"/>
                  </a:lnTo>
                  <a:lnTo>
                    <a:pt x="26212" y="57312"/>
                  </a:lnTo>
                  <a:lnTo>
                    <a:pt x="26002" y="57116"/>
                  </a:lnTo>
                  <a:lnTo>
                    <a:pt x="25778" y="56934"/>
                  </a:lnTo>
                  <a:lnTo>
                    <a:pt x="25526" y="56779"/>
                  </a:lnTo>
                  <a:lnTo>
                    <a:pt x="25273" y="56653"/>
                  </a:lnTo>
                  <a:lnTo>
                    <a:pt x="25021" y="56555"/>
                  </a:lnTo>
                  <a:lnTo>
                    <a:pt x="24755" y="56471"/>
                  </a:lnTo>
                  <a:lnTo>
                    <a:pt x="24475" y="56429"/>
                  </a:lnTo>
                  <a:lnTo>
                    <a:pt x="24195" y="56401"/>
                  </a:lnTo>
                  <a:lnTo>
                    <a:pt x="23915" y="56401"/>
                  </a:lnTo>
                  <a:lnTo>
                    <a:pt x="23634" y="56429"/>
                  </a:lnTo>
                  <a:lnTo>
                    <a:pt x="23354" y="56499"/>
                  </a:lnTo>
                  <a:lnTo>
                    <a:pt x="23088" y="56583"/>
                  </a:lnTo>
                  <a:lnTo>
                    <a:pt x="22822" y="56695"/>
                  </a:lnTo>
                  <a:lnTo>
                    <a:pt x="22570" y="56836"/>
                  </a:lnTo>
                  <a:lnTo>
                    <a:pt x="22317" y="57004"/>
                  </a:lnTo>
                  <a:lnTo>
                    <a:pt x="22191" y="57102"/>
                  </a:lnTo>
                  <a:lnTo>
                    <a:pt x="22065" y="57214"/>
                  </a:lnTo>
                  <a:lnTo>
                    <a:pt x="21953" y="57340"/>
                  </a:lnTo>
                  <a:lnTo>
                    <a:pt x="21841" y="57466"/>
                  </a:lnTo>
                  <a:lnTo>
                    <a:pt x="21729" y="57606"/>
                  </a:lnTo>
                  <a:lnTo>
                    <a:pt x="21645" y="57732"/>
                  </a:lnTo>
                  <a:lnTo>
                    <a:pt x="21561" y="57886"/>
                  </a:lnTo>
                  <a:lnTo>
                    <a:pt x="21477" y="58026"/>
                  </a:lnTo>
                  <a:lnTo>
                    <a:pt x="21407" y="58180"/>
                  </a:lnTo>
                  <a:lnTo>
                    <a:pt x="21351" y="58335"/>
                  </a:lnTo>
                  <a:lnTo>
                    <a:pt x="21295" y="58489"/>
                  </a:lnTo>
                  <a:lnTo>
                    <a:pt x="21253" y="58657"/>
                  </a:lnTo>
                  <a:lnTo>
                    <a:pt x="21225" y="58825"/>
                  </a:lnTo>
                  <a:lnTo>
                    <a:pt x="21197" y="58993"/>
                  </a:lnTo>
                  <a:lnTo>
                    <a:pt x="21183" y="59161"/>
                  </a:lnTo>
                  <a:lnTo>
                    <a:pt x="21183" y="59329"/>
                  </a:lnTo>
                  <a:lnTo>
                    <a:pt x="21183" y="59525"/>
                  </a:lnTo>
                  <a:lnTo>
                    <a:pt x="21211" y="59735"/>
                  </a:lnTo>
                  <a:lnTo>
                    <a:pt x="21253" y="59932"/>
                  </a:lnTo>
                  <a:lnTo>
                    <a:pt x="21309" y="60142"/>
                  </a:lnTo>
                  <a:lnTo>
                    <a:pt x="4344" y="73675"/>
                  </a:lnTo>
                  <a:lnTo>
                    <a:pt x="4190" y="73591"/>
                  </a:lnTo>
                  <a:lnTo>
                    <a:pt x="4021" y="73506"/>
                  </a:lnTo>
                  <a:lnTo>
                    <a:pt x="3839" y="73450"/>
                  </a:lnTo>
                  <a:lnTo>
                    <a:pt x="3671" y="73394"/>
                  </a:lnTo>
                  <a:lnTo>
                    <a:pt x="3489" y="73352"/>
                  </a:lnTo>
                  <a:lnTo>
                    <a:pt x="3307" y="73324"/>
                  </a:lnTo>
                  <a:lnTo>
                    <a:pt x="3125" y="73296"/>
                  </a:lnTo>
                  <a:lnTo>
                    <a:pt x="2929" y="73296"/>
                  </a:lnTo>
                  <a:lnTo>
                    <a:pt x="2635" y="73310"/>
                  </a:lnTo>
                  <a:lnTo>
                    <a:pt x="2340" y="73352"/>
                  </a:lnTo>
                  <a:lnTo>
                    <a:pt x="2060" y="73422"/>
                  </a:lnTo>
                  <a:lnTo>
                    <a:pt x="1794" y="73521"/>
                  </a:lnTo>
                  <a:lnTo>
                    <a:pt x="1542" y="73647"/>
                  </a:lnTo>
                  <a:lnTo>
                    <a:pt x="1290" y="73787"/>
                  </a:lnTo>
                  <a:lnTo>
                    <a:pt x="1066" y="73955"/>
                  </a:lnTo>
                  <a:lnTo>
                    <a:pt x="855" y="74151"/>
                  </a:lnTo>
                  <a:lnTo>
                    <a:pt x="673" y="74347"/>
                  </a:lnTo>
                  <a:lnTo>
                    <a:pt x="505" y="74585"/>
                  </a:lnTo>
                  <a:lnTo>
                    <a:pt x="351" y="74823"/>
                  </a:lnTo>
                  <a:lnTo>
                    <a:pt x="239" y="75076"/>
                  </a:lnTo>
                  <a:lnTo>
                    <a:pt x="127" y="75342"/>
                  </a:lnTo>
                  <a:lnTo>
                    <a:pt x="57" y="75622"/>
                  </a:lnTo>
                  <a:lnTo>
                    <a:pt x="15" y="75916"/>
                  </a:lnTo>
                  <a:lnTo>
                    <a:pt x="1" y="76210"/>
                  </a:lnTo>
                  <a:lnTo>
                    <a:pt x="15" y="76518"/>
                  </a:lnTo>
                  <a:lnTo>
                    <a:pt x="57" y="76799"/>
                  </a:lnTo>
                  <a:lnTo>
                    <a:pt x="127" y="77093"/>
                  </a:lnTo>
                  <a:lnTo>
                    <a:pt x="225" y="77359"/>
                  </a:lnTo>
                  <a:lnTo>
                    <a:pt x="351" y="77611"/>
                  </a:lnTo>
                  <a:lnTo>
                    <a:pt x="491" y="77849"/>
                  </a:lnTo>
                  <a:lnTo>
                    <a:pt x="659" y="78074"/>
                  </a:lnTo>
                  <a:lnTo>
                    <a:pt x="855" y="78284"/>
                  </a:lnTo>
                  <a:lnTo>
                    <a:pt x="1066" y="78480"/>
                  </a:lnTo>
                  <a:lnTo>
                    <a:pt x="1290" y="78648"/>
                  </a:lnTo>
                  <a:lnTo>
                    <a:pt x="1528" y="78788"/>
                  </a:lnTo>
                  <a:lnTo>
                    <a:pt x="1780" y="78914"/>
                  </a:lnTo>
                  <a:lnTo>
                    <a:pt x="2046" y="79012"/>
                  </a:lnTo>
                  <a:lnTo>
                    <a:pt x="2326" y="79082"/>
                  </a:lnTo>
                  <a:lnTo>
                    <a:pt x="2621" y="79138"/>
                  </a:lnTo>
                  <a:lnTo>
                    <a:pt x="2929" y="79152"/>
                  </a:lnTo>
                  <a:lnTo>
                    <a:pt x="3223" y="79138"/>
                  </a:lnTo>
                  <a:lnTo>
                    <a:pt x="3517" y="79096"/>
                  </a:lnTo>
                  <a:lnTo>
                    <a:pt x="3797" y="79026"/>
                  </a:lnTo>
                  <a:lnTo>
                    <a:pt x="4064" y="78928"/>
                  </a:lnTo>
                  <a:lnTo>
                    <a:pt x="4316" y="78802"/>
                  </a:lnTo>
                  <a:lnTo>
                    <a:pt x="4568" y="78648"/>
                  </a:lnTo>
                  <a:lnTo>
                    <a:pt x="4792" y="78480"/>
                  </a:lnTo>
                  <a:lnTo>
                    <a:pt x="5002" y="78298"/>
                  </a:lnTo>
                  <a:lnTo>
                    <a:pt x="5184" y="78088"/>
                  </a:lnTo>
                  <a:lnTo>
                    <a:pt x="5352" y="77863"/>
                  </a:lnTo>
                  <a:lnTo>
                    <a:pt x="5506" y="77625"/>
                  </a:lnTo>
                  <a:lnTo>
                    <a:pt x="5619" y="77373"/>
                  </a:lnTo>
                  <a:lnTo>
                    <a:pt x="5731" y="77093"/>
                  </a:lnTo>
                  <a:lnTo>
                    <a:pt x="5801" y="76813"/>
                  </a:lnTo>
                  <a:lnTo>
                    <a:pt x="5843" y="76532"/>
                  </a:lnTo>
                  <a:lnTo>
                    <a:pt x="5857" y="76224"/>
                  </a:lnTo>
                  <a:lnTo>
                    <a:pt x="5857" y="76210"/>
                  </a:lnTo>
                  <a:lnTo>
                    <a:pt x="5843" y="76014"/>
                  </a:lnTo>
                  <a:lnTo>
                    <a:pt x="5815" y="75804"/>
                  </a:lnTo>
                  <a:lnTo>
                    <a:pt x="5787" y="75608"/>
                  </a:lnTo>
                  <a:lnTo>
                    <a:pt x="5731" y="75398"/>
                  </a:lnTo>
                  <a:lnTo>
                    <a:pt x="22696" y="61893"/>
                  </a:lnTo>
                  <a:lnTo>
                    <a:pt x="22850" y="61977"/>
                  </a:lnTo>
                  <a:lnTo>
                    <a:pt x="23018" y="62061"/>
                  </a:lnTo>
                  <a:lnTo>
                    <a:pt x="23200" y="62131"/>
                  </a:lnTo>
                  <a:lnTo>
                    <a:pt x="23368" y="62173"/>
                  </a:lnTo>
                  <a:lnTo>
                    <a:pt x="23550" y="62215"/>
                  </a:lnTo>
                  <a:lnTo>
                    <a:pt x="23732" y="62257"/>
                  </a:lnTo>
                  <a:lnTo>
                    <a:pt x="23915" y="62271"/>
                  </a:lnTo>
                  <a:lnTo>
                    <a:pt x="24111" y="62285"/>
                  </a:lnTo>
                  <a:lnTo>
                    <a:pt x="24377" y="62271"/>
                  </a:lnTo>
                  <a:lnTo>
                    <a:pt x="24643" y="62229"/>
                  </a:lnTo>
                  <a:lnTo>
                    <a:pt x="24909" y="62159"/>
                  </a:lnTo>
                  <a:lnTo>
                    <a:pt x="25147" y="62075"/>
                  </a:lnTo>
                  <a:lnTo>
                    <a:pt x="25399" y="61977"/>
                  </a:lnTo>
                  <a:lnTo>
                    <a:pt x="25624" y="61851"/>
                  </a:lnTo>
                  <a:lnTo>
                    <a:pt x="25834" y="61697"/>
                  </a:lnTo>
                  <a:lnTo>
                    <a:pt x="26030" y="61543"/>
                  </a:lnTo>
                  <a:lnTo>
                    <a:pt x="26226" y="61360"/>
                  </a:lnTo>
                  <a:lnTo>
                    <a:pt x="26394" y="61164"/>
                  </a:lnTo>
                  <a:lnTo>
                    <a:pt x="26548" y="60954"/>
                  </a:lnTo>
                  <a:lnTo>
                    <a:pt x="26674" y="60730"/>
                  </a:lnTo>
                  <a:lnTo>
                    <a:pt x="26786" y="60492"/>
                  </a:lnTo>
                  <a:lnTo>
                    <a:pt x="26884" y="60240"/>
                  </a:lnTo>
                  <a:lnTo>
                    <a:pt x="26955" y="59974"/>
                  </a:lnTo>
                  <a:lnTo>
                    <a:pt x="26997" y="59707"/>
                  </a:lnTo>
                  <a:lnTo>
                    <a:pt x="42967" y="55323"/>
                  </a:lnTo>
                  <a:lnTo>
                    <a:pt x="43163" y="55547"/>
                  </a:lnTo>
                  <a:lnTo>
                    <a:pt x="43373" y="55757"/>
                  </a:lnTo>
                  <a:lnTo>
                    <a:pt x="43597" y="55939"/>
                  </a:lnTo>
                  <a:lnTo>
                    <a:pt x="43836" y="56093"/>
                  </a:lnTo>
                  <a:lnTo>
                    <a:pt x="44088" y="56219"/>
                  </a:lnTo>
                  <a:lnTo>
                    <a:pt x="44354" y="56317"/>
                  </a:lnTo>
                  <a:lnTo>
                    <a:pt x="44620" y="56401"/>
                  </a:lnTo>
                  <a:lnTo>
                    <a:pt x="44900" y="56443"/>
                  </a:lnTo>
                  <a:lnTo>
                    <a:pt x="45180" y="56471"/>
                  </a:lnTo>
                  <a:lnTo>
                    <a:pt x="45461" y="56471"/>
                  </a:lnTo>
                  <a:lnTo>
                    <a:pt x="45741" y="56443"/>
                  </a:lnTo>
                  <a:lnTo>
                    <a:pt x="46007" y="56387"/>
                  </a:lnTo>
                  <a:lnTo>
                    <a:pt x="46287" y="56303"/>
                  </a:lnTo>
                  <a:lnTo>
                    <a:pt x="46553" y="56191"/>
                  </a:lnTo>
                  <a:lnTo>
                    <a:pt x="46806" y="56051"/>
                  </a:lnTo>
                  <a:lnTo>
                    <a:pt x="47058" y="55883"/>
                  </a:lnTo>
                  <a:lnTo>
                    <a:pt x="47184" y="55771"/>
                  </a:lnTo>
                  <a:lnTo>
                    <a:pt x="47310" y="55659"/>
                  </a:lnTo>
                  <a:lnTo>
                    <a:pt x="47436" y="55533"/>
                  </a:lnTo>
                  <a:lnTo>
                    <a:pt x="47548" y="55407"/>
                  </a:lnTo>
                  <a:lnTo>
                    <a:pt x="47646" y="55280"/>
                  </a:lnTo>
                  <a:lnTo>
                    <a:pt x="47744" y="55140"/>
                  </a:lnTo>
                  <a:lnTo>
                    <a:pt x="47828" y="55000"/>
                  </a:lnTo>
                  <a:lnTo>
                    <a:pt x="47898" y="54846"/>
                  </a:lnTo>
                  <a:lnTo>
                    <a:pt x="47968" y="54692"/>
                  </a:lnTo>
                  <a:lnTo>
                    <a:pt x="48038" y="54538"/>
                  </a:lnTo>
                  <a:lnTo>
                    <a:pt x="48080" y="54384"/>
                  </a:lnTo>
                  <a:lnTo>
                    <a:pt x="48122" y="54216"/>
                  </a:lnTo>
                  <a:lnTo>
                    <a:pt x="48164" y="54048"/>
                  </a:lnTo>
                  <a:lnTo>
                    <a:pt x="48178" y="53880"/>
                  </a:lnTo>
                  <a:lnTo>
                    <a:pt x="48192" y="53711"/>
                  </a:lnTo>
                  <a:lnTo>
                    <a:pt x="48206" y="53543"/>
                  </a:lnTo>
                  <a:lnTo>
                    <a:pt x="48192" y="53333"/>
                  </a:lnTo>
                  <a:lnTo>
                    <a:pt x="48164" y="53137"/>
                  </a:lnTo>
                  <a:lnTo>
                    <a:pt x="48122" y="52927"/>
                  </a:lnTo>
                  <a:lnTo>
                    <a:pt x="48080" y="52731"/>
                  </a:lnTo>
                  <a:lnTo>
                    <a:pt x="65031" y="39226"/>
                  </a:lnTo>
                  <a:lnTo>
                    <a:pt x="65200" y="39310"/>
                  </a:lnTo>
                  <a:lnTo>
                    <a:pt x="65368" y="39380"/>
                  </a:lnTo>
                  <a:lnTo>
                    <a:pt x="65536" y="39450"/>
                  </a:lnTo>
                  <a:lnTo>
                    <a:pt x="65718" y="39506"/>
                  </a:lnTo>
                  <a:lnTo>
                    <a:pt x="65900" y="39548"/>
                  </a:lnTo>
                  <a:lnTo>
                    <a:pt x="66082" y="39576"/>
                  </a:lnTo>
                  <a:lnTo>
                    <a:pt x="66264" y="39604"/>
                  </a:lnTo>
                  <a:lnTo>
                    <a:pt x="66446" y="39604"/>
                  </a:lnTo>
                  <a:lnTo>
                    <a:pt x="66741" y="39590"/>
                  </a:lnTo>
                  <a:lnTo>
                    <a:pt x="67035" y="39548"/>
                  </a:lnTo>
                  <a:lnTo>
                    <a:pt x="67315" y="39478"/>
                  </a:lnTo>
                  <a:lnTo>
                    <a:pt x="67581" y="39380"/>
                  </a:lnTo>
                  <a:lnTo>
                    <a:pt x="67847" y="39254"/>
                  </a:lnTo>
                  <a:lnTo>
                    <a:pt x="68085" y="39100"/>
                  </a:lnTo>
                  <a:lnTo>
                    <a:pt x="68310" y="38932"/>
                  </a:lnTo>
                  <a:lnTo>
                    <a:pt x="68520" y="38750"/>
                  </a:lnTo>
                  <a:lnTo>
                    <a:pt x="68702" y="38539"/>
                  </a:lnTo>
                  <a:lnTo>
                    <a:pt x="68870" y="38315"/>
                  </a:lnTo>
                  <a:lnTo>
                    <a:pt x="69024" y="38077"/>
                  </a:lnTo>
                  <a:lnTo>
                    <a:pt x="69150" y="37825"/>
                  </a:lnTo>
                  <a:lnTo>
                    <a:pt x="69248" y="37545"/>
                  </a:lnTo>
                  <a:lnTo>
                    <a:pt x="69318" y="37265"/>
                  </a:lnTo>
                  <a:lnTo>
                    <a:pt x="69360" y="36984"/>
                  </a:lnTo>
                  <a:lnTo>
                    <a:pt x="69374" y="36676"/>
                  </a:lnTo>
                  <a:lnTo>
                    <a:pt x="69374" y="36536"/>
                  </a:lnTo>
                  <a:lnTo>
                    <a:pt x="69360" y="36466"/>
                  </a:lnTo>
                  <a:lnTo>
                    <a:pt x="69346" y="36382"/>
                  </a:lnTo>
                  <a:lnTo>
                    <a:pt x="85765" y="27584"/>
                  </a:lnTo>
                  <a:lnTo>
                    <a:pt x="86003" y="27766"/>
                  </a:lnTo>
                  <a:lnTo>
                    <a:pt x="86255" y="27920"/>
                  </a:lnTo>
                  <a:lnTo>
                    <a:pt x="86522" y="28047"/>
                  </a:lnTo>
                  <a:lnTo>
                    <a:pt x="86788" y="28145"/>
                  </a:lnTo>
                  <a:lnTo>
                    <a:pt x="87068" y="28215"/>
                  </a:lnTo>
                  <a:lnTo>
                    <a:pt x="87334" y="28257"/>
                  </a:lnTo>
                  <a:lnTo>
                    <a:pt x="87614" y="28271"/>
                  </a:lnTo>
                  <a:lnTo>
                    <a:pt x="87894" y="28257"/>
                  </a:lnTo>
                  <a:lnTo>
                    <a:pt x="88175" y="28215"/>
                  </a:lnTo>
                  <a:lnTo>
                    <a:pt x="88441" y="28145"/>
                  </a:lnTo>
                  <a:lnTo>
                    <a:pt x="88707" y="28061"/>
                  </a:lnTo>
                  <a:lnTo>
                    <a:pt x="88973" y="27934"/>
                  </a:lnTo>
                  <a:lnTo>
                    <a:pt x="89211" y="27794"/>
                  </a:lnTo>
                  <a:lnTo>
                    <a:pt x="89449" y="27626"/>
                  </a:lnTo>
                  <a:lnTo>
                    <a:pt x="89674" y="27430"/>
                  </a:lnTo>
                  <a:lnTo>
                    <a:pt x="89870" y="27220"/>
                  </a:lnTo>
                  <a:lnTo>
                    <a:pt x="89996" y="27052"/>
                  </a:lnTo>
                  <a:lnTo>
                    <a:pt x="90108" y="26884"/>
                  </a:lnTo>
                  <a:lnTo>
                    <a:pt x="90220" y="26702"/>
                  </a:lnTo>
                  <a:lnTo>
                    <a:pt x="90304" y="26520"/>
                  </a:lnTo>
                  <a:lnTo>
                    <a:pt x="90374" y="26323"/>
                  </a:lnTo>
                  <a:lnTo>
                    <a:pt x="90444" y="26141"/>
                  </a:lnTo>
                  <a:lnTo>
                    <a:pt x="90486" y="25945"/>
                  </a:lnTo>
                  <a:lnTo>
                    <a:pt x="90514" y="25735"/>
                  </a:lnTo>
                  <a:lnTo>
                    <a:pt x="90542" y="25539"/>
                  </a:lnTo>
                  <a:lnTo>
                    <a:pt x="90542" y="25343"/>
                  </a:lnTo>
                  <a:lnTo>
                    <a:pt x="90542" y="25133"/>
                  </a:lnTo>
                  <a:lnTo>
                    <a:pt x="90514" y="24937"/>
                  </a:lnTo>
                  <a:lnTo>
                    <a:pt x="90472" y="24726"/>
                  </a:lnTo>
                  <a:lnTo>
                    <a:pt x="90430" y="24530"/>
                  </a:lnTo>
                  <a:lnTo>
                    <a:pt x="90360" y="24334"/>
                  </a:lnTo>
                  <a:lnTo>
                    <a:pt x="90276" y="24138"/>
                  </a:lnTo>
                  <a:lnTo>
                    <a:pt x="107745" y="5674"/>
                  </a:lnTo>
                  <a:lnTo>
                    <a:pt x="107998" y="5758"/>
                  </a:lnTo>
                  <a:lnTo>
                    <a:pt x="108264" y="5828"/>
                  </a:lnTo>
                  <a:lnTo>
                    <a:pt x="108530" y="5870"/>
                  </a:lnTo>
                  <a:lnTo>
                    <a:pt x="108796" y="5884"/>
                  </a:lnTo>
                  <a:lnTo>
                    <a:pt x="109090" y="5856"/>
                  </a:lnTo>
                  <a:lnTo>
                    <a:pt x="109384" y="5800"/>
                  </a:lnTo>
                  <a:lnTo>
                    <a:pt x="109651" y="5716"/>
                  </a:lnTo>
                  <a:lnTo>
                    <a:pt x="109917" y="5604"/>
                  </a:lnTo>
                  <a:lnTo>
                    <a:pt x="110169" y="5464"/>
                  </a:lnTo>
                  <a:lnTo>
                    <a:pt x="110407" y="5310"/>
                  </a:lnTo>
                  <a:lnTo>
                    <a:pt x="110617" y="5127"/>
                  </a:lnTo>
                  <a:lnTo>
                    <a:pt x="110827" y="4931"/>
                  </a:lnTo>
                  <a:lnTo>
                    <a:pt x="110996" y="4707"/>
                  </a:lnTo>
                  <a:lnTo>
                    <a:pt x="111164" y="4483"/>
                  </a:lnTo>
                  <a:lnTo>
                    <a:pt x="111290" y="4231"/>
                  </a:lnTo>
                  <a:lnTo>
                    <a:pt x="111402" y="3965"/>
                  </a:lnTo>
                  <a:lnTo>
                    <a:pt x="111486" y="3699"/>
                  </a:lnTo>
                  <a:lnTo>
                    <a:pt x="111556" y="3418"/>
                  </a:lnTo>
                  <a:lnTo>
                    <a:pt x="111584" y="3124"/>
                  </a:lnTo>
                  <a:lnTo>
                    <a:pt x="111584" y="2816"/>
                  </a:lnTo>
                  <a:lnTo>
                    <a:pt x="111556" y="2536"/>
                  </a:lnTo>
                  <a:lnTo>
                    <a:pt x="111500" y="2270"/>
                  </a:lnTo>
                  <a:lnTo>
                    <a:pt x="111430" y="2003"/>
                  </a:lnTo>
                  <a:lnTo>
                    <a:pt x="111332" y="1751"/>
                  </a:lnTo>
                  <a:lnTo>
                    <a:pt x="111206" y="1513"/>
                  </a:lnTo>
                  <a:lnTo>
                    <a:pt x="111066" y="1289"/>
                  </a:lnTo>
                  <a:lnTo>
                    <a:pt x="110911" y="1079"/>
                  </a:lnTo>
                  <a:lnTo>
                    <a:pt x="110729" y="883"/>
                  </a:lnTo>
                  <a:lnTo>
                    <a:pt x="110533" y="701"/>
                  </a:lnTo>
                  <a:lnTo>
                    <a:pt x="110323" y="546"/>
                  </a:lnTo>
                  <a:lnTo>
                    <a:pt x="110099" y="406"/>
                  </a:lnTo>
                  <a:lnTo>
                    <a:pt x="109861" y="280"/>
                  </a:lnTo>
                  <a:lnTo>
                    <a:pt x="109609" y="182"/>
                  </a:lnTo>
                  <a:lnTo>
                    <a:pt x="109342" y="112"/>
                  </a:lnTo>
                  <a:lnTo>
                    <a:pt x="109076" y="56"/>
                  </a:lnTo>
                  <a:lnTo>
                    <a:pt x="108796" y="28"/>
                  </a:lnTo>
                  <a:lnTo>
                    <a:pt x="108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2460725" y="1257975"/>
              <a:ext cx="520100" cy="512775"/>
            </a:xfrm>
            <a:custGeom>
              <a:rect b="b" l="l" r="r" t="t"/>
              <a:pathLst>
                <a:path extrusionOk="0" h="20511" w="20804">
                  <a:moveTo>
                    <a:pt x="0" y="1"/>
                  </a:moveTo>
                  <a:lnTo>
                    <a:pt x="0" y="18157"/>
                  </a:lnTo>
                  <a:lnTo>
                    <a:pt x="14" y="18339"/>
                  </a:lnTo>
                  <a:lnTo>
                    <a:pt x="42" y="18535"/>
                  </a:lnTo>
                  <a:lnTo>
                    <a:pt x="84" y="18717"/>
                  </a:lnTo>
                  <a:lnTo>
                    <a:pt x="154" y="18885"/>
                  </a:lnTo>
                  <a:lnTo>
                    <a:pt x="224" y="19039"/>
                  </a:lnTo>
                  <a:lnTo>
                    <a:pt x="322" y="19194"/>
                  </a:lnTo>
                  <a:lnTo>
                    <a:pt x="434" y="19348"/>
                  </a:lnTo>
                  <a:lnTo>
                    <a:pt x="547" y="19474"/>
                  </a:lnTo>
                  <a:lnTo>
                    <a:pt x="687" y="19600"/>
                  </a:lnTo>
                  <a:lnTo>
                    <a:pt x="827" y="19698"/>
                  </a:lnTo>
                  <a:lnTo>
                    <a:pt x="981" y="19796"/>
                  </a:lnTo>
                  <a:lnTo>
                    <a:pt x="1149" y="19880"/>
                  </a:lnTo>
                  <a:lnTo>
                    <a:pt x="1317" y="19936"/>
                  </a:lnTo>
                  <a:lnTo>
                    <a:pt x="1499" y="19978"/>
                  </a:lnTo>
                  <a:lnTo>
                    <a:pt x="1681" y="20006"/>
                  </a:lnTo>
                  <a:lnTo>
                    <a:pt x="1877" y="20020"/>
                  </a:lnTo>
                  <a:lnTo>
                    <a:pt x="19179" y="20020"/>
                  </a:lnTo>
                  <a:lnTo>
                    <a:pt x="19221" y="20104"/>
                  </a:lnTo>
                  <a:lnTo>
                    <a:pt x="19263" y="20174"/>
                  </a:lnTo>
                  <a:lnTo>
                    <a:pt x="19319" y="20230"/>
                  </a:lnTo>
                  <a:lnTo>
                    <a:pt x="19389" y="20300"/>
                  </a:lnTo>
                  <a:lnTo>
                    <a:pt x="19515" y="20384"/>
                  </a:lnTo>
                  <a:lnTo>
                    <a:pt x="19669" y="20454"/>
                  </a:lnTo>
                  <a:lnTo>
                    <a:pt x="19823" y="20496"/>
                  </a:lnTo>
                  <a:lnTo>
                    <a:pt x="19991" y="20510"/>
                  </a:lnTo>
                  <a:lnTo>
                    <a:pt x="20075" y="20496"/>
                  </a:lnTo>
                  <a:lnTo>
                    <a:pt x="20159" y="20482"/>
                  </a:lnTo>
                  <a:lnTo>
                    <a:pt x="20243" y="20454"/>
                  </a:lnTo>
                  <a:lnTo>
                    <a:pt x="20313" y="20426"/>
                  </a:lnTo>
                  <a:lnTo>
                    <a:pt x="20398" y="20384"/>
                  </a:lnTo>
                  <a:lnTo>
                    <a:pt x="20468" y="20342"/>
                  </a:lnTo>
                  <a:lnTo>
                    <a:pt x="20538" y="20286"/>
                  </a:lnTo>
                  <a:lnTo>
                    <a:pt x="20594" y="20230"/>
                  </a:lnTo>
                  <a:lnTo>
                    <a:pt x="20692" y="20090"/>
                  </a:lnTo>
                  <a:lnTo>
                    <a:pt x="20762" y="19936"/>
                  </a:lnTo>
                  <a:lnTo>
                    <a:pt x="20790" y="19782"/>
                  </a:lnTo>
                  <a:lnTo>
                    <a:pt x="20804" y="19614"/>
                  </a:lnTo>
                  <a:lnTo>
                    <a:pt x="20804" y="19530"/>
                  </a:lnTo>
                  <a:lnTo>
                    <a:pt x="20776" y="19446"/>
                  </a:lnTo>
                  <a:lnTo>
                    <a:pt x="20762" y="19376"/>
                  </a:lnTo>
                  <a:lnTo>
                    <a:pt x="20720" y="19292"/>
                  </a:lnTo>
                  <a:lnTo>
                    <a:pt x="20664" y="19179"/>
                  </a:lnTo>
                  <a:lnTo>
                    <a:pt x="20594" y="19081"/>
                  </a:lnTo>
                  <a:lnTo>
                    <a:pt x="20510" y="19011"/>
                  </a:lnTo>
                  <a:lnTo>
                    <a:pt x="20412" y="18941"/>
                  </a:lnTo>
                  <a:lnTo>
                    <a:pt x="20299" y="18871"/>
                  </a:lnTo>
                  <a:lnTo>
                    <a:pt x="20187" y="18843"/>
                  </a:lnTo>
                  <a:lnTo>
                    <a:pt x="20075" y="18815"/>
                  </a:lnTo>
                  <a:lnTo>
                    <a:pt x="19949" y="18801"/>
                  </a:lnTo>
                  <a:lnTo>
                    <a:pt x="19949" y="18787"/>
                  </a:lnTo>
                  <a:lnTo>
                    <a:pt x="19837" y="18801"/>
                  </a:lnTo>
                  <a:lnTo>
                    <a:pt x="19711" y="18829"/>
                  </a:lnTo>
                  <a:lnTo>
                    <a:pt x="19599" y="18871"/>
                  </a:lnTo>
                  <a:lnTo>
                    <a:pt x="19501" y="18927"/>
                  </a:lnTo>
                  <a:lnTo>
                    <a:pt x="19403" y="18997"/>
                  </a:lnTo>
                  <a:lnTo>
                    <a:pt x="19319" y="19081"/>
                  </a:lnTo>
                  <a:lnTo>
                    <a:pt x="19235" y="19179"/>
                  </a:lnTo>
                  <a:lnTo>
                    <a:pt x="19179" y="19278"/>
                  </a:lnTo>
                  <a:lnTo>
                    <a:pt x="1765" y="19278"/>
                  </a:lnTo>
                  <a:lnTo>
                    <a:pt x="1639" y="19264"/>
                  </a:lnTo>
                  <a:lnTo>
                    <a:pt x="1541" y="19236"/>
                  </a:lnTo>
                  <a:lnTo>
                    <a:pt x="1429" y="19194"/>
                  </a:lnTo>
                  <a:lnTo>
                    <a:pt x="1331" y="19151"/>
                  </a:lnTo>
                  <a:lnTo>
                    <a:pt x="1233" y="19095"/>
                  </a:lnTo>
                  <a:lnTo>
                    <a:pt x="1149" y="19025"/>
                  </a:lnTo>
                  <a:lnTo>
                    <a:pt x="1065" y="18955"/>
                  </a:lnTo>
                  <a:lnTo>
                    <a:pt x="995" y="18871"/>
                  </a:lnTo>
                  <a:lnTo>
                    <a:pt x="925" y="18787"/>
                  </a:lnTo>
                  <a:lnTo>
                    <a:pt x="869" y="18689"/>
                  </a:lnTo>
                  <a:lnTo>
                    <a:pt x="827" y="18591"/>
                  </a:lnTo>
                  <a:lnTo>
                    <a:pt x="785" y="18479"/>
                  </a:lnTo>
                  <a:lnTo>
                    <a:pt x="757" y="18367"/>
                  </a:lnTo>
                  <a:lnTo>
                    <a:pt x="743" y="18255"/>
                  </a:lnTo>
                  <a:lnTo>
                    <a:pt x="729" y="18143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2460725" y="1257975"/>
              <a:ext cx="520100" cy="512775"/>
            </a:xfrm>
            <a:custGeom>
              <a:rect b="b" l="l" r="r" t="t"/>
              <a:pathLst>
                <a:path extrusionOk="0" fill="none" h="20511" w="20804">
                  <a:moveTo>
                    <a:pt x="19949" y="18787"/>
                  </a:moveTo>
                  <a:lnTo>
                    <a:pt x="19949" y="18787"/>
                  </a:lnTo>
                  <a:lnTo>
                    <a:pt x="19837" y="18801"/>
                  </a:lnTo>
                  <a:lnTo>
                    <a:pt x="19711" y="18829"/>
                  </a:lnTo>
                  <a:lnTo>
                    <a:pt x="19599" y="18871"/>
                  </a:lnTo>
                  <a:lnTo>
                    <a:pt x="19501" y="18927"/>
                  </a:lnTo>
                  <a:lnTo>
                    <a:pt x="19403" y="18997"/>
                  </a:lnTo>
                  <a:lnTo>
                    <a:pt x="19319" y="19081"/>
                  </a:lnTo>
                  <a:lnTo>
                    <a:pt x="19235" y="19179"/>
                  </a:lnTo>
                  <a:lnTo>
                    <a:pt x="19179" y="19278"/>
                  </a:lnTo>
                  <a:lnTo>
                    <a:pt x="1877" y="19278"/>
                  </a:lnTo>
                  <a:lnTo>
                    <a:pt x="1877" y="19278"/>
                  </a:lnTo>
                  <a:lnTo>
                    <a:pt x="1765" y="19278"/>
                  </a:lnTo>
                  <a:lnTo>
                    <a:pt x="1639" y="19264"/>
                  </a:lnTo>
                  <a:lnTo>
                    <a:pt x="1541" y="19236"/>
                  </a:lnTo>
                  <a:lnTo>
                    <a:pt x="1429" y="19194"/>
                  </a:lnTo>
                  <a:lnTo>
                    <a:pt x="1331" y="19151"/>
                  </a:lnTo>
                  <a:lnTo>
                    <a:pt x="1233" y="19095"/>
                  </a:lnTo>
                  <a:lnTo>
                    <a:pt x="1149" y="19025"/>
                  </a:lnTo>
                  <a:lnTo>
                    <a:pt x="1065" y="18955"/>
                  </a:lnTo>
                  <a:lnTo>
                    <a:pt x="995" y="18871"/>
                  </a:lnTo>
                  <a:lnTo>
                    <a:pt x="925" y="18787"/>
                  </a:lnTo>
                  <a:lnTo>
                    <a:pt x="869" y="18689"/>
                  </a:lnTo>
                  <a:lnTo>
                    <a:pt x="827" y="18591"/>
                  </a:lnTo>
                  <a:lnTo>
                    <a:pt x="785" y="18479"/>
                  </a:lnTo>
                  <a:lnTo>
                    <a:pt x="757" y="18367"/>
                  </a:lnTo>
                  <a:lnTo>
                    <a:pt x="743" y="18255"/>
                  </a:lnTo>
                  <a:lnTo>
                    <a:pt x="729" y="18143"/>
                  </a:lnTo>
                  <a:lnTo>
                    <a:pt x="729" y="1"/>
                  </a:lnTo>
                  <a:lnTo>
                    <a:pt x="0" y="1"/>
                  </a:lnTo>
                  <a:lnTo>
                    <a:pt x="0" y="18157"/>
                  </a:lnTo>
                  <a:lnTo>
                    <a:pt x="0" y="18157"/>
                  </a:lnTo>
                  <a:lnTo>
                    <a:pt x="14" y="18339"/>
                  </a:lnTo>
                  <a:lnTo>
                    <a:pt x="42" y="18535"/>
                  </a:lnTo>
                  <a:lnTo>
                    <a:pt x="84" y="18717"/>
                  </a:lnTo>
                  <a:lnTo>
                    <a:pt x="154" y="18885"/>
                  </a:lnTo>
                  <a:lnTo>
                    <a:pt x="224" y="19039"/>
                  </a:lnTo>
                  <a:lnTo>
                    <a:pt x="322" y="19194"/>
                  </a:lnTo>
                  <a:lnTo>
                    <a:pt x="434" y="19348"/>
                  </a:lnTo>
                  <a:lnTo>
                    <a:pt x="547" y="19474"/>
                  </a:lnTo>
                  <a:lnTo>
                    <a:pt x="687" y="19600"/>
                  </a:lnTo>
                  <a:lnTo>
                    <a:pt x="827" y="19698"/>
                  </a:lnTo>
                  <a:lnTo>
                    <a:pt x="981" y="19796"/>
                  </a:lnTo>
                  <a:lnTo>
                    <a:pt x="1149" y="19880"/>
                  </a:lnTo>
                  <a:lnTo>
                    <a:pt x="1317" y="19936"/>
                  </a:lnTo>
                  <a:lnTo>
                    <a:pt x="1499" y="19978"/>
                  </a:lnTo>
                  <a:lnTo>
                    <a:pt x="1681" y="20006"/>
                  </a:lnTo>
                  <a:lnTo>
                    <a:pt x="1877" y="20020"/>
                  </a:lnTo>
                  <a:lnTo>
                    <a:pt x="19179" y="20020"/>
                  </a:lnTo>
                  <a:lnTo>
                    <a:pt x="19179" y="20020"/>
                  </a:lnTo>
                  <a:lnTo>
                    <a:pt x="19221" y="20104"/>
                  </a:lnTo>
                  <a:lnTo>
                    <a:pt x="19263" y="20174"/>
                  </a:lnTo>
                  <a:lnTo>
                    <a:pt x="19319" y="20230"/>
                  </a:lnTo>
                  <a:lnTo>
                    <a:pt x="19389" y="20300"/>
                  </a:lnTo>
                  <a:lnTo>
                    <a:pt x="19515" y="20384"/>
                  </a:lnTo>
                  <a:lnTo>
                    <a:pt x="19669" y="20454"/>
                  </a:lnTo>
                  <a:lnTo>
                    <a:pt x="19823" y="20496"/>
                  </a:lnTo>
                  <a:lnTo>
                    <a:pt x="19991" y="20510"/>
                  </a:lnTo>
                  <a:lnTo>
                    <a:pt x="20075" y="20496"/>
                  </a:lnTo>
                  <a:lnTo>
                    <a:pt x="20159" y="20482"/>
                  </a:lnTo>
                  <a:lnTo>
                    <a:pt x="20243" y="20454"/>
                  </a:lnTo>
                  <a:lnTo>
                    <a:pt x="20313" y="20426"/>
                  </a:lnTo>
                  <a:lnTo>
                    <a:pt x="20313" y="20426"/>
                  </a:lnTo>
                  <a:lnTo>
                    <a:pt x="20398" y="20384"/>
                  </a:lnTo>
                  <a:lnTo>
                    <a:pt x="20468" y="20342"/>
                  </a:lnTo>
                  <a:lnTo>
                    <a:pt x="20538" y="20286"/>
                  </a:lnTo>
                  <a:lnTo>
                    <a:pt x="20594" y="20230"/>
                  </a:lnTo>
                  <a:lnTo>
                    <a:pt x="20692" y="20090"/>
                  </a:lnTo>
                  <a:lnTo>
                    <a:pt x="20762" y="19936"/>
                  </a:lnTo>
                  <a:lnTo>
                    <a:pt x="20790" y="19782"/>
                  </a:lnTo>
                  <a:lnTo>
                    <a:pt x="20804" y="19614"/>
                  </a:lnTo>
                  <a:lnTo>
                    <a:pt x="20804" y="19530"/>
                  </a:lnTo>
                  <a:lnTo>
                    <a:pt x="20776" y="19446"/>
                  </a:lnTo>
                  <a:lnTo>
                    <a:pt x="20762" y="19376"/>
                  </a:lnTo>
                  <a:lnTo>
                    <a:pt x="20720" y="19292"/>
                  </a:lnTo>
                  <a:lnTo>
                    <a:pt x="20720" y="19292"/>
                  </a:lnTo>
                  <a:lnTo>
                    <a:pt x="20664" y="19179"/>
                  </a:lnTo>
                  <a:lnTo>
                    <a:pt x="20594" y="19081"/>
                  </a:lnTo>
                  <a:lnTo>
                    <a:pt x="20510" y="19011"/>
                  </a:lnTo>
                  <a:lnTo>
                    <a:pt x="20412" y="18941"/>
                  </a:lnTo>
                  <a:lnTo>
                    <a:pt x="20299" y="18871"/>
                  </a:lnTo>
                  <a:lnTo>
                    <a:pt x="20187" y="18843"/>
                  </a:lnTo>
                  <a:lnTo>
                    <a:pt x="20075" y="18815"/>
                  </a:lnTo>
                  <a:lnTo>
                    <a:pt x="19949" y="18801"/>
                  </a:lnTo>
                  <a:lnTo>
                    <a:pt x="19949" y="187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584" y="1"/>
                  </a:moveTo>
                  <a:lnTo>
                    <a:pt x="1430" y="15"/>
                  </a:lnTo>
                  <a:lnTo>
                    <a:pt x="1262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27" y="197"/>
                  </a:lnTo>
                  <a:lnTo>
                    <a:pt x="701" y="267"/>
                  </a:lnTo>
                  <a:lnTo>
                    <a:pt x="575" y="365"/>
                  </a:lnTo>
                  <a:lnTo>
                    <a:pt x="463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7"/>
                  </a:lnTo>
                  <a:lnTo>
                    <a:pt x="71" y="1107"/>
                  </a:lnTo>
                  <a:lnTo>
                    <a:pt x="43" y="1261"/>
                  </a:lnTo>
                  <a:lnTo>
                    <a:pt x="15" y="1415"/>
                  </a:lnTo>
                  <a:lnTo>
                    <a:pt x="1" y="1584"/>
                  </a:lnTo>
                  <a:lnTo>
                    <a:pt x="1" y="7327"/>
                  </a:lnTo>
                  <a:lnTo>
                    <a:pt x="15" y="7481"/>
                  </a:lnTo>
                  <a:lnTo>
                    <a:pt x="43" y="7636"/>
                  </a:lnTo>
                  <a:lnTo>
                    <a:pt x="71" y="7790"/>
                  </a:lnTo>
                  <a:lnTo>
                    <a:pt x="127" y="7944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63" y="8434"/>
                  </a:lnTo>
                  <a:lnTo>
                    <a:pt x="575" y="8546"/>
                  </a:lnTo>
                  <a:lnTo>
                    <a:pt x="701" y="8630"/>
                  </a:lnTo>
                  <a:lnTo>
                    <a:pt x="827" y="8714"/>
                  </a:lnTo>
                  <a:lnTo>
                    <a:pt x="967" y="8784"/>
                  </a:lnTo>
                  <a:lnTo>
                    <a:pt x="1121" y="8826"/>
                  </a:lnTo>
                  <a:lnTo>
                    <a:pt x="1262" y="8868"/>
                  </a:lnTo>
                  <a:lnTo>
                    <a:pt x="1430" y="8896"/>
                  </a:lnTo>
                  <a:lnTo>
                    <a:pt x="22065" y="8896"/>
                  </a:lnTo>
                  <a:lnTo>
                    <a:pt x="22219" y="8868"/>
                  </a:lnTo>
                  <a:lnTo>
                    <a:pt x="22373" y="8826"/>
                  </a:lnTo>
                  <a:lnTo>
                    <a:pt x="22513" y="8784"/>
                  </a:lnTo>
                  <a:lnTo>
                    <a:pt x="22654" y="8714"/>
                  </a:lnTo>
                  <a:lnTo>
                    <a:pt x="22780" y="8630"/>
                  </a:lnTo>
                  <a:lnTo>
                    <a:pt x="22906" y="8546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44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1"/>
                  </a:lnTo>
                  <a:lnTo>
                    <a:pt x="23480" y="7327"/>
                  </a:lnTo>
                  <a:lnTo>
                    <a:pt x="23480" y="1584"/>
                  </a:lnTo>
                  <a:lnTo>
                    <a:pt x="23466" y="1415"/>
                  </a:lnTo>
                  <a:lnTo>
                    <a:pt x="23452" y="1261"/>
                  </a:lnTo>
                  <a:lnTo>
                    <a:pt x="23410" y="1107"/>
                  </a:lnTo>
                  <a:lnTo>
                    <a:pt x="23354" y="967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97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5"/>
                  </a:lnTo>
                  <a:lnTo>
                    <a:pt x="21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1584" y="1"/>
                  </a:moveTo>
                  <a:lnTo>
                    <a:pt x="21897" y="1"/>
                  </a:lnTo>
                  <a:lnTo>
                    <a:pt x="21897" y="1"/>
                  </a:lnTo>
                  <a:lnTo>
                    <a:pt x="22065" y="15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97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7"/>
                  </a:lnTo>
                  <a:lnTo>
                    <a:pt x="23410" y="1107"/>
                  </a:lnTo>
                  <a:lnTo>
                    <a:pt x="23452" y="1261"/>
                  </a:lnTo>
                  <a:lnTo>
                    <a:pt x="23466" y="1415"/>
                  </a:lnTo>
                  <a:lnTo>
                    <a:pt x="23480" y="1584"/>
                  </a:lnTo>
                  <a:lnTo>
                    <a:pt x="23480" y="7327"/>
                  </a:lnTo>
                  <a:lnTo>
                    <a:pt x="23480" y="7327"/>
                  </a:lnTo>
                  <a:lnTo>
                    <a:pt x="23466" y="7481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44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46"/>
                  </a:lnTo>
                  <a:lnTo>
                    <a:pt x="22780" y="8630"/>
                  </a:lnTo>
                  <a:lnTo>
                    <a:pt x="22654" y="8714"/>
                  </a:lnTo>
                  <a:lnTo>
                    <a:pt x="22513" y="8784"/>
                  </a:lnTo>
                  <a:lnTo>
                    <a:pt x="22373" y="8826"/>
                  </a:lnTo>
                  <a:lnTo>
                    <a:pt x="22219" y="8868"/>
                  </a:lnTo>
                  <a:lnTo>
                    <a:pt x="22065" y="8896"/>
                  </a:lnTo>
                  <a:lnTo>
                    <a:pt x="21897" y="8896"/>
                  </a:lnTo>
                  <a:lnTo>
                    <a:pt x="1584" y="8896"/>
                  </a:lnTo>
                  <a:lnTo>
                    <a:pt x="1584" y="8896"/>
                  </a:lnTo>
                  <a:lnTo>
                    <a:pt x="1430" y="8896"/>
                  </a:lnTo>
                  <a:lnTo>
                    <a:pt x="1262" y="8868"/>
                  </a:lnTo>
                  <a:lnTo>
                    <a:pt x="1121" y="8826"/>
                  </a:lnTo>
                  <a:lnTo>
                    <a:pt x="967" y="8784"/>
                  </a:lnTo>
                  <a:lnTo>
                    <a:pt x="827" y="8714"/>
                  </a:lnTo>
                  <a:lnTo>
                    <a:pt x="701" y="8630"/>
                  </a:lnTo>
                  <a:lnTo>
                    <a:pt x="575" y="8546"/>
                  </a:lnTo>
                  <a:lnTo>
                    <a:pt x="463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44"/>
                  </a:lnTo>
                  <a:lnTo>
                    <a:pt x="71" y="7790"/>
                  </a:lnTo>
                  <a:lnTo>
                    <a:pt x="43" y="7636"/>
                  </a:lnTo>
                  <a:lnTo>
                    <a:pt x="15" y="7481"/>
                  </a:lnTo>
                  <a:lnTo>
                    <a:pt x="1" y="7327"/>
                  </a:lnTo>
                  <a:lnTo>
                    <a:pt x="1" y="1584"/>
                  </a:lnTo>
                  <a:lnTo>
                    <a:pt x="1" y="1584"/>
                  </a:lnTo>
                  <a:lnTo>
                    <a:pt x="15" y="1415"/>
                  </a:lnTo>
                  <a:lnTo>
                    <a:pt x="43" y="1261"/>
                  </a:lnTo>
                  <a:lnTo>
                    <a:pt x="71" y="1107"/>
                  </a:lnTo>
                  <a:lnTo>
                    <a:pt x="127" y="967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63" y="463"/>
                  </a:lnTo>
                  <a:lnTo>
                    <a:pt x="575" y="365"/>
                  </a:lnTo>
                  <a:lnTo>
                    <a:pt x="701" y="267"/>
                  </a:lnTo>
                  <a:lnTo>
                    <a:pt x="827" y="197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62" y="29"/>
                  </a:lnTo>
                  <a:lnTo>
                    <a:pt x="1430" y="15"/>
                  </a:lnTo>
                  <a:lnTo>
                    <a:pt x="15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2460725" y="1353950"/>
              <a:ext cx="520100" cy="416800"/>
            </a:xfrm>
            <a:custGeom>
              <a:rect b="b" l="l" r="r" t="t"/>
              <a:pathLst>
                <a:path extrusionOk="0" h="16672" w="20804">
                  <a:moveTo>
                    <a:pt x="0" y="0"/>
                  </a:moveTo>
                  <a:lnTo>
                    <a:pt x="0" y="14318"/>
                  </a:lnTo>
                  <a:lnTo>
                    <a:pt x="14" y="14500"/>
                  </a:lnTo>
                  <a:lnTo>
                    <a:pt x="42" y="14696"/>
                  </a:lnTo>
                  <a:lnTo>
                    <a:pt x="84" y="14878"/>
                  </a:lnTo>
                  <a:lnTo>
                    <a:pt x="154" y="15046"/>
                  </a:lnTo>
                  <a:lnTo>
                    <a:pt x="224" y="15200"/>
                  </a:lnTo>
                  <a:lnTo>
                    <a:pt x="322" y="15355"/>
                  </a:lnTo>
                  <a:lnTo>
                    <a:pt x="434" y="15509"/>
                  </a:lnTo>
                  <a:lnTo>
                    <a:pt x="547" y="15635"/>
                  </a:lnTo>
                  <a:lnTo>
                    <a:pt x="687" y="15761"/>
                  </a:lnTo>
                  <a:lnTo>
                    <a:pt x="827" y="15859"/>
                  </a:lnTo>
                  <a:lnTo>
                    <a:pt x="981" y="15957"/>
                  </a:lnTo>
                  <a:lnTo>
                    <a:pt x="1149" y="16041"/>
                  </a:lnTo>
                  <a:lnTo>
                    <a:pt x="1317" y="16097"/>
                  </a:lnTo>
                  <a:lnTo>
                    <a:pt x="1499" y="16139"/>
                  </a:lnTo>
                  <a:lnTo>
                    <a:pt x="1681" y="16167"/>
                  </a:lnTo>
                  <a:lnTo>
                    <a:pt x="1877" y="16181"/>
                  </a:lnTo>
                  <a:lnTo>
                    <a:pt x="19179" y="16181"/>
                  </a:lnTo>
                  <a:lnTo>
                    <a:pt x="19249" y="16293"/>
                  </a:lnTo>
                  <a:lnTo>
                    <a:pt x="19319" y="16391"/>
                  </a:lnTo>
                  <a:lnTo>
                    <a:pt x="19403" y="16475"/>
                  </a:lnTo>
                  <a:lnTo>
                    <a:pt x="19501" y="16545"/>
                  </a:lnTo>
                  <a:lnTo>
                    <a:pt x="19613" y="16601"/>
                  </a:lnTo>
                  <a:lnTo>
                    <a:pt x="19711" y="16643"/>
                  </a:lnTo>
                  <a:lnTo>
                    <a:pt x="19837" y="16657"/>
                  </a:lnTo>
                  <a:lnTo>
                    <a:pt x="19949" y="16671"/>
                  </a:lnTo>
                  <a:lnTo>
                    <a:pt x="20047" y="16671"/>
                  </a:lnTo>
                  <a:lnTo>
                    <a:pt x="20131" y="16657"/>
                  </a:lnTo>
                  <a:lnTo>
                    <a:pt x="20229" y="16629"/>
                  </a:lnTo>
                  <a:lnTo>
                    <a:pt x="20313" y="16587"/>
                  </a:lnTo>
                  <a:lnTo>
                    <a:pt x="20426" y="16531"/>
                  </a:lnTo>
                  <a:lnTo>
                    <a:pt x="20524" y="16447"/>
                  </a:lnTo>
                  <a:lnTo>
                    <a:pt x="20608" y="16363"/>
                  </a:lnTo>
                  <a:lnTo>
                    <a:pt x="20678" y="16265"/>
                  </a:lnTo>
                  <a:lnTo>
                    <a:pt x="20734" y="16167"/>
                  </a:lnTo>
                  <a:lnTo>
                    <a:pt x="20776" y="16055"/>
                  </a:lnTo>
                  <a:lnTo>
                    <a:pt x="20804" y="15929"/>
                  </a:lnTo>
                  <a:lnTo>
                    <a:pt x="20804" y="15817"/>
                  </a:lnTo>
                  <a:lnTo>
                    <a:pt x="20804" y="15719"/>
                  </a:lnTo>
                  <a:lnTo>
                    <a:pt x="20790" y="15635"/>
                  </a:lnTo>
                  <a:lnTo>
                    <a:pt x="20762" y="15537"/>
                  </a:lnTo>
                  <a:lnTo>
                    <a:pt x="20720" y="15453"/>
                  </a:lnTo>
                  <a:lnTo>
                    <a:pt x="20664" y="15340"/>
                  </a:lnTo>
                  <a:lnTo>
                    <a:pt x="20594" y="15242"/>
                  </a:lnTo>
                  <a:lnTo>
                    <a:pt x="20510" y="15172"/>
                  </a:lnTo>
                  <a:lnTo>
                    <a:pt x="20412" y="15102"/>
                  </a:lnTo>
                  <a:lnTo>
                    <a:pt x="20299" y="15032"/>
                  </a:lnTo>
                  <a:lnTo>
                    <a:pt x="20187" y="15004"/>
                  </a:lnTo>
                  <a:lnTo>
                    <a:pt x="20075" y="14976"/>
                  </a:lnTo>
                  <a:lnTo>
                    <a:pt x="19949" y="14962"/>
                  </a:lnTo>
                  <a:lnTo>
                    <a:pt x="19949" y="14948"/>
                  </a:lnTo>
                  <a:lnTo>
                    <a:pt x="19823" y="14962"/>
                  </a:lnTo>
                  <a:lnTo>
                    <a:pt x="19711" y="14990"/>
                  </a:lnTo>
                  <a:lnTo>
                    <a:pt x="19599" y="15032"/>
                  </a:lnTo>
                  <a:lnTo>
                    <a:pt x="19487" y="15088"/>
                  </a:lnTo>
                  <a:lnTo>
                    <a:pt x="19403" y="15158"/>
                  </a:lnTo>
                  <a:lnTo>
                    <a:pt x="19319" y="15242"/>
                  </a:lnTo>
                  <a:lnTo>
                    <a:pt x="19235" y="15340"/>
                  </a:lnTo>
                  <a:lnTo>
                    <a:pt x="19179" y="15439"/>
                  </a:lnTo>
                  <a:lnTo>
                    <a:pt x="1765" y="15439"/>
                  </a:lnTo>
                  <a:lnTo>
                    <a:pt x="1639" y="15425"/>
                  </a:lnTo>
                  <a:lnTo>
                    <a:pt x="1541" y="15397"/>
                  </a:lnTo>
                  <a:lnTo>
                    <a:pt x="1429" y="15355"/>
                  </a:lnTo>
                  <a:lnTo>
                    <a:pt x="1331" y="15312"/>
                  </a:lnTo>
                  <a:lnTo>
                    <a:pt x="1233" y="15256"/>
                  </a:lnTo>
                  <a:lnTo>
                    <a:pt x="1149" y="15186"/>
                  </a:lnTo>
                  <a:lnTo>
                    <a:pt x="1065" y="15116"/>
                  </a:lnTo>
                  <a:lnTo>
                    <a:pt x="995" y="15032"/>
                  </a:lnTo>
                  <a:lnTo>
                    <a:pt x="925" y="14948"/>
                  </a:lnTo>
                  <a:lnTo>
                    <a:pt x="869" y="14850"/>
                  </a:lnTo>
                  <a:lnTo>
                    <a:pt x="827" y="14752"/>
                  </a:lnTo>
                  <a:lnTo>
                    <a:pt x="785" y="14640"/>
                  </a:lnTo>
                  <a:lnTo>
                    <a:pt x="757" y="14528"/>
                  </a:lnTo>
                  <a:lnTo>
                    <a:pt x="743" y="14416"/>
                  </a:lnTo>
                  <a:lnTo>
                    <a:pt x="729" y="143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584" y="1"/>
                  </a:moveTo>
                  <a:lnTo>
                    <a:pt x="1430" y="15"/>
                  </a:lnTo>
                  <a:lnTo>
                    <a:pt x="1262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27" y="197"/>
                  </a:lnTo>
                  <a:lnTo>
                    <a:pt x="701" y="267"/>
                  </a:lnTo>
                  <a:lnTo>
                    <a:pt x="575" y="365"/>
                  </a:lnTo>
                  <a:lnTo>
                    <a:pt x="463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7"/>
                  </a:lnTo>
                  <a:lnTo>
                    <a:pt x="71" y="1107"/>
                  </a:lnTo>
                  <a:lnTo>
                    <a:pt x="43" y="1261"/>
                  </a:lnTo>
                  <a:lnTo>
                    <a:pt x="15" y="1415"/>
                  </a:lnTo>
                  <a:lnTo>
                    <a:pt x="1" y="1584"/>
                  </a:lnTo>
                  <a:lnTo>
                    <a:pt x="1" y="7327"/>
                  </a:lnTo>
                  <a:lnTo>
                    <a:pt x="15" y="7481"/>
                  </a:lnTo>
                  <a:lnTo>
                    <a:pt x="43" y="7636"/>
                  </a:lnTo>
                  <a:lnTo>
                    <a:pt x="71" y="7790"/>
                  </a:lnTo>
                  <a:lnTo>
                    <a:pt x="127" y="7944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63" y="8434"/>
                  </a:lnTo>
                  <a:lnTo>
                    <a:pt x="575" y="8546"/>
                  </a:lnTo>
                  <a:lnTo>
                    <a:pt x="701" y="8630"/>
                  </a:lnTo>
                  <a:lnTo>
                    <a:pt x="827" y="8714"/>
                  </a:lnTo>
                  <a:lnTo>
                    <a:pt x="967" y="8784"/>
                  </a:lnTo>
                  <a:lnTo>
                    <a:pt x="1121" y="8826"/>
                  </a:lnTo>
                  <a:lnTo>
                    <a:pt x="1262" y="8868"/>
                  </a:lnTo>
                  <a:lnTo>
                    <a:pt x="1430" y="8896"/>
                  </a:lnTo>
                  <a:lnTo>
                    <a:pt x="22065" y="8896"/>
                  </a:lnTo>
                  <a:lnTo>
                    <a:pt x="22219" y="8868"/>
                  </a:lnTo>
                  <a:lnTo>
                    <a:pt x="22373" y="8826"/>
                  </a:lnTo>
                  <a:lnTo>
                    <a:pt x="22513" y="8784"/>
                  </a:lnTo>
                  <a:lnTo>
                    <a:pt x="22654" y="8714"/>
                  </a:lnTo>
                  <a:lnTo>
                    <a:pt x="22780" y="8630"/>
                  </a:lnTo>
                  <a:lnTo>
                    <a:pt x="22906" y="8546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44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1"/>
                  </a:lnTo>
                  <a:lnTo>
                    <a:pt x="23480" y="7327"/>
                  </a:lnTo>
                  <a:lnTo>
                    <a:pt x="23480" y="1584"/>
                  </a:lnTo>
                  <a:lnTo>
                    <a:pt x="23466" y="1415"/>
                  </a:lnTo>
                  <a:lnTo>
                    <a:pt x="23452" y="1261"/>
                  </a:lnTo>
                  <a:lnTo>
                    <a:pt x="23410" y="1107"/>
                  </a:lnTo>
                  <a:lnTo>
                    <a:pt x="23354" y="967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97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5"/>
                  </a:lnTo>
                  <a:lnTo>
                    <a:pt x="21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21897" y="1"/>
                  </a:moveTo>
                  <a:lnTo>
                    <a:pt x="1584" y="1"/>
                  </a:lnTo>
                  <a:lnTo>
                    <a:pt x="1584" y="1"/>
                  </a:lnTo>
                  <a:lnTo>
                    <a:pt x="1430" y="15"/>
                  </a:lnTo>
                  <a:lnTo>
                    <a:pt x="1262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27" y="197"/>
                  </a:lnTo>
                  <a:lnTo>
                    <a:pt x="701" y="267"/>
                  </a:lnTo>
                  <a:lnTo>
                    <a:pt x="575" y="365"/>
                  </a:lnTo>
                  <a:lnTo>
                    <a:pt x="463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7"/>
                  </a:lnTo>
                  <a:lnTo>
                    <a:pt x="71" y="1107"/>
                  </a:lnTo>
                  <a:lnTo>
                    <a:pt x="43" y="1261"/>
                  </a:lnTo>
                  <a:lnTo>
                    <a:pt x="15" y="1415"/>
                  </a:lnTo>
                  <a:lnTo>
                    <a:pt x="1" y="1584"/>
                  </a:lnTo>
                  <a:lnTo>
                    <a:pt x="1" y="7327"/>
                  </a:lnTo>
                  <a:lnTo>
                    <a:pt x="1" y="7327"/>
                  </a:lnTo>
                  <a:lnTo>
                    <a:pt x="15" y="7481"/>
                  </a:lnTo>
                  <a:lnTo>
                    <a:pt x="43" y="7636"/>
                  </a:lnTo>
                  <a:lnTo>
                    <a:pt x="71" y="7790"/>
                  </a:lnTo>
                  <a:lnTo>
                    <a:pt x="127" y="7944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63" y="8434"/>
                  </a:lnTo>
                  <a:lnTo>
                    <a:pt x="575" y="8546"/>
                  </a:lnTo>
                  <a:lnTo>
                    <a:pt x="701" y="8630"/>
                  </a:lnTo>
                  <a:lnTo>
                    <a:pt x="827" y="8714"/>
                  </a:lnTo>
                  <a:lnTo>
                    <a:pt x="967" y="8784"/>
                  </a:lnTo>
                  <a:lnTo>
                    <a:pt x="1121" y="8826"/>
                  </a:lnTo>
                  <a:lnTo>
                    <a:pt x="1262" y="8868"/>
                  </a:lnTo>
                  <a:lnTo>
                    <a:pt x="1430" y="8896"/>
                  </a:lnTo>
                  <a:lnTo>
                    <a:pt x="1584" y="8896"/>
                  </a:lnTo>
                  <a:lnTo>
                    <a:pt x="21897" y="8896"/>
                  </a:lnTo>
                  <a:lnTo>
                    <a:pt x="21897" y="8896"/>
                  </a:lnTo>
                  <a:lnTo>
                    <a:pt x="22065" y="8896"/>
                  </a:lnTo>
                  <a:lnTo>
                    <a:pt x="22219" y="8868"/>
                  </a:lnTo>
                  <a:lnTo>
                    <a:pt x="22373" y="8826"/>
                  </a:lnTo>
                  <a:lnTo>
                    <a:pt x="22513" y="8784"/>
                  </a:lnTo>
                  <a:lnTo>
                    <a:pt x="22654" y="8714"/>
                  </a:lnTo>
                  <a:lnTo>
                    <a:pt x="22780" y="8630"/>
                  </a:lnTo>
                  <a:lnTo>
                    <a:pt x="22906" y="8546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44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1"/>
                  </a:lnTo>
                  <a:lnTo>
                    <a:pt x="23480" y="7327"/>
                  </a:lnTo>
                  <a:lnTo>
                    <a:pt x="23480" y="1584"/>
                  </a:lnTo>
                  <a:lnTo>
                    <a:pt x="23480" y="1584"/>
                  </a:lnTo>
                  <a:lnTo>
                    <a:pt x="23466" y="1415"/>
                  </a:lnTo>
                  <a:lnTo>
                    <a:pt x="23452" y="1261"/>
                  </a:lnTo>
                  <a:lnTo>
                    <a:pt x="23410" y="1107"/>
                  </a:lnTo>
                  <a:lnTo>
                    <a:pt x="23354" y="967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97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5"/>
                  </a:lnTo>
                  <a:lnTo>
                    <a:pt x="2189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3554475" y="612850"/>
              <a:ext cx="43100" cy="694900"/>
            </a:xfrm>
            <a:custGeom>
              <a:rect b="b" l="l" r="r" t="t"/>
              <a:pathLst>
                <a:path extrusionOk="0" h="27796" w="1724">
                  <a:moveTo>
                    <a:pt x="491" y="1"/>
                  </a:moveTo>
                  <a:lnTo>
                    <a:pt x="491" y="26156"/>
                  </a:lnTo>
                  <a:lnTo>
                    <a:pt x="421" y="26198"/>
                  </a:lnTo>
                  <a:lnTo>
                    <a:pt x="351" y="26240"/>
                  </a:lnTo>
                  <a:lnTo>
                    <a:pt x="281" y="26296"/>
                  </a:lnTo>
                  <a:lnTo>
                    <a:pt x="225" y="26352"/>
                  </a:lnTo>
                  <a:lnTo>
                    <a:pt x="127" y="26492"/>
                  </a:lnTo>
                  <a:lnTo>
                    <a:pt x="57" y="26646"/>
                  </a:lnTo>
                  <a:lnTo>
                    <a:pt x="15" y="26801"/>
                  </a:lnTo>
                  <a:lnTo>
                    <a:pt x="1" y="26969"/>
                  </a:lnTo>
                  <a:lnTo>
                    <a:pt x="1" y="27053"/>
                  </a:lnTo>
                  <a:lnTo>
                    <a:pt x="15" y="27137"/>
                  </a:lnTo>
                  <a:lnTo>
                    <a:pt x="43" y="27221"/>
                  </a:lnTo>
                  <a:lnTo>
                    <a:pt x="85" y="27305"/>
                  </a:lnTo>
                  <a:lnTo>
                    <a:pt x="127" y="27375"/>
                  </a:lnTo>
                  <a:lnTo>
                    <a:pt x="169" y="27445"/>
                  </a:lnTo>
                  <a:lnTo>
                    <a:pt x="225" y="27515"/>
                  </a:lnTo>
                  <a:lnTo>
                    <a:pt x="281" y="27571"/>
                  </a:lnTo>
                  <a:lnTo>
                    <a:pt x="421" y="27669"/>
                  </a:lnTo>
                  <a:lnTo>
                    <a:pt x="561" y="27739"/>
                  </a:lnTo>
                  <a:lnTo>
                    <a:pt x="729" y="27781"/>
                  </a:lnTo>
                  <a:lnTo>
                    <a:pt x="883" y="27795"/>
                  </a:lnTo>
                  <a:lnTo>
                    <a:pt x="967" y="27781"/>
                  </a:lnTo>
                  <a:lnTo>
                    <a:pt x="1052" y="27767"/>
                  </a:lnTo>
                  <a:lnTo>
                    <a:pt x="1136" y="27753"/>
                  </a:lnTo>
                  <a:lnTo>
                    <a:pt x="1220" y="27711"/>
                  </a:lnTo>
                  <a:lnTo>
                    <a:pt x="1304" y="27669"/>
                  </a:lnTo>
                  <a:lnTo>
                    <a:pt x="1374" y="27627"/>
                  </a:lnTo>
                  <a:lnTo>
                    <a:pt x="1444" y="27571"/>
                  </a:lnTo>
                  <a:lnTo>
                    <a:pt x="1500" y="27515"/>
                  </a:lnTo>
                  <a:lnTo>
                    <a:pt x="1598" y="27375"/>
                  </a:lnTo>
                  <a:lnTo>
                    <a:pt x="1668" y="27235"/>
                  </a:lnTo>
                  <a:lnTo>
                    <a:pt x="1710" y="27067"/>
                  </a:lnTo>
                  <a:lnTo>
                    <a:pt x="1724" y="26899"/>
                  </a:lnTo>
                  <a:lnTo>
                    <a:pt x="1710" y="26815"/>
                  </a:lnTo>
                  <a:lnTo>
                    <a:pt x="1696" y="26730"/>
                  </a:lnTo>
                  <a:lnTo>
                    <a:pt x="1668" y="26660"/>
                  </a:lnTo>
                  <a:lnTo>
                    <a:pt x="1640" y="26576"/>
                  </a:lnTo>
                  <a:lnTo>
                    <a:pt x="1570" y="26436"/>
                  </a:lnTo>
                  <a:lnTo>
                    <a:pt x="1472" y="26324"/>
                  </a:lnTo>
                  <a:lnTo>
                    <a:pt x="1346" y="26226"/>
                  </a:lnTo>
                  <a:lnTo>
                    <a:pt x="1220" y="26156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3554475" y="612850"/>
              <a:ext cx="43100" cy="694900"/>
            </a:xfrm>
            <a:custGeom>
              <a:rect b="b" l="l" r="r" t="t"/>
              <a:pathLst>
                <a:path extrusionOk="0" fill="none" h="27796" w="1724">
                  <a:moveTo>
                    <a:pt x="1220" y="26156"/>
                  </a:moveTo>
                  <a:lnTo>
                    <a:pt x="1220" y="1"/>
                  </a:lnTo>
                  <a:lnTo>
                    <a:pt x="491" y="1"/>
                  </a:lnTo>
                  <a:lnTo>
                    <a:pt x="491" y="26156"/>
                  </a:lnTo>
                  <a:lnTo>
                    <a:pt x="491" y="26156"/>
                  </a:lnTo>
                  <a:lnTo>
                    <a:pt x="421" y="26198"/>
                  </a:lnTo>
                  <a:lnTo>
                    <a:pt x="351" y="26240"/>
                  </a:lnTo>
                  <a:lnTo>
                    <a:pt x="281" y="26296"/>
                  </a:lnTo>
                  <a:lnTo>
                    <a:pt x="225" y="26352"/>
                  </a:lnTo>
                  <a:lnTo>
                    <a:pt x="127" y="26492"/>
                  </a:lnTo>
                  <a:lnTo>
                    <a:pt x="57" y="26646"/>
                  </a:lnTo>
                  <a:lnTo>
                    <a:pt x="15" y="26801"/>
                  </a:lnTo>
                  <a:lnTo>
                    <a:pt x="1" y="26969"/>
                  </a:lnTo>
                  <a:lnTo>
                    <a:pt x="1" y="27053"/>
                  </a:lnTo>
                  <a:lnTo>
                    <a:pt x="15" y="27137"/>
                  </a:lnTo>
                  <a:lnTo>
                    <a:pt x="43" y="27221"/>
                  </a:lnTo>
                  <a:lnTo>
                    <a:pt x="85" y="27305"/>
                  </a:lnTo>
                  <a:lnTo>
                    <a:pt x="85" y="27305"/>
                  </a:lnTo>
                  <a:lnTo>
                    <a:pt x="127" y="27375"/>
                  </a:lnTo>
                  <a:lnTo>
                    <a:pt x="169" y="27445"/>
                  </a:lnTo>
                  <a:lnTo>
                    <a:pt x="225" y="27515"/>
                  </a:lnTo>
                  <a:lnTo>
                    <a:pt x="281" y="27571"/>
                  </a:lnTo>
                  <a:lnTo>
                    <a:pt x="421" y="27669"/>
                  </a:lnTo>
                  <a:lnTo>
                    <a:pt x="561" y="27739"/>
                  </a:lnTo>
                  <a:lnTo>
                    <a:pt x="729" y="27781"/>
                  </a:lnTo>
                  <a:lnTo>
                    <a:pt x="883" y="27795"/>
                  </a:lnTo>
                  <a:lnTo>
                    <a:pt x="967" y="27781"/>
                  </a:lnTo>
                  <a:lnTo>
                    <a:pt x="1052" y="27767"/>
                  </a:lnTo>
                  <a:lnTo>
                    <a:pt x="1136" y="27753"/>
                  </a:lnTo>
                  <a:lnTo>
                    <a:pt x="1220" y="27711"/>
                  </a:lnTo>
                  <a:lnTo>
                    <a:pt x="1220" y="27711"/>
                  </a:lnTo>
                  <a:lnTo>
                    <a:pt x="1304" y="27669"/>
                  </a:lnTo>
                  <a:lnTo>
                    <a:pt x="1374" y="27627"/>
                  </a:lnTo>
                  <a:lnTo>
                    <a:pt x="1444" y="27571"/>
                  </a:lnTo>
                  <a:lnTo>
                    <a:pt x="1500" y="27515"/>
                  </a:lnTo>
                  <a:lnTo>
                    <a:pt x="1598" y="27375"/>
                  </a:lnTo>
                  <a:lnTo>
                    <a:pt x="1668" y="27235"/>
                  </a:lnTo>
                  <a:lnTo>
                    <a:pt x="1710" y="27067"/>
                  </a:lnTo>
                  <a:lnTo>
                    <a:pt x="1724" y="26899"/>
                  </a:lnTo>
                  <a:lnTo>
                    <a:pt x="1710" y="26815"/>
                  </a:lnTo>
                  <a:lnTo>
                    <a:pt x="1696" y="26730"/>
                  </a:lnTo>
                  <a:lnTo>
                    <a:pt x="1668" y="26660"/>
                  </a:lnTo>
                  <a:lnTo>
                    <a:pt x="1640" y="26576"/>
                  </a:lnTo>
                  <a:lnTo>
                    <a:pt x="1640" y="26576"/>
                  </a:lnTo>
                  <a:lnTo>
                    <a:pt x="1570" y="26436"/>
                  </a:lnTo>
                  <a:lnTo>
                    <a:pt x="1472" y="26324"/>
                  </a:lnTo>
                  <a:lnTo>
                    <a:pt x="1346" y="26226"/>
                  </a:lnTo>
                  <a:lnTo>
                    <a:pt x="1220" y="261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430" y="1"/>
                  </a:moveTo>
                  <a:lnTo>
                    <a:pt x="1276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41" y="183"/>
                  </a:lnTo>
                  <a:lnTo>
                    <a:pt x="701" y="267"/>
                  </a:lnTo>
                  <a:lnTo>
                    <a:pt x="589" y="365"/>
                  </a:lnTo>
                  <a:lnTo>
                    <a:pt x="477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8"/>
                  </a:lnTo>
                  <a:lnTo>
                    <a:pt x="85" y="1108"/>
                  </a:lnTo>
                  <a:lnTo>
                    <a:pt x="43" y="1262"/>
                  </a:lnTo>
                  <a:lnTo>
                    <a:pt x="15" y="1416"/>
                  </a:lnTo>
                  <a:lnTo>
                    <a:pt x="1" y="1584"/>
                  </a:lnTo>
                  <a:lnTo>
                    <a:pt x="1" y="7314"/>
                  </a:lnTo>
                  <a:lnTo>
                    <a:pt x="15" y="7482"/>
                  </a:lnTo>
                  <a:lnTo>
                    <a:pt x="43" y="7636"/>
                  </a:lnTo>
                  <a:lnTo>
                    <a:pt x="85" y="7790"/>
                  </a:lnTo>
                  <a:lnTo>
                    <a:pt x="127" y="7930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77" y="8434"/>
                  </a:lnTo>
                  <a:lnTo>
                    <a:pt x="589" y="8533"/>
                  </a:lnTo>
                  <a:lnTo>
                    <a:pt x="701" y="8631"/>
                  </a:lnTo>
                  <a:lnTo>
                    <a:pt x="841" y="8715"/>
                  </a:lnTo>
                  <a:lnTo>
                    <a:pt x="967" y="8771"/>
                  </a:lnTo>
                  <a:lnTo>
                    <a:pt x="1121" y="8827"/>
                  </a:lnTo>
                  <a:lnTo>
                    <a:pt x="1276" y="8869"/>
                  </a:lnTo>
                  <a:lnTo>
                    <a:pt x="1430" y="8897"/>
                  </a:lnTo>
                  <a:lnTo>
                    <a:pt x="22065" y="8897"/>
                  </a:lnTo>
                  <a:lnTo>
                    <a:pt x="22219" y="8869"/>
                  </a:lnTo>
                  <a:lnTo>
                    <a:pt x="22373" y="8827"/>
                  </a:lnTo>
                  <a:lnTo>
                    <a:pt x="22513" y="8771"/>
                  </a:lnTo>
                  <a:lnTo>
                    <a:pt x="22654" y="8715"/>
                  </a:lnTo>
                  <a:lnTo>
                    <a:pt x="22780" y="8631"/>
                  </a:lnTo>
                  <a:lnTo>
                    <a:pt x="22906" y="8533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30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2"/>
                  </a:lnTo>
                  <a:lnTo>
                    <a:pt x="23480" y="7314"/>
                  </a:lnTo>
                  <a:lnTo>
                    <a:pt x="23480" y="1584"/>
                  </a:lnTo>
                  <a:lnTo>
                    <a:pt x="23466" y="1416"/>
                  </a:lnTo>
                  <a:lnTo>
                    <a:pt x="23452" y="1262"/>
                  </a:lnTo>
                  <a:lnTo>
                    <a:pt x="23410" y="1108"/>
                  </a:lnTo>
                  <a:lnTo>
                    <a:pt x="23354" y="968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83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1584" y="1"/>
                  </a:moveTo>
                  <a:lnTo>
                    <a:pt x="21897" y="1"/>
                  </a:lnTo>
                  <a:lnTo>
                    <a:pt x="21897" y="1"/>
                  </a:lnTo>
                  <a:lnTo>
                    <a:pt x="22065" y="1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83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8"/>
                  </a:lnTo>
                  <a:lnTo>
                    <a:pt x="23410" y="1108"/>
                  </a:lnTo>
                  <a:lnTo>
                    <a:pt x="23452" y="1262"/>
                  </a:lnTo>
                  <a:lnTo>
                    <a:pt x="23466" y="1416"/>
                  </a:lnTo>
                  <a:lnTo>
                    <a:pt x="23480" y="1584"/>
                  </a:lnTo>
                  <a:lnTo>
                    <a:pt x="23480" y="7314"/>
                  </a:lnTo>
                  <a:lnTo>
                    <a:pt x="23480" y="7314"/>
                  </a:lnTo>
                  <a:lnTo>
                    <a:pt x="23466" y="7482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30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33"/>
                  </a:lnTo>
                  <a:lnTo>
                    <a:pt x="22780" y="8631"/>
                  </a:lnTo>
                  <a:lnTo>
                    <a:pt x="22654" y="8715"/>
                  </a:lnTo>
                  <a:lnTo>
                    <a:pt x="22513" y="8771"/>
                  </a:lnTo>
                  <a:lnTo>
                    <a:pt x="22373" y="8827"/>
                  </a:lnTo>
                  <a:lnTo>
                    <a:pt x="22219" y="8869"/>
                  </a:lnTo>
                  <a:lnTo>
                    <a:pt x="22065" y="8897"/>
                  </a:lnTo>
                  <a:lnTo>
                    <a:pt x="21897" y="8897"/>
                  </a:lnTo>
                  <a:lnTo>
                    <a:pt x="1584" y="8897"/>
                  </a:lnTo>
                  <a:lnTo>
                    <a:pt x="1584" y="8897"/>
                  </a:lnTo>
                  <a:lnTo>
                    <a:pt x="1430" y="8897"/>
                  </a:lnTo>
                  <a:lnTo>
                    <a:pt x="1276" y="8869"/>
                  </a:lnTo>
                  <a:lnTo>
                    <a:pt x="1121" y="8827"/>
                  </a:lnTo>
                  <a:lnTo>
                    <a:pt x="967" y="8771"/>
                  </a:lnTo>
                  <a:lnTo>
                    <a:pt x="841" y="8715"/>
                  </a:lnTo>
                  <a:lnTo>
                    <a:pt x="701" y="8631"/>
                  </a:lnTo>
                  <a:lnTo>
                    <a:pt x="589" y="8533"/>
                  </a:lnTo>
                  <a:lnTo>
                    <a:pt x="477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30"/>
                  </a:lnTo>
                  <a:lnTo>
                    <a:pt x="85" y="7790"/>
                  </a:lnTo>
                  <a:lnTo>
                    <a:pt x="43" y="7636"/>
                  </a:lnTo>
                  <a:lnTo>
                    <a:pt x="15" y="7482"/>
                  </a:lnTo>
                  <a:lnTo>
                    <a:pt x="1" y="7314"/>
                  </a:lnTo>
                  <a:lnTo>
                    <a:pt x="1" y="1584"/>
                  </a:lnTo>
                  <a:lnTo>
                    <a:pt x="1" y="1584"/>
                  </a:lnTo>
                  <a:lnTo>
                    <a:pt x="15" y="1416"/>
                  </a:lnTo>
                  <a:lnTo>
                    <a:pt x="43" y="1262"/>
                  </a:lnTo>
                  <a:lnTo>
                    <a:pt x="85" y="1108"/>
                  </a:lnTo>
                  <a:lnTo>
                    <a:pt x="127" y="968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77" y="463"/>
                  </a:lnTo>
                  <a:lnTo>
                    <a:pt x="589" y="365"/>
                  </a:lnTo>
                  <a:lnTo>
                    <a:pt x="701" y="267"/>
                  </a:lnTo>
                  <a:lnTo>
                    <a:pt x="841" y="183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76" y="29"/>
                  </a:lnTo>
                  <a:lnTo>
                    <a:pt x="1430" y="1"/>
                  </a:lnTo>
                  <a:lnTo>
                    <a:pt x="15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3554475" y="723875"/>
              <a:ext cx="43100" cy="583875"/>
            </a:xfrm>
            <a:custGeom>
              <a:rect b="b" l="l" r="r" t="t"/>
              <a:pathLst>
                <a:path extrusionOk="0" h="23355" w="1724">
                  <a:moveTo>
                    <a:pt x="491" y="1"/>
                  </a:moveTo>
                  <a:lnTo>
                    <a:pt x="491" y="21715"/>
                  </a:lnTo>
                  <a:lnTo>
                    <a:pt x="379" y="21771"/>
                  </a:lnTo>
                  <a:lnTo>
                    <a:pt x="281" y="21855"/>
                  </a:lnTo>
                  <a:lnTo>
                    <a:pt x="197" y="21939"/>
                  </a:lnTo>
                  <a:lnTo>
                    <a:pt x="127" y="22037"/>
                  </a:lnTo>
                  <a:lnTo>
                    <a:pt x="71" y="22149"/>
                  </a:lnTo>
                  <a:lnTo>
                    <a:pt x="29" y="22261"/>
                  </a:lnTo>
                  <a:lnTo>
                    <a:pt x="1" y="22374"/>
                  </a:lnTo>
                  <a:lnTo>
                    <a:pt x="1" y="22500"/>
                  </a:lnTo>
                  <a:lnTo>
                    <a:pt x="1" y="22584"/>
                  </a:lnTo>
                  <a:lnTo>
                    <a:pt x="15" y="22682"/>
                  </a:lnTo>
                  <a:lnTo>
                    <a:pt x="43" y="22766"/>
                  </a:lnTo>
                  <a:lnTo>
                    <a:pt x="85" y="22864"/>
                  </a:lnTo>
                  <a:lnTo>
                    <a:pt x="141" y="22962"/>
                  </a:lnTo>
                  <a:lnTo>
                    <a:pt x="211" y="23060"/>
                  </a:lnTo>
                  <a:lnTo>
                    <a:pt x="309" y="23158"/>
                  </a:lnTo>
                  <a:lnTo>
                    <a:pt x="407" y="23228"/>
                  </a:lnTo>
                  <a:lnTo>
                    <a:pt x="505" y="23284"/>
                  </a:lnTo>
                  <a:lnTo>
                    <a:pt x="617" y="23326"/>
                  </a:lnTo>
                  <a:lnTo>
                    <a:pt x="743" y="23340"/>
                  </a:lnTo>
                  <a:lnTo>
                    <a:pt x="855" y="23354"/>
                  </a:lnTo>
                  <a:lnTo>
                    <a:pt x="953" y="23354"/>
                  </a:lnTo>
                  <a:lnTo>
                    <a:pt x="1037" y="23340"/>
                  </a:lnTo>
                  <a:lnTo>
                    <a:pt x="1136" y="23312"/>
                  </a:lnTo>
                  <a:lnTo>
                    <a:pt x="1220" y="23270"/>
                  </a:lnTo>
                  <a:lnTo>
                    <a:pt x="1332" y="23214"/>
                  </a:lnTo>
                  <a:lnTo>
                    <a:pt x="1430" y="23130"/>
                  </a:lnTo>
                  <a:lnTo>
                    <a:pt x="1514" y="23046"/>
                  </a:lnTo>
                  <a:lnTo>
                    <a:pt x="1584" y="22948"/>
                  </a:lnTo>
                  <a:lnTo>
                    <a:pt x="1640" y="22850"/>
                  </a:lnTo>
                  <a:lnTo>
                    <a:pt x="1682" y="22738"/>
                  </a:lnTo>
                  <a:lnTo>
                    <a:pt x="1710" y="22612"/>
                  </a:lnTo>
                  <a:lnTo>
                    <a:pt x="1724" y="22500"/>
                  </a:lnTo>
                  <a:lnTo>
                    <a:pt x="1710" y="22402"/>
                  </a:lnTo>
                  <a:lnTo>
                    <a:pt x="1696" y="22317"/>
                  </a:lnTo>
                  <a:lnTo>
                    <a:pt x="1668" y="22219"/>
                  </a:lnTo>
                  <a:lnTo>
                    <a:pt x="1640" y="22135"/>
                  </a:lnTo>
                  <a:lnTo>
                    <a:pt x="1570" y="21995"/>
                  </a:lnTo>
                  <a:lnTo>
                    <a:pt x="1472" y="21883"/>
                  </a:lnTo>
                  <a:lnTo>
                    <a:pt x="1346" y="21785"/>
                  </a:lnTo>
                  <a:lnTo>
                    <a:pt x="1220" y="21715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430" y="1"/>
                  </a:moveTo>
                  <a:lnTo>
                    <a:pt x="1276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41" y="183"/>
                  </a:lnTo>
                  <a:lnTo>
                    <a:pt x="701" y="267"/>
                  </a:lnTo>
                  <a:lnTo>
                    <a:pt x="589" y="365"/>
                  </a:lnTo>
                  <a:lnTo>
                    <a:pt x="477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8"/>
                  </a:lnTo>
                  <a:lnTo>
                    <a:pt x="85" y="1108"/>
                  </a:lnTo>
                  <a:lnTo>
                    <a:pt x="43" y="1262"/>
                  </a:lnTo>
                  <a:lnTo>
                    <a:pt x="15" y="1416"/>
                  </a:lnTo>
                  <a:lnTo>
                    <a:pt x="1" y="1584"/>
                  </a:lnTo>
                  <a:lnTo>
                    <a:pt x="1" y="7314"/>
                  </a:lnTo>
                  <a:lnTo>
                    <a:pt x="15" y="7482"/>
                  </a:lnTo>
                  <a:lnTo>
                    <a:pt x="43" y="7636"/>
                  </a:lnTo>
                  <a:lnTo>
                    <a:pt x="85" y="7790"/>
                  </a:lnTo>
                  <a:lnTo>
                    <a:pt x="127" y="7930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77" y="8434"/>
                  </a:lnTo>
                  <a:lnTo>
                    <a:pt x="589" y="8533"/>
                  </a:lnTo>
                  <a:lnTo>
                    <a:pt x="701" y="8631"/>
                  </a:lnTo>
                  <a:lnTo>
                    <a:pt x="841" y="8715"/>
                  </a:lnTo>
                  <a:lnTo>
                    <a:pt x="967" y="8771"/>
                  </a:lnTo>
                  <a:lnTo>
                    <a:pt x="1121" y="8827"/>
                  </a:lnTo>
                  <a:lnTo>
                    <a:pt x="1276" y="8869"/>
                  </a:lnTo>
                  <a:lnTo>
                    <a:pt x="1430" y="8897"/>
                  </a:lnTo>
                  <a:lnTo>
                    <a:pt x="22065" y="8897"/>
                  </a:lnTo>
                  <a:lnTo>
                    <a:pt x="22219" y="8869"/>
                  </a:lnTo>
                  <a:lnTo>
                    <a:pt x="22373" y="8827"/>
                  </a:lnTo>
                  <a:lnTo>
                    <a:pt x="22513" y="8771"/>
                  </a:lnTo>
                  <a:lnTo>
                    <a:pt x="22654" y="8715"/>
                  </a:lnTo>
                  <a:lnTo>
                    <a:pt x="22780" y="8631"/>
                  </a:lnTo>
                  <a:lnTo>
                    <a:pt x="22906" y="8533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30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2"/>
                  </a:lnTo>
                  <a:lnTo>
                    <a:pt x="23480" y="7314"/>
                  </a:lnTo>
                  <a:lnTo>
                    <a:pt x="23480" y="1584"/>
                  </a:lnTo>
                  <a:lnTo>
                    <a:pt x="23466" y="1416"/>
                  </a:lnTo>
                  <a:lnTo>
                    <a:pt x="23452" y="1262"/>
                  </a:lnTo>
                  <a:lnTo>
                    <a:pt x="23410" y="1108"/>
                  </a:lnTo>
                  <a:lnTo>
                    <a:pt x="23354" y="968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83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21897" y="1"/>
                  </a:moveTo>
                  <a:lnTo>
                    <a:pt x="1584" y="1"/>
                  </a:lnTo>
                  <a:lnTo>
                    <a:pt x="1584" y="1"/>
                  </a:lnTo>
                  <a:lnTo>
                    <a:pt x="1430" y="1"/>
                  </a:lnTo>
                  <a:lnTo>
                    <a:pt x="1276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41" y="183"/>
                  </a:lnTo>
                  <a:lnTo>
                    <a:pt x="701" y="267"/>
                  </a:lnTo>
                  <a:lnTo>
                    <a:pt x="589" y="365"/>
                  </a:lnTo>
                  <a:lnTo>
                    <a:pt x="477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8"/>
                  </a:lnTo>
                  <a:lnTo>
                    <a:pt x="85" y="1108"/>
                  </a:lnTo>
                  <a:lnTo>
                    <a:pt x="43" y="1262"/>
                  </a:lnTo>
                  <a:lnTo>
                    <a:pt x="15" y="1416"/>
                  </a:lnTo>
                  <a:lnTo>
                    <a:pt x="1" y="1584"/>
                  </a:lnTo>
                  <a:lnTo>
                    <a:pt x="1" y="7314"/>
                  </a:lnTo>
                  <a:lnTo>
                    <a:pt x="1" y="7314"/>
                  </a:lnTo>
                  <a:lnTo>
                    <a:pt x="15" y="7482"/>
                  </a:lnTo>
                  <a:lnTo>
                    <a:pt x="43" y="7636"/>
                  </a:lnTo>
                  <a:lnTo>
                    <a:pt x="85" y="7790"/>
                  </a:lnTo>
                  <a:lnTo>
                    <a:pt x="127" y="7930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77" y="8434"/>
                  </a:lnTo>
                  <a:lnTo>
                    <a:pt x="589" y="8533"/>
                  </a:lnTo>
                  <a:lnTo>
                    <a:pt x="701" y="8631"/>
                  </a:lnTo>
                  <a:lnTo>
                    <a:pt x="841" y="8715"/>
                  </a:lnTo>
                  <a:lnTo>
                    <a:pt x="967" y="8771"/>
                  </a:lnTo>
                  <a:lnTo>
                    <a:pt x="1121" y="8827"/>
                  </a:lnTo>
                  <a:lnTo>
                    <a:pt x="1276" y="8869"/>
                  </a:lnTo>
                  <a:lnTo>
                    <a:pt x="1430" y="8897"/>
                  </a:lnTo>
                  <a:lnTo>
                    <a:pt x="1584" y="8897"/>
                  </a:lnTo>
                  <a:lnTo>
                    <a:pt x="21897" y="8897"/>
                  </a:lnTo>
                  <a:lnTo>
                    <a:pt x="21897" y="8897"/>
                  </a:lnTo>
                  <a:lnTo>
                    <a:pt x="22065" y="8897"/>
                  </a:lnTo>
                  <a:lnTo>
                    <a:pt x="22219" y="8869"/>
                  </a:lnTo>
                  <a:lnTo>
                    <a:pt x="22373" y="8827"/>
                  </a:lnTo>
                  <a:lnTo>
                    <a:pt x="22513" y="8771"/>
                  </a:lnTo>
                  <a:lnTo>
                    <a:pt x="22654" y="8715"/>
                  </a:lnTo>
                  <a:lnTo>
                    <a:pt x="22780" y="8631"/>
                  </a:lnTo>
                  <a:lnTo>
                    <a:pt x="22906" y="8533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30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2"/>
                  </a:lnTo>
                  <a:lnTo>
                    <a:pt x="23480" y="7314"/>
                  </a:lnTo>
                  <a:lnTo>
                    <a:pt x="23480" y="1584"/>
                  </a:lnTo>
                  <a:lnTo>
                    <a:pt x="23480" y="1584"/>
                  </a:lnTo>
                  <a:lnTo>
                    <a:pt x="23466" y="1416"/>
                  </a:lnTo>
                  <a:lnTo>
                    <a:pt x="23452" y="1262"/>
                  </a:lnTo>
                  <a:lnTo>
                    <a:pt x="23410" y="1108"/>
                  </a:lnTo>
                  <a:lnTo>
                    <a:pt x="23354" y="968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83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"/>
                  </a:lnTo>
                  <a:lnTo>
                    <a:pt x="2189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1782675" y="2806700"/>
              <a:ext cx="3017600" cy="57825"/>
            </a:xfrm>
            <a:custGeom>
              <a:rect b="b" l="l" r="r" t="t"/>
              <a:pathLst>
                <a:path extrusionOk="0" h="2313" w="120704">
                  <a:moveTo>
                    <a:pt x="2298" y="1"/>
                  </a:moveTo>
                  <a:lnTo>
                    <a:pt x="2074" y="15"/>
                  </a:lnTo>
                  <a:lnTo>
                    <a:pt x="1836" y="57"/>
                  </a:lnTo>
                  <a:lnTo>
                    <a:pt x="1611" y="113"/>
                  </a:lnTo>
                  <a:lnTo>
                    <a:pt x="1401" y="183"/>
                  </a:lnTo>
                  <a:lnTo>
                    <a:pt x="1205" y="281"/>
                  </a:lnTo>
                  <a:lnTo>
                    <a:pt x="1009" y="407"/>
                  </a:lnTo>
                  <a:lnTo>
                    <a:pt x="841" y="533"/>
                  </a:lnTo>
                  <a:lnTo>
                    <a:pt x="673" y="687"/>
                  </a:lnTo>
                  <a:lnTo>
                    <a:pt x="519" y="841"/>
                  </a:lnTo>
                  <a:lnTo>
                    <a:pt x="393" y="1023"/>
                  </a:lnTo>
                  <a:lnTo>
                    <a:pt x="281" y="1219"/>
                  </a:lnTo>
                  <a:lnTo>
                    <a:pt x="183" y="1416"/>
                  </a:lnTo>
                  <a:lnTo>
                    <a:pt x="98" y="1626"/>
                  </a:lnTo>
                  <a:lnTo>
                    <a:pt x="42" y="1850"/>
                  </a:lnTo>
                  <a:lnTo>
                    <a:pt x="14" y="2074"/>
                  </a:lnTo>
                  <a:lnTo>
                    <a:pt x="0" y="2312"/>
                  </a:lnTo>
                  <a:lnTo>
                    <a:pt x="120703" y="2312"/>
                  </a:lnTo>
                  <a:lnTo>
                    <a:pt x="120689" y="2074"/>
                  </a:lnTo>
                  <a:lnTo>
                    <a:pt x="120647" y="1850"/>
                  </a:lnTo>
                  <a:lnTo>
                    <a:pt x="120591" y="1626"/>
                  </a:lnTo>
                  <a:lnTo>
                    <a:pt x="120521" y="1416"/>
                  </a:lnTo>
                  <a:lnTo>
                    <a:pt x="120423" y="1219"/>
                  </a:lnTo>
                  <a:lnTo>
                    <a:pt x="120311" y="1023"/>
                  </a:lnTo>
                  <a:lnTo>
                    <a:pt x="120171" y="841"/>
                  </a:lnTo>
                  <a:lnTo>
                    <a:pt x="120017" y="687"/>
                  </a:lnTo>
                  <a:lnTo>
                    <a:pt x="119863" y="533"/>
                  </a:lnTo>
                  <a:lnTo>
                    <a:pt x="119681" y="393"/>
                  </a:lnTo>
                  <a:lnTo>
                    <a:pt x="119485" y="281"/>
                  </a:lnTo>
                  <a:lnTo>
                    <a:pt x="119289" y="183"/>
                  </a:lnTo>
                  <a:lnTo>
                    <a:pt x="119078" y="113"/>
                  </a:lnTo>
                  <a:lnTo>
                    <a:pt x="118854" y="57"/>
                  </a:lnTo>
                  <a:lnTo>
                    <a:pt x="118630" y="15"/>
                  </a:lnTo>
                  <a:lnTo>
                    <a:pt x="11839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1782675" y="2806700"/>
              <a:ext cx="3017600" cy="57825"/>
            </a:xfrm>
            <a:custGeom>
              <a:rect b="b" l="l" r="r" t="t"/>
              <a:pathLst>
                <a:path extrusionOk="0" fill="none" h="2313" w="120704">
                  <a:moveTo>
                    <a:pt x="120703" y="2312"/>
                  </a:moveTo>
                  <a:lnTo>
                    <a:pt x="0" y="2312"/>
                  </a:lnTo>
                  <a:lnTo>
                    <a:pt x="0" y="2312"/>
                  </a:lnTo>
                  <a:lnTo>
                    <a:pt x="14" y="2074"/>
                  </a:lnTo>
                  <a:lnTo>
                    <a:pt x="42" y="1850"/>
                  </a:lnTo>
                  <a:lnTo>
                    <a:pt x="98" y="1626"/>
                  </a:lnTo>
                  <a:lnTo>
                    <a:pt x="183" y="1416"/>
                  </a:lnTo>
                  <a:lnTo>
                    <a:pt x="281" y="1219"/>
                  </a:lnTo>
                  <a:lnTo>
                    <a:pt x="393" y="1023"/>
                  </a:lnTo>
                  <a:lnTo>
                    <a:pt x="519" y="841"/>
                  </a:lnTo>
                  <a:lnTo>
                    <a:pt x="673" y="687"/>
                  </a:lnTo>
                  <a:lnTo>
                    <a:pt x="841" y="533"/>
                  </a:lnTo>
                  <a:lnTo>
                    <a:pt x="1009" y="407"/>
                  </a:lnTo>
                  <a:lnTo>
                    <a:pt x="1205" y="281"/>
                  </a:lnTo>
                  <a:lnTo>
                    <a:pt x="1401" y="183"/>
                  </a:lnTo>
                  <a:lnTo>
                    <a:pt x="1611" y="113"/>
                  </a:lnTo>
                  <a:lnTo>
                    <a:pt x="1836" y="57"/>
                  </a:lnTo>
                  <a:lnTo>
                    <a:pt x="2074" y="15"/>
                  </a:lnTo>
                  <a:lnTo>
                    <a:pt x="2298" y="1"/>
                  </a:lnTo>
                  <a:lnTo>
                    <a:pt x="118392" y="1"/>
                  </a:lnTo>
                  <a:lnTo>
                    <a:pt x="118392" y="1"/>
                  </a:lnTo>
                  <a:lnTo>
                    <a:pt x="118630" y="15"/>
                  </a:lnTo>
                  <a:lnTo>
                    <a:pt x="118854" y="57"/>
                  </a:lnTo>
                  <a:lnTo>
                    <a:pt x="119078" y="113"/>
                  </a:lnTo>
                  <a:lnTo>
                    <a:pt x="119289" y="183"/>
                  </a:lnTo>
                  <a:lnTo>
                    <a:pt x="119485" y="281"/>
                  </a:lnTo>
                  <a:lnTo>
                    <a:pt x="119681" y="393"/>
                  </a:lnTo>
                  <a:lnTo>
                    <a:pt x="119863" y="533"/>
                  </a:lnTo>
                  <a:lnTo>
                    <a:pt x="120017" y="687"/>
                  </a:lnTo>
                  <a:lnTo>
                    <a:pt x="120171" y="841"/>
                  </a:lnTo>
                  <a:lnTo>
                    <a:pt x="120311" y="1023"/>
                  </a:lnTo>
                  <a:lnTo>
                    <a:pt x="120423" y="1219"/>
                  </a:lnTo>
                  <a:lnTo>
                    <a:pt x="120521" y="1416"/>
                  </a:lnTo>
                  <a:lnTo>
                    <a:pt x="120591" y="1626"/>
                  </a:lnTo>
                  <a:lnTo>
                    <a:pt x="120647" y="1850"/>
                  </a:lnTo>
                  <a:lnTo>
                    <a:pt x="120689" y="2074"/>
                  </a:lnTo>
                  <a:lnTo>
                    <a:pt x="120703" y="23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1795625" y="2806700"/>
              <a:ext cx="3004650" cy="57825"/>
            </a:xfrm>
            <a:custGeom>
              <a:rect b="b" l="l" r="r" t="t"/>
              <a:pathLst>
                <a:path extrusionOk="0" h="2313" w="120186">
                  <a:moveTo>
                    <a:pt x="1780" y="1"/>
                  </a:moveTo>
                  <a:lnTo>
                    <a:pt x="1514" y="15"/>
                  </a:lnTo>
                  <a:lnTo>
                    <a:pt x="1262" y="71"/>
                  </a:lnTo>
                  <a:lnTo>
                    <a:pt x="1023" y="141"/>
                  </a:lnTo>
                  <a:lnTo>
                    <a:pt x="785" y="239"/>
                  </a:lnTo>
                  <a:lnTo>
                    <a:pt x="561" y="351"/>
                  </a:lnTo>
                  <a:lnTo>
                    <a:pt x="365" y="505"/>
                  </a:lnTo>
                  <a:lnTo>
                    <a:pt x="169" y="659"/>
                  </a:lnTo>
                  <a:lnTo>
                    <a:pt x="1" y="855"/>
                  </a:lnTo>
                  <a:lnTo>
                    <a:pt x="155" y="1570"/>
                  </a:lnTo>
                  <a:lnTo>
                    <a:pt x="295" y="2312"/>
                  </a:lnTo>
                  <a:lnTo>
                    <a:pt x="120185" y="2312"/>
                  </a:lnTo>
                  <a:lnTo>
                    <a:pt x="120171" y="2074"/>
                  </a:lnTo>
                  <a:lnTo>
                    <a:pt x="120129" y="1850"/>
                  </a:lnTo>
                  <a:lnTo>
                    <a:pt x="120073" y="1626"/>
                  </a:lnTo>
                  <a:lnTo>
                    <a:pt x="120003" y="1416"/>
                  </a:lnTo>
                  <a:lnTo>
                    <a:pt x="119905" y="1219"/>
                  </a:lnTo>
                  <a:lnTo>
                    <a:pt x="119793" y="1023"/>
                  </a:lnTo>
                  <a:lnTo>
                    <a:pt x="119653" y="841"/>
                  </a:lnTo>
                  <a:lnTo>
                    <a:pt x="119499" y="687"/>
                  </a:lnTo>
                  <a:lnTo>
                    <a:pt x="119345" y="533"/>
                  </a:lnTo>
                  <a:lnTo>
                    <a:pt x="119163" y="393"/>
                  </a:lnTo>
                  <a:lnTo>
                    <a:pt x="118967" y="281"/>
                  </a:lnTo>
                  <a:lnTo>
                    <a:pt x="118771" y="183"/>
                  </a:lnTo>
                  <a:lnTo>
                    <a:pt x="118560" y="113"/>
                  </a:lnTo>
                  <a:lnTo>
                    <a:pt x="118336" y="57"/>
                  </a:lnTo>
                  <a:lnTo>
                    <a:pt x="118112" y="15"/>
                  </a:lnTo>
                  <a:lnTo>
                    <a:pt x="117874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1795625" y="2806700"/>
              <a:ext cx="3004650" cy="57825"/>
            </a:xfrm>
            <a:custGeom>
              <a:rect b="b" l="l" r="r" t="t"/>
              <a:pathLst>
                <a:path extrusionOk="0" fill="none" h="2313" w="120186">
                  <a:moveTo>
                    <a:pt x="117874" y="1"/>
                  </a:moveTo>
                  <a:lnTo>
                    <a:pt x="1780" y="1"/>
                  </a:lnTo>
                  <a:lnTo>
                    <a:pt x="1780" y="1"/>
                  </a:lnTo>
                  <a:lnTo>
                    <a:pt x="1514" y="15"/>
                  </a:lnTo>
                  <a:lnTo>
                    <a:pt x="1262" y="71"/>
                  </a:lnTo>
                  <a:lnTo>
                    <a:pt x="1023" y="141"/>
                  </a:lnTo>
                  <a:lnTo>
                    <a:pt x="785" y="239"/>
                  </a:lnTo>
                  <a:lnTo>
                    <a:pt x="561" y="351"/>
                  </a:lnTo>
                  <a:lnTo>
                    <a:pt x="365" y="505"/>
                  </a:lnTo>
                  <a:lnTo>
                    <a:pt x="169" y="659"/>
                  </a:lnTo>
                  <a:lnTo>
                    <a:pt x="1" y="855"/>
                  </a:lnTo>
                  <a:lnTo>
                    <a:pt x="1" y="855"/>
                  </a:lnTo>
                  <a:lnTo>
                    <a:pt x="155" y="1570"/>
                  </a:lnTo>
                  <a:lnTo>
                    <a:pt x="295" y="2312"/>
                  </a:lnTo>
                  <a:lnTo>
                    <a:pt x="120185" y="2312"/>
                  </a:lnTo>
                  <a:lnTo>
                    <a:pt x="120185" y="2312"/>
                  </a:lnTo>
                  <a:lnTo>
                    <a:pt x="120171" y="2074"/>
                  </a:lnTo>
                  <a:lnTo>
                    <a:pt x="120129" y="1850"/>
                  </a:lnTo>
                  <a:lnTo>
                    <a:pt x="120073" y="1626"/>
                  </a:lnTo>
                  <a:lnTo>
                    <a:pt x="120003" y="1416"/>
                  </a:lnTo>
                  <a:lnTo>
                    <a:pt x="119905" y="1219"/>
                  </a:lnTo>
                  <a:lnTo>
                    <a:pt x="119793" y="1023"/>
                  </a:lnTo>
                  <a:lnTo>
                    <a:pt x="119653" y="841"/>
                  </a:lnTo>
                  <a:lnTo>
                    <a:pt x="119499" y="687"/>
                  </a:lnTo>
                  <a:lnTo>
                    <a:pt x="119345" y="533"/>
                  </a:lnTo>
                  <a:lnTo>
                    <a:pt x="119163" y="393"/>
                  </a:lnTo>
                  <a:lnTo>
                    <a:pt x="118967" y="281"/>
                  </a:lnTo>
                  <a:lnTo>
                    <a:pt x="118771" y="183"/>
                  </a:lnTo>
                  <a:lnTo>
                    <a:pt x="118560" y="113"/>
                  </a:lnTo>
                  <a:lnTo>
                    <a:pt x="118336" y="57"/>
                  </a:lnTo>
                  <a:lnTo>
                    <a:pt x="118112" y="15"/>
                  </a:lnTo>
                  <a:lnTo>
                    <a:pt x="11787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2994475" y="1830600"/>
              <a:ext cx="104725" cy="104400"/>
            </a:xfrm>
            <a:custGeom>
              <a:rect b="b" l="l" r="r" t="t"/>
              <a:pathLst>
                <a:path extrusionOk="0" fill="none" h="4176" w="4189">
                  <a:moveTo>
                    <a:pt x="2088" y="1"/>
                  </a:moveTo>
                  <a:lnTo>
                    <a:pt x="2088" y="1"/>
                  </a:lnTo>
                  <a:lnTo>
                    <a:pt x="1877" y="1"/>
                  </a:lnTo>
                  <a:lnTo>
                    <a:pt x="1667" y="43"/>
                  </a:lnTo>
                  <a:lnTo>
                    <a:pt x="1471" y="85"/>
                  </a:lnTo>
                  <a:lnTo>
                    <a:pt x="1275" y="155"/>
                  </a:lnTo>
                  <a:lnTo>
                    <a:pt x="1093" y="253"/>
                  </a:lnTo>
                  <a:lnTo>
                    <a:pt x="925" y="351"/>
                  </a:lnTo>
                  <a:lnTo>
                    <a:pt x="757" y="477"/>
                  </a:lnTo>
                  <a:lnTo>
                    <a:pt x="603" y="603"/>
                  </a:lnTo>
                  <a:lnTo>
                    <a:pt x="476" y="757"/>
                  </a:lnTo>
                  <a:lnTo>
                    <a:pt x="350" y="926"/>
                  </a:lnTo>
                  <a:lnTo>
                    <a:pt x="252" y="1094"/>
                  </a:lnTo>
                  <a:lnTo>
                    <a:pt x="154" y="1276"/>
                  </a:lnTo>
                  <a:lnTo>
                    <a:pt x="84" y="1472"/>
                  </a:lnTo>
                  <a:lnTo>
                    <a:pt x="42" y="1668"/>
                  </a:lnTo>
                  <a:lnTo>
                    <a:pt x="0" y="1878"/>
                  </a:lnTo>
                  <a:lnTo>
                    <a:pt x="0" y="2088"/>
                  </a:lnTo>
                  <a:lnTo>
                    <a:pt x="0" y="2088"/>
                  </a:lnTo>
                  <a:lnTo>
                    <a:pt x="0" y="2298"/>
                  </a:lnTo>
                  <a:lnTo>
                    <a:pt x="42" y="2509"/>
                  </a:lnTo>
                  <a:lnTo>
                    <a:pt x="84" y="2719"/>
                  </a:lnTo>
                  <a:lnTo>
                    <a:pt x="154" y="2901"/>
                  </a:lnTo>
                  <a:lnTo>
                    <a:pt x="252" y="3083"/>
                  </a:lnTo>
                  <a:lnTo>
                    <a:pt x="350" y="3265"/>
                  </a:lnTo>
                  <a:lnTo>
                    <a:pt x="476" y="3419"/>
                  </a:lnTo>
                  <a:lnTo>
                    <a:pt x="603" y="3573"/>
                  </a:lnTo>
                  <a:lnTo>
                    <a:pt x="757" y="3699"/>
                  </a:lnTo>
                  <a:lnTo>
                    <a:pt x="925" y="3825"/>
                  </a:lnTo>
                  <a:lnTo>
                    <a:pt x="1093" y="3924"/>
                  </a:lnTo>
                  <a:lnTo>
                    <a:pt x="1275" y="4022"/>
                  </a:lnTo>
                  <a:lnTo>
                    <a:pt x="1471" y="4092"/>
                  </a:lnTo>
                  <a:lnTo>
                    <a:pt x="1667" y="4134"/>
                  </a:lnTo>
                  <a:lnTo>
                    <a:pt x="1877" y="4176"/>
                  </a:lnTo>
                  <a:lnTo>
                    <a:pt x="2088" y="4176"/>
                  </a:lnTo>
                  <a:lnTo>
                    <a:pt x="2088" y="4176"/>
                  </a:lnTo>
                  <a:lnTo>
                    <a:pt x="2298" y="4176"/>
                  </a:lnTo>
                  <a:lnTo>
                    <a:pt x="2508" y="4134"/>
                  </a:lnTo>
                  <a:lnTo>
                    <a:pt x="2718" y="4092"/>
                  </a:lnTo>
                  <a:lnTo>
                    <a:pt x="2900" y="4022"/>
                  </a:lnTo>
                  <a:lnTo>
                    <a:pt x="3082" y="3924"/>
                  </a:lnTo>
                  <a:lnTo>
                    <a:pt x="3264" y="3825"/>
                  </a:lnTo>
                  <a:lnTo>
                    <a:pt x="3418" y="3699"/>
                  </a:lnTo>
                  <a:lnTo>
                    <a:pt x="3572" y="3573"/>
                  </a:lnTo>
                  <a:lnTo>
                    <a:pt x="3699" y="3419"/>
                  </a:lnTo>
                  <a:lnTo>
                    <a:pt x="3825" y="3265"/>
                  </a:lnTo>
                  <a:lnTo>
                    <a:pt x="3923" y="3083"/>
                  </a:lnTo>
                  <a:lnTo>
                    <a:pt x="4021" y="2901"/>
                  </a:lnTo>
                  <a:lnTo>
                    <a:pt x="4091" y="2719"/>
                  </a:lnTo>
                  <a:lnTo>
                    <a:pt x="4133" y="2509"/>
                  </a:lnTo>
                  <a:lnTo>
                    <a:pt x="4175" y="2298"/>
                  </a:lnTo>
                  <a:lnTo>
                    <a:pt x="4189" y="2088"/>
                  </a:lnTo>
                  <a:lnTo>
                    <a:pt x="4189" y="2088"/>
                  </a:lnTo>
                  <a:lnTo>
                    <a:pt x="4175" y="1878"/>
                  </a:lnTo>
                  <a:lnTo>
                    <a:pt x="4133" y="1668"/>
                  </a:lnTo>
                  <a:lnTo>
                    <a:pt x="4091" y="1472"/>
                  </a:lnTo>
                  <a:lnTo>
                    <a:pt x="4021" y="1276"/>
                  </a:lnTo>
                  <a:lnTo>
                    <a:pt x="3923" y="1094"/>
                  </a:lnTo>
                  <a:lnTo>
                    <a:pt x="3825" y="926"/>
                  </a:lnTo>
                  <a:lnTo>
                    <a:pt x="3699" y="757"/>
                  </a:lnTo>
                  <a:lnTo>
                    <a:pt x="3572" y="603"/>
                  </a:lnTo>
                  <a:lnTo>
                    <a:pt x="3418" y="477"/>
                  </a:lnTo>
                  <a:lnTo>
                    <a:pt x="3264" y="351"/>
                  </a:lnTo>
                  <a:lnTo>
                    <a:pt x="3082" y="253"/>
                  </a:lnTo>
                  <a:lnTo>
                    <a:pt x="2900" y="155"/>
                  </a:lnTo>
                  <a:lnTo>
                    <a:pt x="2718" y="85"/>
                  </a:lnTo>
                  <a:lnTo>
                    <a:pt x="2508" y="43"/>
                  </a:lnTo>
                  <a:lnTo>
                    <a:pt x="2298" y="1"/>
                  </a:lnTo>
                  <a:lnTo>
                    <a:pt x="2088" y="1"/>
                  </a:lnTo>
                </a:path>
              </a:pathLst>
            </a:custGeom>
            <a:solidFill>
              <a:srgbClr val="EC4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3523675" y="1408925"/>
              <a:ext cx="104375" cy="104750"/>
            </a:xfrm>
            <a:custGeom>
              <a:rect b="b" l="l" r="r" t="t"/>
              <a:pathLst>
                <a:path extrusionOk="0" fill="none" h="4190" w="4175">
                  <a:moveTo>
                    <a:pt x="2087" y="1"/>
                  </a:moveTo>
                  <a:lnTo>
                    <a:pt x="2087" y="1"/>
                  </a:lnTo>
                  <a:lnTo>
                    <a:pt x="1877" y="15"/>
                  </a:lnTo>
                  <a:lnTo>
                    <a:pt x="1667" y="43"/>
                  </a:lnTo>
                  <a:lnTo>
                    <a:pt x="1471" y="99"/>
                  </a:lnTo>
                  <a:lnTo>
                    <a:pt x="1275" y="169"/>
                  </a:lnTo>
                  <a:lnTo>
                    <a:pt x="1093" y="253"/>
                  </a:lnTo>
                  <a:lnTo>
                    <a:pt x="911" y="351"/>
                  </a:lnTo>
                  <a:lnTo>
                    <a:pt x="757" y="477"/>
                  </a:lnTo>
                  <a:lnTo>
                    <a:pt x="602" y="617"/>
                  </a:lnTo>
                  <a:lnTo>
                    <a:pt x="476" y="757"/>
                  </a:lnTo>
                  <a:lnTo>
                    <a:pt x="350" y="925"/>
                  </a:lnTo>
                  <a:lnTo>
                    <a:pt x="252" y="1094"/>
                  </a:lnTo>
                  <a:lnTo>
                    <a:pt x="154" y="1276"/>
                  </a:lnTo>
                  <a:lnTo>
                    <a:pt x="84" y="1472"/>
                  </a:lnTo>
                  <a:lnTo>
                    <a:pt x="42" y="1668"/>
                  </a:lnTo>
                  <a:lnTo>
                    <a:pt x="0" y="1878"/>
                  </a:lnTo>
                  <a:lnTo>
                    <a:pt x="0" y="2088"/>
                  </a:lnTo>
                  <a:lnTo>
                    <a:pt x="0" y="2088"/>
                  </a:lnTo>
                  <a:lnTo>
                    <a:pt x="0" y="2312"/>
                  </a:lnTo>
                  <a:lnTo>
                    <a:pt x="42" y="2508"/>
                  </a:lnTo>
                  <a:lnTo>
                    <a:pt x="84" y="2719"/>
                  </a:lnTo>
                  <a:lnTo>
                    <a:pt x="154" y="2901"/>
                  </a:lnTo>
                  <a:lnTo>
                    <a:pt x="252" y="3083"/>
                  </a:lnTo>
                  <a:lnTo>
                    <a:pt x="350" y="3265"/>
                  </a:lnTo>
                  <a:lnTo>
                    <a:pt x="476" y="3419"/>
                  </a:lnTo>
                  <a:lnTo>
                    <a:pt x="602" y="3573"/>
                  </a:lnTo>
                  <a:lnTo>
                    <a:pt x="757" y="3713"/>
                  </a:lnTo>
                  <a:lnTo>
                    <a:pt x="911" y="3825"/>
                  </a:lnTo>
                  <a:lnTo>
                    <a:pt x="1093" y="3937"/>
                  </a:lnTo>
                  <a:lnTo>
                    <a:pt x="1275" y="4021"/>
                  </a:lnTo>
                  <a:lnTo>
                    <a:pt x="1471" y="4092"/>
                  </a:lnTo>
                  <a:lnTo>
                    <a:pt x="1667" y="4148"/>
                  </a:lnTo>
                  <a:lnTo>
                    <a:pt x="1877" y="4176"/>
                  </a:lnTo>
                  <a:lnTo>
                    <a:pt x="2087" y="4190"/>
                  </a:lnTo>
                  <a:lnTo>
                    <a:pt x="2087" y="4190"/>
                  </a:lnTo>
                  <a:lnTo>
                    <a:pt x="2298" y="4176"/>
                  </a:lnTo>
                  <a:lnTo>
                    <a:pt x="2508" y="4148"/>
                  </a:lnTo>
                  <a:lnTo>
                    <a:pt x="2704" y="4092"/>
                  </a:lnTo>
                  <a:lnTo>
                    <a:pt x="2900" y="4021"/>
                  </a:lnTo>
                  <a:lnTo>
                    <a:pt x="3082" y="3937"/>
                  </a:lnTo>
                  <a:lnTo>
                    <a:pt x="3264" y="3825"/>
                  </a:lnTo>
                  <a:lnTo>
                    <a:pt x="3418" y="3713"/>
                  </a:lnTo>
                  <a:lnTo>
                    <a:pt x="3572" y="3573"/>
                  </a:lnTo>
                  <a:lnTo>
                    <a:pt x="3698" y="3419"/>
                  </a:lnTo>
                  <a:lnTo>
                    <a:pt x="3825" y="3265"/>
                  </a:lnTo>
                  <a:lnTo>
                    <a:pt x="3923" y="3083"/>
                  </a:lnTo>
                  <a:lnTo>
                    <a:pt x="4021" y="2901"/>
                  </a:lnTo>
                  <a:lnTo>
                    <a:pt x="4091" y="2719"/>
                  </a:lnTo>
                  <a:lnTo>
                    <a:pt x="4133" y="2508"/>
                  </a:lnTo>
                  <a:lnTo>
                    <a:pt x="4175" y="2312"/>
                  </a:lnTo>
                  <a:lnTo>
                    <a:pt x="4175" y="2088"/>
                  </a:lnTo>
                  <a:lnTo>
                    <a:pt x="4175" y="2088"/>
                  </a:lnTo>
                  <a:lnTo>
                    <a:pt x="4175" y="1878"/>
                  </a:lnTo>
                  <a:lnTo>
                    <a:pt x="4133" y="1668"/>
                  </a:lnTo>
                  <a:lnTo>
                    <a:pt x="4091" y="1472"/>
                  </a:lnTo>
                  <a:lnTo>
                    <a:pt x="4021" y="1276"/>
                  </a:lnTo>
                  <a:lnTo>
                    <a:pt x="3923" y="1094"/>
                  </a:lnTo>
                  <a:lnTo>
                    <a:pt x="3825" y="925"/>
                  </a:lnTo>
                  <a:lnTo>
                    <a:pt x="3698" y="757"/>
                  </a:lnTo>
                  <a:lnTo>
                    <a:pt x="3572" y="617"/>
                  </a:lnTo>
                  <a:lnTo>
                    <a:pt x="3418" y="477"/>
                  </a:lnTo>
                  <a:lnTo>
                    <a:pt x="3264" y="351"/>
                  </a:lnTo>
                  <a:lnTo>
                    <a:pt x="3082" y="253"/>
                  </a:lnTo>
                  <a:lnTo>
                    <a:pt x="2900" y="169"/>
                  </a:lnTo>
                  <a:lnTo>
                    <a:pt x="2704" y="99"/>
                  </a:lnTo>
                  <a:lnTo>
                    <a:pt x="2508" y="43"/>
                  </a:lnTo>
                  <a:lnTo>
                    <a:pt x="2298" y="15"/>
                  </a:lnTo>
                  <a:lnTo>
                    <a:pt x="20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4052850" y="1125600"/>
              <a:ext cx="104750" cy="104400"/>
            </a:xfrm>
            <a:custGeom>
              <a:rect b="b" l="l" r="r" t="t"/>
              <a:pathLst>
                <a:path extrusionOk="0" fill="none" h="4176" w="4190">
                  <a:moveTo>
                    <a:pt x="2088" y="0"/>
                  </a:moveTo>
                  <a:lnTo>
                    <a:pt x="2088" y="0"/>
                  </a:lnTo>
                  <a:lnTo>
                    <a:pt x="1878" y="0"/>
                  </a:lnTo>
                  <a:lnTo>
                    <a:pt x="1668" y="42"/>
                  </a:lnTo>
                  <a:lnTo>
                    <a:pt x="1472" y="84"/>
                  </a:lnTo>
                  <a:lnTo>
                    <a:pt x="1276" y="154"/>
                  </a:lnTo>
                  <a:lnTo>
                    <a:pt x="1094" y="253"/>
                  </a:lnTo>
                  <a:lnTo>
                    <a:pt x="925" y="351"/>
                  </a:lnTo>
                  <a:lnTo>
                    <a:pt x="757" y="477"/>
                  </a:lnTo>
                  <a:lnTo>
                    <a:pt x="617" y="603"/>
                  </a:lnTo>
                  <a:lnTo>
                    <a:pt x="477" y="757"/>
                  </a:lnTo>
                  <a:lnTo>
                    <a:pt x="351" y="911"/>
                  </a:lnTo>
                  <a:lnTo>
                    <a:pt x="253" y="1093"/>
                  </a:lnTo>
                  <a:lnTo>
                    <a:pt x="169" y="1275"/>
                  </a:lnTo>
                  <a:lnTo>
                    <a:pt x="99" y="1471"/>
                  </a:lnTo>
                  <a:lnTo>
                    <a:pt x="43" y="1667"/>
                  </a:lnTo>
                  <a:lnTo>
                    <a:pt x="15" y="1878"/>
                  </a:lnTo>
                  <a:lnTo>
                    <a:pt x="1" y="2088"/>
                  </a:lnTo>
                  <a:lnTo>
                    <a:pt x="1" y="2088"/>
                  </a:lnTo>
                  <a:lnTo>
                    <a:pt x="15" y="2298"/>
                  </a:lnTo>
                  <a:lnTo>
                    <a:pt x="43" y="2508"/>
                  </a:lnTo>
                  <a:lnTo>
                    <a:pt x="99" y="2704"/>
                  </a:lnTo>
                  <a:lnTo>
                    <a:pt x="169" y="2900"/>
                  </a:lnTo>
                  <a:lnTo>
                    <a:pt x="253" y="3082"/>
                  </a:lnTo>
                  <a:lnTo>
                    <a:pt x="351" y="3265"/>
                  </a:lnTo>
                  <a:lnTo>
                    <a:pt x="477" y="3419"/>
                  </a:lnTo>
                  <a:lnTo>
                    <a:pt x="617" y="3573"/>
                  </a:lnTo>
                  <a:lnTo>
                    <a:pt x="757" y="3699"/>
                  </a:lnTo>
                  <a:lnTo>
                    <a:pt x="925" y="3825"/>
                  </a:lnTo>
                  <a:lnTo>
                    <a:pt x="1094" y="3923"/>
                  </a:lnTo>
                  <a:lnTo>
                    <a:pt x="1276" y="4021"/>
                  </a:lnTo>
                  <a:lnTo>
                    <a:pt x="1472" y="4091"/>
                  </a:lnTo>
                  <a:lnTo>
                    <a:pt x="1668" y="4133"/>
                  </a:lnTo>
                  <a:lnTo>
                    <a:pt x="1878" y="4175"/>
                  </a:lnTo>
                  <a:lnTo>
                    <a:pt x="2088" y="4175"/>
                  </a:lnTo>
                  <a:lnTo>
                    <a:pt x="2088" y="4175"/>
                  </a:lnTo>
                  <a:lnTo>
                    <a:pt x="2312" y="4175"/>
                  </a:lnTo>
                  <a:lnTo>
                    <a:pt x="2509" y="4133"/>
                  </a:lnTo>
                  <a:lnTo>
                    <a:pt x="2719" y="4091"/>
                  </a:lnTo>
                  <a:lnTo>
                    <a:pt x="2915" y="4021"/>
                  </a:lnTo>
                  <a:lnTo>
                    <a:pt x="3097" y="3923"/>
                  </a:lnTo>
                  <a:lnTo>
                    <a:pt x="3265" y="3825"/>
                  </a:lnTo>
                  <a:lnTo>
                    <a:pt x="3419" y="3699"/>
                  </a:lnTo>
                  <a:lnTo>
                    <a:pt x="3573" y="3573"/>
                  </a:lnTo>
                  <a:lnTo>
                    <a:pt x="3713" y="3419"/>
                  </a:lnTo>
                  <a:lnTo>
                    <a:pt x="3825" y="3265"/>
                  </a:lnTo>
                  <a:lnTo>
                    <a:pt x="3937" y="3082"/>
                  </a:lnTo>
                  <a:lnTo>
                    <a:pt x="4022" y="2900"/>
                  </a:lnTo>
                  <a:lnTo>
                    <a:pt x="4092" y="2704"/>
                  </a:lnTo>
                  <a:lnTo>
                    <a:pt x="4148" y="2508"/>
                  </a:lnTo>
                  <a:lnTo>
                    <a:pt x="4176" y="2298"/>
                  </a:lnTo>
                  <a:lnTo>
                    <a:pt x="4190" y="2088"/>
                  </a:lnTo>
                  <a:lnTo>
                    <a:pt x="4190" y="2088"/>
                  </a:lnTo>
                  <a:lnTo>
                    <a:pt x="4176" y="1878"/>
                  </a:lnTo>
                  <a:lnTo>
                    <a:pt x="4148" y="1667"/>
                  </a:lnTo>
                  <a:lnTo>
                    <a:pt x="4092" y="1471"/>
                  </a:lnTo>
                  <a:lnTo>
                    <a:pt x="4022" y="1275"/>
                  </a:lnTo>
                  <a:lnTo>
                    <a:pt x="3937" y="1093"/>
                  </a:lnTo>
                  <a:lnTo>
                    <a:pt x="3825" y="911"/>
                  </a:lnTo>
                  <a:lnTo>
                    <a:pt x="3713" y="757"/>
                  </a:lnTo>
                  <a:lnTo>
                    <a:pt x="3573" y="603"/>
                  </a:lnTo>
                  <a:lnTo>
                    <a:pt x="3419" y="477"/>
                  </a:lnTo>
                  <a:lnTo>
                    <a:pt x="3265" y="351"/>
                  </a:lnTo>
                  <a:lnTo>
                    <a:pt x="3097" y="253"/>
                  </a:lnTo>
                  <a:lnTo>
                    <a:pt x="2915" y="154"/>
                  </a:lnTo>
                  <a:lnTo>
                    <a:pt x="2719" y="84"/>
                  </a:lnTo>
                  <a:lnTo>
                    <a:pt x="2509" y="42"/>
                  </a:lnTo>
                  <a:lnTo>
                    <a:pt x="2312" y="0"/>
                  </a:lnTo>
                  <a:lnTo>
                    <a:pt x="20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6380475" y="2814050"/>
              <a:ext cx="262700" cy="401050"/>
            </a:xfrm>
            <a:custGeom>
              <a:rect b="b" l="l" r="r" t="t"/>
              <a:pathLst>
                <a:path extrusionOk="0" h="16042" w="10508">
                  <a:moveTo>
                    <a:pt x="4120" y="1"/>
                  </a:moveTo>
                  <a:lnTo>
                    <a:pt x="1" y="967"/>
                  </a:lnTo>
                  <a:lnTo>
                    <a:pt x="3489" y="8434"/>
                  </a:lnTo>
                  <a:lnTo>
                    <a:pt x="3629" y="11124"/>
                  </a:lnTo>
                  <a:lnTo>
                    <a:pt x="3741" y="13099"/>
                  </a:lnTo>
                  <a:lnTo>
                    <a:pt x="3783" y="14276"/>
                  </a:lnTo>
                  <a:lnTo>
                    <a:pt x="3811" y="14332"/>
                  </a:lnTo>
                  <a:lnTo>
                    <a:pt x="3853" y="14402"/>
                  </a:lnTo>
                  <a:lnTo>
                    <a:pt x="3937" y="14472"/>
                  </a:lnTo>
                  <a:lnTo>
                    <a:pt x="4049" y="14556"/>
                  </a:lnTo>
                  <a:lnTo>
                    <a:pt x="4190" y="14626"/>
                  </a:lnTo>
                  <a:lnTo>
                    <a:pt x="4358" y="14711"/>
                  </a:lnTo>
                  <a:lnTo>
                    <a:pt x="4750" y="14879"/>
                  </a:lnTo>
                  <a:lnTo>
                    <a:pt x="5212" y="15061"/>
                  </a:lnTo>
                  <a:lnTo>
                    <a:pt x="5745" y="15229"/>
                  </a:lnTo>
                  <a:lnTo>
                    <a:pt x="6305" y="15397"/>
                  </a:lnTo>
                  <a:lnTo>
                    <a:pt x="6893" y="15551"/>
                  </a:lnTo>
                  <a:lnTo>
                    <a:pt x="7482" y="15691"/>
                  </a:lnTo>
                  <a:lnTo>
                    <a:pt x="8056" y="15817"/>
                  </a:lnTo>
                  <a:lnTo>
                    <a:pt x="8616" y="15915"/>
                  </a:lnTo>
                  <a:lnTo>
                    <a:pt x="9121" y="15999"/>
                  </a:lnTo>
                  <a:lnTo>
                    <a:pt x="9555" y="16027"/>
                  </a:lnTo>
                  <a:lnTo>
                    <a:pt x="9751" y="16041"/>
                  </a:lnTo>
                  <a:lnTo>
                    <a:pt x="9919" y="16027"/>
                  </a:lnTo>
                  <a:lnTo>
                    <a:pt x="10073" y="16013"/>
                  </a:lnTo>
                  <a:lnTo>
                    <a:pt x="10186" y="15985"/>
                  </a:lnTo>
                  <a:lnTo>
                    <a:pt x="10284" y="15943"/>
                  </a:lnTo>
                  <a:lnTo>
                    <a:pt x="10340" y="15901"/>
                  </a:lnTo>
                  <a:lnTo>
                    <a:pt x="10382" y="15831"/>
                  </a:lnTo>
                  <a:lnTo>
                    <a:pt x="10410" y="15719"/>
                  </a:lnTo>
                  <a:lnTo>
                    <a:pt x="10438" y="15593"/>
                  </a:lnTo>
                  <a:lnTo>
                    <a:pt x="10466" y="15439"/>
                  </a:lnTo>
                  <a:lnTo>
                    <a:pt x="10494" y="15075"/>
                  </a:lnTo>
                  <a:lnTo>
                    <a:pt x="10508" y="14626"/>
                  </a:lnTo>
                  <a:lnTo>
                    <a:pt x="10494" y="14122"/>
                  </a:lnTo>
                  <a:lnTo>
                    <a:pt x="10466" y="13562"/>
                  </a:lnTo>
                  <a:lnTo>
                    <a:pt x="10438" y="12987"/>
                  </a:lnTo>
                  <a:lnTo>
                    <a:pt x="10396" y="12385"/>
                  </a:lnTo>
                  <a:lnTo>
                    <a:pt x="10270" y="11222"/>
                  </a:lnTo>
                  <a:lnTo>
                    <a:pt x="10143" y="10172"/>
                  </a:lnTo>
                  <a:lnTo>
                    <a:pt x="10087" y="9751"/>
                  </a:lnTo>
                  <a:lnTo>
                    <a:pt x="10017" y="9387"/>
                  </a:lnTo>
                  <a:lnTo>
                    <a:pt x="9975" y="9135"/>
                  </a:lnTo>
                  <a:lnTo>
                    <a:pt x="9919" y="8981"/>
                  </a:lnTo>
                  <a:lnTo>
                    <a:pt x="9891" y="8939"/>
                  </a:lnTo>
                  <a:lnTo>
                    <a:pt x="9849" y="8883"/>
                  </a:lnTo>
                  <a:lnTo>
                    <a:pt x="9723" y="8757"/>
                  </a:lnTo>
                  <a:lnTo>
                    <a:pt x="9541" y="8603"/>
                  </a:lnTo>
                  <a:lnTo>
                    <a:pt x="9331" y="8448"/>
                  </a:lnTo>
                  <a:lnTo>
                    <a:pt x="8813" y="8098"/>
                  </a:lnTo>
                  <a:lnTo>
                    <a:pt x="8238" y="7734"/>
                  </a:lnTo>
                  <a:lnTo>
                    <a:pt x="7678" y="7384"/>
                  </a:lnTo>
                  <a:lnTo>
                    <a:pt x="7188" y="7104"/>
                  </a:lnTo>
                  <a:lnTo>
                    <a:pt x="6725" y="6823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6380475" y="2814050"/>
              <a:ext cx="262700" cy="401050"/>
            </a:xfrm>
            <a:custGeom>
              <a:rect b="b" l="l" r="r" t="t"/>
              <a:pathLst>
                <a:path extrusionOk="0" fill="none" h="16042" w="10508">
                  <a:moveTo>
                    <a:pt x="4120" y="1"/>
                  </a:moveTo>
                  <a:lnTo>
                    <a:pt x="6725" y="6823"/>
                  </a:lnTo>
                  <a:lnTo>
                    <a:pt x="6725" y="6823"/>
                  </a:lnTo>
                  <a:lnTo>
                    <a:pt x="7188" y="7104"/>
                  </a:lnTo>
                  <a:lnTo>
                    <a:pt x="7678" y="7384"/>
                  </a:lnTo>
                  <a:lnTo>
                    <a:pt x="8238" y="7734"/>
                  </a:lnTo>
                  <a:lnTo>
                    <a:pt x="8813" y="8098"/>
                  </a:lnTo>
                  <a:lnTo>
                    <a:pt x="9331" y="8448"/>
                  </a:lnTo>
                  <a:lnTo>
                    <a:pt x="9541" y="8603"/>
                  </a:lnTo>
                  <a:lnTo>
                    <a:pt x="9723" y="8757"/>
                  </a:lnTo>
                  <a:lnTo>
                    <a:pt x="9849" y="8883"/>
                  </a:lnTo>
                  <a:lnTo>
                    <a:pt x="9891" y="8939"/>
                  </a:lnTo>
                  <a:lnTo>
                    <a:pt x="9919" y="8981"/>
                  </a:lnTo>
                  <a:lnTo>
                    <a:pt x="9919" y="8981"/>
                  </a:lnTo>
                  <a:lnTo>
                    <a:pt x="9975" y="9135"/>
                  </a:lnTo>
                  <a:lnTo>
                    <a:pt x="10017" y="9387"/>
                  </a:lnTo>
                  <a:lnTo>
                    <a:pt x="10087" y="9751"/>
                  </a:lnTo>
                  <a:lnTo>
                    <a:pt x="10143" y="10172"/>
                  </a:lnTo>
                  <a:lnTo>
                    <a:pt x="10270" y="11222"/>
                  </a:lnTo>
                  <a:lnTo>
                    <a:pt x="10396" y="12385"/>
                  </a:lnTo>
                  <a:lnTo>
                    <a:pt x="10438" y="12987"/>
                  </a:lnTo>
                  <a:lnTo>
                    <a:pt x="10466" y="13562"/>
                  </a:lnTo>
                  <a:lnTo>
                    <a:pt x="10494" y="14122"/>
                  </a:lnTo>
                  <a:lnTo>
                    <a:pt x="10508" y="14626"/>
                  </a:lnTo>
                  <a:lnTo>
                    <a:pt x="10494" y="15075"/>
                  </a:lnTo>
                  <a:lnTo>
                    <a:pt x="10466" y="15439"/>
                  </a:lnTo>
                  <a:lnTo>
                    <a:pt x="10438" y="15593"/>
                  </a:lnTo>
                  <a:lnTo>
                    <a:pt x="10410" y="15719"/>
                  </a:lnTo>
                  <a:lnTo>
                    <a:pt x="10382" y="15831"/>
                  </a:lnTo>
                  <a:lnTo>
                    <a:pt x="10340" y="15901"/>
                  </a:lnTo>
                  <a:lnTo>
                    <a:pt x="10340" y="15901"/>
                  </a:lnTo>
                  <a:lnTo>
                    <a:pt x="10284" y="15943"/>
                  </a:lnTo>
                  <a:lnTo>
                    <a:pt x="10186" y="15985"/>
                  </a:lnTo>
                  <a:lnTo>
                    <a:pt x="10073" y="16013"/>
                  </a:lnTo>
                  <a:lnTo>
                    <a:pt x="9919" y="16027"/>
                  </a:lnTo>
                  <a:lnTo>
                    <a:pt x="9751" y="16041"/>
                  </a:lnTo>
                  <a:lnTo>
                    <a:pt x="9555" y="16027"/>
                  </a:lnTo>
                  <a:lnTo>
                    <a:pt x="9121" y="15999"/>
                  </a:lnTo>
                  <a:lnTo>
                    <a:pt x="8616" y="15915"/>
                  </a:lnTo>
                  <a:lnTo>
                    <a:pt x="8056" y="15817"/>
                  </a:lnTo>
                  <a:lnTo>
                    <a:pt x="7482" y="15691"/>
                  </a:lnTo>
                  <a:lnTo>
                    <a:pt x="6893" y="15551"/>
                  </a:lnTo>
                  <a:lnTo>
                    <a:pt x="6305" y="15397"/>
                  </a:lnTo>
                  <a:lnTo>
                    <a:pt x="5745" y="15229"/>
                  </a:lnTo>
                  <a:lnTo>
                    <a:pt x="5212" y="15061"/>
                  </a:lnTo>
                  <a:lnTo>
                    <a:pt x="4750" y="14879"/>
                  </a:lnTo>
                  <a:lnTo>
                    <a:pt x="4358" y="14711"/>
                  </a:lnTo>
                  <a:lnTo>
                    <a:pt x="4190" y="14626"/>
                  </a:lnTo>
                  <a:lnTo>
                    <a:pt x="4049" y="14556"/>
                  </a:lnTo>
                  <a:lnTo>
                    <a:pt x="3937" y="14472"/>
                  </a:lnTo>
                  <a:lnTo>
                    <a:pt x="3853" y="14402"/>
                  </a:lnTo>
                  <a:lnTo>
                    <a:pt x="3811" y="14332"/>
                  </a:lnTo>
                  <a:lnTo>
                    <a:pt x="3783" y="14276"/>
                  </a:lnTo>
                  <a:lnTo>
                    <a:pt x="3783" y="14276"/>
                  </a:lnTo>
                  <a:lnTo>
                    <a:pt x="3741" y="13099"/>
                  </a:lnTo>
                  <a:lnTo>
                    <a:pt x="3629" y="11124"/>
                  </a:lnTo>
                  <a:lnTo>
                    <a:pt x="3489" y="8434"/>
                  </a:lnTo>
                  <a:lnTo>
                    <a:pt x="1" y="967"/>
                  </a:lnTo>
                  <a:lnTo>
                    <a:pt x="41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6044625" y="1466025"/>
              <a:ext cx="509250" cy="1492350"/>
            </a:xfrm>
            <a:custGeom>
              <a:rect b="b" l="l" r="r" t="t"/>
              <a:pathLst>
                <a:path extrusionOk="0" h="59694" w="20370">
                  <a:moveTo>
                    <a:pt x="4973" y="0"/>
                  </a:moveTo>
                  <a:lnTo>
                    <a:pt x="0" y="18156"/>
                  </a:lnTo>
                  <a:lnTo>
                    <a:pt x="56" y="18689"/>
                  </a:lnTo>
                  <a:lnTo>
                    <a:pt x="224" y="20118"/>
                  </a:lnTo>
                  <a:lnTo>
                    <a:pt x="504" y="22247"/>
                  </a:lnTo>
                  <a:lnTo>
                    <a:pt x="686" y="23508"/>
                  </a:lnTo>
                  <a:lnTo>
                    <a:pt x="883" y="24853"/>
                  </a:lnTo>
                  <a:lnTo>
                    <a:pt x="1107" y="26254"/>
                  </a:lnTo>
                  <a:lnTo>
                    <a:pt x="1359" y="27697"/>
                  </a:lnTo>
                  <a:lnTo>
                    <a:pt x="1625" y="29154"/>
                  </a:lnTo>
                  <a:lnTo>
                    <a:pt x="1905" y="30582"/>
                  </a:lnTo>
                  <a:lnTo>
                    <a:pt x="2213" y="31955"/>
                  </a:lnTo>
                  <a:lnTo>
                    <a:pt x="2368" y="32628"/>
                  </a:lnTo>
                  <a:lnTo>
                    <a:pt x="2522" y="33272"/>
                  </a:lnTo>
                  <a:lnTo>
                    <a:pt x="2690" y="33889"/>
                  </a:lnTo>
                  <a:lnTo>
                    <a:pt x="2872" y="34477"/>
                  </a:lnTo>
                  <a:lnTo>
                    <a:pt x="3040" y="35023"/>
                  </a:lnTo>
                  <a:lnTo>
                    <a:pt x="3222" y="35542"/>
                  </a:lnTo>
                  <a:lnTo>
                    <a:pt x="3418" y="36088"/>
                  </a:lnTo>
                  <a:lnTo>
                    <a:pt x="3656" y="36691"/>
                  </a:lnTo>
                  <a:lnTo>
                    <a:pt x="4245" y="38105"/>
                  </a:lnTo>
                  <a:lnTo>
                    <a:pt x="4945" y="39759"/>
                  </a:lnTo>
                  <a:lnTo>
                    <a:pt x="5730" y="41566"/>
                  </a:lnTo>
                  <a:lnTo>
                    <a:pt x="6598" y="43513"/>
                  </a:lnTo>
                  <a:lnTo>
                    <a:pt x="7509" y="45530"/>
                  </a:lnTo>
                  <a:lnTo>
                    <a:pt x="9372" y="49621"/>
                  </a:lnTo>
                  <a:lnTo>
                    <a:pt x="11151" y="53460"/>
                  </a:lnTo>
                  <a:lnTo>
                    <a:pt x="12664" y="56668"/>
                  </a:lnTo>
                  <a:lnTo>
                    <a:pt x="14093" y="59694"/>
                  </a:lnTo>
                  <a:lnTo>
                    <a:pt x="20369" y="57256"/>
                  </a:lnTo>
                  <a:lnTo>
                    <a:pt x="15816" y="44298"/>
                  </a:lnTo>
                  <a:lnTo>
                    <a:pt x="12524" y="34897"/>
                  </a:lnTo>
                  <a:lnTo>
                    <a:pt x="11333" y="31465"/>
                  </a:lnTo>
                  <a:lnTo>
                    <a:pt x="10941" y="30302"/>
                  </a:lnTo>
                  <a:lnTo>
                    <a:pt x="10703" y="29616"/>
                  </a:lnTo>
                  <a:lnTo>
                    <a:pt x="10633" y="29336"/>
                  </a:lnTo>
                  <a:lnTo>
                    <a:pt x="10577" y="28929"/>
                  </a:lnTo>
                  <a:lnTo>
                    <a:pt x="10507" y="28411"/>
                  </a:lnTo>
                  <a:lnTo>
                    <a:pt x="10437" y="27795"/>
                  </a:lnTo>
                  <a:lnTo>
                    <a:pt x="10297" y="26254"/>
                  </a:lnTo>
                  <a:lnTo>
                    <a:pt x="10143" y="24390"/>
                  </a:lnTo>
                  <a:lnTo>
                    <a:pt x="9961" y="22275"/>
                  </a:lnTo>
                  <a:lnTo>
                    <a:pt x="9764" y="19949"/>
                  </a:lnTo>
                  <a:lnTo>
                    <a:pt x="9540" y="17484"/>
                  </a:lnTo>
                  <a:lnTo>
                    <a:pt x="9400" y="16223"/>
                  </a:lnTo>
                  <a:lnTo>
                    <a:pt x="9260" y="14962"/>
                  </a:lnTo>
                  <a:lnTo>
                    <a:pt x="9120" y="13687"/>
                  </a:lnTo>
                  <a:lnTo>
                    <a:pt x="8952" y="12427"/>
                  </a:lnTo>
                  <a:lnTo>
                    <a:pt x="8770" y="11180"/>
                  </a:lnTo>
                  <a:lnTo>
                    <a:pt x="8588" y="9947"/>
                  </a:lnTo>
                  <a:lnTo>
                    <a:pt x="8378" y="8756"/>
                  </a:lnTo>
                  <a:lnTo>
                    <a:pt x="8167" y="7607"/>
                  </a:lnTo>
                  <a:lnTo>
                    <a:pt x="7929" y="6501"/>
                  </a:lnTo>
                  <a:lnTo>
                    <a:pt x="7677" y="5450"/>
                  </a:lnTo>
                  <a:lnTo>
                    <a:pt x="7551" y="4946"/>
                  </a:lnTo>
                  <a:lnTo>
                    <a:pt x="7411" y="4455"/>
                  </a:lnTo>
                  <a:lnTo>
                    <a:pt x="7271" y="3993"/>
                  </a:lnTo>
                  <a:lnTo>
                    <a:pt x="7117" y="3545"/>
                  </a:lnTo>
                  <a:lnTo>
                    <a:pt x="6977" y="3110"/>
                  </a:lnTo>
                  <a:lnTo>
                    <a:pt x="6823" y="2704"/>
                  </a:lnTo>
                  <a:lnTo>
                    <a:pt x="6654" y="2312"/>
                  </a:lnTo>
                  <a:lnTo>
                    <a:pt x="6486" y="1948"/>
                  </a:lnTo>
                  <a:lnTo>
                    <a:pt x="6318" y="1611"/>
                  </a:lnTo>
                  <a:lnTo>
                    <a:pt x="6150" y="1303"/>
                  </a:lnTo>
                  <a:lnTo>
                    <a:pt x="5968" y="1009"/>
                  </a:lnTo>
                  <a:lnTo>
                    <a:pt x="5786" y="757"/>
                  </a:lnTo>
                  <a:lnTo>
                    <a:pt x="5590" y="519"/>
                  </a:lnTo>
                  <a:lnTo>
                    <a:pt x="5394" y="309"/>
                  </a:lnTo>
                  <a:lnTo>
                    <a:pt x="5183" y="140"/>
                  </a:lnTo>
                  <a:lnTo>
                    <a:pt x="497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6044625" y="1466025"/>
              <a:ext cx="509250" cy="1492350"/>
            </a:xfrm>
            <a:custGeom>
              <a:rect b="b" l="l" r="r" t="t"/>
              <a:pathLst>
                <a:path extrusionOk="0" fill="none" h="59694" w="20370">
                  <a:moveTo>
                    <a:pt x="4973" y="0"/>
                  </a:moveTo>
                  <a:lnTo>
                    <a:pt x="4973" y="0"/>
                  </a:lnTo>
                  <a:lnTo>
                    <a:pt x="5183" y="140"/>
                  </a:lnTo>
                  <a:lnTo>
                    <a:pt x="5394" y="309"/>
                  </a:lnTo>
                  <a:lnTo>
                    <a:pt x="5590" y="519"/>
                  </a:lnTo>
                  <a:lnTo>
                    <a:pt x="5786" y="757"/>
                  </a:lnTo>
                  <a:lnTo>
                    <a:pt x="5968" y="1009"/>
                  </a:lnTo>
                  <a:lnTo>
                    <a:pt x="6150" y="1303"/>
                  </a:lnTo>
                  <a:lnTo>
                    <a:pt x="6318" y="1611"/>
                  </a:lnTo>
                  <a:lnTo>
                    <a:pt x="6486" y="1948"/>
                  </a:lnTo>
                  <a:lnTo>
                    <a:pt x="6654" y="2312"/>
                  </a:lnTo>
                  <a:lnTo>
                    <a:pt x="6823" y="2704"/>
                  </a:lnTo>
                  <a:lnTo>
                    <a:pt x="6977" y="3110"/>
                  </a:lnTo>
                  <a:lnTo>
                    <a:pt x="7117" y="3545"/>
                  </a:lnTo>
                  <a:lnTo>
                    <a:pt x="7271" y="3993"/>
                  </a:lnTo>
                  <a:lnTo>
                    <a:pt x="7411" y="4455"/>
                  </a:lnTo>
                  <a:lnTo>
                    <a:pt x="7551" y="4946"/>
                  </a:lnTo>
                  <a:lnTo>
                    <a:pt x="7677" y="5450"/>
                  </a:lnTo>
                  <a:lnTo>
                    <a:pt x="7929" y="6501"/>
                  </a:lnTo>
                  <a:lnTo>
                    <a:pt x="8167" y="7607"/>
                  </a:lnTo>
                  <a:lnTo>
                    <a:pt x="8378" y="8756"/>
                  </a:lnTo>
                  <a:lnTo>
                    <a:pt x="8588" y="9947"/>
                  </a:lnTo>
                  <a:lnTo>
                    <a:pt x="8770" y="11180"/>
                  </a:lnTo>
                  <a:lnTo>
                    <a:pt x="8952" y="12427"/>
                  </a:lnTo>
                  <a:lnTo>
                    <a:pt x="9120" y="13687"/>
                  </a:lnTo>
                  <a:lnTo>
                    <a:pt x="9260" y="14962"/>
                  </a:lnTo>
                  <a:lnTo>
                    <a:pt x="9400" y="16223"/>
                  </a:lnTo>
                  <a:lnTo>
                    <a:pt x="9540" y="17484"/>
                  </a:lnTo>
                  <a:lnTo>
                    <a:pt x="9764" y="19949"/>
                  </a:lnTo>
                  <a:lnTo>
                    <a:pt x="9961" y="22275"/>
                  </a:lnTo>
                  <a:lnTo>
                    <a:pt x="10143" y="24390"/>
                  </a:lnTo>
                  <a:lnTo>
                    <a:pt x="10297" y="26254"/>
                  </a:lnTo>
                  <a:lnTo>
                    <a:pt x="10437" y="27795"/>
                  </a:lnTo>
                  <a:lnTo>
                    <a:pt x="10507" y="28411"/>
                  </a:lnTo>
                  <a:lnTo>
                    <a:pt x="10577" y="28929"/>
                  </a:lnTo>
                  <a:lnTo>
                    <a:pt x="10633" y="29336"/>
                  </a:lnTo>
                  <a:lnTo>
                    <a:pt x="10703" y="29616"/>
                  </a:lnTo>
                  <a:lnTo>
                    <a:pt x="10703" y="29616"/>
                  </a:lnTo>
                  <a:lnTo>
                    <a:pt x="10941" y="30302"/>
                  </a:lnTo>
                  <a:lnTo>
                    <a:pt x="11333" y="31465"/>
                  </a:lnTo>
                  <a:lnTo>
                    <a:pt x="12524" y="34897"/>
                  </a:lnTo>
                  <a:lnTo>
                    <a:pt x="15816" y="44298"/>
                  </a:lnTo>
                  <a:lnTo>
                    <a:pt x="20369" y="57256"/>
                  </a:lnTo>
                  <a:lnTo>
                    <a:pt x="14093" y="59694"/>
                  </a:lnTo>
                  <a:lnTo>
                    <a:pt x="14093" y="59694"/>
                  </a:lnTo>
                  <a:lnTo>
                    <a:pt x="12664" y="56668"/>
                  </a:lnTo>
                  <a:lnTo>
                    <a:pt x="11151" y="53460"/>
                  </a:lnTo>
                  <a:lnTo>
                    <a:pt x="9372" y="49621"/>
                  </a:lnTo>
                  <a:lnTo>
                    <a:pt x="7509" y="45530"/>
                  </a:lnTo>
                  <a:lnTo>
                    <a:pt x="6598" y="43513"/>
                  </a:lnTo>
                  <a:lnTo>
                    <a:pt x="5730" y="41566"/>
                  </a:lnTo>
                  <a:lnTo>
                    <a:pt x="4945" y="39759"/>
                  </a:lnTo>
                  <a:lnTo>
                    <a:pt x="4245" y="38105"/>
                  </a:lnTo>
                  <a:lnTo>
                    <a:pt x="3656" y="36691"/>
                  </a:lnTo>
                  <a:lnTo>
                    <a:pt x="3418" y="36088"/>
                  </a:lnTo>
                  <a:lnTo>
                    <a:pt x="3222" y="35542"/>
                  </a:lnTo>
                  <a:lnTo>
                    <a:pt x="3222" y="35542"/>
                  </a:lnTo>
                  <a:lnTo>
                    <a:pt x="3040" y="35023"/>
                  </a:lnTo>
                  <a:lnTo>
                    <a:pt x="2872" y="34477"/>
                  </a:lnTo>
                  <a:lnTo>
                    <a:pt x="2690" y="33889"/>
                  </a:lnTo>
                  <a:lnTo>
                    <a:pt x="2522" y="33272"/>
                  </a:lnTo>
                  <a:lnTo>
                    <a:pt x="2368" y="32628"/>
                  </a:lnTo>
                  <a:lnTo>
                    <a:pt x="2213" y="31955"/>
                  </a:lnTo>
                  <a:lnTo>
                    <a:pt x="1905" y="30582"/>
                  </a:lnTo>
                  <a:lnTo>
                    <a:pt x="1625" y="29154"/>
                  </a:lnTo>
                  <a:lnTo>
                    <a:pt x="1359" y="27697"/>
                  </a:lnTo>
                  <a:lnTo>
                    <a:pt x="1107" y="26254"/>
                  </a:lnTo>
                  <a:lnTo>
                    <a:pt x="883" y="24853"/>
                  </a:lnTo>
                  <a:lnTo>
                    <a:pt x="686" y="23508"/>
                  </a:lnTo>
                  <a:lnTo>
                    <a:pt x="504" y="22247"/>
                  </a:lnTo>
                  <a:lnTo>
                    <a:pt x="224" y="20118"/>
                  </a:lnTo>
                  <a:lnTo>
                    <a:pt x="56" y="18689"/>
                  </a:lnTo>
                  <a:lnTo>
                    <a:pt x="0" y="18156"/>
                  </a:lnTo>
                  <a:lnTo>
                    <a:pt x="497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6081750" y="1466025"/>
              <a:ext cx="472125" cy="1492350"/>
            </a:xfrm>
            <a:custGeom>
              <a:rect b="b" l="l" r="r" t="t"/>
              <a:pathLst>
                <a:path extrusionOk="0" h="59694" w="18885">
                  <a:moveTo>
                    <a:pt x="3488" y="0"/>
                  </a:moveTo>
                  <a:lnTo>
                    <a:pt x="3306" y="1163"/>
                  </a:lnTo>
                  <a:lnTo>
                    <a:pt x="3110" y="2466"/>
                  </a:lnTo>
                  <a:lnTo>
                    <a:pt x="2914" y="3909"/>
                  </a:lnTo>
                  <a:lnTo>
                    <a:pt x="2704" y="5450"/>
                  </a:lnTo>
                  <a:lnTo>
                    <a:pt x="2269" y="8826"/>
                  </a:lnTo>
                  <a:lnTo>
                    <a:pt x="1807" y="12511"/>
                  </a:lnTo>
                  <a:lnTo>
                    <a:pt x="1345" y="16405"/>
                  </a:lnTo>
                  <a:lnTo>
                    <a:pt x="883" y="20426"/>
                  </a:lnTo>
                  <a:lnTo>
                    <a:pt x="434" y="24460"/>
                  </a:lnTo>
                  <a:lnTo>
                    <a:pt x="0" y="28439"/>
                  </a:lnTo>
                  <a:lnTo>
                    <a:pt x="182" y="29434"/>
                  </a:lnTo>
                  <a:lnTo>
                    <a:pt x="378" y="30414"/>
                  </a:lnTo>
                  <a:lnTo>
                    <a:pt x="588" y="31367"/>
                  </a:lnTo>
                  <a:lnTo>
                    <a:pt x="799" y="32306"/>
                  </a:lnTo>
                  <a:lnTo>
                    <a:pt x="1023" y="33188"/>
                  </a:lnTo>
                  <a:lnTo>
                    <a:pt x="1247" y="34043"/>
                  </a:lnTo>
                  <a:lnTo>
                    <a:pt x="1485" y="34827"/>
                  </a:lnTo>
                  <a:lnTo>
                    <a:pt x="1737" y="35542"/>
                  </a:lnTo>
                  <a:lnTo>
                    <a:pt x="1933" y="36088"/>
                  </a:lnTo>
                  <a:lnTo>
                    <a:pt x="2171" y="36691"/>
                  </a:lnTo>
                  <a:lnTo>
                    <a:pt x="2760" y="38105"/>
                  </a:lnTo>
                  <a:lnTo>
                    <a:pt x="3460" y="39759"/>
                  </a:lnTo>
                  <a:lnTo>
                    <a:pt x="4245" y="41566"/>
                  </a:lnTo>
                  <a:lnTo>
                    <a:pt x="5113" y="43513"/>
                  </a:lnTo>
                  <a:lnTo>
                    <a:pt x="6024" y="45530"/>
                  </a:lnTo>
                  <a:lnTo>
                    <a:pt x="7887" y="49621"/>
                  </a:lnTo>
                  <a:lnTo>
                    <a:pt x="9666" y="53460"/>
                  </a:lnTo>
                  <a:lnTo>
                    <a:pt x="11179" y="56668"/>
                  </a:lnTo>
                  <a:lnTo>
                    <a:pt x="12608" y="59694"/>
                  </a:lnTo>
                  <a:lnTo>
                    <a:pt x="18884" y="57256"/>
                  </a:lnTo>
                  <a:lnTo>
                    <a:pt x="14331" y="44298"/>
                  </a:lnTo>
                  <a:lnTo>
                    <a:pt x="11039" y="34897"/>
                  </a:lnTo>
                  <a:lnTo>
                    <a:pt x="9848" y="31465"/>
                  </a:lnTo>
                  <a:lnTo>
                    <a:pt x="9456" y="30302"/>
                  </a:lnTo>
                  <a:lnTo>
                    <a:pt x="9218" y="29616"/>
                  </a:lnTo>
                  <a:lnTo>
                    <a:pt x="9148" y="29336"/>
                  </a:lnTo>
                  <a:lnTo>
                    <a:pt x="9092" y="28929"/>
                  </a:lnTo>
                  <a:lnTo>
                    <a:pt x="9022" y="28411"/>
                  </a:lnTo>
                  <a:lnTo>
                    <a:pt x="8952" y="27795"/>
                  </a:lnTo>
                  <a:lnTo>
                    <a:pt x="8812" y="26254"/>
                  </a:lnTo>
                  <a:lnTo>
                    <a:pt x="8658" y="24390"/>
                  </a:lnTo>
                  <a:lnTo>
                    <a:pt x="8476" y="22275"/>
                  </a:lnTo>
                  <a:lnTo>
                    <a:pt x="8279" y="19949"/>
                  </a:lnTo>
                  <a:lnTo>
                    <a:pt x="8055" y="17484"/>
                  </a:lnTo>
                  <a:lnTo>
                    <a:pt x="7915" y="16223"/>
                  </a:lnTo>
                  <a:lnTo>
                    <a:pt x="7775" y="14962"/>
                  </a:lnTo>
                  <a:lnTo>
                    <a:pt x="7635" y="13687"/>
                  </a:lnTo>
                  <a:lnTo>
                    <a:pt x="7467" y="12427"/>
                  </a:lnTo>
                  <a:lnTo>
                    <a:pt x="7285" y="11180"/>
                  </a:lnTo>
                  <a:lnTo>
                    <a:pt x="7103" y="9947"/>
                  </a:lnTo>
                  <a:lnTo>
                    <a:pt x="6893" y="8756"/>
                  </a:lnTo>
                  <a:lnTo>
                    <a:pt x="6682" y="7607"/>
                  </a:lnTo>
                  <a:lnTo>
                    <a:pt x="6444" y="6501"/>
                  </a:lnTo>
                  <a:lnTo>
                    <a:pt x="6192" y="5450"/>
                  </a:lnTo>
                  <a:lnTo>
                    <a:pt x="6066" y="4946"/>
                  </a:lnTo>
                  <a:lnTo>
                    <a:pt x="5926" y="4455"/>
                  </a:lnTo>
                  <a:lnTo>
                    <a:pt x="5786" y="3993"/>
                  </a:lnTo>
                  <a:lnTo>
                    <a:pt x="5632" y="3545"/>
                  </a:lnTo>
                  <a:lnTo>
                    <a:pt x="5492" y="3110"/>
                  </a:lnTo>
                  <a:lnTo>
                    <a:pt x="5338" y="2704"/>
                  </a:lnTo>
                  <a:lnTo>
                    <a:pt x="5169" y="2312"/>
                  </a:lnTo>
                  <a:lnTo>
                    <a:pt x="5001" y="1948"/>
                  </a:lnTo>
                  <a:lnTo>
                    <a:pt x="4833" y="1611"/>
                  </a:lnTo>
                  <a:lnTo>
                    <a:pt x="4665" y="1303"/>
                  </a:lnTo>
                  <a:lnTo>
                    <a:pt x="4483" y="1009"/>
                  </a:lnTo>
                  <a:lnTo>
                    <a:pt x="4301" y="757"/>
                  </a:lnTo>
                  <a:lnTo>
                    <a:pt x="4105" y="519"/>
                  </a:lnTo>
                  <a:lnTo>
                    <a:pt x="3909" y="309"/>
                  </a:lnTo>
                  <a:lnTo>
                    <a:pt x="3698" y="140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6081750" y="1466025"/>
              <a:ext cx="472125" cy="1492350"/>
            </a:xfrm>
            <a:custGeom>
              <a:rect b="b" l="l" r="r" t="t"/>
              <a:pathLst>
                <a:path extrusionOk="0" fill="none" h="59694" w="18885">
                  <a:moveTo>
                    <a:pt x="3488" y="0"/>
                  </a:moveTo>
                  <a:lnTo>
                    <a:pt x="3488" y="0"/>
                  </a:lnTo>
                  <a:lnTo>
                    <a:pt x="3488" y="0"/>
                  </a:lnTo>
                  <a:lnTo>
                    <a:pt x="3306" y="1163"/>
                  </a:lnTo>
                  <a:lnTo>
                    <a:pt x="3110" y="2466"/>
                  </a:lnTo>
                  <a:lnTo>
                    <a:pt x="2914" y="3909"/>
                  </a:lnTo>
                  <a:lnTo>
                    <a:pt x="2704" y="5450"/>
                  </a:lnTo>
                  <a:lnTo>
                    <a:pt x="2269" y="8826"/>
                  </a:lnTo>
                  <a:lnTo>
                    <a:pt x="1807" y="12511"/>
                  </a:lnTo>
                  <a:lnTo>
                    <a:pt x="1345" y="16405"/>
                  </a:lnTo>
                  <a:lnTo>
                    <a:pt x="883" y="20426"/>
                  </a:lnTo>
                  <a:lnTo>
                    <a:pt x="434" y="24460"/>
                  </a:lnTo>
                  <a:lnTo>
                    <a:pt x="0" y="28439"/>
                  </a:lnTo>
                  <a:lnTo>
                    <a:pt x="0" y="28439"/>
                  </a:lnTo>
                  <a:lnTo>
                    <a:pt x="182" y="29434"/>
                  </a:lnTo>
                  <a:lnTo>
                    <a:pt x="378" y="30414"/>
                  </a:lnTo>
                  <a:lnTo>
                    <a:pt x="588" y="31367"/>
                  </a:lnTo>
                  <a:lnTo>
                    <a:pt x="799" y="32306"/>
                  </a:lnTo>
                  <a:lnTo>
                    <a:pt x="1023" y="33188"/>
                  </a:lnTo>
                  <a:lnTo>
                    <a:pt x="1247" y="34043"/>
                  </a:lnTo>
                  <a:lnTo>
                    <a:pt x="1485" y="34827"/>
                  </a:lnTo>
                  <a:lnTo>
                    <a:pt x="1737" y="35542"/>
                  </a:lnTo>
                  <a:lnTo>
                    <a:pt x="1737" y="35542"/>
                  </a:lnTo>
                  <a:lnTo>
                    <a:pt x="1933" y="36088"/>
                  </a:lnTo>
                  <a:lnTo>
                    <a:pt x="2171" y="36691"/>
                  </a:lnTo>
                  <a:lnTo>
                    <a:pt x="2760" y="38105"/>
                  </a:lnTo>
                  <a:lnTo>
                    <a:pt x="3460" y="39759"/>
                  </a:lnTo>
                  <a:lnTo>
                    <a:pt x="4245" y="41566"/>
                  </a:lnTo>
                  <a:lnTo>
                    <a:pt x="5113" y="43513"/>
                  </a:lnTo>
                  <a:lnTo>
                    <a:pt x="6024" y="45530"/>
                  </a:lnTo>
                  <a:lnTo>
                    <a:pt x="7887" y="49621"/>
                  </a:lnTo>
                  <a:lnTo>
                    <a:pt x="9666" y="53460"/>
                  </a:lnTo>
                  <a:lnTo>
                    <a:pt x="11179" y="56668"/>
                  </a:lnTo>
                  <a:lnTo>
                    <a:pt x="12608" y="59694"/>
                  </a:lnTo>
                  <a:lnTo>
                    <a:pt x="18884" y="57256"/>
                  </a:lnTo>
                  <a:lnTo>
                    <a:pt x="18884" y="57256"/>
                  </a:lnTo>
                  <a:lnTo>
                    <a:pt x="14331" y="44298"/>
                  </a:lnTo>
                  <a:lnTo>
                    <a:pt x="11039" y="34897"/>
                  </a:lnTo>
                  <a:lnTo>
                    <a:pt x="9848" y="31465"/>
                  </a:lnTo>
                  <a:lnTo>
                    <a:pt x="9456" y="30302"/>
                  </a:lnTo>
                  <a:lnTo>
                    <a:pt x="9218" y="29616"/>
                  </a:lnTo>
                  <a:lnTo>
                    <a:pt x="9218" y="29616"/>
                  </a:lnTo>
                  <a:lnTo>
                    <a:pt x="9148" y="29336"/>
                  </a:lnTo>
                  <a:lnTo>
                    <a:pt x="9092" y="28929"/>
                  </a:lnTo>
                  <a:lnTo>
                    <a:pt x="9022" y="28411"/>
                  </a:lnTo>
                  <a:lnTo>
                    <a:pt x="8952" y="27795"/>
                  </a:lnTo>
                  <a:lnTo>
                    <a:pt x="8812" y="26254"/>
                  </a:lnTo>
                  <a:lnTo>
                    <a:pt x="8658" y="24390"/>
                  </a:lnTo>
                  <a:lnTo>
                    <a:pt x="8476" y="22275"/>
                  </a:lnTo>
                  <a:lnTo>
                    <a:pt x="8279" y="19949"/>
                  </a:lnTo>
                  <a:lnTo>
                    <a:pt x="8055" y="17484"/>
                  </a:lnTo>
                  <a:lnTo>
                    <a:pt x="7915" y="16223"/>
                  </a:lnTo>
                  <a:lnTo>
                    <a:pt x="7775" y="14962"/>
                  </a:lnTo>
                  <a:lnTo>
                    <a:pt x="7635" y="13687"/>
                  </a:lnTo>
                  <a:lnTo>
                    <a:pt x="7467" y="12427"/>
                  </a:lnTo>
                  <a:lnTo>
                    <a:pt x="7285" y="11180"/>
                  </a:lnTo>
                  <a:lnTo>
                    <a:pt x="7103" y="9947"/>
                  </a:lnTo>
                  <a:lnTo>
                    <a:pt x="6893" y="8756"/>
                  </a:lnTo>
                  <a:lnTo>
                    <a:pt x="6682" y="7607"/>
                  </a:lnTo>
                  <a:lnTo>
                    <a:pt x="6444" y="6501"/>
                  </a:lnTo>
                  <a:lnTo>
                    <a:pt x="6192" y="5450"/>
                  </a:lnTo>
                  <a:lnTo>
                    <a:pt x="6066" y="4946"/>
                  </a:lnTo>
                  <a:lnTo>
                    <a:pt x="5926" y="4455"/>
                  </a:lnTo>
                  <a:lnTo>
                    <a:pt x="5786" y="3993"/>
                  </a:lnTo>
                  <a:lnTo>
                    <a:pt x="5632" y="3545"/>
                  </a:lnTo>
                  <a:lnTo>
                    <a:pt x="5492" y="3110"/>
                  </a:lnTo>
                  <a:lnTo>
                    <a:pt x="5338" y="2704"/>
                  </a:lnTo>
                  <a:lnTo>
                    <a:pt x="5169" y="2312"/>
                  </a:lnTo>
                  <a:lnTo>
                    <a:pt x="5001" y="1948"/>
                  </a:lnTo>
                  <a:lnTo>
                    <a:pt x="4833" y="1611"/>
                  </a:lnTo>
                  <a:lnTo>
                    <a:pt x="4665" y="1303"/>
                  </a:lnTo>
                  <a:lnTo>
                    <a:pt x="4483" y="1009"/>
                  </a:lnTo>
                  <a:lnTo>
                    <a:pt x="4301" y="757"/>
                  </a:lnTo>
                  <a:lnTo>
                    <a:pt x="4105" y="519"/>
                  </a:lnTo>
                  <a:lnTo>
                    <a:pt x="3909" y="309"/>
                  </a:lnTo>
                  <a:lnTo>
                    <a:pt x="3698" y="140"/>
                  </a:lnTo>
                  <a:lnTo>
                    <a:pt x="34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5152225" y="1310175"/>
              <a:ext cx="892425" cy="1406200"/>
            </a:xfrm>
            <a:custGeom>
              <a:rect b="b" l="l" r="r" t="t"/>
              <a:pathLst>
                <a:path extrusionOk="0" h="56248" w="35697">
                  <a:moveTo>
                    <a:pt x="20398" y="0"/>
                  </a:moveTo>
                  <a:lnTo>
                    <a:pt x="19768" y="14"/>
                  </a:lnTo>
                  <a:lnTo>
                    <a:pt x="19305" y="42"/>
                  </a:lnTo>
                  <a:lnTo>
                    <a:pt x="18913" y="70"/>
                  </a:lnTo>
                  <a:lnTo>
                    <a:pt x="11068" y="11166"/>
                  </a:lnTo>
                  <a:lnTo>
                    <a:pt x="1" y="50756"/>
                  </a:lnTo>
                  <a:lnTo>
                    <a:pt x="1626" y="52241"/>
                  </a:lnTo>
                  <a:lnTo>
                    <a:pt x="2312" y="49089"/>
                  </a:lnTo>
                  <a:lnTo>
                    <a:pt x="32432" y="52143"/>
                  </a:lnTo>
                  <a:lnTo>
                    <a:pt x="32936" y="56247"/>
                  </a:lnTo>
                  <a:lnTo>
                    <a:pt x="34673" y="55393"/>
                  </a:lnTo>
                  <a:lnTo>
                    <a:pt x="35696" y="6725"/>
                  </a:lnTo>
                  <a:lnTo>
                    <a:pt x="34519" y="3026"/>
                  </a:lnTo>
                  <a:lnTo>
                    <a:pt x="33875" y="2690"/>
                  </a:lnTo>
                  <a:lnTo>
                    <a:pt x="33230" y="2368"/>
                  </a:lnTo>
                  <a:lnTo>
                    <a:pt x="32558" y="2088"/>
                  </a:lnTo>
                  <a:lnTo>
                    <a:pt x="31900" y="1821"/>
                  </a:lnTo>
                  <a:lnTo>
                    <a:pt x="31227" y="1583"/>
                  </a:lnTo>
                  <a:lnTo>
                    <a:pt x="30555" y="1359"/>
                  </a:lnTo>
                  <a:lnTo>
                    <a:pt x="29882" y="1163"/>
                  </a:lnTo>
                  <a:lnTo>
                    <a:pt x="29210" y="981"/>
                  </a:lnTo>
                  <a:lnTo>
                    <a:pt x="28551" y="827"/>
                  </a:lnTo>
                  <a:lnTo>
                    <a:pt x="27893" y="673"/>
                  </a:lnTo>
                  <a:lnTo>
                    <a:pt x="27234" y="547"/>
                  </a:lnTo>
                  <a:lnTo>
                    <a:pt x="26590" y="449"/>
                  </a:lnTo>
                  <a:lnTo>
                    <a:pt x="25960" y="350"/>
                  </a:lnTo>
                  <a:lnTo>
                    <a:pt x="25343" y="266"/>
                  </a:lnTo>
                  <a:lnTo>
                    <a:pt x="24741" y="196"/>
                  </a:lnTo>
                  <a:lnTo>
                    <a:pt x="24166" y="140"/>
                  </a:lnTo>
                  <a:lnTo>
                    <a:pt x="23606" y="98"/>
                  </a:lnTo>
                  <a:lnTo>
                    <a:pt x="23060" y="56"/>
                  </a:lnTo>
                  <a:lnTo>
                    <a:pt x="22065" y="1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5152225" y="1310175"/>
              <a:ext cx="892425" cy="1406200"/>
            </a:xfrm>
            <a:custGeom>
              <a:rect b="b" l="l" r="r" t="t"/>
              <a:pathLst>
                <a:path extrusionOk="0" fill="none" h="56248" w="35697">
                  <a:moveTo>
                    <a:pt x="34519" y="3026"/>
                  </a:moveTo>
                  <a:lnTo>
                    <a:pt x="34519" y="3026"/>
                  </a:lnTo>
                  <a:lnTo>
                    <a:pt x="33875" y="2690"/>
                  </a:lnTo>
                  <a:lnTo>
                    <a:pt x="33230" y="2368"/>
                  </a:lnTo>
                  <a:lnTo>
                    <a:pt x="32558" y="2088"/>
                  </a:lnTo>
                  <a:lnTo>
                    <a:pt x="31900" y="1821"/>
                  </a:lnTo>
                  <a:lnTo>
                    <a:pt x="31227" y="1583"/>
                  </a:lnTo>
                  <a:lnTo>
                    <a:pt x="30555" y="1359"/>
                  </a:lnTo>
                  <a:lnTo>
                    <a:pt x="29882" y="1163"/>
                  </a:lnTo>
                  <a:lnTo>
                    <a:pt x="29210" y="981"/>
                  </a:lnTo>
                  <a:lnTo>
                    <a:pt x="28551" y="827"/>
                  </a:lnTo>
                  <a:lnTo>
                    <a:pt x="27893" y="673"/>
                  </a:lnTo>
                  <a:lnTo>
                    <a:pt x="27234" y="547"/>
                  </a:lnTo>
                  <a:lnTo>
                    <a:pt x="26590" y="449"/>
                  </a:lnTo>
                  <a:lnTo>
                    <a:pt x="25960" y="350"/>
                  </a:lnTo>
                  <a:lnTo>
                    <a:pt x="25343" y="266"/>
                  </a:lnTo>
                  <a:lnTo>
                    <a:pt x="24741" y="196"/>
                  </a:lnTo>
                  <a:lnTo>
                    <a:pt x="24166" y="140"/>
                  </a:lnTo>
                  <a:lnTo>
                    <a:pt x="23606" y="98"/>
                  </a:lnTo>
                  <a:lnTo>
                    <a:pt x="23060" y="56"/>
                  </a:lnTo>
                  <a:lnTo>
                    <a:pt x="22065" y="14"/>
                  </a:lnTo>
                  <a:lnTo>
                    <a:pt x="21169" y="0"/>
                  </a:lnTo>
                  <a:lnTo>
                    <a:pt x="20398" y="0"/>
                  </a:lnTo>
                  <a:lnTo>
                    <a:pt x="19768" y="14"/>
                  </a:lnTo>
                  <a:lnTo>
                    <a:pt x="19305" y="42"/>
                  </a:lnTo>
                  <a:lnTo>
                    <a:pt x="18913" y="70"/>
                  </a:lnTo>
                  <a:lnTo>
                    <a:pt x="11068" y="11166"/>
                  </a:lnTo>
                  <a:lnTo>
                    <a:pt x="1" y="50756"/>
                  </a:lnTo>
                  <a:lnTo>
                    <a:pt x="1626" y="52241"/>
                  </a:lnTo>
                  <a:lnTo>
                    <a:pt x="2312" y="49089"/>
                  </a:lnTo>
                  <a:lnTo>
                    <a:pt x="32432" y="52143"/>
                  </a:lnTo>
                  <a:lnTo>
                    <a:pt x="32936" y="56247"/>
                  </a:lnTo>
                  <a:lnTo>
                    <a:pt x="34673" y="55393"/>
                  </a:lnTo>
                  <a:lnTo>
                    <a:pt x="35696" y="6725"/>
                  </a:lnTo>
                  <a:lnTo>
                    <a:pt x="34519" y="30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5623300" y="1310175"/>
              <a:ext cx="135550" cy="37150"/>
            </a:xfrm>
            <a:custGeom>
              <a:rect b="b" l="l" r="r" t="t"/>
              <a:pathLst>
                <a:path extrusionOk="0" h="1486" w="5422">
                  <a:moveTo>
                    <a:pt x="2101" y="0"/>
                  </a:moveTo>
                  <a:lnTo>
                    <a:pt x="1261" y="14"/>
                  </a:lnTo>
                  <a:lnTo>
                    <a:pt x="616" y="28"/>
                  </a:lnTo>
                  <a:lnTo>
                    <a:pt x="70" y="70"/>
                  </a:lnTo>
                  <a:lnTo>
                    <a:pt x="84" y="70"/>
                  </a:lnTo>
                  <a:lnTo>
                    <a:pt x="84" y="238"/>
                  </a:lnTo>
                  <a:lnTo>
                    <a:pt x="84" y="505"/>
                  </a:lnTo>
                  <a:lnTo>
                    <a:pt x="70" y="771"/>
                  </a:lnTo>
                  <a:lnTo>
                    <a:pt x="42" y="1037"/>
                  </a:lnTo>
                  <a:lnTo>
                    <a:pt x="0" y="1289"/>
                  </a:lnTo>
                  <a:lnTo>
                    <a:pt x="1485" y="1485"/>
                  </a:lnTo>
                  <a:lnTo>
                    <a:pt x="1681" y="1331"/>
                  </a:lnTo>
                  <a:lnTo>
                    <a:pt x="1905" y="1191"/>
                  </a:lnTo>
                  <a:lnTo>
                    <a:pt x="2017" y="1135"/>
                  </a:lnTo>
                  <a:lnTo>
                    <a:pt x="2143" y="1079"/>
                  </a:lnTo>
                  <a:lnTo>
                    <a:pt x="2269" y="1037"/>
                  </a:lnTo>
                  <a:lnTo>
                    <a:pt x="2410" y="1009"/>
                  </a:lnTo>
                  <a:lnTo>
                    <a:pt x="4973" y="435"/>
                  </a:lnTo>
                  <a:lnTo>
                    <a:pt x="4987" y="547"/>
                  </a:lnTo>
                  <a:lnTo>
                    <a:pt x="5211" y="364"/>
                  </a:lnTo>
                  <a:lnTo>
                    <a:pt x="5422" y="154"/>
                  </a:lnTo>
                  <a:lnTo>
                    <a:pt x="4483" y="84"/>
                  </a:lnTo>
                  <a:lnTo>
                    <a:pt x="3614" y="28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5623300" y="1310175"/>
              <a:ext cx="135550" cy="37150"/>
            </a:xfrm>
            <a:custGeom>
              <a:rect b="b" l="l" r="r" t="t"/>
              <a:pathLst>
                <a:path extrusionOk="0" fill="none" h="1486" w="5422">
                  <a:moveTo>
                    <a:pt x="2101" y="0"/>
                  </a:moveTo>
                  <a:lnTo>
                    <a:pt x="2101" y="0"/>
                  </a:lnTo>
                  <a:lnTo>
                    <a:pt x="1261" y="14"/>
                  </a:lnTo>
                  <a:lnTo>
                    <a:pt x="616" y="28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84" y="70"/>
                  </a:lnTo>
                  <a:lnTo>
                    <a:pt x="84" y="70"/>
                  </a:lnTo>
                  <a:lnTo>
                    <a:pt x="84" y="238"/>
                  </a:lnTo>
                  <a:lnTo>
                    <a:pt x="84" y="238"/>
                  </a:lnTo>
                  <a:lnTo>
                    <a:pt x="84" y="505"/>
                  </a:lnTo>
                  <a:lnTo>
                    <a:pt x="70" y="771"/>
                  </a:lnTo>
                  <a:lnTo>
                    <a:pt x="42" y="1037"/>
                  </a:lnTo>
                  <a:lnTo>
                    <a:pt x="0" y="1289"/>
                  </a:lnTo>
                  <a:lnTo>
                    <a:pt x="0" y="1289"/>
                  </a:lnTo>
                  <a:lnTo>
                    <a:pt x="1485" y="1485"/>
                  </a:lnTo>
                  <a:lnTo>
                    <a:pt x="1485" y="1485"/>
                  </a:lnTo>
                  <a:lnTo>
                    <a:pt x="1681" y="1331"/>
                  </a:lnTo>
                  <a:lnTo>
                    <a:pt x="1905" y="1191"/>
                  </a:lnTo>
                  <a:lnTo>
                    <a:pt x="2017" y="1135"/>
                  </a:lnTo>
                  <a:lnTo>
                    <a:pt x="2143" y="1079"/>
                  </a:lnTo>
                  <a:lnTo>
                    <a:pt x="2269" y="1037"/>
                  </a:lnTo>
                  <a:lnTo>
                    <a:pt x="2410" y="1009"/>
                  </a:lnTo>
                  <a:lnTo>
                    <a:pt x="4973" y="435"/>
                  </a:lnTo>
                  <a:lnTo>
                    <a:pt x="4987" y="547"/>
                  </a:lnTo>
                  <a:lnTo>
                    <a:pt x="4987" y="547"/>
                  </a:lnTo>
                  <a:lnTo>
                    <a:pt x="5211" y="364"/>
                  </a:lnTo>
                  <a:lnTo>
                    <a:pt x="5422" y="154"/>
                  </a:lnTo>
                  <a:lnTo>
                    <a:pt x="5422" y="154"/>
                  </a:lnTo>
                  <a:lnTo>
                    <a:pt x="4483" y="84"/>
                  </a:lnTo>
                  <a:lnTo>
                    <a:pt x="3614" y="28"/>
                  </a:lnTo>
                  <a:lnTo>
                    <a:pt x="2816" y="0"/>
                  </a:lnTo>
                  <a:lnTo>
                    <a:pt x="21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5946200" y="1354300"/>
              <a:ext cx="69025" cy="60250"/>
            </a:xfrm>
            <a:custGeom>
              <a:rect b="b" l="l" r="r" t="t"/>
              <a:pathLst>
                <a:path extrusionOk="0" h="2410" w="2761">
                  <a:moveTo>
                    <a:pt x="0" y="0"/>
                  </a:moveTo>
                  <a:lnTo>
                    <a:pt x="1443" y="2116"/>
                  </a:lnTo>
                  <a:lnTo>
                    <a:pt x="1359" y="2144"/>
                  </a:lnTo>
                  <a:lnTo>
                    <a:pt x="2424" y="2410"/>
                  </a:lnTo>
                  <a:lnTo>
                    <a:pt x="2494" y="2116"/>
                  </a:lnTo>
                  <a:lnTo>
                    <a:pt x="2564" y="1822"/>
                  </a:lnTo>
                  <a:lnTo>
                    <a:pt x="2662" y="1541"/>
                  </a:lnTo>
                  <a:lnTo>
                    <a:pt x="2760" y="1261"/>
                  </a:lnTo>
                  <a:lnTo>
                    <a:pt x="2088" y="897"/>
                  </a:lnTo>
                  <a:lnTo>
                    <a:pt x="1401" y="575"/>
                  </a:lnTo>
                  <a:lnTo>
                    <a:pt x="701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5946200" y="1354300"/>
              <a:ext cx="69025" cy="60250"/>
            </a:xfrm>
            <a:custGeom>
              <a:rect b="b" l="l" r="r" t="t"/>
              <a:pathLst>
                <a:path extrusionOk="0" fill="none" h="2410" w="2761">
                  <a:moveTo>
                    <a:pt x="0" y="0"/>
                  </a:moveTo>
                  <a:lnTo>
                    <a:pt x="1443" y="2116"/>
                  </a:lnTo>
                  <a:lnTo>
                    <a:pt x="1359" y="2144"/>
                  </a:lnTo>
                  <a:lnTo>
                    <a:pt x="1359" y="2144"/>
                  </a:lnTo>
                  <a:lnTo>
                    <a:pt x="2424" y="2410"/>
                  </a:lnTo>
                  <a:lnTo>
                    <a:pt x="2424" y="2410"/>
                  </a:lnTo>
                  <a:lnTo>
                    <a:pt x="2494" y="2116"/>
                  </a:lnTo>
                  <a:lnTo>
                    <a:pt x="2564" y="1822"/>
                  </a:lnTo>
                  <a:lnTo>
                    <a:pt x="2662" y="1541"/>
                  </a:lnTo>
                  <a:lnTo>
                    <a:pt x="2760" y="1261"/>
                  </a:lnTo>
                  <a:lnTo>
                    <a:pt x="2760" y="1261"/>
                  </a:lnTo>
                  <a:lnTo>
                    <a:pt x="2088" y="897"/>
                  </a:lnTo>
                  <a:lnTo>
                    <a:pt x="1401" y="575"/>
                  </a:lnTo>
                  <a:lnTo>
                    <a:pt x="701" y="2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5152225" y="2194850"/>
              <a:ext cx="867900" cy="521525"/>
            </a:xfrm>
            <a:custGeom>
              <a:rect b="b" l="l" r="r" t="t"/>
              <a:pathLst>
                <a:path extrusionOk="0" h="20861" w="34716">
                  <a:moveTo>
                    <a:pt x="6011" y="1"/>
                  </a:moveTo>
                  <a:lnTo>
                    <a:pt x="5450" y="1864"/>
                  </a:lnTo>
                  <a:lnTo>
                    <a:pt x="4932" y="3699"/>
                  </a:lnTo>
                  <a:lnTo>
                    <a:pt x="4428" y="5506"/>
                  </a:lnTo>
                  <a:lnTo>
                    <a:pt x="3951" y="7257"/>
                  </a:lnTo>
                  <a:lnTo>
                    <a:pt x="3517" y="8966"/>
                  </a:lnTo>
                  <a:lnTo>
                    <a:pt x="3111" y="10620"/>
                  </a:lnTo>
                  <a:lnTo>
                    <a:pt x="2746" y="12203"/>
                  </a:lnTo>
                  <a:lnTo>
                    <a:pt x="2424" y="13716"/>
                  </a:lnTo>
                  <a:lnTo>
                    <a:pt x="4680" y="13954"/>
                  </a:lnTo>
                  <a:lnTo>
                    <a:pt x="4722" y="13716"/>
                  </a:lnTo>
                  <a:lnTo>
                    <a:pt x="5044" y="11054"/>
                  </a:lnTo>
                  <a:lnTo>
                    <a:pt x="5058" y="11054"/>
                  </a:lnTo>
                  <a:lnTo>
                    <a:pt x="5114" y="10227"/>
                  </a:lnTo>
                  <a:lnTo>
                    <a:pt x="5282" y="7958"/>
                  </a:lnTo>
                  <a:lnTo>
                    <a:pt x="5408" y="6347"/>
                  </a:lnTo>
                  <a:lnTo>
                    <a:pt x="5576" y="4455"/>
                  </a:lnTo>
                  <a:lnTo>
                    <a:pt x="5772" y="2326"/>
                  </a:lnTo>
                  <a:lnTo>
                    <a:pt x="6011" y="1"/>
                  </a:lnTo>
                  <a:close/>
                  <a:moveTo>
                    <a:pt x="31731" y="5058"/>
                  </a:moveTo>
                  <a:lnTo>
                    <a:pt x="31423" y="6823"/>
                  </a:lnTo>
                  <a:lnTo>
                    <a:pt x="31157" y="8532"/>
                  </a:lnTo>
                  <a:lnTo>
                    <a:pt x="30919" y="10199"/>
                  </a:lnTo>
                  <a:lnTo>
                    <a:pt x="30807" y="11012"/>
                  </a:lnTo>
                  <a:lnTo>
                    <a:pt x="30723" y="11796"/>
                  </a:lnTo>
                  <a:lnTo>
                    <a:pt x="30779" y="16587"/>
                  </a:lnTo>
                  <a:lnTo>
                    <a:pt x="32236" y="16742"/>
                  </a:lnTo>
                  <a:lnTo>
                    <a:pt x="32110" y="15299"/>
                  </a:lnTo>
                  <a:lnTo>
                    <a:pt x="31998" y="13856"/>
                  </a:lnTo>
                  <a:lnTo>
                    <a:pt x="31914" y="12399"/>
                  </a:lnTo>
                  <a:lnTo>
                    <a:pt x="31844" y="10928"/>
                  </a:lnTo>
                  <a:lnTo>
                    <a:pt x="31787" y="9457"/>
                  </a:lnTo>
                  <a:lnTo>
                    <a:pt x="31759" y="7986"/>
                  </a:lnTo>
                  <a:lnTo>
                    <a:pt x="31745" y="6529"/>
                  </a:lnTo>
                  <a:lnTo>
                    <a:pt x="31731" y="5058"/>
                  </a:lnTo>
                  <a:close/>
                  <a:moveTo>
                    <a:pt x="337" y="14150"/>
                  </a:moveTo>
                  <a:lnTo>
                    <a:pt x="1" y="15369"/>
                  </a:lnTo>
                  <a:lnTo>
                    <a:pt x="1626" y="16854"/>
                  </a:lnTo>
                  <a:lnTo>
                    <a:pt x="2018" y="15060"/>
                  </a:lnTo>
                  <a:lnTo>
                    <a:pt x="337" y="14150"/>
                  </a:lnTo>
                  <a:close/>
                  <a:moveTo>
                    <a:pt x="34715" y="17526"/>
                  </a:moveTo>
                  <a:lnTo>
                    <a:pt x="32586" y="18002"/>
                  </a:lnTo>
                  <a:lnTo>
                    <a:pt x="32936" y="20860"/>
                  </a:lnTo>
                  <a:lnTo>
                    <a:pt x="34673" y="20006"/>
                  </a:lnTo>
                  <a:lnTo>
                    <a:pt x="34715" y="17526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9"/>
            <p:cNvSpPr/>
            <p:nvPr/>
          </p:nvSpPr>
          <p:spPr>
            <a:xfrm>
              <a:off x="5966875" y="2633000"/>
              <a:ext cx="53250" cy="83375"/>
            </a:xfrm>
            <a:custGeom>
              <a:rect b="b" l="l" r="r" t="t"/>
              <a:pathLst>
                <a:path extrusionOk="0" fill="none" h="3335" w="2130">
                  <a:moveTo>
                    <a:pt x="2129" y="0"/>
                  </a:moveTo>
                  <a:lnTo>
                    <a:pt x="0" y="476"/>
                  </a:lnTo>
                  <a:lnTo>
                    <a:pt x="350" y="3334"/>
                  </a:lnTo>
                  <a:lnTo>
                    <a:pt x="2087" y="2480"/>
                  </a:lnTo>
                  <a:lnTo>
                    <a:pt x="21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9"/>
            <p:cNvSpPr/>
            <p:nvPr/>
          </p:nvSpPr>
          <p:spPr>
            <a:xfrm>
              <a:off x="5152225" y="2548575"/>
              <a:ext cx="50450" cy="67625"/>
            </a:xfrm>
            <a:custGeom>
              <a:rect b="b" l="l" r="r" t="t"/>
              <a:pathLst>
                <a:path extrusionOk="0" fill="none" h="2705" w="2018">
                  <a:moveTo>
                    <a:pt x="337" y="1"/>
                  </a:moveTo>
                  <a:lnTo>
                    <a:pt x="1" y="1220"/>
                  </a:lnTo>
                  <a:lnTo>
                    <a:pt x="1626" y="2705"/>
                  </a:lnTo>
                  <a:lnTo>
                    <a:pt x="2018" y="911"/>
                  </a:lnTo>
                  <a:lnTo>
                    <a:pt x="3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9"/>
            <p:cNvSpPr/>
            <p:nvPr/>
          </p:nvSpPr>
          <p:spPr>
            <a:xfrm>
              <a:off x="5920275" y="2321275"/>
              <a:ext cx="37850" cy="292125"/>
            </a:xfrm>
            <a:custGeom>
              <a:rect b="b" l="l" r="r" t="t"/>
              <a:pathLst>
                <a:path extrusionOk="0" fill="none" h="11685" w="1514">
                  <a:moveTo>
                    <a:pt x="1009" y="1"/>
                  </a:moveTo>
                  <a:lnTo>
                    <a:pt x="1009" y="1"/>
                  </a:lnTo>
                  <a:lnTo>
                    <a:pt x="701" y="1766"/>
                  </a:lnTo>
                  <a:lnTo>
                    <a:pt x="435" y="3475"/>
                  </a:lnTo>
                  <a:lnTo>
                    <a:pt x="197" y="5142"/>
                  </a:lnTo>
                  <a:lnTo>
                    <a:pt x="85" y="5955"/>
                  </a:lnTo>
                  <a:lnTo>
                    <a:pt x="1" y="6739"/>
                  </a:lnTo>
                  <a:lnTo>
                    <a:pt x="1" y="6739"/>
                  </a:lnTo>
                  <a:lnTo>
                    <a:pt x="57" y="11530"/>
                  </a:lnTo>
                  <a:lnTo>
                    <a:pt x="1514" y="11685"/>
                  </a:lnTo>
                  <a:lnTo>
                    <a:pt x="1514" y="11685"/>
                  </a:lnTo>
                  <a:lnTo>
                    <a:pt x="1388" y="10242"/>
                  </a:lnTo>
                  <a:lnTo>
                    <a:pt x="1276" y="8799"/>
                  </a:lnTo>
                  <a:lnTo>
                    <a:pt x="1192" y="7342"/>
                  </a:lnTo>
                  <a:lnTo>
                    <a:pt x="1122" y="5871"/>
                  </a:lnTo>
                  <a:lnTo>
                    <a:pt x="1065" y="4400"/>
                  </a:lnTo>
                  <a:lnTo>
                    <a:pt x="1037" y="2929"/>
                  </a:lnTo>
                  <a:lnTo>
                    <a:pt x="1023" y="1472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5212825" y="2194850"/>
              <a:ext cx="89675" cy="348850"/>
            </a:xfrm>
            <a:custGeom>
              <a:rect b="b" l="l" r="r" t="t"/>
              <a:pathLst>
                <a:path extrusionOk="0" fill="none" h="13954" w="3587">
                  <a:moveTo>
                    <a:pt x="3587" y="1"/>
                  </a:moveTo>
                  <a:lnTo>
                    <a:pt x="3587" y="1"/>
                  </a:lnTo>
                  <a:lnTo>
                    <a:pt x="3026" y="1864"/>
                  </a:lnTo>
                  <a:lnTo>
                    <a:pt x="2508" y="3699"/>
                  </a:lnTo>
                  <a:lnTo>
                    <a:pt x="2004" y="5506"/>
                  </a:lnTo>
                  <a:lnTo>
                    <a:pt x="1527" y="7257"/>
                  </a:lnTo>
                  <a:lnTo>
                    <a:pt x="1093" y="8966"/>
                  </a:lnTo>
                  <a:lnTo>
                    <a:pt x="687" y="10620"/>
                  </a:lnTo>
                  <a:lnTo>
                    <a:pt x="322" y="12203"/>
                  </a:lnTo>
                  <a:lnTo>
                    <a:pt x="0" y="13716"/>
                  </a:lnTo>
                  <a:lnTo>
                    <a:pt x="2256" y="13954"/>
                  </a:lnTo>
                  <a:lnTo>
                    <a:pt x="2256" y="13954"/>
                  </a:lnTo>
                  <a:lnTo>
                    <a:pt x="2298" y="13716"/>
                  </a:lnTo>
                  <a:lnTo>
                    <a:pt x="2620" y="11054"/>
                  </a:lnTo>
                  <a:lnTo>
                    <a:pt x="2634" y="11054"/>
                  </a:lnTo>
                  <a:lnTo>
                    <a:pt x="2634" y="11054"/>
                  </a:lnTo>
                  <a:lnTo>
                    <a:pt x="2690" y="10227"/>
                  </a:lnTo>
                  <a:lnTo>
                    <a:pt x="2858" y="7958"/>
                  </a:lnTo>
                  <a:lnTo>
                    <a:pt x="2984" y="6347"/>
                  </a:lnTo>
                  <a:lnTo>
                    <a:pt x="3152" y="4455"/>
                  </a:lnTo>
                  <a:lnTo>
                    <a:pt x="3348" y="2326"/>
                  </a:lnTo>
                  <a:lnTo>
                    <a:pt x="35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9"/>
            <p:cNvSpPr/>
            <p:nvPr/>
          </p:nvSpPr>
          <p:spPr>
            <a:xfrm>
              <a:off x="4674525" y="238125"/>
              <a:ext cx="273900" cy="474225"/>
            </a:xfrm>
            <a:custGeom>
              <a:rect b="b" l="l" r="r" t="t"/>
              <a:pathLst>
                <a:path extrusionOk="0" h="18969" w="10956">
                  <a:moveTo>
                    <a:pt x="4231" y="0"/>
                  </a:moveTo>
                  <a:lnTo>
                    <a:pt x="4063" y="28"/>
                  </a:lnTo>
                  <a:lnTo>
                    <a:pt x="3881" y="56"/>
                  </a:lnTo>
                  <a:lnTo>
                    <a:pt x="3685" y="112"/>
                  </a:lnTo>
                  <a:lnTo>
                    <a:pt x="3488" y="182"/>
                  </a:lnTo>
                  <a:lnTo>
                    <a:pt x="3278" y="252"/>
                  </a:lnTo>
                  <a:lnTo>
                    <a:pt x="2858" y="448"/>
                  </a:lnTo>
                  <a:lnTo>
                    <a:pt x="2438" y="672"/>
                  </a:lnTo>
                  <a:lnTo>
                    <a:pt x="2003" y="925"/>
                  </a:lnTo>
                  <a:lnTo>
                    <a:pt x="1597" y="1191"/>
                  </a:lnTo>
                  <a:lnTo>
                    <a:pt x="1205" y="1471"/>
                  </a:lnTo>
                  <a:lnTo>
                    <a:pt x="855" y="1751"/>
                  </a:lnTo>
                  <a:lnTo>
                    <a:pt x="547" y="2017"/>
                  </a:lnTo>
                  <a:lnTo>
                    <a:pt x="308" y="2269"/>
                  </a:lnTo>
                  <a:lnTo>
                    <a:pt x="210" y="2382"/>
                  </a:lnTo>
                  <a:lnTo>
                    <a:pt x="126" y="2494"/>
                  </a:lnTo>
                  <a:lnTo>
                    <a:pt x="56" y="2592"/>
                  </a:lnTo>
                  <a:lnTo>
                    <a:pt x="28" y="2676"/>
                  </a:lnTo>
                  <a:lnTo>
                    <a:pt x="0" y="2760"/>
                  </a:lnTo>
                  <a:lnTo>
                    <a:pt x="14" y="2830"/>
                  </a:lnTo>
                  <a:lnTo>
                    <a:pt x="70" y="2998"/>
                  </a:lnTo>
                  <a:lnTo>
                    <a:pt x="182" y="3250"/>
                  </a:lnTo>
                  <a:lnTo>
                    <a:pt x="504" y="3979"/>
                  </a:lnTo>
                  <a:lnTo>
                    <a:pt x="953" y="4903"/>
                  </a:lnTo>
                  <a:lnTo>
                    <a:pt x="1471" y="5940"/>
                  </a:lnTo>
                  <a:lnTo>
                    <a:pt x="2017" y="6963"/>
                  </a:lnTo>
                  <a:lnTo>
                    <a:pt x="2284" y="7453"/>
                  </a:lnTo>
                  <a:lnTo>
                    <a:pt x="2536" y="7887"/>
                  </a:lnTo>
                  <a:lnTo>
                    <a:pt x="2774" y="8279"/>
                  </a:lnTo>
                  <a:lnTo>
                    <a:pt x="2998" y="8602"/>
                  </a:lnTo>
                  <a:lnTo>
                    <a:pt x="3194" y="8854"/>
                  </a:lnTo>
                  <a:lnTo>
                    <a:pt x="3278" y="8938"/>
                  </a:lnTo>
                  <a:lnTo>
                    <a:pt x="3348" y="9008"/>
                  </a:lnTo>
                  <a:lnTo>
                    <a:pt x="4567" y="9694"/>
                  </a:lnTo>
                  <a:lnTo>
                    <a:pt x="6458" y="18968"/>
                  </a:lnTo>
                  <a:lnTo>
                    <a:pt x="10955" y="17049"/>
                  </a:lnTo>
                  <a:lnTo>
                    <a:pt x="8784" y="9680"/>
                  </a:lnTo>
                  <a:lnTo>
                    <a:pt x="8868" y="9092"/>
                  </a:lnTo>
                  <a:lnTo>
                    <a:pt x="8938" y="8504"/>
                  </a:lnTo>
                  <a:lnTo>
                    <a:pt x="9008" y="7929"/>
                  </a:lnTo>
                  <a:lnTo>
                    <a:pt x="9064" y="7341"/>
                  </a:lnTo>
                  <a:lnTo>
                    <a:pt x="9106" y="6752"/>
                  </a:lnTo>
                  <a:lnTo>
                    <a:pt x="9134" y="6164"/>
                  </a:lnTo>
                  <a:lnTo>
                    <a:pt x="9148" y="5576"/>
                  </a:lnTo>
                  <a:lnTo>
                    <a:pt x="9162" y="4973"/>
                  </a:lnTo>
                  <a:lnTo>
                    <a:pt x="9148" y="4847"/>
                  </a:lnTo>
                  <a:lnTo>
                    <a:pt x="9106" y="4707"/>
                  </a:lnTo>
                  <a:lnTo>
                    <a:pt x="9050" y="4567"/>
                  </a:lnTo>
                  <a:lnTo>
                    <a:pt x="8980" y="4427"/>
                  </a:lnTo>
                  <a:lnTo>
                    <a:pt x="8896" y="4273"/>
                  </a:lnTo>
                  <a:lnTo>
                    <a:pt x="8812" y="4119"/>
                  </a:lnTo>
                  <a:lnTo>
                    <a:pt x="8574" y="3782"/>
                  </a:lnTo>
                  <a:lnTo>
                    <a:pt x="8308" y="3446"/>
                  </a:lnTo>
                  <a:lnTo>
                    <a:pt x="8013" y="3110"/>
                  </a:lnTo>
                  <a:lnTo>
                    <a:pt x="7691" y="2760"/>
                  </a:lnTo>
                  <a:lnTo>
                    <a:pt x="7355" y="2410"/>
                  </a:lnTo>
                  <a:lnTo>
                    <a:pt x="6991" y="2059"/>
                  </a:lnTo>
                  <a:lnTo>
                    <a:pt x="6641" y="1737"/>
                  </a:lnTo>
                  <a:lnTo>
                    <a:pt x="5954" y="1107"/>
                  </a:lnTo>
                  <a:lnTo>
                    <a:pt x="4889" y="168"/>
                  </a:lnTo>
                  <a:lnTo>
                    <a:pt x="4791" y="98"/>
                  </a:lnTo>
                  <a:lnTo>
                    <a:pt x="4665" y="42"/>
                  </a:lnTo>
                  <a:lnTo>
                    <a:pt x="4539" y="1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4674525" y="238125"/>
              <a:ext cx="273900" cy="474225"/>
            </a:xfrm>
            <a:custGeom>
              <a:rect b="b" l="l" r="r" t="t"/>
              <a:pathLst>
                <a:path extrusionOk="0" fill="none" h="18969" w="10956">
                  <a:moveTo>
                    <a:pt x="10955" y="17049"/>
                  </a:moveTo>
                  <a:lnTo>
                    <a:pt x="8784" y="9680"/>
                  </a:lnTo>
                  <a:lnTo>
                    <a:pt x="8784" y="9680"/>
                  </a:lnTo>
                  <a:lnTo>
                    <a:pt x="8868" y="9092"/>
                  </a:lnTo>
                  <a:lnTo>
                    <a:pt x="8938" y="8504"/>
                  </a:lnTo>
                  <a:lnTo>
                    <a:pt x="9008" y="7929"/>
                  </a:lnTo>
                  <a:lnTo>
                    <a:pt x="9064" y="7341"/>
                  </a:lnTo>
                  <a:lnTo>
                    <a:pt x="9106" y="6752"/>
                  </a:lnTo>
                  <a:lnTo>
                    <a:pt x="9134" y="6164"/>
                  </a:lnTo>
                  <a:lnTo>
                    <a:pt x="9148" y="5576"/>
                  </a:lnTo>
                  <a:lnTo>
                    <a:pt x="9162" y="4973"/>
                  </a:lnTo>
                  <a:lnTo>
                    <a:pt x="9162" y="4973"/>
                  </a:lnTo>
                  <a:lnTo>
                    <a:pt x="9148" y="4847"/>
                  </a:lnTo>
                  <a:lnTo>
                    <a:pt x="9106" y="4707"/>
                  </a:lnTo>
                  <a:lnTo>
                    <a:pt x="9050" y="4567"/>
                  </a:lnTo>
                  <a:lnTo>
                    <a:pt x="8980" y="4427"/>
                  </a:lnTo>
                  <a:lnTo>
                    <a:pt x="8896" y="4273"/>
                  </a:lnTo>
                  <a:lnTo>
                    <a:pt x="8812" y="4119"/>
                  </a:lnTo>
                  <a:lnTo>
                    <a:pt x="8574" y="3782"/>
                  </a:lnTo>
                  <a:lnTo>
                    <a:pt x="8308" y="3446"/>
                  </a:lnTo>
                  <a:lnTo>
                    <a:pt x="8013" y="3110"/>
                  </a:lnTo>
                  <a:lnTo>
                    <a:pt x="7691" y="2760"/>
                  </a:lnTo>
                  <a:lnTo>
                    <a:pt x="7355" y="2410"/>
                  </a:lnTo>
                  <a:lnTo>
                    <a:pt x="6991" y="2059"/>
                  </a:lnTo>
                  <a:lnTo>
                    <a:pt x="6641" y="1737"/>
                  </a:lnTo>
                  <a:lnTo>
                    <a:pt x="5954" y="1107"/>
                  </a:lnTo>
                  <a:lnTo>
                    <a:pt x="4889" y="168"/>
                  </a:lnTo>
                  <a:lnTo>
                    <a:pt x="4889" y="168"/>
                  </a:lnTo>
                  <a:lnTo>
                    <a:pt x="4791" y="98"/>
                  </a:lnTo>
                  <a:lnTo>
                    <a:pt x="4665" y="42"/>
                  </a:lnTo>
                  <a:lnTo>
                    <a:pt x="4539" y="14"/>
                  </a:lnTo>
                  <a:lnTo>
                    <a:pt x="4385" y="0"/>
                  </a:lnTo>
                  <a:lnTo>
                    <a:pt x="4231" y="0"/>
                  </a:lnTo>
                  <a:lnTo>
                    <a:pt x="4063" y="28"/>
                  </a:lnTo>
                  <a:lnTo>
                    <a:pt x="3881" y="56"/>
                  </a:lnTo>
                  <a:lnTo>
                    <a:pt x="3685" y="112"/>
                  </a:lnTo>
                  <a:lnTo>
                    <a:pt x="3488" y="182"/>
                  </a:lnTo>
                  <a:lnTo>
                    <a:pt x="3278" y="252"/>
                  </a:lnTo>
                  <a:lnTo>
                    <a:pt x="2858" y="448"/>
                  </a:lnTo>
                  <a:lnTo>
                    <a:pt x="2438" y="672"/>
                  </a:lnTo>
                  <a:lnTo>
                    <a:pt x="2003" y="925"/>
                  </a:lnTo>
                  <a:lnTo>
                    <a:pt x="1597" y="1191"/>
                  </a:lnTo>
                  <a:lnTo>
                    <a:pt x="1205" y="1471"/>
                  </a:lnTo>
                  <a:lnTo>
                    <a:pt x="855" y="1751"/>
                  </a:lnTo>
                  <a:lnTo>
                    <a:pt x="547" y="2017"/>
                  </a:lnTo>
                  <a:lnTo>
                    <a:pt x="308" y="2269"/>
                  </a:lnTo>
                  <a:lnTo>
                    <a:pt x="210" y="2382"/>
                  </a:lnTo>
                  <a:lnTo>
                    <a:pt x="126" y="2494"/>
                  </a:lnTo>
                  <a:lnTo>
                    <a:pt x="56" y="2592"/>
                  </a:lnTo>
                  <a:lnTo>
                    <a:pt x="28" y="2676"/>
                  </a:lnTo>
                  <a:lnTo>
                    <a:pt x="0" y="2760"/>
                  </a:lnTo>
                  <a:lnTo>
                    <a:pt x="14" y="2830"/>
                  </a:lnTo>
                  <a:lnTo>
                    <a:pt x="14" y="2830"/>
                  </a:lnTo>
                  <a:lnTo>
                    <a:pt x="70" y="2998"/>
                  </a:lnTo>
                  <a:lnTo>
                    <a:pt x="182" y="3250"/>
                  </a:lnTo>
                  <a:lnTo>
                    <a:pt x="504" y="3979"/>
                  </a:lnTo>
                  <a:lnTo>
                    <a:pt x="953" y="4903"/>
                  </a:lnTo>
                  <a:lnTo>
                    <a:pt x="1471" y="5940"/>
                  </a:lnTo>
                  <a:lnTo>
                    <a:pt x="2017" y="6963"/>
                  </a:lnTo>
                  <a:lnTo>
                    <a:pt x="2284" y="7453"/>
                  </a:lnTo>
                  <a:lnTo>
                    <a:pt x="2536" y="7887"/>
                  </a:lnTo>
                  <a:lnTo>
                    <a:pt x="2774" y="8279"/>
                  </a:lnTo>
                  <a:lnTo>
                    <a:pt x="2998" y="8602"/>
                  </a:lnTo>
                  <a:lnTo>
                    <a:pt x="3194" y="8854"/>
                  </a:lnTo>
                  <a:lnTo>
                    <a:pt x="3278" y="8938"/>
                  </a:lnTo>
                  <a:lnTo>
                    <a:pt x="3348" y="9008"/>
                  </a:lnTo>
                  <a:lnTo>
                    <a:pt x="4567" y="9694"/>
                  </a:lnTo>
                  <a:lnTo>
                    <a:pt x="6458" y="18968"/>
                  </a:lnTo>
                  <a:lnTo>
                    <a:pt x="10955" y="170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9"/>
            <p:cNvSpPr/>
            <p:nvPr/>
          </p:nvSpPr>
          <p:spPr>
            <a:xfrm>
              <a:off x="4780625" y="523900"/>
              <a:ext cx="693500" cy="1165950"/>
            </a:xfrm>
            <a:custGeom>
              <a:rect b="b" l="l" r="r" t="t"/>
              <a:pathLst>
                <a:path extrusionOk="0" h="46638" w="27740">
                  <a:moveTo>
                    <a:pt x="6011" y="1"/>
                  </a:move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647" y="26142"/>
                  </a:lnTo>
                  <a:lnTo>
                    <a:pt x="5773" y="26380"/>
                  </a:lnTo>
                  <a:lnTo>
                    <a:pt x="5927" y="26632"/>
                  </a:lnTo>
                  <a:lnTo>
                    <a:pt x="6081" y="26898"/>
                  </a:lnTo>
                  <a:lnTo>
                    <a:pt x="6487" y="27473"/>
                  </a:lnTo>
                  <a:lnTo>
                    <a:pt x="6949" y="28103"/>
                  </a:lnTo>
                  <a:lnTo>
                    <a:pt x="7482" y="28775"/>
                  </a:lnTo>
                  <a:lnTo>
                    <a:pt x="8084" y="29504"/>
                  </a:lnTo>
                  <a:lnTo>
                    <a:pt x="8743" y="30260"/>
                  </a:lnTo>
                  <a:lnTo>
                    <a:pt x="9443" y="31045"/>
                  </a:lnTo>
                  <a:lnTo>
                    <a:pt x="10186" y="31872"/>
                  </a:lnTo>
                  <a:lnTo>
                    <a:pt x="10970" y="32712"/>
                  </a:lnTo>
                  <a:lnTo>
                    <a:pt x="11783" y="33567"/>
                  </a:lnTo>
                  <a:lnTo>
                    <a:pt x="12623" y="34449"/>
                  </a:lnTo>
                  <a:lnTo>
                    <a:pt x="14360" y="36214"/>
                  </a:lnTo>
                  <a:lnTo>
                    <a:pt x="16111" y="37966"/>
                  </a:lnTo>
                  <a:lnTo>
                    <a:pt x="17849" y="39661"/>
                  </a:lnTo>
                  <a:lnTo>
                    <a:pt x="19516" y="41258"/>
                  </a:lnTo>
                  <a:lnTo>
                    <a:pt x="21057" y="42729"/>
                  </a:lnTo>
                  <a:lnTo>
                    <a:pt x="22430" y="44032"/>
                  </a:lnTo>
                  <a:lnTo>
                    <a:pt x="24475" y="45923"/>
                  </a:lnTo>
                  <a:lnTo>
                    <a:pt x="25231" y="46637"/>
                  </a:ln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436" y="19585"/>
                  </a:lnTo>
                  <a:lnTo>
                    <a:pt x="13226" y="19165"/>
                  </a:lnTo>
                  <a:lnTo>
                    <a:pt x="13001" y="18689"/>
                  </a:lnTo>
                  <a:lnTo>
                    <a:pt x="12749" y="18142"/>
                  </a:lnTo>
                  <a:lnTo>
                    <a:pt x="12203" y="16896"/>
                  </a:lnTo>
                  <a:lnTo>
                    <a:pt x="11629" y="15453"/>
                  </a:lnTo>
                  <a:lnTo>
                    <a:pt x="11012" y="13884"/>
                  </a:lnTo>
                  <a:lnTo>
                    <a:pt x="10368" y="12217"/>
                  </a:lnTo>
                  <a:lnTo>
                    <a:pt x="9723" y="10493"/>
                  </a:lnTo>
                  <a:lnTo>
                    <a:pt x="9093" y="8756"/>
                  </a:lnTo>
                  <a:lnTo>
                    <a:pt x="7902" y="5464"/>
                  </a:lnTo>
                  <a:lnTo>
                    <a:pt x="6921" y="2662"/>
                  </a:lnTo>
                  <a:lnTo>
                    <a:pt x="601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9"/>
            <p:cNvSpPr/>
            <p:nvPr/>
          </p:nvSpPr>
          <p:spPr>
            <a:xfrm>
              <a:off x="4780625" y="523900"/>
              <a:ext cx="693500" cy="1165950"/>
            </a:xfrm>
            <a:custGeom>
              <a:rect b="b" l="l" r="r" t="t"/>
              <a:pathLst>
                <a:path extrusionOk="0" fill="none" h="46638" w="27740">
                  <a:moveTo>
                    <a:pt x="27739" y="32124"/>
                  </a:move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632" y="19922"/>
                  </a:lnTo>
                  <a:lnTo>
                    <a:pt x="13436" y="19585"/>
                  </a:lnTo>
                  <a:lnTo>
                    <a:pt x="13226" y="19165"/>
                  </a:lnTo>
                  <a:lnTo>
                    <a:pt x="13001" y="18689"/>
                  </a:lnTo>
                  <a:lnTo>
                    <a:pt x="12749" y="18142"/>
                  </a:lnTo>
                  <a:lnTo>
                    <a:pt x="12203" y="16896"/>
                  </a:lnTo>
                  <a:lnTo>
                    <a:pt x="11629" y="15453"/>
                  </a:lnTo>
                  <a:lnTo>
                    <a:pt x="11012" y="13884"/>
                  </a:lnTo>
                  <a:lnTo>
                    <a:pt x="10368" y="12217"/>
                  </a:lnTo>
                  <a:lnTo>
                    <a:pt x="9723" y="10493"/>
                  </a:lnTo>
                  <a:lnTo>
                    <a:pt x="9093" y="8756"/>
                  </a:lnTo>
                  <a:lnTo>
                    <a:pt x="7902" y="5464"/>
                  </a:lnTo>
                  <a:lnTo>
                    <a:pt x="6921" y="2662"/>
                  </a:lnTo>
                  <a:lnTo>
                    <a:pt x="6011" y="1"/>
                  </a:lnTo>
                  <a:lnTo>
                    <a:pt x="1" y="911"/>
                  </a:ln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549" y="25932"/>
                  </a:lnTo>
                  <a:lnTo>
                    <a:pt x="5647" y="26142"/>
                  </a:lnTo>
                  <a:lnTo>
                    <a:pt x="5773" y="26380"/>
                  </a:lnTo>
                  <a:lnTo>
                    <a:pt x="5927" y="26632"/>
                  </a:lnTo>
                  <a:lnTo>
                    <a:pt x="6081" y="26898"/>
                  </a:lnTo>
                  <a:lnTo>
                    <a:pt x="6487" y="27473"/>
                  </a:lnTo>
                  <a:lnTo>
                    <a:pt x="6949" y="28103"/>
                  </a:lnTo>
                  <a:lnTo>
                    <a:pt x="7482" y="28775"/>
                  </a:lnTo>
                  <a:lnTo>
                    <a:pt x="8084" y="29504"/>
                  </a:lnTo>
                  <a:lnTo>
                    <a:pt x="8743" y="30260"/>
                  </a:lnTo>
                  <a:lnTo>
                    <a:pt x="9443" y="31045"/>
                  </a:lnTo>
                  <a:lnTo>
                    <a:pt x="10186" y="31872"/>
                  </a:lnTo>
                  <a:lnTo>
                    <a:pt x="10970" y="32712"/>
                  </a:lnTo>
                  <a:lnTo>
                    <a:pt x="11783" y="33567"/>
                  </a:lnTo>
                  <a:lnTo>
                    <a:pt x="12623" y="34449"/>
                  </a:lnTo>
                  <a:lnTo>
                    <a:pt x="14360" y="36214"/>
                  </a:lnTo>
                  <a:lnTo>
                    <a:pt x="16111" y="37966"/>
                  </a:lnTo>
                  <a:lnTo>
                    <a:pt x="17849" y="39661"/>
                  </a:lnTo>
                  <a:lnTo>
                    <a:pt x="19516" y="41258"/>
                  </a:lnTo>
                  <a:lnTo>
                    <a:pt x="21057" y="42729"/>
                  </a:lnTo>
                  <a:lnTo>
                    <a:pt x="22430" y="44032"/>
                  </a:lnTo>
                  <a:lnTo>
                    <a:pt x="24475" y="45923"/>
                  </a:lnTo>
                  <a:lnTo>
                    <a:pt x="25231" y="46637"/>
                  </a:lnTo>
                  <a:lnTo>
                    <a:pt x="27739" y="32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9"/>
            <p:cNvSpPr/>
            <p:nvPr/>
          </p:nvSpPr>
          <p:spPr>
            <a:xfrm>
              <a:off x="4780625" y="523900"/>
              <a:ext cx="693500" cy="1125675"/>
            </a:xfrm>
            <a:custGeom>
              <a:rect b="b" l="l" r="r" t="t"/>
              <a:pathLst>
                <a:path extrusionOk="0" h="45027" w="27740">
                  <a:moveTo>
                    <a:pt x="6011" y="1"/>
                  </a:moveTo>
                  <a:lnTo>
                    <a:pt x="5086" y="141"/>
                  </a:lnTo>
                  <a:lnTo>
                    <a:pt x="841" y="785"/>
                  </a:ln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633" y="26100"/>
                  </a:lnTo>
                  <a:lnTo>
                    <a:pt x="5717" y="26296"/>
                  </a:lnTo>
                  <a:lnTo>
                    <a:pt x="5955" y="26688"/>
                  </a:lnTo>
                  <a:lnTo>
                    <a:pt x="6249" y="27136"/>
                  </a:lnTo>
                  <a:lnTo>
                    <a:pt x="6585" y="27613"/>
                  </a:lnTo>
                  <a:lnTo>
                    <a:pt x="6963" y="28131"/>
                  </a:lnTo>
                  <a:lnTo>
                    <a:pt x="7398" y="28677"/>
                  </a:lnTo>
                  <a:lnTo>
                    <a:pt x="7860" y="29252"/>
                  </a:lnTo>
                  <a:lnTo>
                    <a:pt x="8378" y="29840"/>
                  </a:lnTo>
                  <a:lnTo>
                    <a:pt x="8925" y="30471"/>
                  </a:lnTo>
                  <a:lnTo>
                    <a:pt x="9485" y="31115"/>
                  </a:lnTo>
                  <a:lnTo>
                    <a:pt x="10718" y="32446"/>
                  </a:lnTo>
                  <a:lnTo>
                    <a:pt x="12035" y="33833"/>
                  </a:lnTo>
                  <a:lnTo>
                    <a:pt x="13408" y="35248"/>
                  </a:lnTo>
                  <a:lnTo>
                    <a:pt x="14823" y="36677"/>
                  </a:lnTo>
                  <a:lnTo>
                    <a:pt x="16238" y="38078"/>
                  </a:lnTo>
                  <a:lnTo>
                    <a:pt x="17652" y="39451"/>
                  </a:lnTo>
                  <a:lnTo>
                    <a:pt x="19011" y="40767"/>
                  </a:lnTo>
                  <a:lnTo>
                    <a:pt x="21491" y="43135"/>
                  </a:lnTo>
                  <a:lnTo>
                    <a:pt x="23494" y="45026"/>
                  </a:lnTo>
                  <a:lnTo>
                    <a:pt x="23999" y="43261"/>
                  </a:lnTo>
                  <a:lnTo>
                    <a:pt x="24503" y="41552"/>
                  </a:lnTo>
                  <a:lnTo>
                    <a:pt x="24993" y="39899"/>
                  </a:lnTo>
                  <a:lnTo>
                    <a:pt x="25498" y="38330"/>
                  </a:lnTo>
                  <a:lnTo>
                    <a:pt x="25988" y="36831"/>
                  </a:lnTo>
                  <a:lnTo>
                    <a:pt x="26478" y="35416"/>
                  </a:lnTo>
                  <a:lnTo>
                    <a:pt x="26955" y="34113"/>
                  </a:lnTo>
                  <a:lnTo>
                    <a:pt x="27193" y="33497"/>
                  </a:lnTo>
                  <a:lnTo>
                    <a:pt x="27431" y="32908"/>
                  </a:ln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366" y="19459"/>
                  </a:lnTo>
                  <a:lnTo>
                    <a:pt x="13071" y="18857"/>
                  </a:lnTo>
                  <a:lnTo>
                    <a:pt x="12749" y="18156"/>
                  </a:lnTo>
                  <a:lnTo>
                    <a:pt x="12399" y="17344"/>
                  </a:lnTo>
                  <a:lnTo>
                    <a:pt x="12021" y="16447"/>
                  </a:lnTo>
                  <a:lnTo>
                    <a:pt x="11629" y="15467"/>
                  </a:lnTo>
                  <a:lnTo>
                    <a:pt x="10802" y="13351"/>
                  </a:lnTo>
                  <a:lnTo>
                    <a:pt x="10060" y="11390"/>
                  </a:lnTo>
                  <a:lnTo>
                    <a:pt x="9303" y="9331"/>
                  </a:lnTo>
                  <a:lnTo>
                    <a:pt x="8561" y="7299"/>
                  </a:lnTo>
                  <a:lnTo>
                    <a:pt x="7272" y="3643"/>
                  </a:lnTo>
                  <a:lnTo>
                    <a:pt x="6347" y="1009"/>
                  </a:lnTo>
                  <a:lnTo>
                    <a:pt x="6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9"/>
            <p:cNvSpPr/>
            <p:nvPr/>
          </p:nvSpPr>
          <p:spPr>
            <a:xfrm>
              <a:off x="4780625" y="523900"/>
              <a:ext cx="693500" cy="1125675"/>
            </a:xfrm>
            <a:custGeom>
              <a:rect b="b" l="l" r="r" t="t"/>
              <a:pathLst>
                <a:path extrusionOk="0" fill="none" h="45027" w="27740">
                  <a:moveTo>
                    <a:pt x="6011" y="1"/>
                  </a:moveTo>
                  <a:lnTo>
                    <a:pt x="5086" y="141"/>
                  </a:lnTo>
                  <a:lnTo>
                    <a:pt x="841" y="785"/>
                  </a:lnTo>
                  <a:lnTo>
                    <a:pt x="1" y="911"/>
                  </a:ln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549" y="25932"/>
                  </a:lnTo>
                  <a:lnTo>
                    <a:pt x="5633" y="26100"/>
                  </a:lnTo>
                  <a:lnTo>
                    <a:pt x="5717" y="26296"/>
                  </a:lnTo>
                  <a:lnTo>
                    <a:pt x="5955" y="26688"/>
                  </a:lnTo>
                  <a:lnTo>
                    <a:pt x="6249" y="27136"/>
                  </a:lnTo>
                  <a:lnTo>
                    <a:pt x="6585" y="27613"/>
                  </a:lnTo>
                  <a:lnTo>
                    <a:pt x="6963" y="28131"/>
                  </a:lnTo>
                  <a:lnTo>
                    <a:pt x="7398" y="28677"/>
                  </a:lnTo>
                  <a:lnTo>
                    <a:pt x="7860" y="29252"/>
                  </a:lnTo>
                  <a:lnTo>
                    <a:pt x="8378" y="29840"/>
                  </a:lnTo>
                  <a:lnTo>
                    <a:pt x="8925" y="30471"/>
                  </a:lnTo>
                  <a:lnTo>
                    <a:pt x="9485" y="31115"/>
                  </a:lnTo>
                  <a:lnTo>
                    <a:pt x="10718" y="32446"/>
                  </a:lnTo>
                  <a:lnTo>
                    <a:pt x="12035" y="33833"/>
                  </a:lnTo>
                  <a:lnTo>
                    <a:pt x="13408" y="35248"/>
                  </a:lnTo>
                  <a:lnTo>
                    <a:pt x="14823" y="36677"/>
                  </a:lnTo>
                  <a:lnTo>
                    <a:pt x="16238" y="38078"/>
                  </a:lnTo>
                  <a:lnTo>
                    <a:pt x="17652" y="39451"/>
                  </a:lnTo>
                  <a:lnTo>
                    <a:pt x="19011" y="40767"/>
                  </a:lnTo>
                  <a:lnTo>
                    <a:pt x="21491" y="43135"/>
                  </a:lnTo>
                  <a:lnTo>
                    <a:pt x="23494" y="45026"/>
                  </a:lnTo>
                  <a:lnTo>
                    <a:pt x="23494" y="45026"/>
                  </a:lnTo>
                  <a:lnTo>
                    <a:pt x="23999" y="43261"/>
                  </a:lnTo>
                  <a:lnTo>
                    <a:pt x="24503" y="41552"/>
                  </a:lnTo>
                  <a:lnTo>
                    <a:pt x="24993" y="39899"/>
                  </a:lnTo>
                  <a:lnTo>
                    <a:pt x="25498" y="38330"/>
                  </a:lnTo>
                  <a:lnTo>
                    <a:pt x="25988" y="36831"/>
                  </a:lnTo>
                  <a:lnTo>
                    <a:pt x="26478" y="35416"/>
                  </a:lnTo>
                  <a:lnTo>
                    <a:pt x="26955" y="34113"/>
                  </a:lnTo>
                  <a:lnTo>
                    <a:pt x="27193" y="33497"/>
                  </a:lnTo>
                  <a:lnTo>
                    <a:pt x="27431" y="32908"/>
                  </a:lnTo>
                  <a:lnTo>
                    <a:pt x="27431" y="32908"/>
                  </a:lnTo>
                  <a:lnTo>
                    <a:pt x="27739" y="32124"/>
                  </a:ln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632" y="19922"/>
                  </a:lnTo>
                  <a:lnTo>
                    <a:pt x="13366" y="19459"/>
                  </a:lnTo>
                  <a:lnTo>
                    <a:pt x="13071" y="18857"/>
                  </a:lnTo>
                  <a:lnTo>
                    <a:pt x="12749" y="18156"/>
                  </a:lnTo>
                  <a:lnTo>
                    <a:pt x="12399" y="17344"/>
                  </a:lnTo>
                  <a:lnTo>
                    <a:pt x="12021" y="16447"/>
                  </a:lnTo>
                  <a:lnTo>
                    <a:pt x="11629" y="15467"/>
                  </a:lnTo>
                  <a:lnTo>
                    <a:pt x="10802" y="13351"/>
                  </a:lnTo>
                  <a:lnTo>
                    <a:pt x="10802" y="13351"/>
                  </a:lnTo>
                  <a:lnTo>
                    <a:pt x="10060" y="11390"/>
                  </a:lnTo>
                  <a:lnTo>
                    <a:pt x="10060" y="11390"/>
                  </a:lnTo>
                  <a:lnTo>
                    <a:pt x="9303" y="9331"/>
                  </a:lnTo>
                  <a:lnTo>
                    <a:pt x="8561" y="7299"/>
                  </a:lnTo>
                  <a:lnTo>
                    <a:pt x="7272" y="3643"/>
                  </a:lnTo>
                  <a:lnTo>
                    <a:pt x="6347" y="1009"/>
                  </a:lnTo>
                  <a:lnTo>
                    <a:pt x="60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9"/>
            <p:cNvSpPr/>
            <p:nvPr/>
          </p:nvSpPr>
          <p:spPr>
            <a:xfrm>
              <a:off x="5214925" y="4919650"/>
              <a:ext cx="146775" cy="280200"/>
            </a:xfrm>
            <a:custGeom>
              <a:rect b="b" l="l" r="r" t="t"/>
              <a:pathLst>
                <a:path extrusionOk="0" h="11208" w="5871">
                  <a:moveTo>
                    <a:pt x="4946" y="0"/>
                  </a:moveTo>
                  <a:lnTo>
                    <a:pt x="0" y="533"/>
                  </a:lnTo>
                  <a:lnTo>
                    <a:pt x="925" y="11208"/>
                  </a:lnTo>
                  <a:lnTo>
                    <a:pt x="5870" y="10689"/>
                  </a:lnTo>
                  <a:lnTo>
                    <a:pt x="494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9"/>
            <p:cNvSpPr/>
            <p:nvPr/>
          </p:nvSpPr>
          <p:spPr>
            <a:xfrm>
              <a:off x="5214925" y="4919650"/>
              <a:ext cx="146775" cy="280200"/>
            </a:xfrm>
            <a:custGeom>
              <a:rect b="b" l="l" r="r" t="t"/>
              <a:pathLst>
                <a:path extrusionOk="0" fill="none" h="11208" w="5871">
                  <a:moveTo>
                    <a:pt x="5870" y="10689"/>
                  </a:moveTo>
                  <a:lnTo>
                    <a:pt x="925" y="11208"/>
                  </a:lnTo>
                  <a:lnTo>
                    <a:pt x="0" y="533"/>
                  </a:lnTo>
                  <a:lnTo>
                    <a:pt x="4946" y="0"/>
                  </a:lnTo>
                  <a:lnTo>
                    <a:pt x="5870" y="106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9"/>
            <p:cNvSpPr/>
            <p:nvPr/>
          </p:nvSpPr>
          <p:spPr>
            <a:xfrm>
              <a:off x="5849525" y="4900025"/>
              <a:ext cx="129625" cy="277775"/>
            </a:xfrm>
            <a:custGeom>
              <a:rect b="b" l="l" r="r" t="t"/>
              <a:pathLst>
                <a:path extrusionOk="0" h="11111" w="5185">
                  <a:moveTo>
                    <a:pt x="1" y="1"/>
                  </a:moveTo>
                  <a:lnTo>
                    <a:pt x="393" y="11110"/>
                  </a:lnTo>
                  <a:lnTo>
                    <a:pt x="5184" y="11110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9"/>
            <p:cNvSpPr/>
            <p:nvPr/>
          </p:nvSpPr>
          <p:spPr>
            <a:xfrm>
              <a:off x="5849525" y="4900025"/>
              <a:ext cx="129625" cy="277775"/>
            </a:xfrm>
            <a:custGeom>
              <a:rect b="b" l="l" r="r" t="t"/>
              <a:pathLst>
                <a:path extrusionOk="0" fill="none" h="11111" w="5185">
                  <a:moveTo>
                    <a:pt x="5184" y="11110"/>
                  </a:moveTo>
                  <a:lnTo>
                    <a:pt x="393" y="11110"/>
                  </a:lnTo>
                  <a:lnTo>
                    <a:pt x="1" y="1"/>
                  </a:lnTo>
                  <a:lnTo>
                    <a:pt x="4806" y="1"/>
                  </a:lnTo>
                  <a:lnTo>
                    <a:pt x="5184" y="111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620125" y="5163750"/>
              <a:ext cx="402450" cy="136275"/>
            </a:xfrm>
            <a:custGeom>
              <a:rect b="b" l="l" r="r" t="t"/>
              <a:pathLst>
                <a:path extrusionOk="0" h="5451" w="16098">
                  <a:moveTo>
                    <a:pt x="8799" y="1"/>
                  </a:moveTo>
                  <a:lnTo>
                    <a:pt x="8687" y="15"/>
                  </a:lnTo>
                  <a:lnTo>
                    <a:pt x="8575" y="43"/>
                  </a:lnTo>
                  <a:lnTo>
                    <a:pt x="8476" y="71"/>
                  </a:lnTo>
                  <a:lnTo>
                    <a:pt x="8378" y="113"/>
                  </a:lnTo>
                  <a:lnTo>
                    <a:pt x="8280" y="169"/>
                  </a:lnTo>
                  <a:lnTo>
                    <a:pt x="8182" y="225"/>
                  </a:lnTo>
                  <a:lnTo>
                    <a:pt x="8098" y="295"/>
                  </a:lnTo>
                  <a:lnTo>
                    <a:pt x="7860" y="491"/>
                  </a:lnTo>
                  <a:lnTo>
                    <a:pt x="7580" y="687"/>
                  </a:lnTo>
                  <a:lnTo>
                    <a:pt x="7272" y="897"/>
                  </a:lnTo>
                  <a:lnTo>
                    <a:pt x="6921" y="1093"/>
                  </a:lnTo>
                  <a:lnTo>
                    <a:pt x="6543" y="1290"/>
                  </a:lnTo>
                  <a:lnTo>
                    <a:pt x="6137" y="1486"/>
                  </a:lnTo>
                  <a:lnTo>
                    <a:pt x="5689" y="1682"/>
                  </a:lnTo>
                  <a:lnTo>
                    <a:pt x="5212" y="1878"/>
                  </a:lnTo>
                  <a:lnTo>
                    <a:pt x="4708" y="2074"/>
                  </a:lnTo>
                  <a:lnTo>
                    <a:pt x="4176" y="2256"/>
                  </a:lnTo>
                  <a:lnTo>
                    <a:pt x="3615" y="2438"/>
                  </a:lnTo>
                  <a:lnTo>
                    <a:pt x="3027" y="2620"/>
                  </a:lnTo>
                  <a:lnTo>
                    <a:pt x="2410" y="2789"/>
                  </a:lnTo>
                  <a:lnTo>
                    <a:pt x="1780" y="2957"/>
                  </a:lnTo>
                  <a:lnTo>
                    <a:pt x="1122" y="3125"/>
                  </a:lnTo>
                  <a:lnTo>
                    <a:pt x="435" y="3279"/>
                  </a:lnTo>
                  <a:lnTo>
                    <a:pt x="365" y="3293"/>
                  </a:lnTo>
                  <a:lnTo>
                    <a:pt x="295" y="3335"/>
                  </a:lnTo>
                  <a:lnTo>
                    <a:pt x="239" y="3377"/>
                  </a:lnTo>
                  <a:lnTo>
                    <a:pt x="183" y="3419"/>
                  </a:lnTo>
                  <a:lnTo>
                    <a:pt x="127" y="3475"/>
                  </a:lnTo>
                  <a:lnTo>
                    <a:pt x="99" y="3545"/>
                  </a:lnTo>
                  <a:lnTo>
                    <a:pt x="57" y="3615"/>
                  </a:lnTo>
                  <a:lnTo>
                    <a:pt x="29" y="3685"/>
                  </a:lnTo>
                  <a:lnTo>
                    <a:pt x="1" y="3853"/>
                  </a:lnTo>
                  <a:lnTo>
                    <a:pt x="1" y="4049"/>
                  </a:lnTo>
                  <a:lnTo>
                    <a:pt x="29" y="4232"/>
                  </a:lnTo>
                  <a:lnTo>
                    <a:pt x="99" y="4428"/>
                  </a:lnTo>
                  <a:lnTo>
                    <a:pt x="197" y="4624"/>
                  </a:lnTo>
                  <a:lnTo>
                    <a:pt x="253" y="4722"/>
                  </a:lnTo>
                  <a:lnTo>
                    <a:pt x="323" y="4806"/>
                  </a:lnTo>
                  <a:lnTo>
                    <a:pt x="407" y="4890"/>
                  </a:lnTo>
                  <a:lnTo>
                    <a:pt x="491" y="4974"/>
                  </a:lnTo>
                  <a:lnTo>
                    <a:pt x="589" y="5058"/>
                  </a:lnTo>
                  <a:lnTo>
                    <a:pt x="701" y="5128"/>
                  </a:lnTo>
                  <a:lnTo>
                    <a:pt x="813" y="5198"/>
                  </a:lnTo>
                  <a:lnTo>
                    <a:pt x="940" y="5268"/>
                  </a:lnTo>
                  <a:lnTo>
                    <a:pt x="1066" y="5310"/>
                  </a:lnTo>
                  <a:lnTo>
                    <a:pt x="1220" y="5366"/>
                  </a:lnTo>
                  <a:lnTo>
                    <a:pt x="1374" y="5394"/>
                  </a:lnTo>
                  <a:lnTo>
                    <a:pt x="1528" y="5422"/>
                  </a:lnTo>
                  <a:lnTo>
                    <a:pt x="1710" y="5436"/>
                  </a:lnTo>
                  <a:lnTo>
                    <a:pt x="1892" y="5450"/>
                  </a:lnTo>
                  <a:lnTo>
                    <a:pt x="2747" y="5436"/>
                  </a:lnTo>
                  <a:lnTo>
                    <a:pt x="3769" y="5422"/>
                  </a:lnTo>
                  <a:lnTo>
                    <a:pt x="6039" y="5366"/>
                  </a:lnTo>
                  <a:lnTo>
                    <a:pt x="8196" y="5324"/>
                  </a:lnTo>
                  <a:lnTo>
                    <a:pt x="9765" y="5296"/>
                  </a:lnTo>
                  <a:lnTo>
                    <a:pt x="10606" y="5296"/>
                  </a:lnTo>
                  <a:lnTo>
                    <a:pt x="11376" y="5310"/>
                  </a:lnTo>
                  <a:lnTo>
                    <a:pt x="12749" y="5352"/>
                  </a:lnTo>
                  <a:lnTo>
                    <a:pt x="14038" y="5408"/>
                  </a:lnTo>
                  <a:lnTo>
                    <a:pt x="15383" y="5436"/>
                  </a:lnTo>
                  <a:lnTo>
                    <a:pt x="15467" y="5450"/>
                  </a:lnTo>
                  <a:lnTo>
                    <a:pt x="15537" y="5436"/>
                  </a:lnTo>
                  <a:lnTo>
                    <a:pt x="15677" y="5394"/>
                  </a:lnTo>
                  <a:lnTo>
                    <a:pt x="15803" y="5324"/>
                  </a:lnTo>
                  <a:lnTo>
                    <a:pt x="15901" y="5240"/>
                  </a:lnTo>
                  <a:lnTo>
                    <a:pt x="15985" y="5142"/>
                  </a:lnTo>
                  <a:lnTo>
                    <a:pt x="16055" y="5016"/>
                  </a:lnTo>
                  <a:lnTo>
                    <a:pt x="16083" y="4890"/>
                  </a:lnTo>
                  <a:lnTo>
                    <a:pt x="16097" y="4750"/>
                  </a:lnTo>
                  <a:lnTo>
                    <a:pt x="16083" y="4610"/>
                  </a:lnTo>
                  <a:lnTo>
                    <a:pt x="15145" y="337"/>
                  </a:lnTo>
                  <a:lnTo>
                    <a:pt x="15117" y="267"/>
                  </a:lnTo>
                  <a:lnTo>
                    <a:pt x="15089" y="197"/>
                  </a:lnTo>
                  <a:lnTo>
                    <a:pt x="15047" y="141"/>
                  </a:lnTo>
                  <a:lnTo>
                    <a:pt x="14991" y="99"/>
                  </a:lnTo>
                  <a:lnTo>
                    <a:pt x="14935" y="57"/>
                  </a:lnTo>
                  <a:lnTo>
                    <a:pt x="14879" y="29"/>
                  </a:lnTo>
                  <a:lnTo>
                    <a:pt x="14809" y="15"/>
                  </a:lnTo>
                  <a:lnTo>
                    <a:pt x="147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002325" y="5159900"/>
              <a:ext cx="402450" cy="136275"/>
            </a:xfrm>
            <a:custGeom>
              <a:rect b="b" l="l" r="r" t="t"/>
              <a:pathLst>
                <a:path extrusionOk="0" h="5451" w="16098">
                  <a:moveTo>
                    <a:pt x="8798" y="1"/>
                  </a:moveTo>
                  <a:lnTo>
                    <a:pt x="8686" y="15"/>
                  </a:lnTo>
                  <a:lnTo>
                    <a:pt x="8574" y="43"/>
                  </a:lnTo>
                  <a:lnTo>
                    <a:pt x="8476" y="71"/>
                  </a:lnTo>
                  <a:lnTo>
                    <a:pt x="8378" y="113"/>
                  </a:lnTo>
                  <a:lnTo>
                    <a:pt x="8280" y="169"/>
                  </a:lnTo>
                  <a:lnTo>
                    <a:pt x="8182" y="225"/>
                  </a:lnTo>
                  <a:lnTo>
                    <a:pt x="8098" y="295"/>
                  </a:lnTo>
                  <a:lnTo>
                    <a:pt x="7860" y="491"/>
                  </a:lnTo>
                  <a:lnTo>
                    <a:pt x="7580" y="687"/>
                  </a:lnTo>
                  <a:lnTo>
                    <a:pt x="7271" y="897"/>
                  </a:lnTo>
                  <a:lnTo>
                    <a:pt x="6921" y="1093"/>
                  </a:lnTo>
                  <a:lnTo>
                    <a:pt x="6543" y="1290"/>
                  </a:lnTo>
                  <a:lnTo>
                    <a:pt x="6137" y="1486"/>
                  </a:lnTo>
                  <a:lnTo>
                    <a:pt x="5688" y="1682"/>
                  </a:lnTo>
                  <a:lnTo>
                    <a:pt x="5212" y="1878"/>
                  </a:lnTo>
                  <a:lnTo>
                    <a:pt x="4708" y="2074"/>
                  </a:lnTo>
                  <a:lnTo>
                    <a:pt x="4175" y="2256"/>
                  </a:lnTo>
                  <a:lnTo>
                    <a:pt x="3615" y="2438"/>
                  </a:lnTo>
                  <a:lnTo>
                    <a:pt x="3027" y="2620"/>
                  </a:lnTo>
                  <a:lnTo>
                    <a:pt x="2410" y="2788"/>
                  </a:lnTo>
                  <a:lnTo>
                    <a:pt x="1780" y="2957"/>
                  </a:lnTo>
                  <a:lnTo>
                    <a:pt x="1121" y="3125"/>
                  </a:lnTo>
                  <a:lnTo>
                    <a:pt x="435" y="3279"/>
                  </a:lnTo>
                  <a:lnTo>
                    <a:pt x="365" y="3293"/>
                  </a:lnTo>
                  <a:lnTo>
                    <a:pt x="295" y="3335"/>
                  </a:lnTo>
                  <a:lnTo>
                    <a:pt x="239" y="3377"/>
                  </a:lnTo>
                  <a:lnTo>
                    <a:pt x="183" y="3419"/>
                  </a:lnTo>
                  <a:lnTo>
                    <a:pt x="127" y="3475"/>
                  </a:lnTo>
                  <a:lnTo>
                    <a:pt x="99" y="3545"/>
                  </a:lnTo>
                  <a:lnTo>
                    <a:pt x="57" y="3615"/>
                  </a:lnTo>
                  <a:lnTo>
                    <a:pt x="29" y="3699"/>
                  </a:lnTo>
                  <a:lnTo>
                    <a:pt x="1" y="3867"/>
                  </a:lnTo>
                  <a:lnTo>
                    <a:pt x="1" y="4049"/>
                  </a:lnTo>
                  <a:lnTo>
                    <a:pt x="43" y="4231"/>
                  </a:lnTo>
                  <a:lnTo>
                    <a:pt x="99" y="4428"/>
                  </a:lnTo>
                  <a:lnTo>
                    <a:pt x="197" y="4624"/>
                  </a:lnTo>
                  <a:lnTo>
                    <a:pt x="253" y="4722"/>
                  </a:lnTo>
                  <a:lnTo>
                    <a:pt x="323" y="4806"/>
                  </a:lnTo>
                  <a:lnTo>
                    <a:pt x="407" y="4904"/>
                  </a:lnTo>
                  <a:lnTo>
                    <a:pt x="491" y="4988"/>
                  </a:lnTo>
                  <a:lnTo>
                    <a:pt x="589" y="5058"/>
                  </a:lnTo>
                  <a:lnTo>
                    <a:pt x="701" y="5142"/>
                  </a:lnTo>
                  <a:lnTo>
                    <a:pt x="813" y="5198"/>
                  </a:lnTo>
                  <a:lnTo>
                    <a:pt x="939" y="5268"/>
                  </a:lnTo>
                  <a:lnTo>
                    <a:pt x="1065" y="5324"/>
                  </a:lnTo>
                  <a:lnTo>
                    <a:pt x="1220" y="5366"/>
                  </a:lnTo>
                  <a:lnTo>
                    <a:pt x="1374" y="5394"/>
                  </a:lnTo>
                  <a:lnTo>
                    <a:pt x="1528" y="5422"/>
                  </a:lnTo>
                  <a:lnTo>
                    <a:pt x="1710" y="5436"/>
                  </a:lnTo>
                  <a:lnTo>
                    <a:pt x="1892" y="5450"/>
                  </a:lnTo>
                  <a:lnTo>
                    <a:pt x="2747" y="5436"/>
                  </a:lnTo>
                  <a:lnTo>
                    <a:pt x="3769" y="5422"/>
                  </a:lnTo>
                  <a:lnTo>
                    <a:pt x="6039" y="5366"/>
                  </a:lnTo>
                  <a:lnTo>
                    <a:pt x="8196" y="5324"/>
                  </a:lnTo>
                  <a:lnTo>
                    <a:pt x="9765" y="5296"/>
                  </a:lnTo>
                  <a:lnTo>
                    <a:pt x="10606" y="5296"/>
                  </a:lnTo>
                  <a:lnTo>
                    <a:pt x="11376" y="5310"/>
                  </a:lnTo>
                  <a:lnTo>
                    <a:pt x="12749" y="5352"/>
                  </a:lnTo>
                  <a:lnTo>
                    <a:pt x="14052" y="5408"/>
                  </a:lnTo>
                  <a:lnTo>
                    <a:pt x="15383" y="5436"/>
                  </a:lnTo>
                  <a:lnTo>
                    <a:pt x="15467" y="5450"/>
                  </a:lnTo>
                  <a:lnTo>
                    <a:pt x="15537" y="5436"/>
                  </a:lnTo>
                  <a:lnTo>
                    <a:pt x="15677" y="5394"/>
                  </a:lnTo>
                  <a:lnTo>
                    <a:pt x="15803" y="5338"/>
                  </a:lnTo>
                  <a:lnTo>
                    <a:pt x="15901" y="5240"/>
                  </a:lnTo>
                  <a:lnTo>
                    <a:pt x="15985" y="5142"/>
                  </a:lnTo>
                  <a:lnTo>
                    <a:pt x="16055" y="5016"/>
                  </a:lnTo>
                  <a:lnTo>
                    <a:pt x="16083" y="4890"/>
                  </a:lnTo>
                  <a:lnTo>
                    <a:pt x="16097" y="4750"/>
                  </a:lnTo>
                  <a:lnTo>
                    <a:pt x="16083" y="4610"/>
                  </a:lnTo>
                  <a:lnTo>
                    <a:pt x="15145" y="337"/>
                  </a:lnTo>
                  <a:lnTo>
                    <a:pt x="15117" y="267"/>
                  </a:lnTo>
                  <a:lnTo>
                    <a:pt x="15089" y="197"/>
                  </a:lnTo>
                  <a:lnTo>
                    <a:pt x="15047" y="141"/>
                  </a:lnTo>
                  <a:lnTo>
                    <a:pt x="14991" y="99"/>
                  </a:lnTo>
                  <a:lnTo>
                    <a:pt x="14935" y="57"/>
                  </a:lnTo>
                  <a:lnTo>
                    <a:pt x="14878" y="29"/>
                  </a:lnTo>
                  <a:lnTo>
                    <a:pt x="14808" y="15"/>
                  </a:lnTo>
                  <a:lnTo>
                    <a:pt x="147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347650" y="5025075"/>
              <a:ext cx="3175" cy="32575"/>
            </a:xfrm>
            <a:custGeom>
              <a:rect b="b" l="l" r="r" t="t"/>
              <a:pathLst>
                <a:path extrusionOk="0" h="1303" w="127">
                  <a:moveTo>
                    <a:pt x="1" y="0"/>
                  </a:moveTo>
                  <a:lnTo>
                    <a:pt x="113" y="1303"/>
                  </a:lnTo>
                  <a:lnTo>
                    <a:pt x="127" y="13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347650" y="5025075"/>
              <a:ext cx="3175" cy="32575"/>
            </a:xfrm>
            <a:custGeom>
              <a:rect b="b" l="l" r="r" t="t"/>
              <a:pathLst>
                <a:path extrusionOk="0" fill="none" h="1303" w="127">
                  <a:moveTo>
                    <a:pt x="15" y="0"/>
                  </a:moveTo>
                  <a:lnTo>
                    <a:pt x="1" y="0"/>
                  </a:lnTo>
                  <a:lnTo>
                    <a:pt x="113" y="1303"/>
                  </a:lnTo>
                  <a:lnTo>
                    <a:pt x="127" y="1303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5224725" y="5025075"/>
              <a:ext cx="125750" cy="45550"/>
            </a:xfrm>
            <a:custGeom>
              <a:rect b="b" l="l" r="r" t="t"/>
              <a:pathLst>
                <a:path extrusionOk="0" h="1822" w="5030">
                  <a:moveTo>
                    <a:pt x="4918" y="0"/>
                  </a:moveTo>
                  <a:lnTo>
                    <a:pt x="1" y="743"/>
                  </a:lnTo>
                  <a:lnTo>
                    <a:pt x="85" y="1821"/>
                  </a:lnTo>
                  <a:lnTo>
                    <a:pt x="5030" y="1303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5224725" y="5025075"/>
              <a:ext cx="125750" cy="45550"/>
            </a:xfrm>
            <a:custGeom>
              <a:rect b="b" l="l" r="r" t="t"/>
              <a:pathLst>
                <a:path extrusionOk="0" fill="none" h="1822" w="5030">
                  <a:moveTo>
                    <a:pt x="4918" y="0"/>
                  </a:moveTo>
                  <a:lnTo>
                    <a:pt x="1" y="743"/>
                  </a:lnTo>
                  <a:lnTo>
                    <a:pt x="85" y="1821"/>
                  </a:lnTo>
                  <a:lnTo>
                    <a:pt x="5030" y="1303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5973875" y="5020150"/>
              <a:ext cx="725" cy="23150"/>
            </a:xfrm>
            <a:custGeom>
              <a:rect b="b" l="l" r="r" t="t"/>
              <a:pathLst>
                <a:path extrusionOk="0" h="926" w="29">
                  <a:moveTo>
                    <a:pt x="0" y="1"/>
                  </a:moveTo>
                  <a:lnTo>
                    <a:pt x="0" y="1"/>
                  </a:lnTo>
                  <a:lnTo>
                    <a:pt x="28" y="926"/>
                  </a:lnTo>
                  <a:lnTo>
                    <a:pt x="28" y="9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5973875" y="5020150"/>
              <a:ext cx="725" cy="23150"/>
            </a:xfrm>
            <a:custGeom>
              <a:rect b="b" l="l" r="r" t="t"/>
              <a:pathLst>
                <a:path extrusionOk="0" fill="none" h="926" w="29">
                  <a:moveTo>
                    <a:pt x="0" y="1"/>
                  </a:moveTo>
                  <a:lnTo>
                    <a:pt x="0" y="1"/>
                  </a:lnTo>
                  <a:lnTo>
                    <a:pt x="28" y="926"/>
                  </a:lnTo>
                  <a:lnTo>
                    <a:pt x="28" y="92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5853750" y="5020150"/>
              <a:ext cx="120850" cy="23150"/>
            </a:xfrm>
            <a:custGeom>
              <a:rect b="b" l="l" r="r" t="t"/>
              <a:pathLst>
                <a:path extrusionOk="0" h="926" w="4834">
                  <a:moveTo>
                    <a:pt x="0" y="1"/>
                  </a:moveTo>
                  <a:lnTo>
                    <a:pt x="42" y="926"/>
                  </a:lnTo>
                  <a:lnTo>
                    <a:pt x="4833" y="9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853750" y="5020150"/>
              <a:ext cx="120850" cy="23150"/>
            </a:xfrm>
            <a:custGeom>
              <a:rect b="b" l="l" r="r" t="t"/>
              <a:pathLst>
                <a:path extrusionOk="0" fill="none" h="926" w="4834">
                  <a:moveTo>
                    <a:pt x="4805" y="1"/>
                  </a:moveTo>
                  <a:lnTo>
                    <a:pt x="0" y="1"/>
                  </a:lnTo>
                  <a:lnTo>
                    <a:pt x="42" y="926"/>
                  </a:lnTo>
                  <a:lnTo>
                    <a:pt x="4833" y="926"/>
                  </a:lnTo>
                  <a:lnTo>
                    <a:pt x="48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9"/>
            <p:cNvSpPr/>
            <p:nvPr/>
          </p:nvSpPr>
          <p:spPr>
            <a:xfrm>
              <a:off x="5121400" y="2463125"/>
              <a:ext cx="897325" cy="2555300"/>
            </a:xfrm>
            <a:custGeom>
              <a:rect b="b" l="l" r="r" t="t"/>
              <a:pathLst>
                <a:path extrusionOk="0" h="102212" w="35893">
                  <a:moveTo>
                    <a:pt x="6487" y="1"/>
                  </a:moveTo>
                  <a:lnTo>
                    <a:pt x="5969" y="2858"/>
                  </a:lnTo>
                  <a:lnTo>
                    <a:pt x="5675" y="4568"/>
                  </a:lnTo>
                  <a:lnTo>
                    <a:pt x="5366" y="6459"/>
                  </a:lnTo>
                  <a:lnTo>
                    <a:pt x="5030" y="8504"/>
                  </a:lnTo>
                  <a:lnTo>
                    <a:pt x="4694" y="10718"/>
                  </a:lnTo>
                  <a:lnTo>
                    <a:pt x="4344" y="13085"/>
                  </a:lnTo>
                  <a:lnTo>
                    <a:pt x="3979" y="15607"/>
                  </a:lnTo>
                  <a:lnTo>
                    <a:pt x="3615" y="18255"/>
                  </a:lnTo>
                  <a:lnTo>
                    <a:pt x="3251" y="21042"/>
                  </a:lnTo>
                  <a:lnTo>
                    <a:pt x="2887" y="23956"/>
                  </a:lnTo>
                  <a:lnTo>
                    <a:pt x="2537" y="26996"/>
                  </a:lnTo>
                  <a:lnTo>
                    <a:pt x="2186" y="30134"/>
                  </a:lnTo>
                  <a:lnTo>
                    <a:pt x="1864" y="33385"/>
                  </a:lnTo>
                  <a:lnTo>
                    <a:pt x="1542" y="36733"/>
                  </a:lnTo>
                  <a:lnTo>
                    <a:pt x="1248" y="40165"/>
                  </a:lnTo>
                  <a:lnTo>
                    <a:pt x="981" y="43681"/>
                  </a:lnTo>
                  <a:lnTo>
                    <a:pt x="729" y="47282"/>
                  </a:lnTo>
                  <a:lnTo>
                    <a:pt x="617" y="49103"/>
                  </a:lnTo>
                  <a:lnTo>
                    <a:pt x="519" y="50952"/>
                  </a:lnTo>
                  <a:lnTo>
                    <a:pt x="421" y="52801"/>
                  </a:lnTo>
                  <a:lnTo>
                    <a:pt x="337" y="54679"/>
                  </a:lnTo>
                  <a:lnTo>
                    <a:pt x="253" y="56556"/>
                  </a:lnTo>
                  <a:lnTo>
                    <a:pt x="183" y="58461"/>
                  </a:lnTo>
                  <a:lnTo>
                    <a:pt x="127" y="60366"/>
                  </a:lnTo>
                  <a:lnTo>
                    <a:pt x="85" y="62286"/>
                  </a:lnTo>
                  <a:lnTo>
                    <a:pt x="43" y="64219"/>
                  </a:lnTo>
                  <a:lnTo>
                    <a:pt x="15" y="66152"/>
                  </a:lnTo>
                  <a:lnTo>
                    <a:pt x="1" y="68113"/>
                  </a:lnTo>
                  <a:lnTo>
                    <a:pt x="1" y="70061"/>
                  </a:lnTo>
                  <a:lnTo>
                    <a:pt x="15" y="72022"/>
                  </a:lnTo>
                  <a:lnTo>
                    <a:pt x="29" y="73997"/>
                  </a:lnTo>
                  <a:lnTo>
                    <a:pt x="71" y="75973"/>
                  </a:lnTo>
                  <a:lnTo>
                    <a:pt x="113" y="77948"/>
                  </a:lnTo>
                  <a:lnTo>
                    <a:pt x="183" y="79923"/>
                  </a:lnTo>
                  <a:lnTo>
                    <a:pt x="253" y="81913"/>
                  </a:lnTo>
                  <a:lnTo>
                    <a:pt x="351" y="83902"/>
                  </a:lnTo>
                  <a:lnTo>
                    <a:pt x="463" y="85877"/>
                  </a:lnTo>
                  <a:lnTo>
                    <a:pt x="575" y="87866"/>
                  </a:lnTo>
                  <a:lnTo>
                    <a:pt x="715" y="89842"/>
                  </a:lnTo>
                  <a:lnTo>
                    <a:pt x="883" y="91831"/>
                  </a:lnTo>
                  <a:lnTo>
                    <a:pt x="1052" y="93806"/>
                  </a:lnTo>
                  <a:lnTo>
                    <a:pt x="1248" y="95782"/>
                  </a:lnTo>
                  <a:lnTo>
                    <a:pt x="1444" y="97757"/>
                  </a:lnTo>
                  <a:lnTo>
                    <a:pt x="1682" y="99718"/>
                  </a:lnTo>
                  <a:lnTo>
                    <a:pt x="1920" y="101666"/>
                  </a:lnTo>
                  <a:lnTo>
                    <a:pt x="10550" y="100601"/>
                  </a:lnTo>
                  <a:lnTo>
                    <a:pt x="10522" y="98191"/>
                  </a:lnTo>
                  <a:lnTo>
                    <a:pt x="10522" y="95361"/>
                  </a:lnTo>
                  <a:lnTo>
                    <a:pt x="10536" y="91635"/>
                  </a:lnTo>
                  <a:lnTo>
                    <a:pt x="10564" y="89478"/>
                  </a:lnTo>
                  <a:lnTo>
                    <a:pt x="10592" y="87152"/>
                  </a:lnTo>
                  <a:lnTo>
                    <a:pt x="10634" y="84658"/>
                  </a:lnTo>
                  <a:lnTo>
                    <a:pt x="10690" y="82025"/>
                  </a:lnTo>
                  <a:lnTo>
                    <a:pt x="10760" y="79265"/>
                  </a:lnTo>
                  <a:lnTo>
                    <a:pt x="10858" y="76393"/>
                  </a:lnTo>
                  <a:lnTo>
                    <a:pt x="10970" y="73423"/>
                  </a:lnTo>
                  <a:lnTo>
                    <a:pt x="11096" y="70383"/>
                  </a:lnTo>
                  <a:lnTo>
                    <a:pt x="11250" y="67287"/>
                  </a:lnTo>
                  <a:lnTo>
                    <a:pt x="11418" y="64149"/>
                  </a:lnTo>
                  <a:lnTo>
                    <a:pt x="11628" y="60983"/>
                  </a:lnTo>
                  <a:lnTo>
                    <a:pt x="11853" y="57789"/>
                  </a:lnTo>
                  <a:lnTo>
                    <a:pt x="12119" y="54623"/>
                  </a:lnTo>
                  <a:lnTo>
                    <a:pt x="12259" y="53040"/>
                  </a:lnTo>
                  <a:lnTo>
                    <a:pt x="12399" y="51471"/>
                  </a:lnTo>
                  <a:lnTo>
                    <a:pt x="12553" y="49901"/>
                  </a:lnTo>
                  <a:lnTo>
                    <a:pt x="12721" y="48360"/>
                  </a:lnTo>
                  <a:lnTo>
                    <a:pt x="12889" y="46819"/>
                  </a:lnTo>
                  <a:lnTo>
                    <a:pt x="13071" y="45306"/>
                  </a:lnTo>
                  <a:lnTo>
                    <a:pt x="13268" y="43793"/>
                  </a:lnTo>
                  <a:lnTo>
                    <a:pt x="13464" y="42322"/>
                  </a:lnTo>
                  <a:lnTo>
                    <a:pt x="13674" y="40852"/>
                  </a:lnTo>
                  <a:lnTo>
                    <a:pt x="13898" y="39423"/>
                  </a:lnTo>
                  <a:lnTo>
                    <a:pt x="14122" y="38008"/>
                  </a:lnTo>
                  <a:lnTo>
                    <a:pt x="14360" y="36635"/>
                  </a:lnTo>
                  <a:lnTo>
                    <a:pt x="14612" y="35276"/>
                  </a:lnTo>
                  <a:lnTo>
                    <a:pt x="14879" y="33959"/>
                  </a:lnTo>
                  <a:lnTo>
                    <a:pt x="15145" y="32684"/>
                  </a:lnTo>
                  <a:lnTo>
                    <a:pt x="15425" y="31437"/>
                  </a:lnTo>
                  <a:lnTo>
                    <a:pt x="15719" y="30219"/>
                  </a:lnTo>
                  <a:lnTo>
                    <a:pt x="16013" y="29056"/>
                  </a:lnTo>
                  <a:lnTo>
                    <a:pt x="16336" y="27935"/>
                  </a:lnTo>
                  <a:lnTo>
                    <a:pt x="16658" y="26856"/>
                  </a:lnTo>
                  <a:lnTo>
                    <a:pt x="16994" y="25820"/>
                  </a:lnTo>
                  <a:lnTo>
                    <a:pt x="17344" y="24839"/>
                  </a:lnTo>
                  <a:lnTo>
                    <a:pt x="17680" y="28958"/>
                  </a:lnTo>
                  <a:lnTo>
                    <a:pt x="18031" y="33076"/>
                  </a:lnTo>
                  <a:lnTo>
                    <a:pt x="18381" y="37111"/>
                  </a:lnTo>
                  <a:lnTo>
                    <a:pt x="18745" y="41006"/>
                  </a:lnTo>
                  <a:lnTo>
                    <a:pt x="19109" y="44676"/>
                  </a:lnTo>
                  <a:lnTo>
                    <a:pt x="19474" y="48038"/>
                  </a:lnTo>
                  <a:lnTo>
                    <a:pt x="19642" y="49593"/>
                  </a:lnTo>
                  <a:lnTo>
                    <a:pt x="19824" y="51050"/>
                  </a:lnTo>
                  <a:lnTo>
                    <a:pt x="19992" y="52395"/>
                  </a:lnTo>
                  <a:lnTo>
                    <a:pt x="20160" y="53628"/>
                  </a:lnTo>
                  <a:lnTo>
                    <a:pt x="22191" y="67651"/>
                  </a:lnTo>
                  <a:lnTo>
                    <a:pt x="24475" y="83636"/>
                  </a:lnTo>
                  <a:lnTo>
                    <a:pt x="27123" y="102212"/>
                  </a:lnTo>
                  <a:lnTo>
                    <a:pt x="35892" y="102212"/>
                  </a:lnTo>
                  <a:lnTo>
                    <a:pt x="34898" y="84392"/>
                  </a:lnTo>
                  <a:lnTo>
                    <a:pt x="33273" y="55323"/>
                  </a:lnTo>
                  <a:lnTo>
                    <a:pt x="33189" y="53740"/>
                  </a:lnTo>
                  <a:lnTo>
                    <a:pt x="33105" y="52059"/>
                  </a:lnTo>
                  <a:lnTo>
                    <a:pt x="32964" y="48402"/>
                  </a:lnTo>
                  <a:lnTo>
                    <a:pt x="32824" y="44466"/>
                  </a:lnTo>
                  <a:lnTo>
                    <a:pt x="32684" y="40277"/>
                  </a:lnTo>
                  <a:lnTo>
                    <a:pt x="32572" y="35948"/>
                  </a:lnTo>
                  <a:lnTo>
                    <a:pt x="32474" y="31549"/>
                  </a:lnTo>
                  <a:lnTo>
                    <a:pt x="32376" y="27150"/>
                  </a:lnTo>
                  <a:lnTo>
                    <a:pt x="32292" y="22822"/>
                  </a:lnTo>
                  <a:lnTo>
                    <a:pt x="32152" y="14682"/>
                  </a:lnTo>
                  <a:lnTo>
                    <a:pt x="32040" y="7776"/>
                  </a:lnTo>
                  <a:lnTo>
                    <a:pt x="319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9"/>
            <p:cNvSpPr/>
            <p:nvPr/>
          </p:nvSpPr>
          <p:spPr>
            <a:xfrm>
              <a:off x="5121400" y="2463125"/>
              <a:ext cx="897325" cy="2555300"/>
            </a:xfrm>
            <a:custGeom>
              <a:rect b="b" l="l" r="r" t="t"/>
              <a:pathLst>
                <a:path extrusionOk="0" fill="none" h="102212" w="35893">
                  <a:moveTo>
                    <a:pt x="31942" y="1"/>
                  </a:moveTo>
                  <a:lnTo>
                    <a:pt x="6487" y="1"/>
                  </a:lnTo>
                  <a:lnTo>
                    <a:pt x="6487" y="1"/>
                  </a:lnTo>
                  <a:lnTo>
                    <a:pt x="5969" y="2858"/>
                  </a:lnTo>
                  <a:lnTo>
                    <a:pt x="5675" y="4568"/>
                  </a:lnTo>
                  <a:lnTo>
                    <a:pt x="5366" y="6459"/>
                  </a:lnTo>
                  <a:lnTo>
                    <a:pt x="5030" y="8504"/>
                  </a:lnTo>
                  <a:lnTo>
                    <a:pt x="4694" y="10718"/>
                  </a:lnTo>
                  <a:lnTo>
                    <a:pt x="4344" y="13085"/>
                  </a:lnTo>
                  <a:lnTo>
                    <a:pt x="3979" y="15607"/>
                  </a:lnTo>
                  <a:lnTo>
                    <a:pt x="3615" y="18255"/>
                  </a:lnTo>
                  <a:lnTo>
                    <a:pt x="3251" y="21042"/>
                  </a:lnTo>
                  <a:lnTo>
                    <a:pt x="2887" y="23956"/>
                  </a:lnTo>
                  <a:lnTo>
                    <a:pt x="2537" y="26996"/>
                  </a:lnTo>
                  <a:lnTo>
                    <a:pt x="2186" y="30134"/>
                  </a:lnTo>
                  <a:lnTo>
                    <a:pt x="1864" y="33385"/>
                  </a:lnTo>
                  <a:lnTo>
                    <a:pt x="1542" y="36733"/>
                  </a:lnTo>
                  <a:lnTo>
                    <a:pt x="1248" y="40165"/>
                  </a:lnTo>
                  <a:lnTo>
                    <a:pt x="981" y="43681"/>
                  </a:lnTo>
                  <a:lnTo>
                    <a:pt x="729" y="47282"/>
                  </a:lnTo>
                  <a:lnTo>
                    <a:pt x="617" y="49103"/>
                  </a:lnTo>
                  <a:lnTo>
                    <a:pt x="519" y="50952"/>
                  </a:lnTo>
                  <a:lnTo>
                    <a:pt x="421" y="52801"/>
                  </a:lnTo>
                  <a:lnTo>
                    <a:pt x="337" y="54679"/>
                  </a:lnTo>
                  <a:lnTo>
                    <a:pt x="253" y="56556"/>
                  </a:lnTo>
                  <a:lnTo>
                    <a:pt x="183" y="58461"/>
                  </a:lnTo>
                  <a:lnTo>
                    <a:pt x="127" y="60366"/>
                  </a:lnTo>
                  <a:lnTo>
                    <a:pt x="85" y="62286"/>
                  </a:lnTo>
                  <a:lnTo>
                    <a:pt x="43" y="64219"/>
                  </a:lnTo>
                  <a:lnTo>
                    <a:pt x="15" y="66152"/>
                  </a:lnTo>
                  <a:lnTo>
                    <a:pt x="1" y="68113"/>
                  </a:lnTo>
                  <a:lnTo>
                    <a:pt x="1" y="70061"/>
                  </a:lnTo>
                  <a:lnTo>
                    <a:pt x="15" y="72022"/>
                  </a:lnTo>
                  <a:lnTo>
                    <a:pt x="29" y="73997"/>
                  </a:lnTo>
                  <a:lnTo>
                    <a:pt x="71" y="75973"/>
                  </a:lnTo>
                  <a:lnTo>
                    <a:pt x="113" y="77948"/>
                  </a:lnTo>
                  <a:lnTo>
                    <a:pt x="183" y="79923"/>
                  </a:lnTo>
                  <a:lnTo>
                    <a:pt x="253" y="81913"/>
                  </a:lnTo>
                  <a:lnTo>
                    <a:pt x="351" y="83902"/>
                  </a:lnTo>
                  <a:lnTo>
                    <a:pt x="463" y="85877"/>
                  </a:lnTo>
                  <a:lnTo>
                    <a:pt x="575" y="87866"/>
                  </a:lnTo>
                  <a:lnTo>
                    <a:pt x="715" y="89842"/>
                  </a:lnTo>
                  <a:lnTo>
                    <a:pt x="883" y="91831"/>
                  </a:lnTo>
                  <a:lnTo>
                    <a:pt x="1052" y="93806"/>
                  </a:lnTo>
                  <a:lnTo>
                    <a:pt x="1248" y="95782"/>
                  </a:lnTo>
                  <a:lnTo>
                    <a:pt x="1444" y="97757"/>
                  </a:lnTo>
                  <a:lnTo>
                    <a:pt x="1682" y="99718"/>
                  </a:lnTo>
                  <a:lnTo>
                    <a:pt x="1920" y="101666"/>
                  </a:lnTo>
                  <a:lnTo>
                    <a:pt x="10550" y="100601"/>
                  </a:lnTo>
                  <a:lnTo>
                    <a:pt x="10550" y="100601"/>
                  </a:lnTo>
                  <a:lnTo>
                    <a:pt x="10522" y="98191"/>
                  </a:lnTo>
                  <a:lnTo>
                    <a:pt x="10522" y="95361"/>
                  </a:lnTo>
                  <a:lnTo>
                    <a:pt x="10536" y="91635"/>
                  </a:lnTo>
                  <a:lnTo>
                    <a:pt x="10564" y="89478"/>
                  </a:lnTo>
                  <a:lnTo>
                    <a:pt x="10592" y="87152"/>
                  </a:lnTo>
                  <a:lnTo>
                    <a:pt x="10634" y="84658"/>
                  </a:lnTo>
                  <a:lnTo>
                    <a:pt x="10690" y="82025"/>
                  </a:lnTo>
                  <a:lnTo>
                    <a:pt x="10760" y="79265"/>
                  </a:lnTo>
                  <a:lnTo>
                    <a:pt x="10858" y="76393"/>
                  </a:lnTo>
                  <a:lnTo>
                    <a:pt x="10970" y="73423"/>
                  </a:lnTo>
                  <a:lnTo>
                    <a:pt x="11096" y="70383"/>
                  </a:lnTo>
                  <a:lnTo>
                    <a:pt x="11250" y="67287"/>
                  </a:lnTo>
                  <a:lnTo>
                    <a:pt x="11418" y="64149"/>
                  </a:lnTo>
                  <a:lnTo>
                    <a:pt x="11628" y="60983"/>
                  </a:lnTo>
                  <a:lnTo>
                    <a:pt x="11853" y="57789"/>
                  </a:lnTo>
                  <a:lnTo>
                    <a:pt x="12119" y="54623"/>
                  </a:lnTo>
                  <a:lnTo>
                    <a:pt x="12259" y="53040"/>
                  </a:lnTo>
                  <a:lnTo>
                    <a:pt x="12399" y="51471"/>
                  </a:lnTo>
                  <a:lnTo>
                    <a:pt x="12553" y="49901"/>
                  </a:lnTo>
                  <a:lnTo>
                    <a:pt x="12721" y="48360"/>
                  </a:lnTo>
                  <a:lnTo>
                    <a:pt x="12889" y="46819"/>
                  </a:lnTo>
                  <a:lnTo>
                    <a:pt x="13071" y="45306"/>
                  </a:lnTo>
                  <a:lnTo>
                    <a:pt x="13268" y="43793"/>
                  </a:lnTo>
                  <a:lnTo>
                    <a:pt x="13464" y="42322"/>
                  </a:lnTo>
                  <a:lnTo>
                    <a:pt x="13674" y="40852"/>
                  </a:lnTo>
                  <a:lnTo>
                    <a:pt x="13898" y="39423"/>
                  </a:lnTo>
                  <a:lnTo>
                    <a:pt x="14122" y="38008"/>
                  </a:lnTo>
                  <a:lnTo>
                    <a:pt x="14360" y="36635"/>
                  </a:lnTo>
                  <a:lnTo>
                    <a:pt x="14612" y="35276"/>
                  </a:lnTo>
                  <a:lnTo>
                    <a:pt x="14879" y="33959"/>
                  </a:lnTo>
                  <a:lnTo>
                    <a:pt x="15145" y="32684"/>
                  </a:lnTo>
                  <a:lnTo>
                    <a:pt x="15425" y="31437"/>
                  </a:lnTo>
                  <a:lnTo>
                    <a:pt x="15719" y="30219"/>
                  </a:lnTo>
                  <a:lnTo>
                    <a:pt x="16013" y="29056"/>
                  </a:lnTo>
                  <a:lnTo>
                    <a:pt x="16336" y="27935"/>
                  </a:lnTo>
                  <a:lnTo>
                    <a:pt x="16658" y="26856"/>
                  </a:lnTo>
                  <a:lnTo>
                    <a:pt x="16994" y="25820"/>
                  </a:lnTo>
                  <a:lnTo>
                    <a:pt x="17344" y="24839"/>
                  </a:lnTo>
                  <a:lnTo>
                    <a:pt x="17344" y="24839"/>
                  </a:lnTo>
                  <a:lnTo>
                    <a:pt x="17680" y="28958"/>
                  </a:lnTo>
                  <a:lnTo>
                    <a:pt x="18031" y="33076"/>
                  </a:lnTo>
                  <a:lnTo>
                    <a:pt x="18381" y="37111"/>
                  </a:lnTo>
                  <a:lnTo>
                    <a:pt x="18745" y="41006"/>
                  </a:lnTo>
                  <a:lnTo>
                    <a:pt x="19109" y="44676"/>
                  </a:lnTo>
                  <a:lnTo>
                    <a:pt x="19474" y="48038"/>
                  </a:lnTo>
                  <a:lnTo>
                    <a:pt x="19642" y="49593"/>
                  </a:lnTo>
                  <a:lnTo>
                    <a:pt x="19824" y="51050"/>
                  </a:lnTo>
                  <a:lnTo>
                    <a:pt x="19992" y="52395"/>
                  </a:lnTo>
                  <a:lnTo>
                    <a:pt x="20160" y="53628"/>
                  </a:lnTo>
                  <a:lnTo>
                    <a:pt x="20160" y="53628"/>
                  </a:lnTo>
                  <a:lnTo>
                    <a:pt x="22191" y="67651"/>
                  </a:lnTo>
                  <a:lnTo>
                    <a:pt x="24475" y="83636"/>
                  </a:lnTo>
                  <a:lnTo>
                    <a:pt x="27123" y="102212"/>
                  </a:lnTo>
                  <a:lnTo>
                    <a:pt x="35892" y="102212"/>
                  </a:lnTo>
                  <a:lnTo>
                    <a:pt x="35892" y="102212"/>
                  </a:lnTo>
                  <a:lnTo>
                    <a:pt x="34898" y="84392"/>
                  </a:lnTo>
                  <a:lnTo>
                    <a:pt x="33273" y="55323"/>
                  </a:lnTo>
                  <a:lnTo>
                    <a:pt x="33273" y="55323"/>
                  </a:lnTo>
                  <a:lnTo>
                    <a:pt x="33189" y="53740"/>
                  </a:lnTo>
                  <a:lnTo>
                    <a:pt x="33105" y="52059"/>
                  </a:lnTo>
                  <a:lnTo>
                    <a:pt x="32964" y="48402"/>
                  </a:lnTo>
                  <a:lnTo>
                    <a:pt x="32824" y="44466"/>
                  </a:lnTo>
                  <a:lnTo>
                    <a:pt x="32684" y="40277"/>
                  </a:lnTo>
                  <a:lnTo>
                    <a:pt x="32572" y="35948"/>
                  </a:lnTo>
                  <a:lnTo>
                    <a:pt x="32474" y="31549"/>
                  </a:lnTo>
                  <a:lnTo>
                    <a:pt x="32376" y="27150"/>
                  </a:lnTo>
                  <a:lnTo>
                    <a:pt x="32292" y="22822"/>
                  </a:lnTo>
                  <a:lnTo>
                    <a:pt x="32152" y="14682"/>
                  </a:lnTo>
                  <a:lnTo>
                    <a:pt x="32040" y="7776"/>
                  </a:lnTo>
                  <a:lnTo>
                    <a:pt x="319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9"/>
            <p:cNvSpPr/>
            <p:nvPr/>
          </p:nvSpPr>
          <p:spPr>
            <a:xfrm>
              <a:off x="5517175" y="3084075"/>
              <a:ext cx="37850" cy="122975"/>
            </a:xfrm>
            <a:custGeom>
              <a:rect b="b" l="l" r="r" t="t"/>
              <a:pathLst>
                <a:path extrusionOk="0" h="4919" w="1514">
                  <a:moveTo>
                    <a:pt x="1513" y="1"/>
                  </a:moveTo>
                  <a:lnTo>
                    <a:pt x="1317" y="561"/>
                  </a:lnTo>
                  <a:lnTo>
                    <a:pt x="1121" y="1136"/>
                  </a:lnTo>
                  <a:lnTo>
                    <a:pt x="925" y="1724"/>
                  </a:lnTo>
                  <a:lnTo>
                    <a:pt x="729" y="2341"/>
                  </a:lnTo>
                  <a:lnTo>
                    <a:pt x="350" y="3601"/>
                  </a:lnTo>
                  <a:lnTo>
                    <a:pt x="0" y="4918"/>
                  </a:lnTo>
                  <a:lnTo>
                    <a:pt x="350" y="3685"/>
                  </a:lnTo>
                  <a:lnTo>
                    <a:pt x="715" y="2439"/>
                  </a:lnTo>
                  <a:lnTo>
                    <a:pt x="1107" y="122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9"/>
            <p:cNvSpPr/>
            <p:nvPr/>
          </p:nvSpPr>
          <p:spPr>
            <a:xfrm>
              <a:off x="5517175" y="3084075"/>
              <a:ext cx="37850" cy="122975"/>
            </a:xfrm>
            <a:custGeom>
              <a:rect b="b" l="l" r="r" t="t"/>
              <a:pathLst>
                <a:path extrusionOk="0" fill="none" h="4919" w="1514">
                  <a:moveTo>
                    <a:pt x="1513" y="1"/>
                  </a:moveTo>
                  <a:lnTo>
                    <a:pt x="1513" y="1"/>
                  </a:lnTo>
                  <a:lnTo>
                    <a:pt x="1317" y="561"/>
                  </a:lnTo>
                  <a:lnTo>
                    <a:pt x="1121" y="1136"/>
                  </a:lnTo>
                  <a:lnTo>
                    <a:pt x="925" y="1724"/>
                  </a:lnTo>
                  <a:lnTo>
                    <a:pt x="729" y="2341"/>
                  </a:lnTo>
                  <a:lnTo>
                    <a:pt x="350" y="3601"/>
                  </a:lnTo>
                  <a:lnTo>
                    <a:pt x="0" y="4918"/>
                  </a:lnTo>
                  <a:lnTo>
                    <a:pt x="0" y="4918"/>
                  </a:lnTo>
                  <a:lnTo>
                    <a:pt x="350" y="3685"/>
                  </a:lnTo>
                  <a:lnTo>
                    <a:pt x="715" y="2439"/>
                  </a:lnTo>
                  <a:lnTo>
                    <a:pt x="1107" y="1220"/>
                  </a:lnTo>
                  <a:lnTo>
                    <a:pt x="1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9"/>
            <p:cNvSpPr/>
            <p:nvPr/>
          </p:nvSpPr>
          <p:spPr>
            <a:xfrm>
              <a:off x="5481100" y="2857500"/>
              <a:ext cx="73925" cy="501900"/>
            </a:xfrm>
            <a:custGeom>
              <a:rect b="b" l="l" r="r" t="t"/>
              <a:pathLst>
                <a:path extrusionOk="0" h="20076" w="2957">
                  <a:moveTo>
                    <a:pt x="2256" y="0"/>
                  </a:moveTo>
                  <a:lnTo>
                    <a:pt x="2130" y="462"/>
                  </a:lnTo>
                  <a:lnTo>
                    <a:pt x="1990" y="1023"/>
                  </a:lnTo>
                  <a:lnTo>
                    <a:pt x="1821" y="1765"/>
                  </a:lnTo>
                  <a:lnTo>
                    <a:pt x="1611" y="2690"/>
                  </a:lnTo>
                  <a:lnTo>
                    <a:pt x="1387" y="3782"/>
                  </a:lnTo>
                  <a:lnTo>
                    <a:pt x="1149" y="5015"/>
                  </a:lnTo>
                  <a:lnTo>
                    <a:pt x="911" y="6374"/>
                  </a:lnTo>
                  <a:lnTo>
                    <a:pt x="687" y="7859"/>
                  </a:lnTo>
                  <a:lnTo>
                    <a:pt x="575" y="8630"/>
                  </a:lnTo>
                  <a:lnTo>
                    <a:pt x="477" y="9428"/>
                  </a:lnTo>
                  <a:lnTo>
                    <a:pt x="379" y="10255"/>
                  </a:lnTo>
                  <a:lnTo>
                    <a:pt x="294" y="11095"/>
                  </a:lnTo>
                  <a:lnTo>
                    <a:pt x="210" y="11950"/>
                  </a:lnTo>
                  <a:lnTo>
                    <a:pt x="154" y="12818"/>
                  </a:lnTo>
                  <a:lnTo>
                    <a:pt x="98" y="13701"/>
                  </a:lnTo>
                  <a:lnTo>
                    <a:pt x="42" y="14598"/>
                  </a:lnTo>
                  <a:lnTo>
                    <a:pt x="14" y="15494"/>
                  </a:lnTo>
                  <a:lnTo>
                    <a:pt x="0" y="16405"/>
                  </a:lnTo>
                  <a:lnTo>
                    <a:pt x="0" y="17315"/>
                  </a:lnTo>
                  <a:lnTo>
                    <a:pt x="28" y="18240"/>
                  </a:lnTo>
                  <a:lnTo>
                    <a:pt x="56" y="19151"/>
                  </a:lnTo>
                  <a:lnTo>
                    <a:pt x="112" y="20075"/>
                  </a:lnTo>
                  <a:lnTo>
                    <a:pt x="252" y="19305"/>
                  </a:lnTo>
                  <a:lnTo>
                    <a:pt x="393" y="18534"/>
                  </a:lnTo>
                  <a:lnTo>
                    <a:pt x="547" y="17778"/>
                  </a:lnTo>
                  <a:lnTo>
                    <a:pt x="715" y="17007"/>
                  </a:lnTo>
                  <a:lnTo>
                    <a:pt x="883" y="16251"/>
                  </a:lnTo>
                  <a:lnTo>
                    <a:pt x="1065" y="15494"/>
                  </a:lnTo>
                  <a:lnTo>
                    <a:pt x="1247" y="14738"/>
                  </a:lnTo>
                  <a:lnTo>
                    <a:pt x="1443" y="13981"/>
                  </a:lnTo>
                  <a:lnTo>
                    <a:pt x="1793" y="12664"/>
                  </a:lnTo>
                  <a:lnTo>
                    <a:pt x="2172" y="11404"/>
                  </a:lnTo>
                  <a:lnTo>
                    <a:pt x="2368" y="10787"/>
                  </a:lnTo>
                  <a:lnTo>
                    <a:pt x="2564" y="10199"/>
                  </a:lnTo>
                  <a:lnTo>
                    <a:pt x="2760" y="9624"/>
                  </a:lnTo>
                  <a:lnTo>
                    <a:pt x="2956" y="906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5481100" y="2857500"/>
              <a:ext cx="73925" cy="501900"/>
            </a:xfrm>
            <a:custGeom>
              <a:rect b="b" l="l" r="r" t="t"/>
              <a:pathLst>
                <a:path extrusionOk="0" fill="none" h="20076" w="2957">
                  <a:moveTo>
                    <a:pt x="2256" y="0"/>
                  </a:moveTo>
                  <a:lnTo>
                    <a:pt x="2256" y="0"/>
                  </a:lnTo>
                  <a:lnTo>
                    <a:pt x="2130" y="462"/>
                  </a:lnTo>
                  <a:lnTo>
                    <a:pt x="1990" y="1023"/>
                  </a:lnTo>
                  <a:lnTo>
                    <a:pt x="1821" y="1765"/>
                  </a:lnTo>
                  <a:lnTo>
                    <a:pt x="1611" y="2690"/>
                  </a:lnTo>
                  <a:lnTo>
                    <a:pt x="1387" y="3782"/>
                  </a:lnTo>
                  <a:lnTo>
                    <a:pt x="1149" y="5015"/>
                  </a:lnTo>
                  <a:lnTo>
                    <a:pt x="911" y="6374"/>
                  </a:lnTo>
                  <a:lnTo>
                    <a:pt x="687" y="7859"/>
                  </a:lnTo>
                  <a:lnTo>
                    <a:pt x="575" y="8630"/>
                  </a:lnTo>
                  <a:lnTo>
                    <a:pt x="477" y="9428"/>
                  </a:lnTo>
                  <a:lnTo>
                    <a:pt x="379" y="10255"/>
                  </a:lnTo>
                  <a:lnTo>
                    <a:pt x="294" y="11095"/>
                  </a:lnTo>
                  <a:lnTo>
                    <a:pt x="210" y="11950"/>
                  </a:lnTo>
                  <a:lnTo>
                    <a:pt x="154" y="12818"/>
                  </a:lnTo>
                  <a:lnTo>
                    <a:pt x="98" y="13701"/>
                  </a:lnTo>
                  <a:lnTo>
                    <a:pt x="42" y="14598"/>
                  </a:lnTo>
                  <a:lnTo>
                    <a:pt x="14" y="15494"/>
                  </a:lnTo>
                  <a:lnTo>
                    <a:pt x="0" y="16405"/>
                  </a:lnTo>
                  <a:lnTo>
                    <a:pt x="0" y="17315"/>
                  </a:lnTo>
                  <a:lnTo>
                    <a:pt x="28" y="18240"/>
                  </a:lnTo>
                  <a:lnTo>
                    <a:pt x="56" y="19151"/>
                  </a:lnTo>
                  <a:lnTo>
                    <a:pt x="112" y="20075"/>
                  </a:lnTo>
                  <a:lnTo>
                    <a:pt x="112" y="20075"/>
                  </a:lnTo>
                  <a:lnTo>
                    <a:pt x="252" y="19305"/>
                  </a:lnTo>
                  <a:lnTo>
                    <a:pt x="393" y="18534"/>
                  </a:lnTo>
                  <a:lnTo>
                    <a:pt x="547" y="17778"/>
                  </a:lnTo>
                  <a:lnTo>
                    <a:pt x="715" y="17007"/>
                  </a:lnTo>
                  <a:lnTo>
                    <a:pt x="883" y="16251"/>
                  </a:lnTo>
                  <a:lnTo>
                    <a:pt x="1065" y="15494"/>
                  </a:lnTo>
                  <a:lnTo>
                    <a:pt x="1247" y="14738"/>
                  </a:lnTo>
                  <a:lnTo>
                    <a:pt x="1443" y="13981"/>
                  </a:lnTo>
                  <a:lnTo>
                    <a:pt x="1443" y="13981"/>
                  </a:lnTo>
                  <a:lnTo>
                    <a:pt x="1793" y="12664"/>
                  </a:lnTo>
                  <a:lnTo>
                    <a:pt x="2172" y="11404"/>
                  </a:lnTo>
                  <a:lnTo>
                    <a:pt x="2368" y="10787"/>
                  </a:lnTo>
                  <a:lnTo>
                    <a:pt x="2564" y="10199"/>
                  </a:lnTo>
                  <a:lnTo>
                    <a:pt x="2760" y="9624"/>
                  </a:lnTo>
                  <a:lnTo>
                    <a:pt x="2956" y="9064"/>
                  </a:lnTo>
                  <a:lnTo>
                    <a:pt x="2956" y="9064"/>
                  </a:lnTo>
                  <a:lnTo>
                    <a:pt x="22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5125950" y="4942050"/>
              <a:ext cx="285475" cy="113500"/>
            </a:xfrm>
            <a:custGeom>
              <a:rect b="b" l="l" r="r" t="t"/>
              <a:pathLst>
                <a:path extrusionOk="0" h="4540" w="11419">
                  <a:moveTo>
                    <a:pt x="11096" y="1"/>
                  </a:moveTo>
                  <a:lnTo>
                    <a:pt x="1" y="1458"/>
                  </a:lnTo>
                  <a:lnTo>
                    <a:pt x="757" y="4540"/>
                  </a:lnTo>
                  <a:lnTo>
                    <a:pt x="11418" y="2943"/>
                  </a:lnTo>
                  <a:lnTo>
                    <a:pt x="1109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5125950" y="4942050"/>
              <a:ext cx="285475" cy="113500"/>
            </a:xfrm>
            <a:custGeom>
              <a:rect b="b" l="l" r="r" t="t"/>
              <a:pathLst>
                <a:path extrusionOk="0" fill="none" h="4540" w="11419">
                  <a:moveTo>
                    <a:pt x="757" y="4540"/>
                  </a:moveTo>
                  <a:lnTo>
                    <a:pt x="11418" y="2943"/>
                  </a:lnTo>
                  <a:lnTo>
                    <a:pt x="11096" y="1"/>
                  </a:lnTo>
                  <a:lnTo>
                    <a:pt x="1" y="1458"/>
                  </a:lnTo>
                  <a:lnTo>
                    <a:pt x="757" y="45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5125950" y="4942050"/>
              <a:ext cx="285475" cy="113500"/>
            </a:xfrm>
            <a:custGeom>
              <a:rect b="b" l="l" r="r" t="t"/>
              <a:pathLst>
                <a:path extrusionOk="0" h="4540" w="11419">
                  <a:moveTo>
                    <a:pt x="11096" y="1"/>
                  </a:moveTo>
                  <a:lnTo>
                    <a:pt x="10354" y="99"/>
                  </a:lnTo>
                  <a:lnTo>
                    <a:pt x="1584" y="1248"/>
                  </a:lnTo>
                  <a:lnTo>
                    <a:pt x="1" y="1458"/>
                  </a:lnTo>
                  <a:lnTo>
                    <a:pt x="757" y="4540"/>
                  </a:lnTo>
                  <a:lnTo>
                    <a:pt x="11418" y="2943"/>
                  </a:lnTo>
                  <a:lnTo>
                    <a:pt x="11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9"/>
            <p:cNvSpPr/>
            <p:nvPr/>
          </p:nvSpPr>
          <p:spPr>
            <a:xfrm>
              <a:off x="5763375" y="4937850"/>
              <a:ext cx="268650" cy="82325"/>
            </a:xfrm>
            <a:custGeom>
              <a:rect b="b" l="l" r="r" t="t"/>
              <a:pathLst>
                <a:path extrusionOk="0" h="3293" w="10746">
                  <a:moveTo>
                    <a:pt x="1" y="1"/>
                  </a:moveTo>
                  <a:lnTo>
                    <a:pt x="393" y="3293"/>
                  </a:lnTo>
                  <a:lnTo>
                    <a:pt x="10746" y="3293"/>
                  </a:lnTo>
                  <a:lnTo>
                    <a:pt x="10746" y="2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9"/>
            <p:cNvSpPr/>
            <p:nvPr/>
          </p:nvSpPr>
          <p:spPr>
            <a:xfrm>
              <a:off x="5763375" y="4937850"/>
              <a:ext cx="268650" cy="82325"/>
            </a:xfrm>
            <a:custGeom>
              <a:rect b="b" l="l" r="r" t="t"/>
              <a:pathLst>
                <a:path extrusionOk="0" fill="none" h="3293" w="10746">
                  <a:moveTo>
                    <a:pt x="393" y="3293"/>
                  </a:moveTo>
                  <a:lnTo>
                    <a:pt x="10746" y="3293"/>
                  </a:lnTo>
                  <a:lnTo>
                    <a:pt x="10746" y="211"/>
                  </a:lnTo>
                  <a:lnTo>
                    <a:pt x="1" y="1"/>
                  </a:lnTo>
                  <a:lnTo>
                    <a:pt x="393" y="32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5763375" y="4937850"/>
              <a:ext cx="268650" cy="82325"/>
            </a:xfrm>
            <a:custGeom>
              <a:rect b="b" l="l" r="r" t="t"/>
              <a:pathLst>
                <a:path extrusionOk="0" h="3293" w="10746">
                  <a:moveTo>
                    <a:pt x="1" y="1"/>
                  </a:moveTo>
                  <a:lnTo>
                    <a:pt x="393" y="3293"/>
                  </a:lnTo>
                  <a:lnTo>
                    <a:pt x="10746" y="3293"/>
                  </a:lnTo>
                  <a:lnTo>
                    <a:pt x="10746" y="211"/>
                  </a:lnTo>
                  <a:lnTo>
                    <a:pt x="10045" y="197"/>
                  </a:lnTo>
                  <a:lnTo>
                    <a:pt x="981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5269900" y="2471175"/>
              <a:ext cx="649000" cy="76025"/>
            </a:xfrm>
            <a:custGeom>
              <a:rect b="b" l="l" r="r" t="t"/>
              <a:pathLst>
                <a:path extrusionOk="0" h="3041" w="25960">
                  <a:moveTo>
                    <a:pt x="337" y="1"/>
                  </a:moveTo>
                  <a:lnTo>
                    <a:pt x="1" y="2733"/>
                  </a:lnTo>
                  <a:lnTo>
                    <a:pt x="25960" y="3041"/>
                  </a:lnTo>
                  <a:lnTo>
                    <a:pt x="259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9"/>
            <p:cNvSpPr/>
            <p:nvPr/>
          </p:nvSpPr>
          <p:spPr>
            <a:xfrm>
              <a:off x="5269900" y="2471175"/>
              <a:ext cx="649000" cy="76025"/>
            </a:xfrm>
            <a:custGeom>
              <a:rect b="b" l="l" r="r" t="t"/>
              <a:pathLst>
                <a:path extrusionOk="0" fill="none" h="3041" w="25960">
                  <a:moveTo>
                    <a:pt x="337" y="1"/>
                  </a:moveTo>
                  <a:lnTo>
                    <a:pt x="25960" y="1"/>
                  </a:lnTo>
                  <a:lnTo>
                    <a:pt x="25960" y="3041"/>
                  </a:lnTo>
                  <a:lnTo>
                    <a:pt x="1" y="2733"/>
                  </a:lnTo>
                  <a:lnTo>
                    <a:pt x="3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5269900" y="2471175"/>
              <a:ext cx="649000" cy="76025"/>
            </a:xfrm>
            <a:custGeom>
              <a:rect b="b" l="l" r="r" t="t"/>
              <a:pathLst>
                <a:path extrusionOk="0" h="3041" w="25960">
                  <a:moveTo>
                    <a:pt x="337" y="1"/>
                  </a:moveTo>
                  <a:lnTo>
                    <a:pt x="1" y="2733"/>
                  </a:lnTo>
                  <a:lnTo>
                    <a:pt x="3839" y="2775"/>
                  </a:lnTo>
                  <a:lnTo>
                    <a:pt x="3839" y="141"/>
                  </a:lnTo>
                  <a:lnTo>
                    <a:pt x="365" y="1"/>
                  </a:lnTo>
                  <a:close/>
                  <a:moveTo>
                    <a:pt x="4764" y="169"/>
                  </a:moveTo>
                  <a:lnTo>
                    <a:pt x="4764" y="2789"/>
                  </a:lnTo>
                  <a:lnTo>
                    <a:pt x="7272" y="2817"/>
                  </a:lnTo>
                  <a:lnTo>
                    <a:pt x="7272" y="267"/>
                  </a:lnTo>
                  <a:lnTo>
                    <a:pt x="4764" y="169"/>
                  </a:lnTo>
                  <a:close/>
                  <a:moveTo>
                    <a:pt x="12007" y="449"/>
                  </a:moveTo>
                  <a:lnTo>
                    <a:pt x="12007" y="2873"/>
                  </a:lnTo>
                  <a:lnTo>
                    <a:pt x="16812" y="2943"/>
                  </a:lnTo>
                  <a:lnTo>
                    <a:pt x="16812" y="631"/>
                  </a:lnTo>
                  <a:lnTo>
                    <a:pt x="12007" y="449"/>
                  </a:lnTo>
                  <a:close/>
                  <a:moveTo>
                    <a:pt x="17722" y="673"/>
                  </a:moveTo>
                  <a:lnTo>
                    <a:pt x="17722" y="2943"/>
                  </a:lnTo>
                  <a:lnTo>
                    <a:pt x="25960" y="3041"/>
                  </a:lnTo>
                  <a:lnTo>
                    <a:pt x="25960" y="981"/>
                  </a:lnTo>
                  <a:lnTo>
                    <a:pt x="17722" y="673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5712950" y="2488000"/>
              <a:ext cx="205950" cy="59200"/>
            </a:xfrm>
            <a:custGeom>
              <a:rect b="b" l="l" r="r" t="t"/>
              <a:pathLst>
                <a:path extrusionOk="0" fill="none" h="2368" w="8238">
                  <a:moveTo>
                    <a:pt x="0" y="0"/>
                  </a:moveTo>
                  <a:lnTo>
                    <a:pt x="0" y="2270"/>
                  </a:lnTo>
                  <a:lnTo>
                    <a:pt x="8238" y="2368"/>
                  </a:lnTo>
                  <a:lnTo>
                    <a:pt x="8238" y="3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9"/>
            <p:cNvSpPr/>
            <p:nvPr/>
          </p:nvSpPr>
          <p:spPr>
            <a:xfrm>
              <a:off x="5570050" y="2482400"/>
              <a:ext cx="120150" cy="62350"/>
            </a:xfrm>
            <a:custGeom>
              <a:rect b="b" l="l" r="r" t="t"/>
              <a:pathLst>
                <a:path extrusionOk="0" fill="none" h="2494" w="4806">
                  <a:moveTo>
                    <a:pt x="1" y="0"/>
                  </a:moveTo>
                  <a:lnTo>
                    <a:pt x="1" y="2424"/>
                  </a:lnTo>
                  <a:lnTo>
                    <a:pt x="4806" y="2494"/>
                  </a:lnTo>
                  <a:lnTo>
                    <a:pt x="4806" y="18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5388975" y="2475375"/>
              <a:ext cx="62725" cy="66225"/>
            </a:xfrm>
            <a:custGeom>
              <a:rect b="b" l="l" r="r" t="t"/>
              <a:pathLst>
                <a:path extrusionOk="0" fill="none" h="2649" w="2509">
                  <a:moveTo>
                    <a:pt x="1" y="1"/>
                  </a:moveTo>
                  <a:lnTo>
                    <a:pt x="1" y="2621"/>
                  </a:lnTo>
                  <a:lnTo>
                    <a:pt x="2509" y="2649"/>
                  </a:lnTo>
                  <a:lnTo>
                    <a:pt x="2509" y="9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5269900" y="2471175"/>
              <a:ext cx="96000" cy="69375"/>
            </a:xfrm>
            <a:custGeom>
              <a:rect b="b" l="l" r="r" t="t"/>
              <a:pathLst>
                <a:path extrusionOk="0" fill="none" h="2775" w="3840">
                  <a:moveTo>
                    <a:pt x="351" y="1"/>
                  </a:moveTo>
                  <a:lnTo>
                    <a:pt x="337" y="1"/>
                  </a:lnTo>
                  <a:lnTo>
                    <a:pt x="1" y="2733"/>
                  </a:lnTo>
                  <a:lnTo>
                    <a:pt x="3839" y="2775"/>
                  </a:lnTo>
                  <a:lnTo>
                    <a:pt x="3839" y="141"/>
                  </a:lnTo>
                  <a:lnTo>
                    <a:pt x="365" y="1"/>
                  </a:lnTo>
                  <a:lnTo>
                    <a:pt x="365" y="1"/>
                  </a:lnTo>
                  <a:lnTo>
                    <a:pt x="365" y="1"/>
                  </a:lnTo>
                  <a:lnTo>
                    <a:pt x="3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5690175" y="2436850"/>
              <a:ext cx="22800" cy="135225"/>
            </a:xfrm>
            <a:custGeom>
              <a:rect b="b" l="l" r="r" t="t"/>
              <a:pathLst>
                <a:path extrusionOk="0" h="5409" w="912">
                  <a:moveTo>
                    <a:pt x="1" y="1"/>
                  </a:moveTo>
                  <a:lnTo>
                    <a:pt x="1" y="5408"/>
                  </a:lnTo>
                  <a:lnTo>
                    <a:pt x="911" y="5408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5690175" y="2436850"/>
              <a:ext cx="22800" cy="135225"/>
            </a:xfrm>
            <a:custGeom>
              <a:rect b="b" l="l" r="r" t="t"/>
              <a:pathLst>
                <a:path extrusionOk="0" fill="none" h="5409" w="912">
                  <a:moveTo>
                    <a:pt x="1" y="1"/>
                  </a:moveTo>
                  <a:lnTo>
                    <a:pt x="911" y="1"/>
                  </a:lnTo>
                  <a:lnTo>
                    <a:pt x="911" y="5408"/>
                  </a:lnTo>
                  <a:lnTo>
                    <a:pt x="1" y="540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5365875" y="2436850"/>
              <a:ext cx="23125" cy="135225"/>
            </a:xfrm>
            <a:custGeom>
              <a:rect b="b" l="l" r="r" t="t"/>
              <a:pathLst>
                <a:path extrusionOk="0" h="5409" w="925">
                  <a:moveTo>
                    <a:pt x="0" y="1"/>
                  </a:moveTo>
                  <a:lnTo>
                    <a:pt x="0" y="5408"/>
                  </a:lnTo>
                  <a:lnTo>
                    <a:pt x="925" y="540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5365875" y="2436850"/>
              <a:ext cx="23125" cy="135225"/>
            </a:xfrm>
            <a:custGeom>
              <a:rect b="b" l="l" r="r" t="t"/>
              <a:pathLst>
                <a:path extrusionOk="0" fill="none" h="5409" w="925">
                  <a:moveTo>
                    <a:pt x="0" y="1"/>
                  </a:moveTo>
                  <a:lnTo>
                    <a:pt x="925" y="1"/>
                  </a:lnTo>
                  <a:lnTo>
                    <a:pt x="925" y="5408"/>
                  </a:lnTo>
                  <a:lnTo>
                    <a:pt x="0" y="54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5278650" y="1326975"/>
              <a:ext cx="890325" cy="1168750"/>
            </a:xfrm>
            <a:custGeom>
              <a:rect b="b" l="l" r="r" t="t"/>
              <a:pathLst>
                <a:path extrusionOk="0" h="46750" w="35613">
                  <a:moveTo>
                    <a:pt x="7818" y="1"/>
                  </a:moveTo>
                  <a:lnTo>
                    <a:pt x="7538" y="715"/>
                  </a:lnTo>
                  <a:lnTo>
                    <a:pt x="7272" y="1458"/>
                  </a:lnTo>
                  <a:lnTo>
                    <a:pt x="7006" y="2228"/>
                  </a:lnTo>
                  <a:lnTo>
                    <a:pt x="6739" y="3013"/>
                  </a:lnTo>
                  <a:lnTo>
                    <a:pt x="6487" y="3811"/>
                  </a:lnTo>
                  <a:lnTo>
                    <a:pt x="6235" y="4624"/>
                  </a:lnTo>
                  <a:lnTo>
                    <a:pt x="5997" y="5464"/>
                  </a:lnTo>
                  <a:lnTo>
                    <a:pt x="5759" y="6319"/>
                  </a:lnTo>
                  <a:lnTo>
                    <a:pt x="5521" y="7173"/>
                  </a:lnTo>
                  <a:lnTo>
                    <a:pt x="5296" y="8056"/>
                  </a:lnTo>
                  <a:lnTo>
                    <a:pt x="4862" y="9849"/>
                  </a:lnTo>
                  <a:lnTo>
                    <a:pt x="4456" y="11684"/>
                  </a:lnTo>
                  <a:lnTo>
                    <a:pt x="4064" y="13534"/>
                  </a:lnTo>
                  <a:lnTo>
                    <a:pt x="3685" y="15425"/>
                  </a:lnTo>
                  <a:lnTo>
                    <a:pt x="3335" y="17330"/>
                  </a:lnTo>
                  <a:lnTo>
                    <a:pt x="3013" y="19235"/>
                  </a:lnTo>
                  <a:lnTo>
                    <a:pt x="2705" y="21141"/>
                  </a:lnTo>
                  <a:lnTo>
                    <a:pt x="2411" y="23032"/>
                  </a:lnTo>
                  <a:lnTo>
                    <a:pt x="2144" y="24909"/>
                  </a:lnTo>
                  <a:lnTo>
                    <a:pt x="1892" y="26744"/>
                  </a:lnTo>
                  <a:lnTo>
                    <a:pt x="1654" y="28565"/>
                  </a:lnTo>
                  <a:lnTo>
                    <a:pt x="1444" y="30331"/>
                  </a:lnTo>
                  <a:lnTo>
                    <a:pt x="1234" y="32040"/>
                  </a:lnTo>
                  <a:lnTo>
                    <a:pt x="1052" y="33693"/>
                  </a:lnTo>
                  <a:lnTo>
                    <a:pt x="884" y="35276"/>
                  </a:lnTo>
                  <a:lnTo>
                    <a:pt x="603" y="38204"/>
                  </a:lnTo>
                  <a:lnTo>
                    <a:pt x="379" y="40740"/>
                  </a:lnTo>
                  <a:lnTo>
                    <a:pt x="211" y="42841"/>
                  </a:lnTo>
                  <a:lnTo>
                    <a:pt x="85" y="44424"/>
                  </a:lnTo>
                  <a:lnTo>
                    <a:pt x="1" y="45769"/>
                  </a:lnTo>
                  <a:lnTo>
                    <a:pt x="25624" y="46749"/>
                  </a:lnTo>
                  <a:lnTo>
                    <a:pt x="25792" y="45293"/>
                  </a:lnTo>
                  <a:lnTo>
                    <a:pt x="26002" y="43780"/>
                  </a:lnTo>
                  <a:lnTo>
                    <a:pt x="26240" y="42224"/>
                  </a:lnTo>
                  <a:lnTo>
                    <a:pt x="26506" y="40613"/>
                  </a:lnTo>
                  <a:lnTo>
                    <a:pt x="26815" y="38974"/>
                  </a:lnTo>
                  <a:lnTo>
                    <a:pt x="27137" y="37307"/>
                  </a:lnTo>
                  <a:lnTo>
                    <a:pt x="27487" y="35612"/>
                  </a:lnTo>
                  <a:lnTo>
                    <a:pt x="27851" y="33903"/>
                  </a:lnTo>
                  <a:lnTo>
                    <a:pt x="28243" y="32194"/>
                  </a:lnTo>
                  <a:lnTo>
                    <a:pt x="28636" y="30471"/>
                  </a:lnTo>
                  <a:lnTo>
                    <a:pt x="29056" y="28748"/>
                  </a:lnTo>
                  <a:lnTo>
                    <a:pt x="29476" y="27038"/>
                  </a:lnTo>
                  <a:lnTo>
                    <a:pt x="29911" y="25357"/>
                  </a:lnTo>
                  <a:lnTo>
                    <a:pt x="30345" y="23690"/>
                  </a:lnTo>
                  <a:lnTo>
                    <a:pt x="31213" y="20468"/>
                  </a:lnTo>
                  <a:lnTo>
                    <a:pt x="32068" y="17414"/>
                  </a:lnTo>
                  <a:lnTo>
                    <a:pt x="32866" y="14584"/>
                  </a:lnTo>
                  <a:lnTo>
                    <a:pt x="33623" y="12049"/>
                  </a:lnTo>
                  <a:lnTo>
                    <a:pt x="34281" y="9863"/>
                  </a:lnTo>
                  <a:lnTo>
                    <a:pt x="34828" y="8056"/>
                  </a:lnTo>
                  <a:lnTo>
                    <a:pt x="35248" y="6711"/>
                  </a:lnTo>
                  <a:lnTo>
                    <a:pt x="35612" y="5562"/>
                  </a:lnTo>
                  <a:lnTo>
                    <a:pt x="34520" y="5156"/>
                  </a:lnTo>
                  <a:lnTo>
                    <a:pt x="33385" y="4764"/>
                  </a:lnTo>
                  <a:lnTo>
                    <a:pt x="32250" y="4400"/>
                  </a:lnTo>
                  <a:lnTo>
                    <a:pt x="31087" y="4049"/>
                  </a:lnTo>
                  <a:lnTo>
                    <a:pt x="29911" y="3713"/>
                  </a:lnTo>
                  <a:lnTo>
                    <a:pt x="28734" y="3405"/>
                  </a:lnTo>
                  <a:lnTo>
                    <a:pt x="27543" y="3097"/>
                  </a:lnTo>
                  <a:lnTo>
                    <a:pt x="26366" y="2817"/>
                  </a:lnTo>
                  <a:lnTo>
                    <a:pt x="25189" y="2550"/>
                  </a:lnTo>
                  <a:lnTo>
                    <a:pt x="24013" y="2312"/>
                  </a:lnTo>
                  <a:lnTo>
                    <a:pt x="22850" y="2074"/>
                  </a:lnTo>
                  <a:lnTo>
                    <a:pt x="21715" y="1850"/>
                  </a:lnTo>
                  <a:lnTo>
                    <a:pt x="20580" y="1654"/>
                  </a:lnTo>
                  <a:lnTo>
                    <a:pt x="19474" y="1458"/>
                  </a:lnTo>
                  <a:lnTo>
                    <a:pt x="18409" y="1276"/>
                  </a:lnTo>
                  <a:lnTo>
                    <a:pt x="17358" y="1121"/>
                  </a:lnTo>
                  <a:lnTo>
                    <a:pt x="15369" y="827"/>
                  </a:lnTo>
                  <a:lnTo>
                    <a:pt x="13548" y="589"/>
                  </a:lnTo>
                  <a:lnTo>
                    <a:pt x="11923" y="393"/>
                  </a:lnTo>
                  <a:lnTo>
                    <a:pt x="10522" y="239"/>
                  </a:lnTo>
                  <a:lnTo>
                    <a:pt x="9387" y="127"/>
                  </a:lnTo>
                  <a:lnTo>
                    <a:pt x="8533" y="57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5278650" y="1326975"/>
              <a:ext cx="890325" cy="1168750"/>
            </a:xfrm>
            <a:custGeom>
              <a:rect b="b" l="l" r="r" t="t"/>
              <a:pathLst>
                <a:path extrusionOk="0" fill="none" h="46750" w="35613">
                  <a:moveTo>
                    <a:pt x="7818" y="1"/>
                  </a:moveTo>
                  <a:lnTo>
                    <a:pt x="7818" y="1"/>
                  </a:lnTo>
                  <a:lnTo>
                    <a:pt x="8533" y="57"/>
                  </a:lnTo>
                  <a:lnTo>
                    <a:pt x="9387" y="127"/>
                  </a:lnTo>
                  <a:lnTo>
                    <a:pt x="10522" y="239"/>
                  </a:lnTo>
                  <a:lnTo>
                    <a:pt x="11923" y="393"/>
                  </a:lnTo>
                  <a:lnTo>
                    <a:pt x="13548" y="589"/>
                  </a:lnTo>
                  <a:lnTo>
                    <a:pt x="15369" y="827"/>
                  </a:lnTo>
                  <a:lnTo>
                    <a:pt x="17358" y="1121"/>
                  </a:lnTo>
                  <a:lnTo>
                    <a:pt x="18409" y="1276"/>
                  </a:lnTo>
                  <a:lnTo>
                    <a:pt x="19474" y="1458"/>
                  </a:lnTo>
                  <a:lnTo>
                    <a:pt x="20580" y="1654"/>
                  </a:lnTo>
                  <a:lnTo>
                    <a:pt x="21715" y="1850"/>
                  </a:lnTo>
                  <a:lnTo>
                    <a:pt x="22850" y="2074"/>
                  </a:lnTo>
                  <a:lnTo>
                    <a:pt x="24013" y="2312"/>
                  </a:lnTo>
                  <a:lnTo>
                    <a:pt x="25189" y="2550"/>
                  </a:lnTo>
                  <a:lnTo>
                    <a:pt x="26366" y="2817"/>
                  </a:lnTo>
                  <a:lnTo>
                    <a:pt x="27543" y="3097"/>
                  </a:lnTo>
                  <a:lnTo>
                    <a:pt x="28734" y="3405"/>
                  </a:lnTo>
                  <a:lnTo>
                    <a:pt x="29911" y="3713"/>
                  </a:lnTo>
                  <a:lnTo>
                    <a:pt x="31087" y="4049"/>
                  </a:lnTo>
                  <a:lnTo>
                    <a:pt x="32250" y="4400"/>
                  </a:lnTo>
                  <a:lnTo>
                    <a:pt x="33385" y="4764"/>
                  </a:lnTo>
                  <a:lnTo>
                    <a:pt x="34520" y="5156"/>
                  </a:lnTo>
                  <a:lnTo>
                    <a:pt x="35612" y="5562"/>
                  </a:lnTo>
                  <a:lnTo>
                    <a:pt x="35612" y="5562"/>
                  </a:lnTo>
                  <a:lnTo>
                    <a:pt x="35248" y="6711"/>
                  </a:lnTo>
                  <a:lnTo>
                    <a:pt x="34828" y="8056"/>
                  </a:lnTo>
                  <a:lnTo>
                    <a:pt x="34281" y="9863"/>
                  </a:lnTo>
                  <a:lnTo>
                    <a:pt x="33623" y="12049"/>
                  </a:lnTo>
                  <a:lnTo>
                    <a:pt x="32866" y="14584"/>
                  </a:lnTo>
                  <a:lnTo>
                    <a:pt x="32068" y="17414"/>
                  </a:lnTo>
                  <a:lnTo>
                    <a:pt x="31213" y="20468"/>
                  </a:lnTo>
                  <a:lnTo>
                    <a:pt x="30345" y="23690"/>
                  </a:lnTo>
                  <a:lnTo>
                    <a:pt x="29911" y="25357"/>
                  </a:lnTo>
                  <a:lnTo>
                    <a:pt x="29476" y="27038"/>
                  </a:lnTo>
                  <a:lnTo>
                    <a:pt x="29056" y="28748"/>
                  </a:lnTo>
                  <a:lnTo>
                    <a:pt x="28636" y="30471"/>
                  </a:lnTo>
                  <a:lnTo>
                    <a:pt x="28243" y="32194"/>
                  </a:lnTo>
                  <a:lnTo>
                    <a:pt x="27851" y="33903"/>
                  </a:lnTo>
                  <a:lnTo>
                    <a:pt x="27487" y="35612"/>
                  </a:lnTo>
                  <a:lnTo>
                    <a:pt x="27137" y="37307"/>
                  </a:lnTo>
                  <a:lnTo>
                    <a:pt x="26815" y="38974"/>
                  </a:lnTo>
                  <a:lnTo>
                    <a:pt x="26506" y="40613"/>
                  </a:lnTo>
                  <a:lnTo>
                    <a:pt x="26240" y="42224"/>
                  </a:lnTo>
                  <a:lnTo>
                    <a:pt x="26002" y="43780"/>
                  </a:lnTo>
                  <a:lnTo>
                    <a:pt x="25792" y="45293"/>
                  </a:lnTo>
                  <a:lnTo>
                    <a:pt x="25624" y="46749"/>
                  </a:lnTo>
                  <a:lnTo>
                    <a:pt x="1" y="45769"/>
                  </a:lnTo>
                  <a:lnTo>
                    <a:pt x="1" y="45769"/>
                  </a:lnTo>
                  <a:lnTo>
                    <a:pt x="85" y="44424"/>
                  </a:lnTo>
                  <a:lnTo>
                    <a:pt x="211" y="42841"/>
                  </a:lnTo>
                  <a:lnTo>
                    <a:pt x="379" y="40740"/>
                  </a:lnTo>
                  <a:lnTo>
                    <a:pt x="603" y="38204"/>
                  </a:lnTo>
                  <a:lnTo>
                    <a:pt x="884" y="35276"/>
                  </a:lnTo>
                  <a:lnTo>
                    <a:pt x="1052" y="33693"/>
                  </a:lnTo>
                  <a:lnTo>
                    <a:pt x="1234" y="32040"/>
                  </a:lnTo>
                  <a:lnTo>
                    <a:pt x="1444" y="30331"/>
                  </a:lnTo>
                  <a:lnTo>
                    <a:pt x="1654" y="28565"/>
                  </a:lnTo>
                  <a:lnTo>
                    <a:pt x="1892" y="26744"/>
                  </a:lnTo>
                  <a:lnTo>
                    <a:pt x="2144" y="24909"/>
                  </a:lnTo>
                  <a:lnTo>
                    <a:pt x="2411" y="23032"/>
                  </a:lnTo>
                  <a:lnTo>
                    <a:pt x="2705" y="21141"/>
                  </a:lnTo>
                  <a:lnTo>
                    <a:pt x="3013" y="19235"/>
                  </a:lnTo>
                  <a:lnTo>
                    <a:pt x="3335" y="17330"/>
                  </a:lnTo>
                  <a:lnTo>
                    <a:pt x="3685" y="15425"/>
                  </a:lnTo>
                  <a:lnTo>
                    <a:pt x="4064" y="13534"/>
                  </a:lnTo>
                  <a:lnTo>
                    <a:pt x="4456" y="11684"/>
                  </a:lnTo>
                  <a:lnTo>
                    <a:pt x="4862" y="9849"/>
                  </a:lnTo>
                  <a:lnTo>
                    <a:pt x="5296" y="8056"/>
                  </a:lnTo>
                  <a:lnTo>
                    <a:pt x="5521" y="7173"/>
                  </a:lnTo>
                  <a:lnTo>
                    <a:pt x="5759" y="6319"/>
                  </a:lnTo>
                  <a:lnTo>
                    <a:pt x="5997" y="5464"/>
                  </a:lnTo>
                  <a:lnTo>
                    <a:pt x="6235" y="4624"/>
                  </a:lnTo>
                  <a:lnTo>
                    <a:pt x="6487" y="3811"/>
                  </a:lnTo>
                  <a:lnTo>
                    <a:pt x="6739" y="3013"/>
                  </a:lnTo>
                  <a:lnTo>
                    <a:pt x="7006" y="2228"/>
                  </a:lnTo>
                  <a:lnTo>
                    <a:pt x="7272" y="1458"/>
                  </a:lnTo>
                  <a:lnTo>
                    <a:pt x="7538" y="715"/>
                  </a:lnTo>
                  <a:lnTo>
                    <a:pt x="781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5920275" y="2318825"/>
              <a:ext cx="25250" cy="170950"/>
            </a:xfrm>
            <a:custGeom>
              <a:rect b="b" l="l" r="r" t="t"/>
              <a:pathLst>
                <a:path extrusionOk="0" h="6838" w="1010">
                  <a:moveTo>
                    <a:pt x="1009" y="1"/>
                  </a:moveTo>
                  <a:lnTo>
                    <a:pt x="701" y="1766"/>
                  </a:lnTo>
                  <a:lnTo>
                    <a:pt x="435" y="3475"/>
                  </a:lnTo>
                  <a:lnTo>
                    <a:pt x="197" y="5128"/>
                  </a:lnTo>
                  <a:lnTo>
                    <a:pt x="85" y="5941"/>
                  </a:lnTo>
                  <a:lnTo>
                    <a:pt x="1" y="6725"/>
                  </a:lnTo>
                  <a:lnTo>
                    <a:pt x="1" y="6837"/>
                  </a:lnTo>
                  <a:lnTo>
                    <a:pt x="85" y="6053"/>
                  </a:lnTo>
                  <a:lnTo>
                    <a:pt x="197" y="5240"/>
                  </a:lnTo>
                  <a:lnTo>
                    <a:pt x="435" y="3573"/>
                  </a:lnTo>
                  <a:lnTo>
                    <a:pt x="701" y="1864"/>
                  </a:lnTo>
                  <a:lnTo>
                    <a:pt x="1009" y="9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BEC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920275" y="2318825"/>
              <a:ext cx="25250" cy="170950"/>
            </a:xfrm>
            <a:custGeom>
              <a:rect b="b" l="l" r="r" t="t"/>
              <a:pathLst>
                <a:path extrusionOk="0" fill="none" h="6838" w="1010">
                  <a:moveTo>
                    <a:pt x="1009" y="1"/>
                  </a:moveTo>
                  <a:lnTo>
                    <a:pt x="1009" y="1"/>
                  </a:lnTo>
                  <a:lnTo>
                    <a:pt x="701" y="1766"/>
                  </a:lnTo>
                  <a:lnTo>
                    <a:pt x="435" y="3475"/>
                  </a:lnTo>
                  <a:lnTo>
                    <a:pt x="197" y="5128"/>
                  </a:lnTo>
                  <a:lnTo>
                    <a:pt x="85" y="5941"/>
                  </a:lnTo>
                  <a:lnTo>
                    <a:pt x="1" y="6725"/>
                  </a:lnTo>
                  <a:lnTo>
                    <a:pt x="1" y="6725"/>
                  </a:lnTo>
                  <a:lnTo>
                    <a:pt x="1" y="6837"/>
                  </a:lnTo>
                  <a:lnTo>
                    <a:pt x="1" y="6837"/>
                  </a:lnTo>
                  <a:lnTo>
                    <a:pt x="85" y="6053"/>
                  </a:lnTo>
                  <a:lnTo>
                    <a:pt x="197" y="5240"/>
                  </a:lnTo>
                  <a:lnTo>
                    <a:pt x="435" y="3573"/>
                  </a:lnTo>
                  <a:lnTo>
                    <a:pt x="701" y="1864"/>
                  </a:lnTo>
                  <a:lnTo>
                    <a:pt x="1009" y="99"/>
                  </a:lnTo>
                  <a:lnTo>
                    <a:pt x="1009" y="99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918875" y="2486950"/>
              <a:ext cx="1425" cy="9125"/>
            </a:xfrm>
            <a:custGeom>
              <a:rect b="b" l="l" r="r" t="t"/>
              <a:pathLst>
                <a:path extrusionOk="0" h="365" w="57">
                  <a:moveTo>
                    <a:pt x="57" y="0"/>
                  </a:moveTo>
                  <a:lnTo>
                    <a:pt x="15" y="350"/>
                  </a:lnTo>
                  <a:lnTo>
                    <a:pt x="1" y="350"/>
                  </a:lnTo>
                  <a:lnTo>
                    <a:pt x="29" y="364"/>
                  </a:lnTo>
                  <a:lnTo>
                    <a:pt x="57" y="1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918875" y="2486950"/>
              <a:ext cx="1425" cy="9125"/>
            </a:xfrm>
            <a:custGeom>
              <a:rect b="b" l="l" r="r" t="t"/>
              <a:pathLst>
                <a:path extrusionOk="0" fill="none" h="365" w="57">
                  <a:moveTo>
                    <a:pt x="57" y="0"/>
                  </a:moveTo>
                  <a:lnTo>
                    <a:pt x="57" y="0"/>
                  </a:lnTo>
                  <a:lnTo>
                    <a:pt x="15" y="350"/>
                  </a:lnTo>
                  <a:lnTo>
                    <a:pt x="1" y="350"/>
                  </a:lnTo>
                  <a:lnTo>
                    <a:pt x="1" y="350"/>
                  </a:lnTo>
                  <a:lnTo>
                    <a:pt x="29" y="364"/>
                  </a:lnTo>
                  <a:lnTo>
                    <a:pt x="29" y="364"/>
                  </a:lnTo>
                  <a:lnTo>
                    <a:pt x="57" y="112"/>
                  </a:lnTo>
                  <a:lnTo>
                    <a:pt x="57" y="11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279000" y="2471175"/>
              <a:ext cx="639900" cy="24550"/>
            </a:xfrm>
            <a:custGeom>
              <a:rect b="b" l="l" r="r" t="t"/>
              <a:pathLst>
                <a:path extrusionOk="0" h="982" w="25596">
                  <a:moveTo>
                    <a:pt x="1" y="1"/>
                  </a:moveTo>
                  <a:lnTo>
                    <a:pt x="3475" y="141"/>
                  </a:lnTo>
                  <a:lnTo>
                    <a:pt x="3475" y="127"/>
                  </a:lnTo>
                  <a:lnTo>
                    <a:pt x="1" y="1"/>
                  </a:lnTo>
                  <a:close/>
                  <a:moveTo>
                    <a:pt x="11643" y="435"/>
                  </a:moveTo>
                  <a:lnTo>
                    <a:pt x="11643" y="449"/>
                  </a:lnTo>
                  <a:lnTo>
                    <a:pt x="16448" y="631"/>
                  </a:lnTo>
                  <a:lnTo>
                    <a:pt x="16448" y="631"/>
                  </a:lnTo>
                  <a:lnTo>
                    <a:pt x="11643" y="435"/>
                  </a:lnTo>
                  <a:close/>
                  <a:moveTo>
                    <a:pt x="17358" y="659"/>
                  </a:moveTo>
                  <a:lnTo>
                    <a:pt x="17358" y="673"/>
                  </a:lnTo>
                  <a:lnTo>
                    <a:pt x="25596" y="981"/>
                  </a:lnTo>
                  <a:lnTo>
                    <a:pt x="25596" y="981"/>
                  </a:lnTo>
                  <a:lnTo>
                    <a:pt x="17358" y="659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5712950" y="2487650"/>
              <a:ext cx="205950" cy="8075"/>
            </a:xfrm>
            <a:custGeom>
              <a:rect b="b" l="l" r="r" t="t"/>
              <a:pathLst>
                <a:path extrusionOk="0" fill="none" h="323" w="8238">
                  <a:moveTo>
                    <a:pt x="0" y="0"/>
                  </a:moveTo>
                  <a:lnTo>
                    <a:pt x="0" y="14"/>
                  </a:lnTo>
                  <a:lnTo>
                    <a:pt x="8238" y="322"/>
                  </a:lnTo>
                  <a:lnTo>
                    <a:pt x="823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5570050" y="2482050"/>
              <a:ext cx="120150" cy="4925"/>
            </a:xfrm>
            <a:custGeom>
              <a:rect b="b" l="l" r="r" t="t"/>
              <a:pathLst>
                <a:path extrusionOk="0" fill="none" h="197" w="4806">
                  <a:moveTo>
                    <a:pt x="1" y="0"/>
                  </a:moveTo>
                  <a:lnTo>
                    <a:pt x="1" y="14"/>
                  </a:lnTo>
                  <a:lnTo>
                    <a:pt x="4806" y="196"/>
                  </a:lnTo>
                  <a:lnTo>
                    <a:pt x="4806" y="19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5388975" y="2475375"/>
              <a:ext cx="62725" cy="2475"/>
            </a:xfrm>
            <a:custGeom>
              <a:rect b="b" l="l" r="r" t="t"/>
              <a:pathLst>
                <a:path extrusionOk="0" fill="none" h="99" w="2509">
                  <a:moveTo>
                    <a:pt x="1" y="1"/>
                  </a:moveTo>
                  <a:lnTo>
                    <a:pt x="1" y="1"/>
                  </a:lnTo>
                  <a:lnTo>
                    <a:pt x="2509" y="99"/>
                  </a:lnTo>
                  <a:lnTo>
                    <a:pt x="2509" y="9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5279000" y="2471175"/>
              <a:ext cx="86900" cy="3525"/>
            </a:xfrm>
            <a:custGeom>
              <a:rect b="b" l="l" r="r" t="t"/>
              <a:pathLst>
                <a:path extrusionOk="0" fill="none" h="141" w="3476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475" y="141"/>
                  </a:lnTo>
                  <a:lnTo>
                    <a:pt x="3475" y="1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5690175" y="2486950"/>
              <a:ext cx="22800" cy="1075"/>
            </a:xfrm>
            <a:custGeom>
              <a:rect b="b" l="l" r="r" t="t"/>
              <a:pathLst>
                <a:path extrusionOk="0" h="43" w="912">
                  <a:moveTo>
                    <a:pt x="1" y="0"/>
                  </a:moveTo>
                  <a:lnTo>
                    <a:pt x="911" y="42"/>
                  </a:lnTo>
                  <a:lnTo>
                    <a:pt x="91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5690175" y="2486950"/>
              <a:ext cx="22800" cy="1075"/>
            </a:xfrm>
            <a:custGeom>
              <a:rect b="b" l="l" r="r" t="t"/>
              <a:pathLst>
                <a:path extrusionOk="0" fill="none" h="43" w="912">
                  <a:moveTo>
                    <a:pt x="1" y="0"/>
                  </a:moveTo>
                  <a:lnTo>
                    <a:pt x="1" y="0"/>
                  </a:lnTo>
                  <a:lnTo>
                    <a:pt x="911" y="42"/>
                  </a:lnTo>
                  <a:lnTo>
                    <a:pt x="91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5365875" y="2474325"/>
              <a:ext cx="23125" cy="1075"/>
            </a:xfrm>
            <a:custGeom>
              <a:rect b="b" l="l" r="r" t="t"/>
              <a:pathLst>
                <a:path extrusionOk="0" h="43" w="925">
                  <a:moveTo>
                    <a:pt x="0" y="1"/>
                  </a:moveTo>
                  <a:lnTo>
                    <a:pt x="0" y="15"/>
                  </a:lnTo>
                  <a:lnTo>
                    <a:pt x="92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5365875" y="2474325"/>
              <a:ext cx="23125" cy="1075"/>
            </a:xfrm>
            <a:custGeom>
              <a:rect b="b" l="l" r="r" t="t"/>
              <a:pathLst>
                <a:path extrusionOk="0" fill="none" h="43" w="925">
                  <a:moveTo>
                    <a:pt x="0" y="1"/>
                  </a:moveTo>
                  <a:lnTo>
                    <a:pt x="0" y="15"/>
                  </a:lnTo>
                  <a:lnTo>
                    <a:pt x="925" y="43"/>
                  </a:lnTo>
                  <a:lnTo>
                    <a:pt x="925" y="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5279000" y="1328025"/>
              <a:ext cx="889975" cy="1167700"/>
            </a:xfrm>
            <a:custGeom>
              <a:rect b="b" l="l" r="r" t="t"/>
              <a:pathLst>
                <a:path extrusionOk="0" h="46708" w="35599">
                  <a:moveTo>
                    <a:pt x="8238" y="1"/>
                  </a:moveTo>
                  <a:lnTo>
                    <a:pt x="11545" y="337"/>
                  </a:lnTo>
                  <a:lnTo>
                    <a:pt x="11559" y="323"/>
                  </a:lnTo>
                  <a:lnTo>
                    <a:pt x="10466" y="197"/>
                  </a:lnTo>
                  <a:lnTo>
                    <a:pt x="9527" y="113"/>
                  </a:lnTo>
                  <a:lnTo>
                    <a:pt x="8238" y="1"/>
                  </a:lnTo>
                  <a:close/>
                  <a:moveTo>
                    <a:pt x="31522" y="4133"/>
                  </a:moveTo>
                  <a:lnTo>
                    <a:pt x="31620" y="4231"/>
                  </a:lnTo>
                  <a:lnTo>
                    <a:pt x="35598" y="5520"/>
                  </a:lnTo>
                  <a:lnTo>
                    <a:pt x="35486" y="5478"/>
                  </a:lnTo>
                  <a:lnTo>
                    <a:pt x="35458" y="5464"/>
                  </a:lnTo>
                  <a:lnTo>
                    <a:pt x="35444" y="5464"/>
                  </a:lnTo>
                  <a:lnTo>
                    <a:pt x="35430" y="5450"/>
                  </a:lnTo>
                  <a:lnTo>
                    <a:pt x="35402" y="5436"/>
                  </a:lnTo>
                  <a:lnTo>
                    <a:pt x="35388" y="5436"/>
                  </a:lnTo>
                  <a:lnTo>
                    <a:pt x="35122" y="5338"/>
                  </a:lnTo>
                  <a:lnTo>
                    <a:pt x="35108" y="5338"/>
                  </a:lnTo>
                  <a:lnTo>
                    <a:pt x="35094" y="5324"/>
                  </a:lnTo>
                  <a:lnTo>
                    <a:pt x="35080" y="5324"/>
                  </a:lnTo>
                  <a:lnTo>
                    <a:pt x="35066" y="5310"/>
                  </a:lnTo>
                  <a:lnTo>
                    <a:pt x="35038" y="5310"/>
                  </a:lnTo>
                  <a:lnTo>
                    <a:pt x="35024" y="5296"/>
                  </a:lnTo>
                  <a:lnTo>
                    <a:pt x="34996" y="5296"/>
                  </a:lnTo>
                  <a:lnTo>
                    <a:pt x="34982" y="5282"/>
                  </a:lnTo>
                  <a:lnTo>
                    <a:pt x="34954" y="5282"/>
                  </a:lnTo>
                  <a:lnTo>
                    <a:pt x="34954" y="5268"/>
                  </a:lnTo>
                  <a:lnTo>
                    <a:pt x="34912" y="5268"/>
                  </a:lnTo>
                  <a:lnTo>
                    <a:pt x="34898" y="5254"/>
                  </a:lnTo>
                  <a:lnTo>
                    <a:pt x="34884" y="5254"/>
                  </a:lnTo>
                  <a:lnTo>
                    <a:pt x="34870" y="5240"/>
                  </a:lnTo>
                  <a:lnTo>
                    <a:pt x="34856" y="5240"/>
                  </a:lnTo>
                  <a:lnTo>
                    <a:pt x="34842" y="5226"/>
                  </a:lnTo>
                  <a:lnTo>
                    <a:pt x="34800" y="5226"/>
                  </a:lnTo>
                  <a:lnTo>
                    <a:pt x="34800" y="5212"/>
                  </a:lnTo>
                  <a:lnTo>
                    <a:pt x="34758" y="5212"/>
                  </a:lnTo>
                  <a:lnTo>
                    <a:pt x="34758" y="5198"/>
                  </a:lnTo>
                  <a:lnTo>
                    <a:pt x="34730" y="5198"/>
                  </a:lnTo>
                  <a:lnTo>
                    <a:pt x="34716" y="5184"/>
                  </a:lnTo>
                  <a:lnTo>
                    <a:pt x="34688" y="5184"/>
                  </a:lnTo>
                  <a:lnTo>
                    <a:pt x="34688" y="5170"/>
                  </a:lnTo>
                  <a:lnTo>
                    <a:pt x="34646" y="5170"/>
                  </a:lnTo>
                  <a:lnTo>
                    <a:pt x="34646" y="5156"/>
                  </a:lnTo>
                  <a:lnTo>
                    <a:pt x="34604" y="5156"/>
                  </a:lnTo>
                  <a:lnTo>
                    <a:pt x="34590" y="5142"/>
                  </a:lnTo>
                  <a:lnTo>
                    <a:pt x="34576" y="5142"/>
                  </a:lnTo>
                  <a:lnTo>
                    <a:pt x="34562" y="5128"/>
                  </a:lnTo>
                  <a:lnTo>
                    <a:pt x="34534" y="5128"/>
                  </a:lnTo>
                  <a:lnTo>
                    <a:pt x="34520" y="5114"/>
                  </a:lnTo>
                  <a:lnTo>
                    <a:pt x="34492" y="5114"/>
                  </a:lnTo>
                  <a:lnTo>
                    <a:pt x="34492" y="5100"/>
                  </a:lnTo>
                  <a:lnTo>
                    <a:pt x="34450" y="5100"/>
                  </a:lnTo>
                  <a:lnTo>
                    <a:pt x="34436" y="5086"/>
                  </a:lnTo>
                  <a:lnTo>
                    <a:pt x="34422" y="5086"/>
                  </a:lnTo>
                  <a:lnTo>
                    <a:pt x="34408" y="5072"/>
                  </a:lnTo>
                  <a:lnTo>
                    <a:pt x="34365" y="5072"/>
                  </a:lnTo>
                  <a:lnTo>
                    <a:pt x="34365" y="5058"/>
                  </a:lnTo>
                  <a:lnTo>
                    <a:pt x="34323" y="5058"/>
                  </a:lnTo>
                  <a:lnTo>
                    <a:pt x="34323" y="5044"/>
                  </a:lnTo>
                  <a:lnTo>
                    <a:pt x="34295" y="5044"/>
                  </a:lnTo>
                  <a:lnTo>
                    <a:pt x="34281" y="5030"/>
                  </a:lnTo>
                  <a:lnTo>
                    <a:pt x="34267" y="5030"/>
                  </a:lnTo>
                  <a:lnTo>
                    <a:pt x="34239" y="5016"/>
                  </a:lnTo>
                  <a:lnTo>
                    <a:pt x="34211" y="5016"/>
                  </a:lnTo>
                  <a:lnTo>
                    <a:pt x="34211" y="5002"/>
                  </a:lnTo>
                  <a:lnTo>
                    <a:pt x="34197" y="5002"/>
                  </a:lnTo>
                  <a:lnTo>
                    <a:pt x="34155" y="4988"/>
                  </a:lnTo>
                  <a:lnTo>
                    <a:pt x="34127" y="4974"/>
                  </a:lnTo>
                  <a:lnTo>
                    <a:pt x="34085" y="4974"/>
                  </a:lnTo>
                  <a:lnTo>
                    <a:pt x="34085" y="4960"/>
                  </a:lnTo>
                  <a:lnTo>
                    <a:pt x="34057" y="4960"/>
                  </a:lnTo>
                  <a:lnTo>
                    <a:pt x="34043" y="4946"/>
                  </a:lnTo>
                  <a:lnTo>
                    <a:pt x="34015" y="4946"/>
                  </a:lnTo>
                  <a:lnTo>
                    <a:pt x="34001" y="4932"/>
                  </a:lnTo>
                  <a:lnTo>
                    <a:pt x="33973" y="4932"/>
                  </a:lnTo>
                  <a:lnTo>
                    <a:pt x="33959" y="4918"/>
                  </a:lnTo>
                  <a:lnTo>
                    <a:pt x="33945" y="4918"/>
                  </a:lnTo>
                  <a:lnTo>
                    <a:pt x="33917" y="4904"/>
                  </a:lnTo>
                  <a:lnTo>
                    <a:pt x="33889" y="4904"/>
                  </a:lnTo>
                  <a:lnTo>
                    <a:pt x="33875" y="4890"/>
                  </a:lnTo>
                  <a:lnTo>
                    <a:pt x="33847" y="4890"/>
                  </a:lnTo>
                  <a:lnTo>
                    <a:pt x="33847" y="4876"/>
                  </a:lnTo>
                  <a:lnTo>
                    <a:pt x="33805" y="4876"/>
                  </a:lnTo>
                  <a:lnTo>
                    <a:pt x="33777" y="4862"/>
                  </a:lnTo>
                  <a:lnTo>
                    <a:pt x="33763" y="4848"/>
                  </a:lnTo>
                  <a:lnTo>
                    <a:pt x="33735" y="4848"/>
                  </a:lnTo>
                  <a:lnTo>
                    <a:pt x="32628" y="4484"/>
                  </a:lnTo>
                  <a:lnTo>
                    <a:pt x="31522" y="4133"/>
                  </a:lnTo>
                  <a:close/>
                  <a:moveTo>
                    <a:pt x="13772" y="575"/>
                  </a:moveTo>
                  <a:lnTo>
                    <a:pt x="13702" y="897"/>
                  </a:lnTo>
                  <a:lnTo>
                    <a:pt x="13632" y="1206"/>
                  </a:lnTo>
                  <a:lnTo>
                    <a:pt x="13534" y="1500"/>
                  </a:lnTo>
                  <a:lnTo>
                    <a:pt x="13422" y="1808"/>
                  </a:lnTo>
                  <a:lnTo>
                    <a:pt x="13310" y="2102"/>
                  </a:lnTo>
                  <a:lnTo>
                    <a:pt x="13170" y="2382"/>
                  </a:lnTo>
                  <a:lnTo>
                    <a:pt x="13016" y="2662"/>
                  </a:lnTo>
                  <a:lnTo>
                    <a:pt x="12847" y="2929"/>
                  </a:lnTo>
                  <a:lnTo>
                    <a:pt x="12665" y="3181"/>
                  </a:lnTo>
                  <a:lnTo>
                    <a:pt x="12469" y="3433"/>
                  </a:lnTo>
                  <a:lnTo>
                    <a:pt x="12259" y="3685"/>
                  </a:lnTo>
                  <a:lnTo>
                    <a:pt x="12049" y="3909"/>
                  </a:lnTo>
                  <a:lnTo>
                    <a:pt x="11811" y="4133"/>
                  </a:lnTo>
                  <a:lnTo>
                    <a:pt x="11573" y="4344"/>
                  </a:lnTo>
                  <a:lnTo>
                    <a:pt x="11306" y="4540"/>
                  </a:lnTo>
                  <a:lnTo>
                    <a:pt x="11040" y="4722"/>
                  </a:lnTo>
                  <a:lnTo>
                    <a:pt x="11054" y="4666"/>
                  </a:lnTo>
                  <a:lnTo>
                    <a:pt x="10088" y="7300"/>
                  </a:lnTo>
                  <a:lnTo>
                    <a:pt x="8967" y="10424"/>
                  </a:lnTo>
                  <a:lnTo>
                    <a:pt x="7734" y="13940"/>
                  </a:lnTo>
                  <a:lnTo>
                    <a:pt x="6403" y="17764"/>
                  </a:lnTo>
                  <a:lnTo>
                    <a:pt x="5030" y="21827"/>
                  </a:lnTo>
                  <a:lnTo>
                    <a:pt x="4330" y="23914"/>
                  </a:lnTo>
                  <a:lnTo>
                    <a:pt x="3643" y="26030"/>
                  </a:lnTo>
                  <a:lnTo>
                    <a:pt x="2943" y="28173"/>
                  </a:lnTo>
                  <a:lnTo>
                    <a:pt x="2270" y="30303"/>
                  </a:lnTo>
                  <a:lnTo>
                    <a:pt x="1612" y="32446"/>
                  </a:lnTo>
                  <a:lnTo>
                    <a:pt x="968" y="34561"/>
                  </a:lnTo>
                  <a:lnTo>
                    <a:pt x="729" y="36845"/>
                  </a:lnTo>
                  <a:lnTo>
                    <a:pt x="533" y="38946"/>
                  </a:lnTo>
                  <a:lnTo>
                    <a:pt x="365" y="40810"/>
                  </a:lnTo>
                  <a:lnTo>
                    <a:pt x="239" y="42421"/>
                  </a:lnTo>
                  <a:lnTo>
                    <a:pt x="57" y="44760"/>
                  </a:lnTo>
                  <a:lnTo>
                    <a:pt x="1" y="45727"/>
                  </a:lnTo>
                  <a:lnTo>
                    <a:pt x="3475" y="45853"/>
                  </a:lnTo>
                  <a:lnTo>
                    <a:pt x="4400" y="45895"/>
                  </a:lnTo>
                  <a:lnTo>
                    <a:pt x="6908" y="45993"/>
                  </a:lnTo>
                  <a:lnTo>
                    <a:pt x="6908" y="45194"/>
                  </a:lnTo>
                  <a:lnTo>
                    <a:pt x="11643" y="45194"/>
                  </a:lnTo>
                  <a:lnTo>
                    <a:pt x="11643" y="46161"/>
                  </a:lnTo>
                  <a:lnTo>
                    <a:pt x="16448" y="46357"/>
                  </a:lnTo>
                  <a:lnTo>
                    <a:pt x="17358" y="46385"/>
                  </a:lnTo>
                  <a:lnTo>
                    <a:pt x="25596" y="46707"/>
                  </a:lnTo>
                  <a:lnTo>
                    <a:pt x="25610" y="46707"/>
                  </a:lnTo>
                  <a:lnTo>
                    <a:pt x="25652" y="46357"/>
                  </a:lnTo>
                  <a:lnTo>
                    <a:pt x="25736" y="45573"/>
                  </a:lnTo>
                  <a:lnTo>
                    <a:pt x="25848" y="44760"/>
                  </a:lnTo>
                  <a:lnTo>
                    <a:pt x="26086" y="43107"/>
                  </a:lnTo>
                  <a:lnTo>
                    <a:pt x="26352" y="41398"/>
                  </a:lnTo>
                  <a:lnTo>
                    <a:pt x="26660" y="39633"/>
                  </a:lnTo>
                  <a:lnTo>
                    <a:pt x="26674" y="38428"/>
                  </a:lnTo>
                  <a:lnTo>
                    <a:pt x="26688" y="37237"/>
                  </a:lnTo>
                  <a:lnTo>
                    <a:pt x="26716" y="36046"/>
                  </a:lnTo>
                  <a:lnTo>
                    <a:pt x="26759" y="34856"/>
                  </a:lnTo>
                  <a:lnTo>
                    <a:pt x="26857" y="32502"/>
                  </a:lnTo>
                  <a:lnTo>
                    <a:pt x="26969" y="30191"/>
                  </a:lnTo>
                  <a:lnTo>
                    <a:pt x="27123" y="27921"/>
                  </a:lnTo>
                  <a:lnTo>
                    <a:pt x="27291" y="25694"/>
                  </a:lnTo>
                  <a:lnTo>
                    <a:pt x="27487" y="23536"/>
                  </a:lnTo>
                  <a:lnTo>
                    <a:pt x="27683" y="21435"/>
                  </a:lnTo>
                  <a:lnTo>
                    <a:pt x="27907" y="19418"/>
                  </a:lnTo>
                  <a:lnTo>
                    <a:pt x="28131" y="17484"/>
                  </a:lnTo>
                  <a:lnTo>
                    <a:pt x="28356" y="15635"/>
                  </a:lnTo>
                  <a:lnTo>
                    <a:pt x="28594" y="13898"/>
                  </a:lnTo>
                  <a:lnTo>
                    <a:pt x="28818" y="12259"/>
                  </a:lnTo>
                  <a:lnTo>
                    <a:pt x="29042" y="10746"/>
                  </a:lnTo>
                  <a:lnTo>
                    <a:pt x="29252" y="9359"/>
                  </a:lnTo>
                  <a:lnTo>
                    <a:pt x="29448" y="8098"/>
                  </a:lnTo>
                  <a:lnTo>
                    <a:pt x="29322" y="7748"/>
                  </a:lnTo>
                  <a:lnTo>
                    <a:pt x="29210" y="7398"/>
                  </a:lnTo>
                  <a:lnTo>
                    <a:pt x="29126" y="7033"/>
                  </a:lnTo>
                  <a:lnTo>
                    <a:pt x="29042" y="6669"/>
                  </a:lnTo>
                  <a:lnTo>
                    <a:pt x="28986" y="6305"/>
                  </a:lnTo>
                  <a:lnTo>
                    <a:pt x="28944" y="5941"/>
                  </a:lnTo>
                  <a:lnTo>
                    <a:pt x="28916" y="5576"/>
                  </a:lnTo>
                  <a:lnTo>
                    <a:pt x="28916" y="5212"/>
                  </a:lnTo>
                  <a:lnTo>
                    <a:pt x="28930" y="4764"/>
                  </a:lnTo>
                  <a:lnTo>
                    <a:pt x="28958" y="4330"/>
                  </a:lnTo>
                  <a:lnTo>
                    <a:pt x="29028" y="3895"/>
                  </a:lnTo>
                  <a:lnTo>
                    <a:pt x="29112" y="3461"/>
                  </a:lnTo>
                  <a:lnTo>
                    <a:pt x="28047" y="3195"/>
                  </a:lnTo>
                  <a:lnTo>
                    <a:pt x="19586" y="6109"/>
                  </a:lnTo>
                  <a:lnTo>
                    <a:pt x="18563" y="4203"/>
                  </a:lnTo>
                  <a:lnTo>
                    <a:pt x="18157" y="5002"/>
                  </a:lnTo>
                  <a:lnTo>
                    <a:pt x="17779" y="5843"/>
                  </a:lnTo>
                  <a:lnTo>
                    <a:pt x="17414" y="6711"/>
                  </a:lnTo>
                  <a:lnTo>
                    <a:pt x="17064" y="7622"/>
                  </a:lnTo>
                  <a:lnTo>
                    <a:pt x="16728" y="8532"/>
                  </a:lnTo>
                  <a:lnTo>
                    <a:pt x="16406" y="9471"/>
                  </a:lnTo>
                  <a:lnTo>
                    <a:pt x="16098" y="10424"/>
                  </a:lnTo>
                  <a:lnTo>
                    <a:pt x="15803" y="11390"/>
                  </a:lnTo>
                  <a:lnTo>
                    <a:pt x="15523" y="12371"/>
                  </a:lnTo>
                  <a:lnTo>
                    <a:pt x="15257" y="13352"/>
                  </a:lnTo>
                  <a:lnTo>
                    <a:pt x="15005" y="14318"/>
                  </a:lnTo>
                  <a:lnTo>
                    <a:pt x="14767" y="15299"/>
                  </a:lnTo>
                  <a:lnTo>
                    <a:pt x="14543" y="16251"/>
                  </a:lnTo>
                  <a:lnTo>
                    <a:pt x="14346" y="17204"/>
                  </a:lnTo>
                  <a:lnTo>
                    <a:pt x="14150" y="18143"/>
                  </a:lnTo>
                  <a:lnTo>
                    <a:pt x="13954" y="19053"/>
                  </a:lnTo>
                  <a:lnTo>
                    <a:pt x="13632" y="20804"/>
                  </a:lnTo>
                  <a:lnTo>
                    <a:pt x="13352" y="22415"/>
                  </a:lnTo>
                  <a:lnTo>
                    <a:pt x="13128" y="23872"/>
                  </a:lnTo>
                  <a:lnTo>
                    <a:pt x="12931" y="25147"/>
                  </a:lnTo>
                  <a:lnTo>
                    <a:pt x="12791" y="26184"/>
                  </a:lnTo>
                  <a:lnTo>
                    <a:pt x="12693" y="26954"/>
                  </a:lnTo>
                  <a:lnTo>
                    <a:pt x="12623" y="27627"/>
                  </a:lnTo>
                  <a:lnTo>
                    <a:pt x="12679" y="26324"/>
                  </a:lnTo>
                  <a:lnTo>
                    <a:pt x="12763" y="25049"/>
                  </a:lnTo>
                  <a:lnTo>
                    <a:pt x="12861" y="23816"/>
                  </a:lnTo>
                  <a:lnTo>
                    <a:pt x="12973" y="22598"/>
                  </a:lnTo>
                  <a:lnTo>
                    <a:pt x="13114" y="21407"/>
                  </a:lnTo>
                  <a:lnTo>
                    <a:pt x="13254" y="20244"/>
                  </a:lnTo>
                  <a:lnTo>
                    <a:pt x="13422" y="19109"/>
                  </a:lnTo>
                  <a:lnTo>
                    <a:pt x="13590" y="18017"/>
                  </a:lnTo>
                  <a:lnTo>
                    <a:pt x="13772" y="16952"/>
                  </a:lnTo>
                  <a:lnTo>
                    <a:pt x="13954" y="15915"/>
                  </a:lnTo>
                  <a:lnTo>
                    <a:pt x="14164" y="14921"/>
                  </a:lnTo>
                  <a:lnTo>
                    <a:pt x="14360" y="13954"/>
                  </a:lnTo>
                  <a:lnTo>
                    <a:pt x="14571" y="13029"/>
                  </a:lnTo>
                  <a:lnTo>
                    <a:pt x="14781" y="12147"/>
                  </a:lnTo>
                  <a:lnTo>
                    <a:pt x="14991" y="11292"/>
                  </a:lnTo>
                  <a:lnTo>
                    <a:pt x="15201" y="10494"/>
                  </a:lnTo>
                  <a:lnTo>
                    <a:pt x="15397" y="9723"/>
                  </a:lnTo>
                  <a:lnTo>
                    <a:pt x="15607" y="8995"/>
                  </a:lnTo>
                  <a:lnTo>
                    <a:pt x="15999" y="7678"/>
                  </a:lnTo>
                  <a:lnTo>
                    <a:pt x="16364" y="6529"/>
                  </a:lnTo>
                  <a:lnTo>
                    <a:pt x="16700" y="5576"/>
                  </a:lnTo>
                  <a:lnTo>
                    <a:pt x="16966" y="4820"/>
                  </a:lnTo>
                  <a:lnTo>
                    <a:pt x="17176" y="4274"/>
                  </a:lnTo>
                  <a:lnTo>
                    <a:pt x="17358" y="3825"/>
                  </a:lnTo>
                  <a:lnTo>
                    <a:pt x="14543" y="4960"/>
                  </a:lnTo>
                  <a:lnTo>
                    <a:pt x="14543" y="4960"/>
                  </a:lnTo>
                  <a:lnTo>
                    <a:pt x="14585" y="2270"/>
                  </a:lnTo>
                  <a:lnTo>
                    <a:pt x="14599" y="2046"/>
                  </a:lnTo>
                  <a:lnTo>
                    <a:pt x="14627" y="1836"/>
                  </a:lnTo>
                  <a:lnTo>
                    <a:pt x="14683" y="1640"/>
                  </a:lnTo>
                  <a:lnTo>
                    <a:pt x="14767" y="1444"/>
                  </a:lnTo>
                  <a:lnTo>
                    <a:pt x="14865" y="1262"/>
                  </a:lnTo>
                  <a:lnTo>
                    <a:pt x="14977" y="1079"/>
                  </a:lnTo>
                  <a:lnTo>
                    <a:pt x="15103" y="925"/>
                  </a:lnTo>
                  <a:lnTo>
                    <a:pt x="15257" y="771"/>
                  </a:lnTo>
                  <a:lnTo>
                    <a:pt x="13772" y="5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6067025" y="1431350"/>
              <a:ext cx="101950" cy="34700"/>
            </a:xfrm>
            <a:custGeom>
              <a:rect b="b" l="l" r="r" t="t"/>
              <a:pathLst>
                <a:path extrusionOk="0" fill="none" h="1388" w="4078">
                  <a:moveTo>
                    <a:pt x="1" y="0"/>
                  </a:moveTo>
                  <a:lnTo>
                    <a:pt x="99" y="98"/>
                  </a:lnTo>
                  <a:lnTo>
                    <a:pt x="99" y="98"/>
                  </a:lnTo>
                  <a:lnTo>
                    <a:pt x="4077" y="1387"/>
                  </a:lnTo>
                  <a:lnTo>
                    <a:pt x="4077" y="1387"/>
                  </a:lnTo>
                  <a:lnTo>
                    <a:pt x="3965" y="1345"/>
                  </a:lnTo>
                  <a:lnTo>
                    <a:pt x="3965" y="1345"/>
                  </a:lnTo>
                  <a:lnTo>
                    <a:pt x="3965" y="1345"/>
                  </a:lnTo>
                  <a:lnTo>
                    <a:pt x="3965" y="1345"/>
                  </a:lnTo>
                  <a:lnTo>
                    <a:pt x="3937" y="1331"/>
                  </a:lnTo>
                  <a:lnTo>
                    <a:pt x="3937" y="1331"/>
                  </a:lnTo>
                  <a:lnTo>
                    <a:pt x="3923" y="1331"/>
                  </a:lnTo>
                  <a:lnTo>
                    <a:pt x="3923" y="1331"/>
                  </a:lnTo>
                  <a:lnTo>
                    <a:pt x="3909" y="1317"/>
                  </a:lnTo>
                  <a:lnTo>
                    <a:pt x="3909" y="1317"/>
                  </a:lnTo>
                  <a:lnTo>
                    <a:pt x="3909" y="1317"/>
                  </a:lnTo>
                  <a:lnTo>
                    <a:pt x="3909" y="1317"/>
                  </a:lnTo>
                  <a:lnTo>
                    <a:pt x="3881" y="1303"/>
                  </a:lnTo>
                  <a:lnTo>
                    <a:pt x="3881" y="1303"/>
                  </a:lnTo>
                  <a:lnTo>
                    <a:pt x="3881" y="1303"/>
                  </a:lnTo>
                  <a:lnTo>
                    <a:pt x="3881" y="1303"/>
                  </a:lnTo>
                  <a:lnTo>
                    <a:pt x="3867" y="1303"/>
                  </a:lnTo>
                  <a:lnTo>
                    <a:pt x="3867" y="1303"/>
                  </a:lnTo>
                  <a:lnTo>
                    <a:pt x="3867" y="1303"/>
                  </a:lnTo>
                  <a:lnTo>
                    <a:pt x="3867" y="1303"/>
                  </a:lnTo>
                  <a:lnTo>
                    <a:pt x="3601" y="1205"/>
                  </a:lnTo>
                  <a:lnTo>
                    <a:pt x="3601" y="1205"/>
                  </a:lnTo>
                  <a:lnTo>
                    <a:pt x="3601" y="1205"/>
                  </a:lnTo>
                  <a:lnTo>
                    <a:pt x="3601" y="1205"/>
                  </a:lnTo>
                  <a:lnTo>
                    <a:pt x="3587" y="1205"/>
                  </a:lnTo>
                  <a:lnTo>
                    <a:pt x="3587" y="1205"/>
                  </a:lnTo>
                  <a:lnTo>
                    <a:pt x="3587" y="1205"/>
                  </a:lnTo>
                  <a:lnTo>
                    <a:pt x="3573" y="1191"/>
                  </a:lnTo>
                  <a:lnTo>
                    <a:pt x="3573" y="1191"/>
                  </a:lnTo>
                  <a:lnTo>
                    <a:pt x="3573" y="1191"/>
                  </a:lnTo>
                  <a:lnTo>
                    <a:pt x="3573" y="1191"/>
                  </a:lnTo>
                  <a:lnTo>
                    <a:pt x="3559" y="1191"/>
                  </a:lnTo>
                  <a:lnTo>
                    <a:pt x="3559" y="1191"/>
                  </a:lnTo>
                  <a:lnTo>
                    <a:pt x="3559" y="1191"/>
                  </a:lnTo>
                  <a:lnTo>
                    <a:pt x="3559" y="1191"/>
                  </a:lnTo>
                  <a:lnTo>
                    <a:pt x="3545" y="1177"/>
                  </a:lnTo>
                  <a:lnTo>
                    <a:pt x="3545" y="1177"/>
                  </a:lnTo>
                  <a:lnTo>
                    <a:pt x="3531" y="1177"/>
                  </a:lnTo>
                  <a:lnTo>
                    <a:pt x="3531" y="1177"/>
                  </a:lnTo>
                  <a:lnTo>
                    <a:pt x="3517" y="1177"/>
                  </a:lnTo>
                  <a:lnTo>
                    <a:pt x="3517" y="1177"/>
                  </a:lnTo>
                  <a:lnTo>
                    <a:pt x="3517" y="1177"/>
                  </a:lnTo>
                  <a:lnTo>
                    <a:pt x="3517" y="1177"/>
                  </a:lnTo>
                  <a:lnTo>
                    <a:pt x="3503" y="1163"/>
                  </a:lnTo>
                  <a:lnTo>
                    <a:pt x="3503" y="1163"/>
                  </a:lnTo>
                  <a:lnTo>
                    <a:pt x="3503" y="1163"/>
                  </a:lnTo>
                  <a:lnTo>
                    <a:pt x="3503" y="1163"/>
                  </a:lnTo>
                  <a:lnTo>
                    <a:pt x="3489" y="1163"/>
                  </a:lnTo>
                  <a:lnTo>
                    <a:pt x="3489" y="1163"/>
                  </a:lnTo>
                  <a:lnTo>
                    <a:pt x="3489" y="1163"/>
                  </a:lnTo>
                  <a:lnTo>
                    <a:pt x="3489" y="1163"/>
                  </a:lnTo>
                  <a:lnTo>
                    <a:pt x="3475" y="1163"/>
                  </a:lnTo>
                  <a:lnTo>
                    <a:pt x="3475" y="1163"/>
                  </a:lnTo>
                  <a:lnTo>
                    <a:pt x="3461" y="1149"/>
                  </a:lnTo>
                  <a:lnTo>
                    <a:pt x="3461" y="1149"/>
                  </a:lnTo>
                  <a:lnTo>
                    <a:pt x="3447" y="1149"/>
                  </a:lnTo>
                  <a:lnTo>
                    <a:pt x="3447" y="1149"/>
                  </a:lnTo>
                  <a:lnTo>
                    <a:pt x="3447" y="1149"/>
                  </a:lnTo>
                  <a:lnTo>
                    <a:pt x="3447" y="1149"/>
                  </a:lnTo>
                  <a:lnTo>
                    <a:pt x="3433" y="1149"/>
                  </a:lnTo>
                  <a:lnTo>
                    <a:pt x="3433" y="1149"/>
                  </a:lnTo>
                  <a:lnTo>
                    <a:pt x="3433" y="1135"/>
                  </a:lnTo>
                  <a:lnTo>
                    <a:pt x="3433" y="1135"/>
                  </a:lnTo>
                  <a:lnTo>
                    <a:pt x="3419" y="1135"/>
                  </a:lnTo>
                  <a:lnTo>
                    <a:pt x="3419" y="1135"/>
                  </a:lnTo>
                  <a:lnTo>
                    <a:pt x="3419" y="1135"/>
                  </a:lnTo>
                  <a:lnTo>
                    <a:pt x="3419" y="1135"/>
                  </a:lnTo>
                  <a:lnTo>
                    <a:pt x="3405" y="1135"/>
                  </a:lnTo>
                  <a:lnTo>
                    <a:pt x="3405" y="1135"/>
                  </a:lnTo>
                  <a:lnTo>
                    <a:pt x="3391" y="1135"/>
                  </a:lnTo>
                  <a:lnTo>
                    <a:pt x="3391" y="1135"/>
                  </a:lnTo>
                  <a:lnTo>
                    <a:pt x="3377" y="1121"/>
                  </a:lnTo>
                  <a:lnTo>
                    <a:pt x="3377" y="1121"/>
                  </a:lnTo>
                  <a:lnTo>
                    <a:pt x="3377" y="1121"/>
                  </a:lnTo>
                  <a:lnTo>
                    <a:pt x="3363" y="1121"/>
                  </a:lnTo>
                  <a:lnTo>
                    <a:pt x="3363" y="1121"/>
                  </a:lnTo>
                  <a:lnTo>
                    <a:pt x="3363" y="1121"/>
                  </a:lnTo>
                  <a:lnTo>
                    <a:pt x="3363" y="1121"/>
                  </a:lnTo>
                  <a:lnTo>
                    <a:pt x="3349" y="1107"/>
                  </a:lnTo>
                  <a:lnTo>
                    <a:pt x="3349" y="1107"/>
                  </a:lnTo>
                  <a:lnTo>
                    <a:pt x="3349" y="1107"/>
                  </a:lnTo>
                  <a:lnTo>
                    <a:pt x="3335" y="1107"/>
                  </a:lnTo>
                  <a:lnTo>
                    <a:pt x="3335" y="1107"/>
                  </a:lnTo>
                  <a:lnTo>
                    <a:pt x="3335" y="1107"/>
                  </a:lnTo>
                  <a:lnTo>
                    <a:pt x="3335" y="1107"/>
                  </a:lnTo>
                  <a:lnTo>
                    <a:pt x="3321" y="1093"/>
                  </a:lnTo>
                  <a:lnTo>
                    <a:pt x="3307" y="1093"/>
                  </a:lnTo>
                  <a:lnTo>
                    <a:pt x="3307" y="1093"/>
                  </a:lnTo>
                  <a:lnTo>
                    <a:pt x="3293" y="1093"/>
                  </a:lnTo>
                  <a:lnTo>
                    <a:pt x="3293" y="1093"/>
                  </a:lnTo>
                  <a:lnTo>
                    <a:pt x="3293" y="1093"/>
                  </a:lnTo>
                  <a:lnTo>
                    <a:pt x="3293" y="1093"/>
                  </a:lnTo>
                  <a:lnTo>
                    <a:pt x="3279" y="1093"/>
                  </a:lnTo>
                  <a:lnTo>
                    <a:pt x="3279" y="1093"/>
                  </a:lnTo>
                  <a:lnTo>
                    <a:pt x="3279" y="1079"/>
                  </a:lnTo>
                  <a:lnTo>
                    <a:pt x="3279" y="1079"/>
                  </a:lnTo>
                  <a:lnTo>
                    <a:pt x="3265" y="1079"/>
                  </a:lnTo>
                  <a:lnTo>
                    <a:pt x="3265" y="1079"/>
                  </a:lnTo>
                  <a:lnTo>
                    <a:pt x="3265" y="1079"/>
                  </a:lnTo>
                  <a:lnTo>
                    <a:pt x="3265" y="1079"/>
                  </a:lnTo>
                  <a:lnTo>
                    <a:pt x="3251" y="1079"/>
                  </a:lnTo>
                  <a:lnTo>
                    <a:pt x="3251" y="1079"/>
                  </a:lnTo>
                  <a:lnTo>
                    <a:pt x="3237" y="1079"/>
                  </a:lnTo>
                  <a:lnTo>
                    <a:pt x="3237" y="1079"/>
                  </a:lnTo>
                  <a:lnTo>
                    <a:pt x="3237" y="1065"/>
                  </a:lnTo>
                  <a:lnTo>
                    <a:pt x="3237" y="1065"/>
                  </a:lnTo>
                  <a:lnTo>
                    <a:pt x="3223" y="1065"/>
                  </a:lnTo>
                  <a:lnTo>
                    <a:pt x="3223" y="1065"/>
                  </a:lnTo>
                  <a:lnTo>
                    <a:pt x="3209" y="1065"/>
                  </a:lnTo>
                  <a:lnTo>
                    <a:pt x="3209" y="1065"/>
                  </a:lnTo>
                  <a:lnTo>
                    <a:pt x="3209" y="1065"/>
                  </a:lnTo>
                  <a:lnTo>
                    <a:pt x="3209" y="1065"/>
                  </a:lnTo>
                  <a:lnTo>
                    <a:pt x="3195" y="1051"/>
                  </a:lnTo>
                  <a:lnTo>
                    <a:pt x="3195" y="1051"/>
                  </a:lnTo>
                  <a:lnTo>
                    <a:pt x="3195" y="1051"/>
                  </a:lnTo>
                  <a:lnTo>
                    <a:pt x="3195" y="1051"/>
                  </a:lnTo>
                  <a:lnTo>
                    <a:pt x="3181" y="1051"/>
                  </a:lnTo>
                  <a:lnTo>
                    <a:pt x="3181" y="1051"/>
                  </a:lnTo>
                  <a:lnTo>
                    <a:pt x="3167" y="1051"/>
                  </a:lnTo>
                  <a:lnTo>
                    <a:pt x="3167" y="1051"/>
                  </a:lnTo>
                  <a:lnTo>
                    <a:pt x="3167" y="1037"/>
                  </a:lnTo>
                  <a:lnTo>
                    <a:pt x="3167" y="1037"/>
                  </a:lnTo>
                  <a:lnTo>
                    <a:pt x="3153" y="1037"/>
                  </a:lnTo>
                  <a:lnTo>
                    <a:pt x="3153" y="1037"/>
                  </a:lnTo>
                  <a:lnTo>
                    <a:pt x="3139" y="1037"/>
                  </a:lnTo>
                  <a:lnTo>
                    <a:pt x="3139" y="1037"/>
                  </a:lnTo>
                  <a:lnTo>
                    <a:pt x="3139" y="1037"/>
                  </a:lnTo>
                  <a:lnTo>
                    <a:pt x="3139" y="1037"/>
                  </a:lnTo>
                  <a:lnTo>
                    <a:pt x="3125" y="1037"/>
                  </a:lnTo>
                  <a:lnTo>
                    <a:pt x="3125" y="1037"/>
                  </a:lnTo>
                  <a:lnTo>
                    <a:pt x="3125" y="1023"/>
                  </a:lnTo>
                  <a:lnTo>
                    <a:pt x="3125" y="1023"/>
                  </a:lnTo>
                  <a:lnTo>
                    <a:pt x="3111" y="1023"/>
                  </a:lnTo>
                  <a:lnTo>
                    <a:pt x="3111" y="1023"/>
                  </a:lnTo>
                  <a:lnTo>
                    <a:pt x="3111" y="1023"/>
                  </a:lnTo>
                  <a:lnTo>
                    <a:pt x="3111" y="1023"/>
                  </a:lnTo>
                  <a:lnTo>
                    <a:pt x="3097" y="1023"/>
                  </a:lnTo>
                  <a:lnTo>
                    <a:pt x="3097" y="1023"/>
                  </a:lnTo>
                  <a:lnTo>
                    <a:pt x="3083" y="1023"/>
                  </a:lnTo>
                  <a:lnTo>
                    <a:pt x="3083" y="1023"/>
                  </a:lnTo>
                  <a:lnTo>
                    <a:pt x="3069" y="1009"/>
                  </a:lnTo>
                  <a:lnTo>
                    <a:pt x="3069" y="1009"/>
                  </a:lnTo>
                  <a:lnTo>
                    <a:pt x="3069" y="1009"/>
                  </a:lnTo>
                  <a:lnTo>
                    <a:pt x="3069" y="1009"/>
                  </a:lnTo>
                  <a:lnTo>
                    <a:pt x="3055" y="1009"/>
                  </a:lnTo>
                  <a:lnTo>
                    <a:pt x="3055" y="1009"/>
                  </a:lnTo>
                  <a:lnTo>
                    <a:pt x="3055" y="1009"/>
                  </a:lnTo>
                  <a:lnTo>
                    <a:pt x="3055" y="1009"/>
                  </a:lnTo>
                  <a:lnTo>
                    <a:pt x="3041" y="995"/>
                  </a:lnTo>
                  <a:lnTo>
                    <a:pt x="3041" y="995"/>
                  </a:lnTo>
                  <a:lnTo>
                    <a:pt x="3041" y="995"/>
                  </a:lnTo>
                  <a:lnTo>
                    <a:pt x="3041" y="995"/>
                  </a:lnTo>
                  <a:lnTo>
                    <a:pt x="3027" y="995"/>
                  </a:lnTo>
                  <a:lnTo>
                    <a:pt x="3027" y="995"/>
                  </a:lnTo>
                  <a:lnTo>
                    <a:pt x="3013" y="995"/>
                  </a:lnTo>
                  <a:lnTo>
                    <a:pt x="3013" y="995"/>
                  </a:lnTo>
                  <a:lnTo>
                    <a:pt x="2999" y="981"/>
                  </a:lnTo>
                  <a:lnTo>
                    <a:pt x="2999" y="981"/>
                  </a:lnTo>
                  <a:lnTo>
                    <a:pt x="2999" y="981"/>
                  </a:lnTo>
                  <a:lnTo>
                    <a:pt x="2999" y="981"/>
                  </a:lnTo>
                  <a:lnTo>
                    <a:pt x="2985" y="981"/>
                  </a:lnTo>
                  <a:lnTo>
                    <a:pt x="2985" y="981"/>
                  </a:lnTo>
                  <a:lnTo>
                    <a:pt x="2985" y="981"/>
                  </a:lnTo>
                  <a:lnTo>
                    <a:pt x="2985" y="981"/>
                  </a:lnTo>
                  <a:lnTo>
                    <a:pt x="2971" y="981"/>
                  </a:lnTo>
                  <a:lnTo>
                    <a:pt x="2971" y="981"/>
                  </a:lnTo>
                  <a:lnTo>
                    <a:pt x="2971" y="967"/>
                  </a:lnTo>
                  <a:lnTo>
                    <a:pt x="2971" y="967"/>
                  </a:lnTo>
                  <a:lnTo>
                    <a:pt x="2957" y="967"/>
                  </a:lnTo>
                  <a:lnTo>
                    <a:pt x="2957" y="967"/>
                  </a:lnTo>
                  <a:lnTo>
                    <a:pt x="2943" y="967"/>
                  </a:lnTo>
                  <a:lnTo>
                    <a:pt x="2943" y="967"/>
                  </a:lnTo>
                  <a:lnTo>
                    <a:pt x="2943" y="967"/>
                  </a:lnTo>
                  <a:lnTo>
                    <a:pt x="2943" y="967"/>
                  </a:lnTo>
                  <a:lnTo>
                    <a:pt x="2929" y="967"/>
                  </a:lnTo>
                  <a:lnTo>
                    <a:pt x="2929" y="967"/>
                  </a:lnTo>
                  <a:lnTo>
                    <a:pt x="2915" y="953"/>
                  </a:lnTo>
                  <a:lnTo>
                    <a:pt x="2915" y="953"/>
                  </a:lnTo>
                  <a:lnTo>
                    <a:pt x="2915" y="953"/>
                  </a:lnTo>
                  <a:lnTo>
                    <a:pt x="2915" y="953"/>
                  </a:lnTo>
                  <a:lnTo>
                    <a:pt x="2901" y="953"/>
                  </a:lnTo>
                  <a:lnTo>
                    <a:pt x="2901" y="953"/>
                  </a:lnTo>
                  <a:lnTo>
                    <a:pt x="2901" y="953"/>
                  </a:lnTo>
                  <a:lnTo>
                    <a:pt x="2901" y="953"/>
                  </a:lnTo>
                  <a:lnTo>
                    <a:pt x="2887" y="939"/>
                  </a:lnTo>
                  <a:lnTo>
                    <a:pt x="2887" y="939"/>
                  </a:lnTo>
                  <a:lnTo>
                    <a:pt x="2873" y="939"/>
                  </a:lnTo>
                  <a:lnTo>
                    <a:pt x="2873" y="939"/>
                  </a:lnTo>
                  <a:lnTo>
                    <a:pt x="2858" y="939"/>
                  </a:lnTo>
                  <a:lnTo>
                    <a:pt x="2858" y="939"/>
                  </a:lnTo>
                  <a:lnTo>
                    <a:pt x="2858" y="939"/>
                  </a:lnTo>
                  <a:lnTo>
                    <a:pt x="2858" y="939"/>
                  </a:lnTo>
                  <a:lnTo>
                    <a:pt x="2844" y="939"/>
                  </a:lnTo>
                  <a:lnTo>
                    <a:pt x="2844" y="939"/>
                  </a:lnTo>
                  <a:lnTo>
                    <a:pt x="2844" y="925"/>
                  </a:lnTo>
                  <a:lnTo>
                    <a:pt x="2844" y="925"/>
                  </a:lnTo>
                  <a:lnTo>
                    <a:pt x="2830" y="925"/>
                  </a:lnTo>
                  <a:lnTo>
                    <a:pt x="2830" y="925"/>
                  </a:lnTo>
                  <a:lnTo>
                    <a:pt x="2830" y="925"/>
                  </a:lnTo>
                  <a:lnTo>
                    <a:pt x="2830" y="925"/>
                  </a:lnTo>
                  <a:lnTo>
                    <a:pt x="2816" y="925"/>
                  </a:lnTo>
                  <a:lnTo>
                    <a:pt x="2816" y="925"/>
                  </a:lnTo>
                  <a:lnTo>
                    <a:pt x="2802" y="925"/>
                  </a:lnTo>
                  <a:lnTo>
                    <a:pt x="2802" y="925"/>
                  </a:lnTo>
                  <a:lnTo>
                    <a:pt x="2802" y="911"/>
                  </a:lnTo>
                  <a:lnTo>
                    <a:pt x="2802" y="911"/>
                  </a:lnTo>
                  <a:lnTo>
                    <a:pt x="2788" y="911"/>
                  </a:lnTo>
                  <a:lnTo>
                    <a:pt x="2788" y="911"/>
                  </a:lnTo>
                  <a:lnTo>
                    <a:pt x="2774" y="911"/>
                  </a:lnTo>
                  <a:lnTo>
                    <a:pt x="2774" y="911"/>
                  </a:lnTo>
                  <a:lnTo>
                    <a:pt x="2774" y="911"/>
                  </a:lnTo>
                  <a:lnTo>
                    <a:pt x="2774" y="911"/>
                  </a:lnTo>
                  <a:lnTo>
                    <a:pt x="2760" y="897"/>
                  </a:lnTo>
                  <a:lnTo>
                    <a:pt x="2760" y="897"/>
                  </a:lnTo>
                  <a:lnTo>
                    <a:pt x="2760" y="897"/>
                  </a:lnTo>
                  <a:lnTo>
                    <a:pt x="2760" y="897"/>
                  </a:lnTo>
                  <a:lnTo>
                    <a:pt x="2746" y="897"/>
                  </a:lnTo>
                  <a:lnTo>
                    <a:pt x="2746" y="897"/>
                  </a:lnTo>
                  <a:lnTo>
                    <a:pt x="2746" y="897"/>
                  </a:lnTo>
                  <a:lnTo>
                    <a:pt x="2746" y="897"/>
                  </a:lnTo>
                  <a:lnTo>
                    <a:pt x="2718" y="883"/>
                  </a:lnTo>
                  <a:lnTo>
                    <a:pt x="2718" y="883"/>
                  </a:lnTo>
                  <a:lnTo>
                    <a:pt x="2718" y="883"/>
                  </a:lnTo>
                  <a:lnTo>
                    <a:pt x="2718" y="883"/>
                  </a:lnTo>
                  <a:lnTo>
                    <a:pt x="2704" y="883"/>
                  </a:lnTo>
                  <a:lnTo>
                    <a:pt x="2704" y="883"/>
                  </a:lnTo>
                  <a:lnTo>
                    <a:pt x="2704" y="883"/>
                  </a:lnTo>
                  <a:lnTo>
                    <a:pt x="2704" y="883"/>
                  </a:lnTo>
                  <a:lnTo>
                    <a:pt x="2690" y="883"/>
                  </a:lnTo>
                  <a:lnTo>
                    <a:pt x="2690" y="883"/>
                  </a:lnTo>
                  <a:lnTo>
                    <a:pt x="2690" y="869"/>
                  </a:lnTo>
                  <a:lnTo>
                    <a:pt x="2690" y="869"/>
                  </a:lnTo>
                  <a:lnTo>
                    <a:pt x="2676" y="869"/>
                  </a:lnTo>
                  <a:lnTo>
                    <a:pt x="2676" y="869"/>
                  </a:lnTo>
                  <a:lnTo>
                    <a:pt x="2676" y="869"/>
                  </a:lnTo>
                  <a:lnTo>
                    <a:pt x="2676" y="869"/>
                  </a:lnTo>
                  <a:lnTo>
                    <a:pt x="2634" y="855"/>
                  </a:lnTo>
                  <a:lnTo>
                    <a:pt x="2634" y="855"/>
                  </a:lnTo>
                  <a:lnTo>
                    <a:pt x="2634" y="855"/>
                  </a:lnTo>
                  <a:lnTo>
                    <a:pt x="2634" y="855"/>
                  </a:lnTo>
                  <a:lnTo>
                    <a:pt x="2606" y="841"/>
                  </a:lnTo>
                  <a:lnTo>
                    <a:pt x="2606" y="841"/>
                  </a:lnTo>
                  <a:lnTo>
                    <a:pt x="2606" y="841"/>
                  </a:lnTo>
                  <a:lnTo>
                    <a:pt x="2606" y="841"/>
                  </a:lnTo>
                  <a:lnTo>
                    <a:pt x="2578" y="841"/>
                  </a:lnTo>
                  <a:lnTo>
                    <a:pt x="2578" y="841"/>
                  </a:lnTo>
                  <a:lnTo>
                    <a:pt x="2578" y="841"/>
                  </a:lnTo>
                  <a:lnTo>
                    <a:pt x="2564" y="841"/>
                  </a:lnTo>
                  <a:lnTo>
                    <a:pt x="2564" y="841"/>
                  </a:lnTo>
                  <a:lnTo>
                    <a:pt x="2564" y="827"/>
                  </a:lnTo>
                  <a:lnTo>
                    <a:pt x="2564" y="827"/>
                  </a:lnTo>
                  <a:lnTo>
                    <a:pt x="2550" y="827"/>
                  </a:lnTo>
                  <a:lnTo>
                    <a:pt x="2550" y="827"/>
                  </a:lnTo>
                  <a:lnTo>
                    <a:pt x="2550" y="827"/>
                  </a:lnTo>
                  <a:lnTo>
                    <a:pt x="2550" y="827"/>
                  </a:lnTo>
                  <a:lnTo>
                    <a:pt x="2536" y="827"/>
                  </a:lnTo>
                  <a:lnTo>
                    <a:pt x="2536" y="827"/>
                  </a:lnTo>
                  <a:lnTo>
                    <a:pt x="2536" y="827"/>
                  </a:lnTo>
                  <a:lnTo>
                    <a:pt x="2536" y="827"/>
                  </a:lnTo>
                  <a:lnTo>
                    <a:pt x="2522" y="813"/>
                  </a:lnTo>
                  <a:lnTo>
                    <a:pt x="2522" y="813"/>
                  </a:lnTo>
                  <a:lnTo>
                    <a:pt x="2508" y="813"/>
                  </a:lnTo>
                  <a:lnTo>
                    <a:pt x="2508" y="813"/>
                  </a:lnTo>
                  <a:lnTo>
                    <a:pt x="2494" y="813"/>
                  </a:lnTo>
                  <a:lnTo>
                    <a:pt x="2494" y="813"/>
                  </a:lnTo>
                  <a:lnTo>
                    <a:pt x="2494" y="813"/>
                  </a:lnTo>
                  <a:lnTo>
                    <a:pt x="2494" y="813"/>
                  </a:lnTo>
                  <a:lnTo>
                    <a:pt x="2480" y="799"/>
                  </a:lnTo>
                  <a:lnTo>
                    <a:pt x="2480" y="799"/>
                  </a:lnTo>
                  <a:lnTo>
                    <a:pt x="2480" y="799"/>
                  </a:lnTo>
                  <a:lnTo>
                    <a:pt x="2480" y="799"/>
                  </a:lnTo>
                  <a:lnTo>
                    <a:pt x="2466" y="799"/>
                  </a:lnTo>
                  <a:lnTo>
                    <a:pt x="2466" y="799"/>
                  </a:lnTo>
                  <a:lnTo>
                    <a:pt x="2466" y="799"/>
                  </a:lnTo>
                  <a:lnTo>
                    <a:pt x="2466" y="799"/>
                  </a:lnTo>
                  <a:lnTo>
                    <a:pt x="2452" y="799"/>
                  </a:lnTo>
                  <a:lnTo>
                    <a:pt x="2452" y="799"/>
                  </a:lnTo>
                  <a:lnTo>
                    <a:pt x="2438" y="785"/>
                  </a:lnTo>
                  <a:lnTo>
                    <a:pt x="2438" y="785"/>
                  </a:lnTo>
                  <a:lnTo>
                    <a:pt x="2424" y="785"/>
                  </a:lnTo>
                  <a:lnTo>
                    <a:pt x="2424" y="785"/>
                  </a:lnTo>
                  <a:lnTo>
                    <a:pt x="2424" y="785"/>
                  </a:lnTo>
                  <a:lnTo>
                    <a:pt x="2424" y="785"/>
                  </a:lnTo>
                  <a:lnTo>
                    <a:pt x="2396" y="771"/>
                  </a:lnTo>
                  <a:lnTo>
                    <a:pt x="2396" y="771"/>
                  </a:lnTo>
                  <a:lnTo>
                    <a:pt x="2396" y="771"/>
                  </a:lnTo>
                  <a:lnTo>
                    <a:pt x="2396" y="771"/>
                  </a:lnTo>
                  <a:lnTo>
                    <a:pt x="2382" y="771"/>
                  </a:lnTo>
                  <a:lnTo>
                    <a:pt x="2382" y="771"/>
                  </a:lnTo>
                  <a:lnTo>
                    <a:pt x="2368" y="771"/>
                  </a:lnTo>
                  <a:lnTo>
                    <a:pt x="2368" y="771"/>
                  </a:lnTo>
                  <a:lnTo>
                    <a:pt x="2354" y="757"/>
                  </a:lnTo>
                  <a:lnTo>
                    <a:pt x="2354" y="757"/>
                  </a:lnTo>
                  <a:lnTo>
                    <a:pt x="2354" y="757"/>
                  </a:lnTo>
                  <a:lnTo>
                    <a:pt x="2354" y="757"/>
                  </a:lnTo>
                  <a:lnTo>
                    <a:pt x="2340" y="757"/>
                  </a:lnTo>
                  <a:lnTo>
                    <a:pt x="2340" y="757"/>
                  </a:lnTo>
                  <a:lnTo>
                    <a:pt x="2340" y="757"/>
                  </a:lnTo>
                  <a:lnTo>
                    <a:pt x="2340" y="757"/>
                  </a:lnTo>
                  <a:lnTo>
                    <a:pt x="2326" y="757"/>
                  </a:lnTo>
                  <a:lnTo>
                    <a:pt x="2326" y="757"/>
                  </a:lnTo>
                  <a:lnTo>
                    <a:pt x="2326" y="743"/>
                  </a:lnTo>
                  <a:lnTo>
                    <a:pt x="2326" y="743"/>
                  </a:lnTo>
                  <a:lnTo>
                    <a:pt x="2312" y="743"/>
                  </a:lnTo>
                  <a:lnTo>
                    <a:pt x="2312" y="743"/>
                  </a:lnTo>
                  <a:lnTo>
                    <a:pt x="2298" y="743"/>
                  </a:lnTo>
                  <a:lnTo>
                    <a:pt x="2298" y="743"/>
                  </a:lnTo>
                  <a:lnTo>
                    <a:pt x="2284" y="743"/>
                  </a:lnTo>
                  <a:lnTo>
                    <a:pt x="2284" y="743"/>
                  </a:lnTo>
                  <a:lnTo>
                    <a:pt x="2284" y="743"/>
                  </a:lnTo>
                  <a:lnTo>
                    <a:pt x="2284" y="743"/>
                  </a:lnTo>
                  <a:lnTo>
                    <a:pt x="2256" y="729"/>
                  </a:lnTo>
                  <a:lnTo>
                    <a:pt x="2256" y="729"/>
                  </a:lnTo>
                  <a:lnTo>
                    <a:pt x="2256" y="729"/>
                  </a:lnTo>
                  <a:lnTo>
                    <a:pt x="2256" y="729"/>
                  </a:lnTo>
                  <a:lnTo>
                    <a:pt x="2242" y="715"/>
                  </a:lnTo>
                  <a:lnTo>
                    <a:pt x="2242" y="715"/>
                  </a:lnTo>
                  <a:lnTo>
                    <a:pt x="2228" y="715"/>
                  </a:lnTo>
                  <a:lnTo>
                    <a:pt x="2228" y="715"/>
                  </a:lnTo>
                  <a:lnTo>
                    <a:pt x="2214" y="715"/>
                  </a:lnTo>
                  <a:lnTo>
                    <a:pt x="2214" y="715"/>
                  </a:lnTo>
                  <a:lnTo>
                    <a:pt x="2214" y="715"/>
                  </a:lnTo>
                  <a:lnTo>
                    <a:pt x="2214" y="715"/>
                  </a:lnTo>
                  <a:lnTo>
                    <a:pt x="1107" y="35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5279000" y="1342400"/>
              <a:ext cx="736225" cy="1153325"/>
            </a:xfrm>
            <a:custGeom>
              <a:rect b="b" l="l" r="r" t="t"/>
              <a:pathLst>
                <a:path extrusionOk="0" fill="none" h="46133" w="29449">
                  <a:moveTo>
                    <a:pt x="13772" y="0"/>
                  </a:moveTo>
                  <a:lnTo>
                    <a:pt x="13772" y="0"/>
                  </a:lnTo>
                  <a:lnTo>
                    <a:pt x="13702" y="322"/>
                  </a:lnTo>
                  <a:lnTo>
                    <a:pt x="13632" y="631"/>
                  </a:lnTo>
                  <a:lnTo>
                    <a:pt x="13534" y="925"/>
                  </a:lnTo>
                  <a:lnTo>
                    <a:pt x="13422" y="1233"/>
                  </a:lnTo>
                  <a:lnTo>
                    <a:pt x="13310" y="1527"/>
                  </a:lnTo>
                  <a:lnTo>
                    <a:pt x="13170" y="1807"/>
                  </a:lnTo>
                  <a:lnTo>
                    <a:pt x="13016" y="2087"/>
                  </a:lnTo>
                  <a:lnTo>
                    <a:pt x="12847" y="2354"/>
                  </a:lnTo>
                  <a:lnTo>
                    <a:pt x="12665" y="2606"/>
                  </a:lnTo>
                  <a:lnTo>
                    <a:pt x="12469" y="2858"/>
                  </a:lnTo>
                  <a:lnTo>
                    <a:pt x="12259" y="3110"/>
                  </a:lnTo>
                  <a:lnTo>
                    <a:pt x="12049" y="3334"/>
                  </a:lnTo>
                  <a:lnTo>
                    <a:pt x="11811" y="3558"/>
                  </a:lnTo>
                  <a:lnTo>
                    <a:pt x="11573" y="3769"/>
                  </a:lnTo>
                  <a:lnTo>
                    <a:pt x="11306" y="3965"/>
                  </a:lnTo>
                  <a:lnTo>
                    <a:pt x="11040" y="4147"/>
                  </a:lnTo>
                  <a:lnTo>
                    <a:pt x="11040" y="4147"/>
                  </a:lnTo>
                  <a:lnTo>
                    <a:pt x="11040" y="4147"/>
                  </a:lnTo>
                  <a:lnTo>
                    <a:pt x="11054" y="4091"/>
                  </a:lnTo>
                  <a:lnTo>
                    <a:pt x="11054" y="4091"/>
                  </a:lnTo>
                  <a:lnTo>
                    <a:pt x="10088" y="6725"/>
                  </a:lnTo>
                  <a:lnTo>
                    <a:pt x="8967" y="9849"/>
                  </a:lnTo>
                  <a:lnTo>
                    <a:pt x="7734" y="13365"/>
                  </a:lnTo>
                  <a:lnTo>
                    <a:pt x="6403" y="17189"/>
                  </a:lnTo>
                  <a:lnTo>
                    <a:pt x="5030" y="21252"/>
                  </a:lnTo>
                  <a:lnTo>
                    <a:pt x="4330" y="23339"/>
                  </a:lnTo>
                  <a:lnTo>
                    <a:pt x="3643" y="25455"/>
                  </a:lnTo>
                  <a:lnTo>
                    <a:pt x="2943" y="27598"/>
                  </a:lnTo>
                  <a:lnTo>
                    <a:pt x="2270" y="29728"/>
                  </a:lnTo>
                  <a:lnTo>
                    <a:pt x="1612" y="31871"/>
                  </a:lnTo>
                  <a:lnTo>
                    <a:pt x="968" y="33986"/>
                  </a:lnTo>
                  <a:lnTo>
                    <a:pt x="968" y="33986"/>
                  </a:lnTo>
                  <a:lnTo>
                    <a:pt x="729" y="36270"/>
                  </a:lnTo>
                  <a:lnTo>
                    <a:pt x="533" y="38371"/>
                  </a:lnTo>
                  <a:lnTo>
                    <a:pt x="365" y="40235"/>
                  </a:lnTo>
                  <a:lnTo>
                    <a:pt x="239" y="41846"/>
                  </a:lnTo>
                  <a:lnTo>
                    <a:pt x="57" y="44185"/>
                  </a:lnTo>
                  <a:lnTo>
                    <a:pt x="1" y="45152"/>
                  </a:lnTo>
                  <a:lnTo>
                    <a:pt x="3475" y="45278"/>
                  </a:lnTo>
                  <a:lnTo>
                    <a:pt x="4400" y="45320"/>
                  </a:lnTo>
                  <a:lnTo>
                    <a:pt x="6908" y="45418"/>
                  </a:lnTo>
                  <a:lnTo>
                    <a:pt x="6908" y="44619"/>
                  </a:lnTo>
                  <a:lnTo>
                    <a:pt x="11643" y="44619"/>
                  </a:lnTo>
                  <a:lnTo>
                    <a:pt x="11643" y="45586"/>
                  </a:lnTo>
                  <a:lnTo>
                    <a:pt x="16448" y="45782"/>
                  </a:lnTo>
                  <a:lnTo>
                    <a:pt x="17358" y="45810"/>
                  </a:lnTo>
                  <a:lnTo>
                    <a:pt x="25596" y="46132"/>
                  </a:lnTo>
                  <a:lnTo>
                    <a:pt x="25610" y="46132"/>
                  </a:lnTo>
                  <a:lnTo>
                    <a:pt x="25610" y="46132"/>
                  </a:lnTo>
                  <a:lnTo>
                    <a:pt x="25652" y="45782"/>
                  </a:lnTo>
                  <a:lnTo>
                    <a:pt x="25652" y="45782"/>
                  </a:lnTo>
                  <a:lnTo>
                    <a:pt x="25736" y="44998"/>
                  </a:lnTo>
                  <a:lnTo>
                    <a:pt x="25848" y="44185"/>
                  </a:lnTo>
                  <a:lnTo>
                    <a:pt x="26086" y="42532"/>
                  </a:lnTo>
                  <a:lnTo>
                    <a:pt x="26352" y="40823"/>
                  </a:lnTo>
                  <a:lnTo>
                    <a:pt x="26660" y="39058"/>
                  </a:lnTo>
                  <a:lnTo>
                    <a:pt x="26660" y="39058"/>
                  </a:lnTo>
                  <a:lnTo>
                    <a:pt x="26674" y="37853"/>
                  </a:lnTo>
                  <a:lnTo>
                    <a:pt x="26688" y="36662"/>
                  </a:lnTo>
                  <a:lnTo>
                    <a:pt x="26716" y="35471"/>
                  </a:lnTo>
                  <a:lnTo>
                    <a:pt x="26759" y="34281"/>
                  </a:lnTo>
                  <a:lnTo>
                    <a:pt x="26857" y="31927"/>
                  </a:lnTo>
                  <a:lnTo>
                    <a:pt x="26969" y="29616"/>
                  </a:lnTo>
                  <a:lnTo>
                    <a:pt x="27123" y="27346"/>
                  </a:lnTo>
                  <a:lnTo>
                    <a:pt x="27291" y="25119"/>
                  </a:lnTo>
                  <a:lnTo>
                    <a:pt x="27487" y="22961"/>
                  </a:lnTo>
                  <a:lnTo>
                    <a:pt x="27683" y="20860"/>
                  </a:lnTo>
                  <a:lnTo>
                    <a:pt x="27907" y="18843"/>
                  </a:lnTo>
                  <a:lnTo>
                    <a:pt x="28131" y="16909"/>
                  </a:lnTo>
                  <a:lnTo>
                    <a:pt x="28356" y="15060"/>
                  </a:lnTo>
                  <a:lnTo>
                    <a:pt x="28594" y="13323"/>
                  </a:lnTo>
                  <a:lnTo>
                    <a:pt x="28818" y="11684"/>
                  </a:lnTo>
                  <a:lnTo>
                    <a:pt x="29042" y="10171"/>
                  </a:lnTo>
                  <a:lnTo>
                    <a:pt x="29252" y="8784"/>
                  </a:lnTo>
                  <a:lnTo>
                    <a:pt x="29448" y="7523"/>
                  </a:lnTo>
                  <a:lnTo>
                    <a:pt x="29448" y="7523"/>
                  </a:lnTo>
                  <a:lnTo>
                    <a:pt x="29322" y="7173"/>
                  </a:lnTo>
                  <a:lnTo>
                    <a:pt x="29210" y="6823"/>
                  </a:lnTo>
                  <a:lnTo>
                    <a:pt x="29126" y="6458"/>
                  </a:lnTo>
                  <a:lnTo>
                    <a:pt x="29042" y="6094"/>
                  </a:lnTo>
                  <a:lnTo>
                    <a:pt x="28986" y="5730"/>
                  </a:lnTo>
                  <a:lnTo>
                    <a:pt x="28944" y="5366"/>
                  </a:lnTo>
                  <a:lnTo>
                    <a:pt x="28916" y="5001"/>
                  </a:lnTo>
                  <a:lnTo>
                    <a:pt x="28916" y="4637"/>
                  </a:lnTo>
                  <a:lnTo>
                    <a:pt x="28916" y="4637"/>
                  </a:lnTo>
                  <a:lnTo>
                    <a:pt x="28930" y="4189"/>
                  </a:lnTo>
                  <a:lnTo>
                    <a:pt x="28958" y="3755"/>
                  </a:lnTo>
                  <a:lnTo>
                    <a:pt x="29028" y="3320"/>
                  </a:lnTo>
                  <a:lnTo>
                    <a:pt x="29112" y="2886"/>
                  </a:lnTo>
                  <a:lnTo>
                    <a:pt x="29112" y="2886"/>
                  </a:lnTo>
                  <a:lnTo>
                    <a:pt x="28047" y="2620"/>
                  </a:lnTo>
                  <a:lnTo>
                    <a:pt x="19586" y="5534"/>
                  </a:lnTo>
                  <a:lnTo>
                    <a:pt x="18563" y="3628"/>
                  </a:lnTo>
                  <a:lnTo>
                    <a:pt x="18563" y="3628"/>
                  </a:lnTo>
                  <a:lnTo>
                    <a:pt x="18157" y="4427"/>
                  </a:lnTo>
                  <a:lnTo>
                    <a:pt x="17779" y="5268"/>
                  </a:lnTo>
                  <a:lnTo>
                    <a:pt x="17414" y="6136"/>
                  </a:lnTo>
                  <a:lnTo>
                    <a:pt x="17064" y="7047"/>
                  </a:lnTo>
                  <a:lnTo>
                    <a:pt x="16728" y="7957"/>
                  </a:lnTo>
                  <a:lnTo>
                    <a:pt x="16406" y="8896"/>
                  </a:lnTo>
                  <a:lnTo>
                    <a:pt x="16098" y="9849"/>
                  </a:lnTo>
                  <a:lnTo>
                    <a:pt x="15803" y="10815"/>
                  </a:lnTo>
                  <a:lnTo>
                    <a:pt x="15523" y="11796"/>
                  </a:lnTo>
                  <a:lnTo>
                    <a:pt x="15257" y="12777"/>
                  </a:lnTo>
                  <a:lnTo>
                    <a:pt x="15005" y="13743"/>
                  </a:lnTo>
                  <a:lnTo>
                    <a:pt x="14767" y="14724"/>
                  </a:lnTo>
                  <a:lnTo>
                    <a:pt x="14543" y="15676"/>
                  </a:lnTo>
                  <a:lnTo>
                    <a:pt x="14346" y="16629"/>
                  </a:lnTo>
                  <a:lnTo>
                    <a:pt x="14150" y="17568"/>
                  </a:lnTo>
                  <a:lnTo>
                    <a:pt x="13954" y="18478"/>
                  </a:lnTo>
                  <a:lnTo>
                    <a:pt x="13632" y="20229"/>
                  </a:lnTo>
                  <a:lnTo>
                    <a:pt x="13352" y="21840"/>
                  </a:lnTo>
                  <a:lnTo>
                    <a:pt x="13128" y="23297"/>
                  </a:lnTo>
                  <a:lnTo>
                    <a:pt x="12931" y="24572"/>
                  </a:lnTo>
                  <a:lnTo>
                    <a:pt x="12791" y="25609"/>
                  </a:lnTo>
                  <a:lnTo>
                    <a:pt x="12693" y="26379"/>
                  </a:lnTo>
                  <a:lnTo>
                    <a:pt x="12623" y="27052"/>
                  </a:lnTo>
                  <a:lnTo>
                    <a:pt x="12623" y="27052"/>
                  </a:lnTo>
                  <a:lnTo>
                    <a:pt x="12623" y="27052"/>
                  </a:lnTo>
                  <a:lnTo>
                    <a:pt x="12623" y="27052"/>
                  </a:lnTo>
                  <a:lnTo>
                    <a:pt x="12679" y="25749"/>
                  </a:lnTo>
                  <a:lnTo>
                    <a:pt x="12763" y="24474"/>
                  </a:lnTo>
                  <a:lnTo>
                    <a:pt x="12861" y="23241"/>
                  </a:lnTo>
                  <a:lnTo>
                    <a:pt x="12973" y="22023"/>
                  </a:lnTo>
                  <a:lnTo>
                    <a:pt x="13114" y="20832"/>
                  </a:lnTo>
                  <a:lnTo>
                    <a:pt x="13254" y="19669"/>
                  </a:lnTo>
                  <a:lnTo>
                    <a:pt x="13422" y="18534"/>
                  </a:lnTo>
                  <a:lnTo>
                    <a:pt x="13590" y="17442"/>
                  </a:lnTo>
                  <a:lnTo>
                    <a:pt x="13772" y="16377"/>
                  </a:lnTo>
                  <a:lnTo>
                    <a:pt x="13954" y="15340"/>
                  </a:lnTo>
                  <a:lnTo>
                    <a:pt x="14164" y="14346"/>
                  </a:lnTo>
                  <a:lnTo>
                    <a:pt x="14360" y="13379"/>
                  </a:lnTo>
                  <a:lnTo>
                    <a:pt x="14571" y="12454"/>
                  </a:lnTo>
                  <a:lnTo>
                    <a:pt x="14781" y="11572"/>
                  </a:lnTo>
                  <a:lnTo>
                    <a:pt x="14991" y="10717"/>
                  </a:lnTo>
                  <a:lnTo>
                    <a:pt x="15201" y="9919"/>
                  </a:lnTo>
                  <a:lnTo>
                    <a:pt x="15397" y="9148"/>
                  </a:lnTo>
                  <a:lnTo>
                    <a:pt x="15607" y="8420"/>
                  </a:lnTo>
                  <a:lnTo>
                    <a:pt x="15999" y="7103"/>
                  </a:lnTo>
                  <a:lnTo>
                    <a:pt x="16364" y="5954"/>
                  </a:lnTo>
                  <a:lnTo>
                    <a:pt x="16700" y="5001"/>
                  </a:lnTo>
                  <a:lnTo>
                    <a:pt x="16966" y="4245"/>
                  </a:lnTo>
                  <a:lnTo>
                    <a:pt x="17176" y="3699"/>
                  </a:lnTo>
                  <a:lnTo>
                    <a:pt x="17358" y="3250"/>
                  </a:lnTo>
                  <a:lnTo>
                    <a:pt x="14543" y="4385"/>
                  </a:lnTo>
                  <a:lnTo>
                    <a:pt x="14585" y="1695"/>
                  </a:lnTo>
                  <a:lnTo>
                    <a:pt x="14585" y="1695"/>
                  </a:lnTo>
                  <a:lnTo>
                    <a:pt x="14599" y="1471"/>
                  </a:lnTo>
                  <a:lnTo>
                    <a:pt x="14627" y="1261"/>
                  </a:lnTo>
                  <a:lnTo>
                    <a:pt x="14683" y="1065"/>
                  </a:lnTo>
                  <a:lnTo>
                    <a:pt x="14767" y="869"/>
                  </a:lnTo>
                  <a:lnTo>
                    <a:pt x="14865" y="687"/>
                  </a:lnTo>
                  <a:lnTo>
                    <a:pt x="14977" y="504"/>
                  </a:lnTo>
                  <a:lnTo>
                    <a:pt x="15103" y="350"/>
                  </a:lnTo>
                  <a:lnTo>
                    <a:pt x="15257" y="196"/>
                  </a:lnTo>
                  <a:lnTo>
                    <a:pt x="15257" y="196"/>
                  </a:lnTo>
                  <a:lnTo>
                    <a:pt x="1377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5484950" y="1328025"/>
              <a:ext cx="83025" cy="8425"/>
            </a:xfrm>
            <a:custGeom>
              <a:rect b="b" l="l" r="r" t="t"/>
              <a:pathLst>
                <a:path extrusionOk="0" fill="none" h="337" w="3321">
                  <a:moveTo>
                    <a:pt x="0" y="1"/>
                  </a:moveTo>
                  <a:lnTo>
                    <a:pt x="3307" y="337"/>
                  </a:lnTo>
                  <a:lnTo>
                    <a:pt x="3307" y="337"/>
                  </a:lnTo>
                  <a:lnTo>
                    <a:pt x="3321" y="323"/>
                  </a:lnTo>
                  <a:lnTo>
                    <a:pt x="3321" y="323"/>
                  </a:lnTo>
                  <a:lnTo>
                    <a:pt x="2228" y="197"/>
                  </a:lnTo>
                  <a:lnTo>
                    <a:pt x="1289" y="11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5673725" y="1090225"/>
              <a:ext cx="301925" cy="329600"/>
            </a:xfrm>
            <a:custGeom>
              <a:rect b="b" l="l" r="r" t="t"/>
              <a:pathLst>
                <a:path extrusionOk="0" h="13184" w="12077">
                  <a:moveTo>
                    <a:pt x="12076" y="0"/>
                  </a:moveTo>
                  <a:lnTo>
                    <a:pt x="4455" y="4371"/>
                  </a:lnTo>
                  <a:lnTo>
                    <a:pt x="4469" y="4708"/>
                  </a:lnTo>
                  <a:lnTo>
                    <a:pt x="4469" y="5044"/>
                  </a:lnTo>
                  <a:lnTo>
                    <a:pt x="4469" y="5380"/>
                  </a:lnTo>
                  <a:lnTo>
                    <a:pt x="4455" y="5716"/>
                  </a:lnTo>
                  <a:lnTo>
                    <a:pt x="4441" y="6024"/>
                  </a:lnTo>
                  <a:lnTo>
                    <a:pt x="4427" y="6319"/>
                  </a:lnTo>
                  <a:lnTo>
                    <a:pt x="4385" y="6627"/>
                  </a:lnTo>
                  <a:lnTo>
                    <a:pt x="4329" y="6921"/>
                  </a:lnTo>
                  <a:lnTo>
                    <a:pt x="4259" y="7215"/>
                  </a:lnTo>
                  <a:lnTo>
                    <a:pt x="4175" y="7509"/>
                  </a:lnTo>
                  <a:lnTo>
                    <a:pt x="4077" y="7804"/>
                  </a:lnTo>
                  <a:lnTo>
                    <a:pt x="3965" y="8084"/>
                  </a:lnTo>
                  <a:lnTo>
                    <a:pt x="3853" y="8308"/>
                  </a:lnTo>
                  <a:lnTo>
                    <a:pt x="3727" y="8518"/>
                  </a:lnTo>
                  <a:lnTo>
                    <a:pt x="3587" y="8714"/>
                  </a:lnTo>
                  <a:lnTo>
                    <a:pt x="3433" y="8910"/>
                  </a:lnTo>
                  <a:lnTo>
                    <a:pt x="3264" y="9092"/>
                  </a:lnTo>
                  <a:lnTo>
                    <a:pt x="3068" y="9261"/>
                  </a:lnTo>
                  <a:lnTo>
                    <a:pt x="2858" y="9429"/>
                  </a:lnTo>
                  <a:lnTo>
                    <a:pt x="2634" y="9569"/>
                  </a:lnTo>
                  <a:lnTo>
                    <a:pt x="2396" y="9709"/>
                  </a:lnTo>
                  <a:lnTo>
                    <a:pt x="2144" y="9835"/>
                  </a:lnTo>
                  <a:lnTo>
                    <a:pt x="1864" y="9933"/>
                  </a:lnTo>
                  <a:lnTo>
                    <a:pt x="1555" y="10031"/>
                  </a:lnTo>
                  <a:lnTo>
                    <a:pt x="1233" y="10101"/>
                  </a:lnTo>
                  <a:lnTo>
                    <a:pt x="897" y="10171"/>
                  </a:lnTo>
                  <a:lnTo>
                    <a:pt x="533" y="10213"/>
                  </a:lnTo>
                  <a:lnTo>
                    <a:pt x="140" y="10241"/>
                  </a:lnTo>
                  <a:lnTo>
                    <a:pt x="70" y="10339"/>
                  </a:lnTo>
                  <a:lnTo>
                    <a:pt x="28" y="10437"/>
                  </a:lnTo>
                  <a:lnTo>
                    <a:pt x="0" y="10535"/>
                  </a:lnTo>
                  <a:lnTo>
                    <a:pt x="0" y="10633"/>
                  </a:lnTo>
                  <a:lnTo>
                    <a:pt x="14" y="10746"/>
                  </a:lnTo>
                  <a:lnTo>
                    <a:pt x="56" y="10844"/>
                  </a:lnTo>
                  <a:lnTo>
                    <a:pt x="112" y="10942"/>
                  </a:lnTo>
                  <a:lnTo>
                    <a:pt x="168" y="11054"/>
                  </a:lnTo>
                  <a:lnTo>
                    <a:pt x="252" y="11152"/>
                  </a:lnTo>
                  <a:lnTo>
                    <a:pt x="351" y="11250"/>
                  </a:lnTo>
                  <a:lnTo>
                    <a:pt x="575" y="11446"/>
                  </a:lnTo>
                  <a:lnTo>
                    <a:pt x="827" y="11642"/>
                  </a:lnTo>
                  <a:lnTo>
                    <a:pt x="1093" y="11824"/>
                  </a:lnTo>
                  <a:lnTo>
                    <a:pt x="1387" y="12006"/>
                  </a:lnTo>
                  <a:lnTo>
                    <a:pt x="1667" y="12160"/>
                  </a:lnTo>
                  <a:lnTo>
                    <a:pt x="2186" y="12413"/>
                  </a:lnTo>
                  <a:lnTo>
                    <a:pt x="2564" y="12581"/>
                  </a:lnTo>
                  <a:lnTo>
                    <a:pt x="2704" y="12651"/>
                  </a:lnTo>
                  <a:lnTo>
                    <a:pt x="2956" y="12707"/>
                  </a:lnTo>
                  <a:lnTo>
                    <a:pt x="3615" y="12847"/>
                  </a:lnTo>
                  <a:lnTo>
                    <a:pt x="4077" y="12931"/>
                  </a:lnTo>
                  <a:lnTo>
                    <a:pt x="4609" y="13015"/>
                  </a:lnTo>
                  <a:lnTo>
                    <a:pt x="5198" y="13085"/>
                  </a:lnTo>
                  <a:lnTo>
                    <a:pt x="5828" y="13141"/>
                  </a:lnTo>
                  <a:lnTo>
                    <a:pt x="6487" y="13183"/>
                  </a:lnTo>
                  <a:lnTo>
                    <a:pt x="7495" y="13183"/>
                  </a:lnTo>
                  <a:lnTo>
                    <a:pt x="7831" y="13155"/>
                  </a:lnTo>
                  <a:lnTo>
                    <a:pt x="8182" y="13127"/>
                  </a:lnTo>
                  <a:lnTo>
                    <a:pt x="8504" y="13085"/>
                  </a:lnTo>
                  <a:lnTo>
                    <a:pt x="8840" y="13043"/>
                  </a:lnTo>
                  <a:lnTo>
                    <a:pt x="9162" y="12973"/>
                  </a:lnTo>
                  <a:lnTo>
                    <a:pt x="9471" y="12889"/>
                  </a:lnTo>
                  <a:lnTo>
                    <a:pt x="9779" y="12805"/>
                  </a:lnTo>
                  <a:lnTo>
                    <a:pt x="10073" y="12693"/>
                  </a:lnTo>
                  <a:lnTo>
                    <a:pt x="10353" y="12567"/>
                  </a:lnTo>
                  <a:lnTo>
                    <a:pt x="10619" y="12427"/>
                  </a:lnTo>
                  <a:lnTo>
                    <a:pt x="10871" y="12259"/>
                  </a:lnTo>
                  <a:lnTo>
                    <a:pt x="10689" y="11992"/>
                  </a:lnTo>
                  <a:lnTo>
                    <a:pt x="10535" y="11698"/>
                  </a:lnTo>
                  <a:lnTo>
                    <a:pt x="10409" y="11404"/>
                  </a:lnTo>
                  <a:lnTo>
                    <a:pt x="10297" y="11082"/>
                  </a:lnTo>
                  <a:lnTo>
                    <a:pt x="10199" y="10746"/>
                  </a:lnTo>
                  <a:lnTo>
                    <a:pt x="10129" y="10381"/>
                  </a:lnTo>
                  <a:lnTo>
                    <a:pt x="10073" y="10017"/>
                  </a:lnTo>
                  <a:lnTo>
                    <a:pt x="10031" y="9639"/>
                  </a:lnTo>
                  <a:lnTo>
                    <a:pt x="10017" y="9261"/>
                  </a:lnTo>
                  <a:lnTo>
                    <a:pt x="10003" y="8854"/>
                  </a:lnTo>
                  <a:lnTo>
                    <a:pt x="10017" y="8448"/>
                  </a:lnTo>
                  <a:lnTo>
                    <a:pt x="10031" y="8042"/>
                  </a:lnTo>
                  <a:lnTo>
                    <a:pt x="10059" y="7621"/>
                  </a:lnTo>
                  <a:lnTo>
                    <a:pt x="10115" y="7201"/>
                  </a:lnTo>
                  <a:lnTo>
                    <a:pt x="10171" y="6767"/>
                  </a:lnTo>
                  <a:lnTo>
                    <a:pt x="10227" y="6333"/>
                  </a:lnTo>
                  <a:lnTo>
                    <a:pt x="10311" y="5898"/>
                  </a:lnTo>
                  <a:lnTo>
                    <a:pt x="10395" y="5478"/>
                  </a:lnTo>
                  <a:lnTo>
                    <a:pt x="10591" y="4609"/>
                  </a:lnTo>
                  <a:lnTo>
                    <a:pt x="10815" y="3755"/>
                  </a:lnTo>
                  <a:lnTo>
                    <a:pt x="11054" y="2928"/>
                  </a:lnTo>
                  <a:lnTo>
                    <a:pt x="11306" y="2130"/>
                  </a:lnTo>
                  <a:lnTo>
                    <a:pt x="11558" y="1359"/>
                  </a:lnTo>
                  <a:lnTo>
                    <a:pt x="11824" y="659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5673725" y="1090225"/>
              <a:ext cx="301925" cy="329600"/>
            </a:xfrm>
            <a:custGeom>
              <a:rect b="b" l="l" r="r" t="t"/>
              <a:pathLst>
                <a:path extrusionOk="0" fill="none" h="13184" w="12077">
                  <a:moveTo>
                    <a:pt x="10871" y="12259"/>
                  </a:moveTo>
                  <a:lnTo>
                    <a:pt x="10871" y="12259"/>
                  </a:lnTo>
                  <a:lnTo>
                    <a:pt x="10619" y="12427"/>
                  </a:lnTo>
                  <a:lnTo>
                    <a:pt x="10353" y="12567"/>
                  </a:lnTo>
                  <a:lnTo>
                    <a:pt x="10073" y="12693"/>
                  </a:lnTo>
                  <a:lnTo>
                    <a:pt x="9779" y="12805"/>
                  </a:lnTo>
                  <a:lnTo>
                    <a:pt x="9471" y="12889"/>
                  </a:lnTo>
                  <a:lnTo>
                    <a:pt x="9162" y="12973"/>
                  </a:lnTo>
                  <a:lnTo>
                    <a:pt x="8840" y="13043"/>
                  </a:lnTo>
                  <a:lnTo>
                    <a:pt x="8504" y="13085"/>
                  </a:lnTo>
                  <a:lnTo>
                    <a:pt x="8182" y="13127"/>
                  </a:lnTo>
                  <a:lnTo>
                    <a:pt x="7831" y="13155"/>
                  </a:lnTo>
                  <a:lnTo>
                    <a:pt x="7495" y="13183"/>
                  </a:lnTo>
                  <a:lnTo>
                    <a:pt x="7159" y="13183"/>
                  </a:lnTo>
                  <a:lnTo>
                    <a:pt x="6487" y="13183"/>
                  </a:lnTo>
                  <a:lnTo>
                    <a:pt x="5828" y="13141"/>
                  </a:lnTo>
                  <a:lnTo>
                    <a:pt x="5198" y="13085"/>
                  </a:lnTo>
                  <a:lnTo>
                    <a:pt x="4609" y="13015"/>
                  </a:lnTo>
                  <a:lnTo>
                    <a:pt x="4077" y="12931"/>
                  </a:lnTo>
                  <a:lnTo>
                    <a:pt x="3615" y="12847"/>
                  </a:lnTo>
                  <a:lnTo>
                    <a:pt x="2956" y="12707"/>
                  </a:lnTo>
                  <a:lnTo>
                    <a:pt x="2704" y="12651"/>
                  </a:lnTo>
                  <a:lnTo>
                    <a:pt x="2704" y="12651"/>
                  </a:lnTo>
                  <a:lnTo>
                    <a:pt x="2564" y="12581"/>
                  </a:lnTo>
                  <a:lnTo>
                    <a:pt x="2186" y="12413"/>
                  </a:lnTo>
                  <a:lnTo>
                    <a:pt x="1667" y="12160"/>
                  </a:lnTo>
                  <a:lnTo>
                    <a:pt x="1387" y="12006"/>
                  </a:lnTo>
                  <a:lnTo>
                    <a:pt x="1093" y="11824"/>
                  </a:lnTo>
                  <a:lnTo>
                    <a:pt x="827" y="11642"/>
                  </a:lnTo>
                  <a:lnTo>
                    <a:pt x="575" y="11446"/>
                  </a:lnTo>
                  <a:lnTo>
                    <a:pt x="351" y="11250"/>
                  </a:lnTo>
                  <a:lnTo>
                    <a:pt x="252" y="11152"/>
                  </a:lnTo>
                  <a:lnTo>
                    <a:pt x="168" y="11054"/>
                  </a:lnTo>
                  <a:lnTo>
                    <a:pt x="112" y="10942"/>
                  </a:lnTo>
                  <a:lnTo>
                    <a:pt x="56" y="10844"/>
                  </a:lnTo>
                  <a:lnTo>
                    <a:pt x="14" y="10746"/>
                  </a:lnTo>
                  <a:lnTo>
                    <a:pt x="0" y="10633"/>
                  </a:lnTo>
                  <a:lnTo>
                    <a:pt x="0" y="10535"/>
                  </a:lnTo>
                  <a:lnTo>
                    <a:pt x="28" y="10437"/>
                  </a:lnTo>
                  <a:lnTo>
                    <a:pt x="70" y="10339"/>
                  </a:lnTo>
                  <a:lnTo>
                    <a:pt x="140" y="10241"/>
                  </a:lnTo>
                  <a:lnTo>
                    <a:pt x="140" y="10241"/>
                  </a:lnTo>
                  <a:lnTo>
                    <a:pt x="533" y="10213"/>
                  </a:lnTo>
                  <a:lnTo>
                    <a:pt x="897" y="10171"/>
                  </a:lnTo>
                  <a:lnTo>
                    <a:pt x="1233" y="10101"/>
                  </a:lnTo>
                  <a:lnTo>
                    <a:pt x="1555" y="10031"/>
                  </a:lnTo>
                  <a:lnTo>
                    <a:pt x="1864" y="9933"/>
                  </a:lnTo>
                  <a:lnTo>
                    <a:pt x="2144" y="9835"/>
                  </a:lnTo>
                  <a:lnTo>
                    <a:pt x="2396" y="9709"/>
                  </a:lnTo>
                  <a:lnTo>
                    <a:pt x="2634" y="9569"/>
                  </a:lnTo>
                  <a:lnTo>
                    <a:pt x="2858" y="9429"/>
                  </a:lnTo>
                  <a:lnTo>
                    <a:pt x="3068" y="9261"/>
                  </a:lnTo>
                  <a:lnTo>
                    <a:pt x="3264" y="9092"/>
                  </a:lnTo>
                  <a:lnTo>
                    <a:pt x="3433" y="8910"/>
                  </a:lnTo>
                  <a:lnTo>
                    <a:pt x="3587" y="8714"/>
                  </a:lnTo>
                  <a:lnTo>
                    <a:pt x="3727" y="8518"/>
                  </a:lnTo>
                  <a:lnTo>
                    <a:pt x="3853" y="8308"/>
                  </a:lnTo>
                  <a:lnTo>
                    <a:pt x="3965" y="8084"/>
                  </a:lnTo>
                  <a:lnTo>
                    <a:pt x="3965" y="8084"/>
                  </a:lnTo>
                  <a:lnTo>
                    <a:pt x="4077" y="7804"/>
                  </a:lnTo>
                  <a:lnTo>
                    <a:pt x="4175" y="7509"/>
                  </a:lnTo>
                  <a:lnTo>
                    <a:pt x="4259" y="7215"/>
                  </a:lnTo>
                  <a:lnTo>
                    <a:pt x="4329" y="6921"/>
                  </a:lnTo>
                  <a:lnTo>
                    <a:pt x="4385" y="6627"/>
                  </a:lnTo>
                  <a:lnTo>
                    <a:pt x="4427" y="6319"/>
                  </a:lnTo>
                  <a:lnTo>
                    <a:pt x="4441" y="6024"/>
                  </a:lnTo>
                  <a:lnTo>
                    <a:pt x="4455" y="5716"/>
                  </a:lnTo>
                  <a:lnTo>
                    <a:pt x="4455" y="5716"/>
                  </a:lnTo>
                  <a:lnTo>
                    <a:pt x="4469" y="5380"/>
                  </a:lnTo>
                  <a:lnTo>
                    <a:pt x="4469" y="5044"/>
                  </a:lnTo>
                  <a:lnTo>
                    <a:pt x="4469" y="4708"/>
                  </a:lnTo>
                  <a:lnTo>
                    <a:pt x="4455" y="4371"/>
                  </a:lnTo>
                  <a:lnTo>
                    <a:pt x="12076" y="0"/>
                  </a:lnTo>
                  <a:lnTo>
                    <a:pt x="12076" y="0"/>
                  </a:lnTo>
                  <a:lnTo>
                    <a:pt x="11824" y="659"/>
                  </a:lnTo>
                  <a:lnTo>
                    <a:pt x="11558" y="1359"/>
                  </a:lnTo>
                  <a:lnTo>
                    <a:pt x="11306" y="2130"/>
                  </a:lnTo>
                  <a:lnTo>
                    <a:pt x="11054" y="2928"/>
                  </a:lnTo>
                  <a:lnTo>
                    <a:pt x="10815" y="3755"/>
                  </a:lnTo>
                  <a:lnTo>
                    <a:pt x="10591" y="4609"/>
                  </a:lnTo>
                  <a:lnTo>
                    <a:pt x="10395" y="5478"/>
                  </a:lnTo>
                  <a:lnTo>
                    <a:pt x="10311" y="5898"/>
                  </a:lnTo>
                  <a:lnTo>
                    <a:pt x="10227" y="6333"/>
                  </a:lnTo>
                  <a:lnTo>
                    <a:pt x="10171" y="6767"/>
                  </a:lnTo>
                  <a:lnTo>
                    <a:pt x="10115" y="7201"/>
                  </a:lnTo>
                  <a:lnTo>
                    <a:pt x="10059" y="7621"/>
                  </a:lnTo>
                  <a:lnTo>
                    <a:pt x="10031" y="8042"/>
                  </a:lnTo>
                  <a:lnTo>
                    <a:pt x="10017" y="8448"/>
                  </a:lnTo>
                  <a:lnTo>
                    <a:pt x="10003" y="8854"/>
                  </a:lnTo>
                  <a:lnTo>
                    <a:pt x="10017" y="9261"/>
                  </a:lnTo>
                  <a:lnTo>
                    <a:pt x="10031" y="9639"/>
                  </a:lnTo>
                  <a:lnTo>
                    <a:pt x="10073" y="10017"/>
                  </a:lnTo>
                  <a:lnTo>
                    <a:pt x="10129" y="10381"/>
                  </a:lnTo>
                  <a:lnTo>
                    <a:pt x="10199" y="10746"/>
                  </a:lnTo>
                  <a:lnTo>
                    <a:pt x="10297" y="11082"/>
                  </a:lnTo>
                  <a:lnTo>
                    <a:pt x="10409" y="11404"/>
                  </a:lnTo>
                  <a:lnTo>
                    <a:pt x="10535" y="11698"/>
                  </a:lnTo>
                  <a:lnTo>
                    <a:pt x="10689" y="11992"/>
                  </a:lnTo>
                  <a:lnTo>
                    <a:pt x="10871" y="122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5781950" y="1240825"/>
              <a:ext cx="2825" cy="22450"/>
            </a:xfrm>
            <a:custGeom>
              <a:rect b="b" l="l" r="r" t="t"/>
              <a:pathLst>
                <a:path extrusionOk="0" h="898" w="113">
                  <a:moveTo>
                    <a:pt x="112" y="0"/>
                  </a:moveTo>
                  <a:lnTo>
                    <a:pt x="84" y="295"/>
                  </a:lnTo>
                  <a:lnTo>
                    <a:pt x="42" y="603"/>
                  </a:lnTo>
                  <a:lnTo>
                    <a:pt x="0" y="897"/>
                  </a:lnTo>
                  <a:lnTo>
                    <a:pt x="56" y="603"/>
                  </a:lnTo>
                  <a:lnTo>
                    <a:pt x="98" y="2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5772825" y="1233125"/>
              <a:ext cx="12300" cy="59200"/>
            </a:xfrm>
            <a:custGeom>
              <a:rect b="b" l="l" r="r" t="t"/>
              <a:pathLst>
                <a:path extrusionOk="0" fill="none" h="2368" w="492">
                  <a:moveTo>
                    <a:pt x="491" y="0"/>
                  </a:moveTo>
                  <a:lnTo>
                    <a:pt x="491" y="0"/>
                  </a:lnTo>
                  <a:lnTo>
                    <a:pt x="491" y="0"/>
                  </a:lnTo>
                  <a:lnTo>
                    <a:pt x="477" y="308"/>
                  </a:lnTo>
                  <a:lnTo>
                    <a:pt x="449" y="603"/>
                  </a:lnTo>
                  <a:lnTo>
                    <a:pt x="407" y="911"/>
                  </a:lnTo>
                  <a:lnTo>
                    <a:pt x="365" y="1205"/>
                  </a:lnTo>
                  <a:lnTo>
                    <a:pt x="295" y="1499"/>
                  </a:lnTo>
                  <a:lnTo>
                    <a:pt x="211" y="1793"/>
                  </a:lnTo>
                  <a:lnTo>
                    <a:pt x="113" y="2088"/>
                  </a:lnTo>
                  <a:lnTo>
                    <a:pt x="1" y="2368"/>
                  </a:lnTo>
                  <a:lnTo>
                    <a:pt x="1" y="2368"/>
                  </a:lnTo>
                  <a:lnTo>
                    <a:pt x="1" y="2368"/>
                  </a:lnTo>
                  <a:lnTo>
                    <a:pt x="1" y="2368"/>
                  </a:lnTo>
                  <a:lnTo>
                    <a:pt x="113" y="2088"/>
                  </a:lnTo>
                  <a:lnTo>
                    <a:pt x="211" y="1793"/>
                  </a:lnTo>
                  <a:lnTo>
                    <a:pt x="295" y="1499"/>
                  </a:lnTo>
                  <a:lnTo>
                    <a:pt x="365" y="1205"/>
                  </a:lnTo>
                  <a:lnTo>
                    <a:pt x="421" y="911"/>
                  </a:lnTo>
                  <a:lnTo>
                    <a:pt x="463" y="603"/>
                  </a:lnTo>
                  <a:lnTo>
                    <a:pt x="477" y="308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49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5772825" y="1167975"/>
              <a:ext cx="152375" cy="124350"/>
            </a:xfrm>
            <a:custGeom>
              <a:rect b="b" l="l" r="r" t="t"/>
              <a:pathLst>
                <a:path extrusionOk="0" h="4974" w="6095">
                  <a:moveTo>
                    <a:pt x="6095" y="0"/>
                  </a:moveTo>
                  <a:lnTo>
                    <a:pt x="491" y="2606"/>
                  </a:lnTo>
                  <a:lnTo>
                    <a:pt x="477" y="2914"/>
                  </a:lnTo>
                  <a:lnTo>
                    <a:pt x="463" y="3209"/>
                  </a:lnTo>
                  <a:lnTo>
                    <a:pt x="421" y="3517"/>
                  </a:lnTo>
                  <a:lnTo>
                    <a:pt x="365" y="3811"/>
                  </a:lnTo>
                  <a:lnTo>
                    <a:pt x="295" y="4105"/>
                  </a:lnTo>
                  <a:lnTo>
                    <a:pt x="211" y="4399"/>
                  </a:lnTo>
                  <a:lnTo>
                    <a:pt x="113" y="4694"/>
                  </a:lnTo>
                  <a:lnTo>
                    <a:pt x="1" y="4974"/>
                  </a:lnTo>
                  <a:lnTo>
                    <a:pt x="1" y="4974"/>
                  </a:lnTo>
                  <a:lnTo>
                    <a:pt x="351" y="4960"/>
                  </a:lnTo>
                  <a:lnTo>
                    <a:pt x="729" y="4918"/>
                  </a:lnTo>
                  <a:lnTo>
                    <a:pt x="1136" y="4862"/>
                  </a:lnTo>
                  <a:lnTo>
                    <a:pt x="1584" y="4764"/>
                  </a:lnTo>
                  <a:lnTo>
                    <a:pt x="2032" y="4638"/>
                  </a:lnTo>
                  <a:lnTo>
                    <a:pt x="2256" y="4568"/>
                  </a:lnTo>
                  <a:lnTo>
                    <a:pt x="2495" y="4483"/>
                  </a:lnTo>
                  <a:lnTo>
                    <a:pt x="2719" y="4385"/>
                  </a:lnTo>
                  <a:lnTo>
                    <a:pt x="2957" y="4287"/>
                  </a:lnTo>
                  <a:lnTo>
                    <a:pt x="3181" y="4161"/>
                  </a:lnTo>
                  <a:lnTo>
                    <a:pt x="3405" y="4035"/>
                  </a:lnTo>
                  <a:lnTo>
                    <a:pt x="3643" y="3895"/>
                  </a:lnTo>
                  <a:lnTo>
                    <a:pt x="3853" y="3741"/>
                  </a:lnTo>
                  <a:lnTo>
                    <a:pt x="4078" y="3573"/>
                  </a:lnTo>
                  <a:lnTo>
                    <a:pt x="4288" y="3391"/>
                  </a:lnTo>
                  <a:lnTo>
                    <a:pt x="4498" y="3209"/>
                  </a:lnTo>
                  <a:lnTo>
                    <a:pt x="4694" y="2998"/>
                  </a:lnTo>
                  <a:lnTo>
                    <a:pt x="4890" y="2774"/>
                  </a:lnTo>
                  <a:lnTo>
                    <a:pt x="5072" y="2536"/>
                  </a:lnTo>
                  <a:lnTo>
                    <a:pt x="5240" y="2270"/>
                  </a:lnTo>
                  <a:lnTo>
                    <a:pt x="5394" y="2004"/>
                  </a:lnTo>
                  <a:lnTo>
                    <a:pt x="5549" y="1710"/>
                  </a:lnTo>
                  <a:lnTo>
                    <a:pt x="5689" y="1401"/>
                  </a:lnTo>
                  <a:lnTo>
                    <a:pt x="5815" y="1079"/>
                  </a:lnTo>
                  <a:lnTo>
                    <a:pt x="5927" y="743"/>
                  </a:lnTo>
                  <a:lnTo>
                    <a:pt x="6025" y="37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5772825" y="1167975"/>
              <a:ext cx="152375" cy="124350"/>
            </a:xfrm>
            <a:custGeom>
              <a:rect b="b" l="l" r="r" t="t"/>
              <a:pathLst>
                <a:path extrusionOk="0" fill="none" h="4974" w="6095">
                  <a:moveTo>
                    <a:pt x="6095" y="0"/>
                  </a:moveTo>
                  <a:lnTo>
                    <a:pt x="491" y="2606"/>
                  </a:lnTo>
                  <a:lnTo>
                    <a:pt x="491" y="2606"/>
                  </a:lnTo>
                  <a:lnTo>
                    <a:pt x="491" y="2606"/>
                  </a:lnTo>
                  <a:lnTo>
                    <a:pt x="491" y="2606"/>
                  </a:lnTo>
                  <a:lnTo>
                    <a:pt x="477" y="2914"/>
                  </a:lnTo>
                  <a:lnTo>
                    <a:pt x="463" y="3209"/>
                  </a:lnTo>
                  <a:lnTo>
                    <a:pt x="421" y="3517"/>
                  </a:lnTo>
                  <a:lnTo>
                    <a:pt x="365" y="3811"/>
                  </a:lnTo>
                  <a:lnTo>
                    <a:pt x="295" y="4105"/>
                  </a:lnTo>
                  <a:lnTo>
                    <a:pt x="211" y="4399"/>
                  </a:lnTo>
                  <a:lnTo>
                    <a:pt x="113" y="4694"/>
                  </a:lnTo>
                  <a:lnTo>
                    <a:pt x="1" y="4974"/>
                  </a:lnTo>
                  <a:lnTo>
                    <a:pt x="1" y="4974"/>
                  </a:lnTo>
                  <a:lnTo>
                    <a:pt x="351" y="4960"/>
                  </a:lnTo>
                  <a:lnTo>
                    <a:pt x="729" y="4918"/>
                  </a:lnTo>
                  <a:lnTo>
                    <a:pt x="1136" y="4862"/>
                  </a:lnTo>
                  <a:lnTo>
                    <a:pt x="1584" y="4764"/>
                  </a:lnTo>
                  <a:lnTo>
                    <a:pt x="2032" y="4638"/>
                  </a:lnTo>
                  <a:lnTo>
                    <a:pt x="2256" y="4568"/>
                  </a:lnTo>
                  <a:lnTo>
                    <a:pt x="2495" y="4483"/>
                  </a:lnTo>
                  <a:lnTo>
                    <a:pt x="2719" y="4385"/>
                  </a:lnTo>
                  <a:lnTo>
                    <a:pt x="2957" y="4287"/>
                  </a:lnTo>
                  <a:lnTo>
                    <a:pt x="3181" y="4161"/>
                  </a:lnTo>
                  <a:lnTo>
                    <a:pt x="3405" y="4035"/>
                  </a:lnTo>
                  <a:lnTo>
                    <a:pt x="3643" y="3895"/>
                  </a:lnTo>
                  <a:lnTo>
                    <a:pt x="3853" y="3741"/>
                  </a:lnTo>
                  <a:lnTo>
                    <a:pt x="4078" y="3573"/>
                  </a:lnTo>
                  <a:lnTo>
                    <a:pt x="4288" y="3391"/>
                  </a:lnTo>
                  <a:lnTo>
                    <a:pt x="4498" y="3209"/>
                  </a:lnTo>
                  <a:lnTo>
                    <a:pt x="4694" y="2998"/>
                  </a:lnTo>
                  <a:lnTo>
                    <a:pt x="4890" y="2774"/>
                  </a:lnTo>
                  <a:lnTo>
                    <a:pt x="5072" y="2536"/>
                  </a:lnTo>
                  <a:lnTo>
                    <a:pt x="5240" y="2270"/>
                  </a:lnTo>
                  <a:lnTo>
                    <a:pt x="5394" y="2004"/>
                  </a:lnTo>
                  <a:lnTo>
                    <a:pt x="5549" y="1710"/>
                  </a:lnTo>
                  <a:lnTo>
                    <a:pt x="5689" y="1401"/>
                  </a:lnTo>
                  <a:lnTo>
                    <a:pt x="5815" y="1079"/>
                  </a:lnTo>
                  <a:lnTo>
                    <a:pt x="5927" y="743"/>
                  </a:lnTo>
                  <a:lnTo>
                    <a:pt x="6025" y="379"/>
                  </a:lnTo>
                  <a:lnTo>
                    <a:pt x="60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9"/>
            <p:cNvSpPr/>
            <p:nvPr/>
          </p:nvSpPr>
          <p:spPr>
            <a:xfrm>
              <a:off x="5747625" y="751900"/>
              <a:ext cx="214000" cy="249750"/>
            </a:xfrm>
            <a:custGeom>
              <a:rect b="b" l="l" r="r" t="t"/>
              <a:pathLst>
                <a:path extrusionOk="0" h="9990" w="8560">
                  <a:moveTo>
                    <a:pt x="3166" y="1"/>
                  </a:moveTo>
                  <a:lnTo>
                    <a:pt x="2970" y="225"/>
                  </a:lnTo>
                  <a:lnTo>
                    <a:pt x="2760" y="491"/>
                  </a:lnTo>
                  <a:lnTo>
                    <a:pt x="2494" y="855"/>
                  </a:lnTo>
                  <a:lnTo>
                    <a:pt x="2186" y="1289"/>
                  </a:lnTo>
                  <a:lnTo>
                    <a:pt x="1849" y="1808"/>
                  </a:lnTo>
                  <a:lnTo>
                    <a:pt x="1499" y="2382"/>
                  </a:lnTo>
                  <a:lnTo>
                    <a:pt x="1331" y="2690"/>
                  </a:lnTo>
                  <a:lnTo>
                    <a:pt x="1163" y="3027"/>
                  </a:lnTo>
                  <a:lnTo>
                    <a:pt x="995" y="3363"/>
                  </a:lnTo>
                  <a:lnTo>
                    <a:pt x="827" y="3699"/>
                  </a:lnTo>
                  <a:lnTo>
                    <a:pt x="687" y="4063"/>
                  </a:lnTo>
                  <a:lnTo>
                    <a:pt x="547" y="4427"/>
                  </a:lnTo>
                  <a:lnTo>
                    <a:pt x="407" y="4792"/>
                  </a:lnTo>
                  <a:lnTo>
                    <a:pt x="294" y="5170"/>
                  </a:lnTo>
                  <a:lnTo>
                    <a:pt x="196" y="5562"/>
                  </a:lnTo>
                  <a:lnTo>
                    <a:pt x="126" y="5940"/>
                  </a:lnTo>
                  <a:lnTo>
                    <a:pt x="56" y="6333"/>
                  </a:lnTo>
                  <a:lnTo>
                    <a:pt x="14" y="6725"/>
                  </a:lnTo>
                  <a:lnTo>
                    <a:pt x="0" y="7117"/>
                  </a:lnTo>
                  <a:lnTo>
                    <a:pt x="14" y="7509"/>
                  </a:lnTo>
                  <a:lnTo>
                    <a:pt x="56" y="7902"/>
                  </a:lnTo>
                  <a:lnTo>
                    <a:pt x="126" y="8294"/>
                  </a:lnTo>
                  <a:lnTo>
                    <a:pt x="224" y="8686"/>
                  </a:lnTo>
                  <a:lnTo>
                    <a:pt x="280" y="8868"/>
                  </a:lnTo>
                  <a:lnTo>
                    <a:pt x="350" y="9065"/>
                  </a:lnTo>
                  <a:lnTo>
                    <a:pt x="435" y="9233"/>
                  </a:lnTo>
                  <a:lnTo>
                    <a:pt x="519" y="9401"/>
                  </a:lnTo>
                  <a:lnTo>
                    <a:pt x="603" y="9541"/>
                  </a:lnTo>
                  <a:lnTo>
                    <a:pt x="701" y="9653"/>
                  </a:lnTo>
                  <a:lnTo>
                    <a:pt x="813" y="9751"/>
                  </a:lnTo>
                  <a:lnTo>
                    <a:pt x="925" y="9835"/>
                  </a:lnTo>
                  <a:lnTo>
                    <a:pt x="1037" y="9891"/>
                  </a:lnTo>
                  <a:lnTo>
                    <a:pt x="1163" y="9947"/>
                  </a:lnTo>
                  <a:lnTo>
                    <a:pt x="1289" y="9975"/>
                  </a:lnTo>
                  <a:lnTo>
                    <a:pt x="1429" y="9989"/>
                  </a:lnTo>
                  <a:lnTo>
                    <a:pt x="1555" y="9989"/>
                  </a:lnTo>
                  <a:lnTo>
                    <a:pt x="1695" y="9975"/>
                  </a:lnTo>
                  <a:lnTo>
                    <a:pt x="1849" y="9947"/>
                  </a:lnTo>
                  <a:lnTo>
                    <a:pt x="2004" y="9891"/>
                  </a:lnTo>
                  <a:lnTo>
                    <a:pt x="2144" y="9835"/>
                  </a:lnTo>
                  <a:lnTo>
                    <a:pt x="2312" y="9765"/>
                  </a:lnTo>
                  <a:lnTo>
                    <a:pt x="2466" y="9681"/>
                  </a:lnTo>
                  <a:lnTo>
                    <a:pt x="2634" y="9597"/>
                  </a:lnTo>
                  <a:lnTo>
                    <a:pt x="2956" y="9373"/>
                  </a:lnTo>
                  <a:lnTo>
                    <a:pt x="3306" y="9121"/>
                  </a:lnTo>
                  <a:lnTo>
                    <a:pt x="3643" y="8826"/>
                  </a:lnTo>
                  <a:lnTo>
                    <a:pt x="4007" y="8504"/>
                  </a:lnTo>
                  <a:lnTo>
                    <a:pt x="4357" y="8154"/>
                  </a:lnTo>
                  <a:lnTo>
                    <a:pt x="4707" y="7790"/>
                  </a:lnTo>
                  <a:lnTo>
                    <a:pt x="5058" y="7397"/>
                  </a:lnTo>
                  <a:lnTo>
                    <a:pt x="5394" y="7005"/>
                  </a:lnTo>
                  <a:lnTo>
                    <a:pt x="5730" y="6599"/>
                  </a:lnTo>
                  <a:lnTo>
                    <a:pt x="6388" y="5786"/>
                  </a:lnTo>
                  <a:lnTo>
                    <a:pt x="6977" y="5002"/>
                  </a:lnTo>
                  <a:lnTo>
                    <a:pt x="7495" y="4273"/>
                  </a:lnTo>
                  <a:lnTo>
                    <a:pt x="7943" y="3643"/>
                  </a:lnTo>
                  <a:lnTo>
                    <a:pt x="8266" y="3153"/>
                  </a:lnTo>
                  <a:lnTo>
                    <a:pt x="8560" y="2718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9"/>
            <p:cNvSpPr/>
            <p:nvPr/>
          </p:nvSpPr>
          <p:spPr>
            <a:xfrm>
              <a:off x="5685275" y="784825"/>
              <a:ext cx="391225" cy="453575"/>
            </a:xfrm>
            <a:custGeom>
              <a:rect b="b" l="l" r="r" t="t"/>
              <a:pathLst>
                <a:path extrusionOk="0" h="18143" w="15649">
                  <a:moveTo>
                    <a:pt x="9163" y="0"/>
                  </a:moveTo>
                  <a:lnTo>
                    <a:pt x="8924" y="14"/>
                  </a:lnTo>
                  <a:lnTo>
                    <a:pt x="8686" y="14"/>
                  </a:lnTo>
                  <a:lnTo>
                    <a:pt x="8462" y="42"/>
                  </a:lnTo>
                  <a:lnTo>
                    <a:pt x="8238" y="70"/>
                  </a:lnTo>
                  <a:lnTo>
                    <a:pt x="8014" y="98"/>
                  </a:lnTo>
                  <a:lnTo>
                    <a:pt x="7790" y="155"/>
                  </a:lnTo>
                  <a:lnTo>
                    <a:pt x="7355" y="267"/>
                  </a:lnTo>
                  <a:lnTo>
                    <a:pt x="6921" y="407"/>
                  </a:lnTo>
                  <a:lnTo>
                    <a:pt x="6515" y="589"/>
                  </a:lnTo>
                  <a:lnTo>
                    <a:pt x="6109" y="785"/>
                  </a:lnTo>
                  <a:lnTo>
                    <a:pt x="5716" y="1023"/>
                  </a:lnTo>
                  <a:lnTo>
                    <a:pt x="5338" y="1275"/>
                  </a:lnTo>
                  <a:lnTo>
                    <a:pt x="4974" y="1555"/>
                  </a:lnTo>
                  <a:lnTo>
                    <a:pt x="4610" y="1850"/>
                  </a:lnTo>
                  <a:lnTo>
                    <a:pt x="4259" y="2172"/>
                  </a:lnTo>
                  <a:lnTo>
                    <a:pt x="3923" y="2508"/>
                  </a:lnTo>
                  <a:lnTo>
                    <a:pt x="3615" y="2858"/>
                  </a:lnTo>
                  <a:lnTo>
                    <a:pt x="3293" y="3237"/>
                  </a:lnTo>
                  <a:lnTo>
                    <a:pt x="2999" y="3629"/>
                  </a:lnTo>
                  <a:lnTo>
                    <a:pt x="2718" y="4021"/>
                  </a:lnTo>
                  <a:lnTo>
                    <a:pt x="2452" y="4427"/>
                  </a:lnTo>
                  <a:lnTo>
                    <a:pt x="2186" y="4848"/>
                  </a:lnTo>
                  <a:lnTo>
                    <a:pt x="1948" y="5282"/>
                  </a:lnTo>
                  <a:lnTo>
                    <a:pt x="1710" y="5716"/>
                  </a:lnTo>
                  <a:lnTo>
                    <a:pt x="1486" y="6164"/>
                  </a:lnTo>
                  <a:lnTo>
                    <a:pt x="1289" y="6599"/>
                  </a:lnTo>
                  <a:lnTo>
                    <a:pt x="1093" y="7047"/>
                  </a:lnTo>
                  <a:lnTo>
                    <a:pt x="911" y="7495"/>
                  </a:lnTo>
                  <a:lnTo>
                    <a:pt x="757" y="7944"/>
                  </a:lnTo>
                  <a:lnTo>
                    <a:pt x="603" y="8392"/>
                  </a:lnTo>
                  <a:lnTo>
                    <a:pt x="477" y="8840"/>
                  </a:lnTo>
                  <a:lnTo>
                    <a:pt x="351" y="9275"/>
                  </a:lnTo>
                  <a:lnTo>
                    <a:pt x="253" y="9695"/>
                  </a:lnTo>
                  <a:lnTo>
                    <a:pt x="155" y="10115"/>
                  </a:lnTo>
                  <a:lnTo>
                    <a:pt x="85" y="10535"/>
                  </a:lnTo>
                  <a:lnTo>
                    <a:pt x="29" y="10886"/>
                  </a:lnTo>
                  <a:lnTo>
                    <a:pt x="15" y="11236"/>
                  </a:lnTo>
                  <a:lnTo>
                    <a:pt x="1" y="11558"/>
                  </a:lnTo>
                  <a:lnTo>
                    <a:pt x="1" y="11880"/>
                  </a:lnTo>
                  <a:lnTo>
                    <a:pt x="15" y="12188"/>
                  </a:lnTo>
                  <a:lnTo>
                    <a:pt x="57" y="12497"/>
                  </a:lnTo>
                  <a:lnTo>
                    <a:pt x="99" y="12819"/>
                  </a:lnTo>
                  <a:lnTo>
                    <a:pt x="169" y="13113"/>
                  </a:lnTo>
                  <a:lnTo>
                    <a:pt x="239" y="13421"/>
                  </a:lnTo>
                  <a:lnTo>
                    <a:pt x="337" y="13715"/>
                  </a:lnTo>
                  <a:lnTo>
                    <a:pt x="435" y="14010"/>
                  </a:lnTo>
                  <a:lnTo>
                    <a:pt x="561" y="14304"/>
                  </a:lnTo>
                  <a:lnTo>
                    <a:pt x="687" y="14584"/>
                  </a:lnTo>
                  <a:lnTo>
                    <a:pt x="841" y="14864"/>
                  </a:lnTo>
                  <a:lnTo>
                    <a:pt x="995" y="15144"/>
                  </a:lnTo>
                  <a:lnTo>
                    <a:pt x="1163" y="15397"/>
                  </a:lnTo>
                  <a:lnTo>
                    <a:pt x="1360" y="15663"/>
                  </a:lnTo>
                  <a:lnTo>
                    <a:pt x="1556" y="15915"/>
                  </a:lnTo>
                  <a:lnTo>
                    <a:pt x="1710" y="16097"/>
                  </a:lnTo>
                  <a:lnTo>
                    <a:pt x="1878" y="16293"/>
                  </a:lnTo>
                  <a:lnTo>
                    <a:pt x="2060" y="16461"/>
                  </a:lnTo>
                  <a:lnTo>
                    <a:pt x="2242" y="16629"/>
                  </a:lnTo>
                  <a:lnTo>
                    <a:pt x="2424" y="16797"/>
                  </a:lnTo>
                  <a:lnTo>
                    <a:pt x="2620" y="16938"/>
                  </a:lnTo>
                  <a:lnTo>
                    <a:pt x="2816" y="17092"/>
                  </a:lnTo>
                  <a:lnTo>
                    <a:pt x="3027" y="17218"/>
                  </a:lnTo>
                  <a:lnTo>
                    <a:pt x="3223" y="17344"/>
                  </a:lnTo>
                  <a:lnTo>
                    <a:pt x="3447" y="17456"/>
                  </a:lnTo>
                  <a:lnTo>
                    <a:pt x="3657" y="17568"/>
                  </a:lnTo>
                  <a:lnTo>
                    <a:pt x="3881" y="17666"/>
                  </a:lnTo>
                  <a:lnTo>
                    <a:pt x="4105" y="17764"/>
                  </a:lnTo>
                  <a:lnTo>
                    <a:pt x="4329" y="17834"/>
                  </a:lnTo>
                  <a:lnTo>
                    <a:pt x="4554" y="17904"/>
                  </a:lnTo>
                  <a:lnTo>
                    <a:pt x="4792" y="17974"/>
                  </a:lnTo>
                  <a:lnTo>
                    <a:pt x="5016" y="18030"/>
                  </a:lnTo>
                  <a:lnTo>
                    <a:pt x="5254" y="18072"/>
                  </a:lnTo>
                  <a:lnTo>
                    <a:pt x="5492" y="18100"/>
                  </a:lnTo>
                  <a:lnTo>
                    <a:pt x="5730" y="18128"/>
                  </a:lnTo>
                  <a:lnTo>
                    <a:pt x="5983" y="18142"/>
                  </a:lnTo>
                  <a:lnTo>
                    <a:pt x="6459" y="18142"/>
                  </a:lnTo>
                  <a:lnTo>
                    <a:pt x="6697" y="18128"/>
                  </a:lnTo>
                  <a:lnTo>
                    <a:pt x="6949" y="18100"/>
                  </a:lnTo>
                  <a:lnTo>
                    <a:pt x="7187" y="18072"/>
                  </a:lnTo>
                  <a:lnTo>
                    <a:pt x="7425" y="18030"/>
                  </a:lnTo>
                  <a:lnTo>
                    <a:pt x="7664" y="17974"/>
                  </a:lnTo>
                  <a:lnTo>
                    <a:pt x="7902" y="17904"/>
                  </a:lnTo>
                  <a:lnTo>
                    <a:pt x="8140" y="17834"/>
                  </a:lnTo>
                  <a:lnTo>
                    <a:pt x="8378" y="17750"/>
                  </a:lnTo>
                  <a:lnTo>
                    <a:pt x="8616" y="17652"/>
                  </a:lnTo>
                  <a:lnTo>
                    <a:pt x="8896" y="17526"/>
                  </a:lnTo>
                  <a:lnTo>
                    <a:pt x="9177" y="17400"/>
                  </a:lnTo>
                  <a:lnTo>
                    <a:pt x="9443" y="17246"/>
                  </a:lnTo>
                  <a:lnTo>
                    <a:pt x="9709" y="17106"/>
                  </a:lnTo>
                  <a:lnTo>
                    <a:pt x="9947" y="16938"/>
                  </a:lnTo>
                  <a:lnTo>
                    <a:pt x="10185" y="16783"/>
                  </a:lnTo>
                  <a:lnTo>
                    <a:pt x="10409" y="16601"/>
                  </a:lnTo>
                  <a:lnTo>
                    <a:pt x="10634" y="16419"/>
                  </a:lnTo>
                  <a:lnTo>
                    <a:pt x="10844" y="16237"/>
                  </a:lnTo>
                  <a:lnTo>
                    <a:pt x="11054" y="16041"/>
                  </a:lnTo>
                  <a:lnTo>
                    <a:pt x="11250" y="15831"/>
                  </a:lnTo>
                  <a:lnTo>
                    <a:pt x="11446" y="15621"/>
                  </a:lnTo>
                  <a:lnTo>
                    <a:pt x="11628" y="15397"/>
                  </a:lnTo>
                  <a:lnTo>
                    <a:pt x="11810" y="15158"/>
                  </a:lnTo>
                  <a:lnTo>
                    <a:pt x="12161" y="14668"/>
                  </a:lnTo>
                  <a:lnTo>
                    <a:pt x="12497" y="14150"/>
                  </a:lnTo>
                  <a:lnTo>
                    <a:pt x="12833" y="13589"/>
                  </a:lnTo>
                  <a:lnTo>
                    <a:pt x="13155" y="13001"/>
                  </a:lnTo>
                  <a:lnTo>
                    <a:pt x="13491" y="12371"/>
                  </a:lnTo>
                  <a:lnTo>
                    <a:pt x="14178" y="10998"/>
                  </a:lnTo>
                  <a:lnTo>
                    <a:pt x="14934" y="9471"/>
                  </a:lnTo>
                  <a:lnTo>
                    <a:pt x="15089" y="9134"/>
                  </a:lnTo>
                  <a:lnTo>
                    <a:pt x="15243" y="8770"/>
                  </a:lnTo>
                  <a:lnTo>
                    <a:pt x="15355" y="8420"/>
                  </a:lnTo>
                  <a:lnTo>
                    <a:pt x="15467" y="8042"/>
                  </a:lnTo>
                  <a:lnTo>
                    <a:pt x="15537" y="7677"/>
                  </a:lnTo>
                  <a:lnTo>
                    <a:pt x="15593" y="7299"/>
                  </a:lnTo>
                  <a:lnTo>
                    <a:pt x="15635" y="6907"/>
                  </a:lnTo>
                  <a:lnTo>
                    <a:pt x="15649" y="6529"/>
                  </a:lnTo>
                  <a:lnTo>
                    <a:pt x="15635" y="6192"/>
                  </a:lnTo>
                  <a:lnTo>
                    <a:pt x="15607" y="5856"/>
                  </a:lnTo>
                  <a:lnTo>
                    <a:pt x="15565" y="5534"/>
                  </a:lnTo>
                  <a:lnTo>
                    <a:pt x="15509" y="5212"/>
                  </a:lnTo>
                  <a:lnTo>
                    <a:pt x="15439" y="4904"/>
                  </a:lnTo>
                  <a:lnTo>
                    <a:pt x="15355" y="4595"/>
                  </a:lnTo>
                  <a:lnTo>
                    <a:pt x="15257" y="4287"/>
                  </a:lnTo>
                  <a:lnTo>
                    <a:pt x="15145" y="3993"/>
                  </a:lnTo>
                  <a:lnTo>
                    <a:pt x="15004" y="3713"/>
                  </a:lnTo>
                  <a:lnTo>
                    <a:pt x="14864" y="3433"/>
                  </a:lnTo>
                  <a:lnTo>
                    <a:pt x="14710" y="3152"/>
                  </a:lnTo>
                  <a:lnTo>
                    <a:pt x="14542" y="2886"/>
                  </a:lnTo>
                  <a:lnTo>
                    <a:pt x="14360" y="2634"/>
                  </a:lnTo>
                  <a:lnTo>
                    <a:pt x="14164" y="2382"/>
                  </a:lnTo>
                  <a:lnTo>
                    <a:pt x="13968" y="2144"/>
                  </a:lnTo>
                  <a:lnTo>
                    <a:pt x="13744" y="1920"/>
                  </a:lnTo>
                  <a:lnTo>
                    <a:pt x="13519" y="1710"/>
                  </a:lnTo>
                  <a:lnTo>
                    <a:pt x="13295" y="1499"/>
                  </a:lnTo>
                  <a:lnTo>
                    <a:pt x="13043" y="1303"/>
                  </a:lnTo>
                  <a:lnTo>
                    <a:pt x="12791" y="1121"/>
                  </a:lnTo>
                  <a:lnTo>
                    <a:pt x="12525" y="953"/>
                  </a:lnTo>
                  <a:lnTo>
                    <a:pt x="12259" y="799"/>
                  </a:lnTo>
                  <a:lnTo>
                    <a:pt x="11978" y="659"/>
                  </a:lnTo>
                  <a:lnTo>
                    <a:pt x="11684" y="519"/>
                  </a:lnTo>
                  <a:lnTo>
                    <a:pt x="11390" y="407"/>
                  </a:lnTo>
                  <a:lnTo>
                    <a:pt x="11096" y="309"/>
                  </a:lnTo>
                  <a:lnTo>
                    <a:pt x="10788" y="211"/>
                  </a:lnTo>
                  <a:lnTo>
                    <a:pt x="10465" y="140"/>
                  </a:lnTo>
                  <a:lnTo>
                    <a:pt x="10143" y="84"/>
                  </a:lnTo>
                  <a:lnTo>
                    <a:pt x="9821" y="42"/>
                  </a:lnTo>
                  <a:lnTo>
                    <a:pt x="9485" y="14"/>
                  </a:lnTo>
                  <a:lnTo>
                    <a:pt x="916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5855500" y="961350"/>
              <a:ext cx="25225" cy="33275"/>
            </a:xfrm>
            <a:custGeom>
              <a:rect b="b" l="l" r="r" t="t"/>
              <a:pathLst>
                <a:path extrusionOk="0" h="1331" w="1009">
                  <a:moveTo>
                    <a:pt x="588" y="0"/>
                  </a:moveTo>
                  <a:lnTo>
                    <a:pt x="490" y="28"/>
                  </a:lnTo>
                  <a:lnTo>
                    <a:pt x="392" y="84"/>
                  </a:lnTo>
                  <a:lnTo>
                    <a:pt x="308" y="154"/>
                  </a:lnTo>
                  <a:lnTo>
                    <a:pt x="224" y="252"/>
                  </a:lnTo>
                  <a:lnTo>
                    <a:pt x="140" y="364"/>
                  </a:lnTo>
                  <a:lnTo>
                    <a:pt x="84" y="490"/>
                  </a:lnTo>
                  <a:lnTo>
                    <a:pt x="42" y="616"/>
                  </a:lnTo>
                  <a:lnTo>
                    <a:pt x="14" y="757"/>
                  </a:lnTo>
                  <a:lnTo>
                    <a:pt x="0" y="883"/>
                  </a:lnTo>
                  <a:lnTo>
                    <a:pt x="14" y="995"/>
                  </a:lnTo>
                  <a:lnTo>
                    <a:pt x="42" y="1093"/>
                  </a:lnTo>
                  <a:lnTo>
                    <a:pt x="98" y="1191"/>
                  </a:lnTo>
                  <a:lnTo>
                    <a:pt x="154" y="1261"/>
                  </a:lnTo>
                  <a:lnTo>
                    <a:pt x="238" y="1317"/>
                  </a:lnTo>
                  <a:lnTo>
                    <a:pt x="322" y="1331"/>
                  </a:lnTo>
                  <a:lnTo>
                    <a:pt x="420" y="1331"/>
                  </a:lnTo>
                  <a:lnTo>
                    <a:pt x="518" y="1303"/>
                  </a:lnTo>
                  <a:lnTo>
                    <a:pt x="616" y="1247"/>
                  </a:lnTo>
                  <a:lnTo>
                    <a:pt x="715" y="1177"/>
                  </a:lnTo>
                  <a:lnTo>
                    <a:pt x="799" y="1093"/>
                  </a:lnTo>
                  <a:lnTo>
                    <a:pt x="869" y="981"/>
                  </a:lnTo>
                  <a:lnTo>
                    <a:pt x="925" y="855"/>
                  </a:lnTo>
                  <a:lnTo>
                    <a:pt x="967" y="715"/>
                  </a:lnTo>
                  <a:lnTo>
                    <a:pt x="995" y="574"/>
                  </a:lnTo>
                  <a:lnTo>
                    <a:pt x="1009" y="448"/>
                  </a:lnTo>
                  <a:lnTo>
                    <a:pt x="995" y="336"/>
                  </a:lnTo>
                  <a:lnTo>
                    <a:pt x="967" y="224"/>
                  </a:lnTo>
                  <a:lnTo>
                    <a:pt x="925" y="140"/>
                  </a:lnTo>
                  <a:lnTo>
                    <a:pt x="855" y="70"/>
                  </a:lnTo>
                  <a:lnTo>
                    <a:pt x="785" y="2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9"/>
            <p:cNvSpPr/>
            <p:nvPr/>
          </p:nvSpPr>
          <p:spPr>
            <a:xfrm>
              <a:off x="5754975" y="918950"/>
              <a:ext cx="24900" cy="33300"/>
            </a:xfrm>
            <a:custGeom>
              <a:rect b="b" l="l" r="r" t="t"/>
              <a:pathLst>
                <a:path extrusionOk="0" h="1332" w="996">
                  <a:moveTo>
                    <a:pt x="575" y="1"/>
                  </a:moveTo>
                  <a:lnTo>
                    <a:pt x="477" y="29"/>
                  </a:lnTo>
                  <a:lnTo>
                    <a:pt x="393" y="85"/>
                  </a:lnTo>
                  <a:lnTo>
                    <a:pt x="295" y="155"/>
                  </a:lnTo>
                  <a:lnTo>
                    <a:pt x="211" y="253"/>
                  </a:lnTo>
                  <a:lnTo>
                    <a:pt x="127" y="365"/>
                  </a:lnTo>
                  <a:lnTo>
                    <a:pt x="70" y="491"/>
                  </a:lnTo>
                  <a:lnTo>
                    <a:pt x="28" y="617"/>
                  </a:lnTo>
                  <a:lnTo>
                    <a:pt x="0" y="757"/>
                  </a:lnTo>
                  <a:lnTo>
                    <a:pt x="0" y="884"/>
                  </a:lnTo>
                  <a:lnTo>
                    <a:pt x="0" y="996"/>
                  </a:lnTo>
                  <a:lnTo>
                    <a:pt x="28" y="1108"/>
                  </a:lnTo>
                  <a:lnTo>
                    <a:pt x="85" y="1192"/>
                  </a:lnTo>
                  <a:lnTo>
                    <a:pt x="141" y="1262"/>
                  </a:lnTo>
                  <a:lnTo>
                    <a:pt x="225" y="1318"/>
                  </a:lnTo>
                  <a:lnTo>
                    <a:pt x="309" y="1332"/>
                  </a:lnTo>
                  <a:lnTo>
                    <a:pt x="407" y="1332"/>
                  </a:lnTo>
                  <a:lnTo>
                    <a:pt x="505" y="1304"/>
                  </a:lnTo>
                  <a:lnTo>
                    <a:pt x="617" y="1248"/>
                  </a:lnTo>
                  <a:lnTo>
                    <a:pt x="701" y="1178"/>
                  </a:lnTo>
                  <a:lnTo>
                    <a:pt x="785" y="1080"/>
                  </a:lnTo>
                  <a:lnTo>
                    <a:pt x="855" y="982"/>
                  </a:lnTo>
                  <a:lnTo>
                    <a:pt x="925" y="841"/>
                  </a:lnTo>
                  <a:lnTo>
                    <a:pt x="967" y="715"/>
                  </a:lnTo>
                  <a:lnTo>
                    <a:pt x="981" y="589"/>
                  </a:lnTo>
                  <a:lnTo>
                    <a:pt x="995" y="463"/>
                  </a:lnTo>
                  <a:lnTo>
                    <a:pt x="981" y="337"/>
                  </a:lnTo>
                  <a:lnTo>
                    <a:pt x="953" y="239"/>
                  </a:lnTo>
                  <a:lnTo>
                    <a:pt x="911" y="141"/>
                  </a:lnTo>
                  <a:lnTo>
                    <a:pt x="841" y="71"/>
                  </a:lnTo>
                  <a:lnTo>
                    <a:pt x="771" y="2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5733250" y="957825"/>
              <a:ext cx="74625" cy="84450"/>
            </a:xfrm>
            <a:custGeom>
              <a:rect b="b" l="l" r="r" t="t"/>
              <a:pathLst>
                <a:path extrusionOk="0" h="3378" w="2985">
                  <a:moveTo>
                    <a:pt x="2985" y="1"/>
                  </a:moveTo>
                  <a:lnTo>
                    <a:pt x="2649" y="337"/>
                  </a:lnTo>
                  <a:lnTo>
                    <a:pt x="2312" y="659"/>
                  </a:lnTo>
                  <a:lnTo>
                    <a:pt x="1948" y="982"/>
                  </a:lnTo>
                  <a:lnTo>
                    <a:pt x="1584" y="1276"/>
                  </a:lnTo>
                  <a:lnTo>
                    <a:pt x="1206" y="1556"/>
                  </a:lnTo>
                  <a:lnTo>
                    <a:pt x="813" y="1836"/>
                  </a:lnTo>
                  <a:lnTo>
                    <a:pt x="407" y="2088"/>
                  </a:lnTo>
                  <a:lnTo>
                    <a:pt x="1" y="2341"/>
                  </a:lnTo>
                  <a:lnTo>
                    <a:pt x="141" y="2537"/>
                  </a:lnTo>
                  <a:lnTo>
                    <a:pt x="309" y="2719"/>
                  </a:lnTo>
                  <a:lnTo>
                    <a:pt x="491" y="2887"/>
                  </a:lnTo>
                  <a:lnTo>
                    <a:pt x="673" y="3041"/>
                  </a:lnTo>
                  <a:lnTo>
                    <a:pt x="883" y="3153"/>
                  </a:lnTo>
                  <a:lnTo>
                    <a:pt x="1108" y="3251"/>
                  </a:lnTo>
                  <a:lnTo>
                    <a:pt x="1346" y="3335"/>
                  </a:lnTo>
                  <a:lnTo>
                    <a:pt x="1584" y="3377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5889450" y="916150"/>
              <a:ext cx="41025" cy="46975"/>
            </a:xfrm>
            <a:custGeom>
              <a:rect b="b" l="l" r="r" t="t"/>
              <a:pathLst>
                <a:path extrusionOk="0" h="1879" w="1641">
                  <a:moveTo>
                    <a:pt x="211" y="1"/>
                  </a:moveTo>
                  <a:lnTo>
                    <a:pt x="127" y="29"/>
                  </a:lnTo>
                  <a:lnTo>
                    <a:pt x="57" y="85"/>
                  </a:lnTo>
                  <a:lnTo>
                    <a:pt x="29" y="113"/>
                  </a:lnTo>
                  <a:lnTo>
                    <a:pt x="15" y="155"/>
                  </a:lnTo>
                  <a:lnTo>
                    <a:pt x="1" y="197"/>
                  </a:lnTo>
                  <a:lnTo>
                    <a:pt x="1" y="239"/>
                  </a:lnTo>
                  <a:lnTo>
                    <a:pt x="15" y="281"/>
                  </a:lnTo>
                  <a:lnTo>
                    <a:pt x="29" y="323"/>
                  </a:lnTo>
                  <a:lnTo>
                    <a:pt x="43" y="365"/>
                  </a:lnTo>
                  <a:lnTo>
                    <a:pt x="71" y="393"/>
                  </a:lnTo>
                  <a:lnTo>
                    <a:pt x="113" y="421"/>
                  </a:lnTo>
                  <a:lnTo>
                    <a:pt x="155" y="435"/>
                  </a:lnTo>
                  <a:lnTo>
                    <a:pt x="351" y="533"/>
                  </a:lnTo>
                  <a:lnTo>
                    <a:pt x="519" y="659"/>
                  </a:lnTo>
                  <a:lnTo>
                    <a:pt x="687" y="799"/>
                  </a:lnTo>
                  <a:lnTo>
                    <a:pt x="828" y="953"/>
                  </a:lnTo>
                  <a:lnTo>
                    <a:pt x="954" y="1122"/>
                  </a:lnTo>
                  <a:lnTo>
                    <a:pt x="1066" y="1304"/>
                  </a:lnTo>
                  <a:lnTo>
                    <a:pt x="1136" y="1500"/>
                  </a:lnTo>
                  <a:lnTo>
                    <a:pt x="1206" y="1710"/>
                  </a:lnTo>
                  <a:lnTo>
                    <a:pt x="1220" y="1766"/>
                  </a:lnTo>
                  <a:lnTo>
                    <a:pt x="1262" y="1822"/>
                  </a:lnTo>
                  <a:lnTo>
                    <a:pt x="1304" y="1850"/>
                  </a:lnTo>
                  <a:lnTo>
                    <a:pt x="1374" y="1878"/>
                  </a:lnTo>
                  <a:lnTo>
                    <a:pt x="1486" y="1878"/>
                  </a:lnTo>
                  <a:lnTo>
                    <a:pt x="1500" y="1864"/>
                  </a:lnTo>
                  <a:lnTo>
                    <a:pt x="1542" y="1850"/>
                  </a:lnTo>
                  <a:lnTo>
                    <a:pt x="1570" y="1822"/>
                  </a:lnTo>
                  <a:lnTo>
                    <a:pt x="1626" y="1766"/>
                  </a:lnTo>
                  <a:lnTo>
                    <a:pt x="1640" y="1682"/>
                  </a:lnTo>
                  <a:lnTo>
                    <a:pt x="1640" y="1640"/>
                  </a:lnTo>
                  <a:lnTo>
                    <a:pt x="1640" y="1598"/>
                  </a:lnTo>
                  <a:lnTo>
                    <a:pt x="1556" y="1332"/>
                  </a:lnTo>
                  <a:lnTo>
                    <a:pt x="1458" y="1080"/>
                  </a:lnTo>
                  <a:lnTo>
                    <a:pt x="1318" y="855"/>
                  </a:lnTo>
                  <a:lnTo>
                    <a:pt x="1164" y="645"/>
                  </a:lnTo>
                  <a:lnTo>
                    <a:pt x="982" y="449"/>
                  </a:lnTo>
                  <a:lnTo>
                    <a:pt x="771" y="281"/>
                  </a:lnTo>
                  <a:lnTo>
                    <a:pt x="547" y="127"/>
                  </a:lnTo>
                  <a:lnTo>
                    <a:pt x="295" y="1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9"/>
            <p:cNvSpPr/>
            <p:nvPr/>
          </p:nvSpPr>
          <p:spPr>
            <a:xfrm>
              <a:off x="5767575" y="1088825"/>
              <a:ext cx="82675" cy="18575"/>
            </a:xfrm>
            <a:custGeom>
              <a:rect b="b" l="l" r="r" t="t"/>
              <a:pathLst>
                <a:path extrusionOk="0" h="743" w="3307">
                  <a:moveTo>
                    <a:pt x="85" y="0"/>
                  </a:moveTo>
                  <a:lnTo>
                    <a:pt x="57" y="14"/>
                  </a:lnTo>
                  <a:lnTo>
                    <a:pt x="15" y="42"/>
                  </a:lnTo>
                  <a:lnTo>
                    <a:pt x="1" y="84"/>
                  </a:lnTo>
                  <a:lnTo>
                    <a:pt x="1" y="126"/>
                  </a:lnTo>
                  <a:lnTo>
                    <a:pt x="15" y="169"/>
                  </a:lnTo>
                  <a:lnTo>
                    <a:pt x="43" y="211"/>
                  </a:lnTo>
                  <a:lnTo>
                    <a:pt x="43" y="239"/>
                  </a:lnTo>
                  <a:lnTo>
                    <a:pt x="225" y="337"/>
                  </a:lnTo>
                  <a:lnTo>
                    <a:pt x="421" y="435"/>
                  </a:lnTo>
                  <a:lnTo>
                    <a:pt x="617" y="505"/>
                  </a:lnTo>
                  <a:lnTo>
                    <a:pt x="813" y="575"/>
                  </a:lnTo>
                  <a:lnTo>
                    <a:pt x="1009" y="631"/>
                  </a:lnTo>
                  <a:lnTo>
                    <a:pt x="1206" y="687"/>
                  </a:lnTo>
                  <a:lnTo>
                    <a:pt x="1416" y="715"/>
                  </a:lnTo>
                  <a:lnTo>
                    <a:pt x="1626" y="729"/>
                  </a:lnTo>
                  <a:lnTo>
                    <a:pt x="1822" y="743"/>
                  </a:lnTo>
                  <a:lnTo>
                    <a:pt x="2032" y="743"/>
                  </a:lnTo>
                  <a:lnTo>
                    <a:pt x="2242" y="715"/>
                  </a:lnTo>
                  <a:lnTo>
                    <a:pt x="2452" y="687"/>
                  </a:lnTo>
                  <a:lnTo>
                    <a:pt x="2649" y="645"/>
                  </a:lnTo>
                  <a:lnTo>
                    <a:pt x="2859" y="603"/>
                  </a:lnTo>
                  <a:lnTo>
                    <a:pt x="3055" y="533"/>
                  </a:lnTo>
                  <a:lnTo>
                    <a:pt x="3251" y="449"/>
                  </a:lnTo>
                  <a:lnTo>
                    <a:pt x="3293" y="421"/>
                  </a:lnTo>
                  <a:lnTo>
                    <a:pt x="3307" y="379"/>
                  </a:lnTo>
                  <a:lnTo>
                    <a:pt x="3307" y="323"/>
                  </a:lnTo>
                  <a:lnTo>
                    <a:pt x="3279" y="281"/>
                  </a:lnTo>
                  <a:lnTo>
                    <a:pt x="3265" y="253"/>
                  </a:lnTo>
                  <a:lnTo>
                    <a:pt x="3223" y="239"/>
                  </a:lnTo>
                  <a:lnTo>
                    <a:pt x="3195" y="225"/>
                  </a:lnTo>
                  <a:lnTo>
                    <a:pt x="3153" y="239"/>
                  </a:lnTo>
                  <a:lnTo>
                    <a:pt x="2971" y="309"/>
                  </a:lnTo>
                  <a:lnTo>
                    <a:pt x="2789" y="365"/>
                  </a:lnTo>
                  <a:lnTo>
                    <a:pt x="2592" y="407"/>
                  </a:lnTo>
                  <a:lnTo>
                    <a:pt x="2410" y="449"/>
                  </a:lnTo>
                  <a:lnTo>
                    <a:pt x="2214" y="463"/>
                  </a:lnTo>
                  <a:lnTo>
                    <a:pt x="2018" y="477"/>
                  </a:lnTo>
                  <a:lnTo>
                    <a:pt x="1640" y="477"/>
                  </a:lnTo>
                  <a:lnTo>
                    <a:pt x="1444" y="449"/>
                  </a:lnTo>
                  <a:lnTo>
                    <a:pt x="1262" y="421"/>
                  </a:lnTo>
                  <a:lnTo>
                    <a:pt x="1065" y="379"/>
                  </a:lnTo>
                  <a:lnTo>
                    <a:pt x="883" y="337"/>
                  </a:lnTo>
                  <a:lnTo>
                    <a:pt x="701" y="267"/>
                  </a:lnTo>
                  <a:lnTo>
                    <a:pt x="519" y="197"/>
                  </a:lnTo>
                  <a:lnTo>
                    <a:pt x="351" y="112"/>
                  </a:lnTo>
                  <a:lnTo>
                    <a:pt x="183" y="1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9"/>
            <p:cNvSpPr/>
            <p:nvPr/>
          </p:nvSpPr>
          <p:spPr>
            <a:xfrm>
              <a:off x="5744475" y="863275"/>
              <a:ext cx="55700" cy="23850"/>
            </a:xfrm>
            <a:custGeom>
              <a:rect b="b" l="l" r="r" t="t"/>
              <a:pathLst>
                <a:path extrusionOk="0" h="954" w="2228">
                  <a:moveTo>
                    <a:pt x="1527" y="0"/>
                  </a:moveTo>
                  <a:lnTo>
                    <a:pt x="1261" y="14"/>
                  </a:lnTo>
                  <a:lnTo>
                    <a:pt x="995" y="71"/>
                  </a:lnTo>
                  <a:lnTo>
                    <a:pt x="743" y="155"/>
                  </a:lnTo>
                  <a:lnTo>
                    <a:pt x="505" y="267"/>
                  </a:lnTo>
                  <a:lnTo>
                    <a:pt x="280" y="421"/>
                  </a:lnTo>
                  <a:lnTo>
                    <a:pt x="168" y="505"/>
                  </a:lnTo>
                  <a:lnTo>
                    <a:pt x="70" y="589"/>
                  </a:lnTo>
                  <a:lnTo>
                    <a:pt x="42" y="631"/>
                  </a:lnTo>
                  <a:lnTo>
                    <a:pt x="14" y="673"/>
                  </a:lnTo>
                  <a:lnTo>
                    <a:pt x="0" y="757"/>
                  </a:lnTo>
                  <a:lnTo>
                    <a:pt x="14" y="841"/>
                  </a:lnTo>
                  <a:lnTo>
                    <a:pt x="42" y="883"/>
                  </a:lnTo>
                  <a:lnTo>
                    <a:pt x="70" y="911"/>
                  </a:lnTo>
                  <a:lnTo>
                    <a:pt x="126" y="939"/>
                  </a:lnTo>
                  <a:lnTo>
                    <a:pt x="196" y="953"/>
                  </a:lnTo>
                  <a:lnTo>
                    <a:pt x="280" y="953"/>
                  </a:lnTo>
                  <a:lnTo>
                    <a:pt x="364" y="939"/>
                  </a:lnTo>
                  <a:lnTo>
                    <a:pt x="533" y="799"/>
                  </a:lnTo>
                  <a:lnTo>
                    <a:pt x="715" y="687"/>
                  </a:lnTo>
                  <a:lnTo>
                    <a:pt x="897" y="589"/>
                  </a:lnTo>
                  <a:lnTo>
                    <a:pt x="1093" y="519"/>
                  </a:lnTo>
                  <a:lnTo>
                    <a:pt x="1303" y="463"/>
                  </a:lnTo>
                  <a:lnTo>
                    <a:pt x="1513" y="449"/>
                  </a:lnTo>
                  <a:lnTo>
                    <a:pt x="1723" y="449"/>
                  </a:lnTo>
                  <a:lnTo>
                    <a:pt x="1947" y="477"/>
                  </a:lnTo>
                  <a:lnTo>
                    <a:pt x="2032" y="477"/>
                  </a:lnTo>
                  <a:lnTo>
                    <a:pt x="2116" y="449"/>
                  </a:lnTo>
                  <a:lnTo>
                    <a:pt x="2186" y="407"/>
                  </a:lnTo>
                  <a:lnTo>
                    <a:pt x="2200" y="365"/>
                  </a:lnTo>
                  <a:lnTo>
                    <a:pt x="2228" y="323"/>
                  </a:lnTo>
                  <a:lnTo>
                    <a:pt x="2228" y="281"/>
                  </a:lnTo>
                  <a:lnTo>
                    <a:pt x="2228" y="239"/>
                  </a:lnTo>
                  <a:lnTo>
                    <a:pt x="2200" y="155"/>
                  </a:lnTo>
                  <a:lnTo>
                    <a:pt x="2144" y="85"/>
                  </a:lnTo>
                  <a:lnTo>
                    <a:pt x="2102" y="71"/>
                  </a:lnTo>
                  <a:lnTo>
                    <a:pt x="2060" y="42"/>
                  </a:lnTo>
                  <a:lnTo>
                    <a:pt x="1933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5919225" y="851375"/>
              <a:ext cx="230125" cy="363550"/>
            </a:xfrm>
            <a:custGeom>
              <a:rect b="b" l="l" r="r" t="t"/>
              <a:pathLst>
                <a:path extrusionOk="0" h="14542" w="9205">
                  <a:moveTo>
                    <a:pt x="4624" y="0"/>
                  </a:moveTo>
                  <a:lnTo>
                    <a:pt x="3489" y="1779"/>
                  </a:lnTo>
                  <a:lnTo>
                    <a:pt x="3573" y="1905"/>
                  </a:lnTo>
                  <a:lnTo>
                    <a:pt x="3657" y="2031"/>
                  </a:lnTo>
                  <a:lnTo>
                    <a:pt x="3713" y="2158"/>
                  </a:lnTo>
                  <a:lnTo>
                    <a:pt x="3769" y="2298"/>
                  </a:lnTo>
                  <a:lnTo>
                    <a:pt x="3797" y="2438"/>
                  </a:lnTo>
                  <a:lnTo>
                    <a:pt x="3825" y="2578"/>
                  </a:lnTo>
                  <a:lnTo>
                    <a:pt x="3839" y="2718"/>
                  </a:lnTo>
                  <a:lnTo>
                    <a:pt x="3839" y="2858"/>
                  </a:lnTo>
                  <a:lnTo>
                    <a:pt x="3811" y="3012"/>
                  </a:lnTo>
                  <a:lnTo>
                    <a:pt x="3783" y="3152"/>
                  </a:lnTo>
                  <a:lnTo>
                    <a:pt x="3741" y="3278"/>
                  </a:lnTo>
                  <a:lnTo>
                    <a:pt x="3699" y="3418"/>
                  </a:lnTo>
                  <a:lnTo>
                    <a:pt x="3629" y="3544"/>
                  </a:lnTo>
                  <a:lnTo>
                    <a:pt x="3545" y="3671"/>
                  </a:lnTo>
                  <a:lnTo>
                    <a:pt x="3447" y="3783"/>
                  </a:lnTo>
                  <a:lnTo>
                    <a:pt x="3349" y="3895"/>
                  </a:lnTo>
                  <a:lnTo>
                    <a:pt x="3223" y="4021"/>
                  </a:lnTo>
                  <a:lnTo>
                    <a:pt x="3111" y="4147"/>
                  </a:lnTo>
                  <a:lnTo>
                    <a:pt x="2999" y="4301"/>
                  </a:lnTo>
                  <a:lnTo>
                    <a:pt x="2887" y="4455"/>
                  </a:lnTo>
                  <a:lnTo>
                    <a:pt x="2789" y="4609"/>
                  </a:lnTo>
                  <a:lnTo>
                    <a:pt x="2691" y="4777"/>
                  </a:lnTo>
                  <a:lnTo>
                    <a:pt x="2522" y="5128"/>
                  </a:lnTo>
                  <a:lnTo>
                    <a:pt x="2382" y="5492"/>
                  </a:lnTo>
                  <a:lnTo>
                    <a:pt x="2270" y="5870"/>
                  </a:lnTo>
                  <a:lnTo>
                    <a:pt x="2172" y="6276"/>
                  </a:lnTo>
                  <a:lnTo>
                    <a:pt x="2102" y="6669"/>
                  </a:lnTo>
                  <a:lnTo>
                    <a:pt x="2060" y="7075"/>
                  </a:lnTo>
                  <a:lnTo>
                    <a:pt x="2046" y="7481"/>
                  </a:lnTo>
                  <a:lnTo>
                    <a:pt x="2060" y="7887"/>
                  </a:lnTo>
                  <a:lnTo>
                    <a:pt x="2088" y="8280"/>
                  </a:lnTo>
                  <a:lnTo>
                    <a:pt x="2144" y="8658"/>
                  </a:lnTo>
                  <a:lnTo>
                    <a:pt x="2214" y="9008"/>
                  </a:lnTo>
                  <a:lnTo>
                    <a:pt x="2326" y="9344"/>
                  </a:lnTo>
                  <a:lnTo>
                    <a:pt x="2452" y="9653"/>
                  </a:lnTo>
                  <a:lnTo>
                    <a:pt x="2522" y="9554"/>
                  </a:lnTo>
                  <a:lnTo>
                    <a:pt x="2592" y="9456"/>
                  </a:lnTo>
                  <a:lnTo>
                    <a:pt x="2705" y="9372"/>
                  </a:lnTo>
                  <a:lnTo>
                    <a:pt x="2761" y="9330"/>
                  </a:lnTo>
                  <a:lnTo>
                    <a:pt x="2831" y="9302"/>
                  </a:lnTo>
                  <a:lnTo>
                    <a:pt x="2901" y="9274"/>
                  </a:lnTo>
                  <a:lnTo>
                    <a:pt x="3055" y="9274"/>
                  </a:lnTo>
                  <a:lnTo>
                    <a:pt x="3139" y="9302"/>
                  </a:lnTo>
                  <a:lnTo>
                    <a:pt x="3237" y="9344"/>
                  </a:lnTo>
                  <a:lnTo>
                    <a:pt x="3321" y="9414"/>
                  </a:lnTo>
                  <a:lnTo>
                    <a:pt x="3363" y="9470"/>
                  </a:lnTo>
                  <a:lnTo>
                    <a:pt x="3391" y="9540"/>
                  </a:lnTo>
                  <a:lnTo>
                    <a:pt x="3405" y="9624"/>
                  </a:lnTo>
                  <a:lnTo>
                    <a:pt x="3405" y="9723"/>
                  </a:lnTo>
                  <a:lnTo>
                    <a:pt x="3391" y="9835"/>
                  </a:lnTo>
                  <a:lnTo>
                    <a:pt x="3377" y="9961"/>
                  </a:lnTo>
                  <a:lnTo>
                    <a:pt x="3293" y="10241"/>
                  </a:lnTo>
                  <a:lnTo>
                    <a:pt x="3167" y="10563"/>
                  </a:lnTo>
                  <a:lnTo>
                    <a:pt x="3013" y="10927"/>
                  </a:lnTo>
                  <a:lnTo>
                    <a:pt x="2817" y="11306"/>
                  </a:lnTo>
                  <a:lnTo>
                    <a:pt x="2578" y="11712"/>
                  </a:lnTo>
                  <a:lnTo>
                    <a:pt x="2326" y="12118"/>
                  </a:lnTo>
                  <a:lnTo>
                    <a:pt x="2046" y="12524"/>
                  </a:lnTo>
                  <a:lnTo>
                    <a:pt x="1738" y="12931"/>
                  </a:lnTo>
                  <a:lnTo>
                    <a:pt x="1416" y="13309"/>
                  </a:lnTo>
                  <a:lnTo>
                    <a:pt x="1079" y="13673"/>
                  </a:lnTo>
                  <a:lnTo>
                    <a:pt x="729" y="14009"/>
                  </a:lnTo>
                  <a:lnTo>
                    <a:pt x="547" y="14149"/>
                  </a:lnTo>
                  <a:lnTo>
                    <a:pt x="365" y="14290"/>
                  </a:lnTo>
                  <a:lnTo>
                    <a:pt x="183" y="14430"/>
                  </a:lnTo>
                  <a:lnTo>
                    <a:pt x="1" y="14542"/>
                  </a:lnTo>
                  <a:lnTo>
                    <a:pt x="113" y="14500"/>
                  </a:lnTo>
                  <a:lnTo>
                    <a:pt x="435" y="14374"/>
                  </a:lnTo>
                  <a:lnTo>
                    <a:pt x="659" y="14276"/>
                  </a:lnTo>
                  <a:lnTo>
                    <a:pt x="925" y="14135"/>
                  </a:lnTo>
                  <a:lnTo>
                    <a:pt x="1234" y="13967"/>
                  </a:lnTo>
                  <a:lnTo>
                    <a:pt x="1570" y="13757"/>
                  </a:lnTo>
                  <a:lnTo>
                    <a:pt x="1948" y="13519"/>
                  </a:lnTo>
                  <a:lnTo>
                    <a:pt x="2354" y="13239"/>
                  </a:lnTo>
                  <a:lnTo>
                    <a:pt x="2789" y="12903"/>
                  </a:lnTo>
                  <a:lnTo>
                    <a:pt x="3237" y="12538"/>
                  </a:lnTo>
                  <a:lnTo>
                    <a:pt x="3713" y="12104"/>
                  </a:lnTo>
                  <a:lnTo>
                    <a:pt x="4204" y="11628"/>
                  </a:lnTo>
                  <a:lnTo>
                    <a:pt x="4708" y="11095"/>
                  </a:lnTo>
                  <a:lnTo>
                    <a:pt x="5226" y="10507"/>
                  </a:lnTo>
                  <a:lnTo>
                    <a:pt x="5688" y="9947"/>
                  </a:lnTo>
                  <a:lnTo>
                    <a:pt x="6137" y="9386"/>
                  </a:lnTo>
                  <a:lnTo>
                    <a:pt x="6543" y="8826"/>
                  </a:lnTo>
                  <a:lnTo>
                    <a:pt x="6935" y="8280"/>
                  </a:lnTo>
                  <a:lnTo>
                    <a:pt x="7300" y="7747"/>
                  </a:lnTo>
                  <a:lnTo>
                    <a:pt x="7622" y="7215"/>
                  </a:lnTo>
                  <a:lnTo>
                    <a:pt x="7930" y="6711"/>
                  </a:lnTo>
                  <a:lnTo>
                    <a:pt x="8196" y="6206"/>
                  </a:lnTo>
                  <a:lnTo>
                    <a:pt x="8448" y="5730"/>
                  </a:lnTo>
                  <a:lnTo>
                    <a:pt x="8658" y="5268"/>
                  </a:lnTo>
                  <a:lnTo>
                    <a:pt x="8827" y="4819"/>
                  </a:lnTo>
                  <a:lnTo>
                    <a:pt x="8981" y="4385"/>
                  </a:lnTo>
                  <a:lnTo>
                    <a:pt x="9079" y="3993"/>
                  </a:lnTo>
                  <a:lnTo>
                    <a:pt x="9163" y="3615"/>
                  </a:lnTo>
                  <a:lnTo>
                    <a:pt x="9205" y="3250"/>
                  </a:lnTo>
                  <a:lnTo>
                    <a:pt x="9205" y="3082"/>
                  </a:lnTo>
                  <a:lnTo>
                    <a:pt x="9205" y="2928"/>
                  </a:lnTo>
                  <a:lnTo>
                    <a:pt x="4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5949700" y="1041550"/>
              <a:ext cx="138025" cy="118050"/>
            </a:xfrm>
            <a:custGeom>
              <a:rect b="b" l="l" r="r" t="t"/>
              <a:pathLst>
                <a:path extrusionOk="0" h="4722" w="5521">
                  <a:moveTo>
                    <a:pt x="3517" y="0"/>
                  </a:moveTo>
                  <a:lnTo>
                    <a:pt x="3377" y="14"/>
                  </a:lnTo>
                  <a:lnTo>
                    <a:pt x="3097" y="56"/>
                  </a:lnTo>
                  <a:lnTo>
                    <a:pt x="2816" y="126"/>
                  </a:lnTo>
                  <a:lnTo>
                    <a:pt x="2536" y="224"/>
                  </a:lnTo>
                  <a:lnTo>
                    <a:pt x="2270" y="350"/>
                  </a:lnTo>
                  <a:lnTo>
                    <a:pt x="2004" y="490"/>
                  </a:lnTo>
                  <a:lnTo>
                    <a:pt x="1752" y="659"/>
                  </a:lnTo>
                  <a:lnTo>
                    <a:pt x="1500" y="841"/>
                  </a:lnTo>
                  <a:lnTo>
                    <a:pt x="1261" y="1023"/>
                  </a:lnTo>
                  <a:lnTo>
                    <a:pt x="1051" y="1219"/>
                  </a:lnTo>
                  <a:lnTo>
                    <a:pt x="841" y="1429"/>
                  </a:lnTo>
                  <a:lnTo>
                    <a:pt x="659" y="1625"/>
                  </a:lnTo>
                  <a:lnTo>
                    <a:pt x="505" y="1835"/>
                  </a:lnTo>
                  <a:lnTo>
                    <a:pt x="351" y="2060"/>
                  </a:lnTo>
                  <a:lnTo>
                    <a:pt x="225" y="2298"/>
                  </a:lnTo>
                  <a:lnTo>
                    <a:pt x="127" y="2536"/>
                  </a:lnTo>
                  <a:lnTo>
                    <a:pt x="57" y="2774"/>
                  </a:lnTo>
                  <a:lnTo>
                    <a:pt x="15" y="3012"/>
                  </a:lnTo>
                  <a:lnTo>
                    <a:pt x="1" y="3250"/>
                  </a:lnTo>
                  <a:lnTo>
                    <a:pt x="15" y="3460"/>
                  </a:lnTo>
                  <a:lnTo>
                    <a:pt x="43" y="3685"/>
                  </a:lnTo>
                  <a:lnTo>
                    <a:pt x="127" y="3881"/>
                  </a:lnTo>
                  <a:lnTo>
                    <a:pt x="169" y="3979"/>
                  </a:lnTo>
                  <a:lnTo>
                    <a:pt x="225" y="4063"/>
                  </a:lnTo>
                  <a:lnTo>
                    <a:pt x="281" y="4147"/>
                  </a:lnTo>
                  <a:lnTo>
                    <a:pt x="351" y="4231"/>
                  </a:lnTo>
                  <a:lnTo>
                    <a:pt x="421" y="4301"/>
                  </a:lnTo>
                  <a:lnTo>
                    <a:pt x="505" y="4385"/>
                  </a:lnTo>
                  <a:lnTo>
                    <a:pt x="603" y="4441"/>
                  </a:lnTo>
                  <a:lnTo>
                    <a:pt x="701" y="4497"/>
                  </a:lnTo>
                  <a:lnTo>
                    <a:pt x="799" y="4553"/>
                  </a:lnTo>
                  <a:lnTo>
                    <a:pt x="911" y="4595"/>
                  </a:lnTo>
                  <a:lnTo>
                    <a:pt x="1037" y="4637"/>
                  </a:lnTo>
                  <a:lnTo>
                    <a:pt x="1163" y="4665"/>
                  </a:lnTo>
                  <a:lnTo>
                    <a:pt x="1303" y="4693"/>
                  </a:lnTo>
                  <a:lnTo>
                    <a:pt x="1443" y="4707"/>
                  </a:lnTo>
                  <a:lnTo>
                    <a:pt x="1668" y="4721"/>
                  </a:lnTo>
                  <a:lnTo>
                    <a:pt x="1892" y="4721"/>
                  </a:lnTo>
                  <a:lnTo>
                    <a:pt x="2116" y="4707"/>
                  </a:lnTo>
                  <a:lnTo>
                    <a:pt x="2340" y="4679"/>
                  </a:lnTo>
                  <a:lnTo>
                    <a:pt x="2550" y="4651"/>
                  </a:lnTo>
                  <a:lnTo>
                    <a:pt x="2774" y="4609"/>
                  </a:lnTo>
                  <a:lnTo>
                    <a:pt x="2985" y="4553"/>
                  </a:lnTo>
                  <a:lnTo>
                    <a:pt x="3195" y="4483"/>
                  </a:lnTo>
                  <a:lnTo>
                    <a:pt x="3405" y="4413"/>
                  </a:lnTo>
                  <a:lnTo>
                    <a:pt x="3601" y="4329"/>
                  </a:lnTo>
                  <a:lnTo>
                    <a:pt x="3811" y="4231"/>
                  </a:lnTo>
                  <a:lnTo>
                    <a:pt x="3993" y="4119"/>
                  </a:lnTo>
                  <a:lnTo>
                    <a:pt x="4189" y="4007"/>
                  </a:lnTo>
                  <a:lnTo>
                    <a:pt x="4371" y="3881"/>
                  </a:lnTo>
                  <a:lnTo>
                    <a:pt x="4554" y="3755"/>
                  </a:lnTo>
                  <a:lnTo>
                    <a:pt x="4722" y="3601"/>
                  </a:lnTo>
                  <a:lnTo>
                    <a:pt x="4918" y="3418"/>
                  </a:lnTo>
                  <a:lnTo>
                    <a:pt x="5086" y="3208"/>
                  </a:lnTo>
                  <a:lnTo>
                    <a:pt x="5226" y="2998"/>
                  </a:lnTo>
                  <a:lnTo>
                    <a:pt x="5338" y="2760"/>
                  </a:lnTo>
                  <a:lnTo>
                    <a:pt x="5422" y="2536"/>
                  </a:lnTo>
                  <a:lnTo>
                    <a:pt x="5478" y="2298"/>
                  </a:lnTo>
                  <a:lnTo>
                    <a:pt x="5520" y="2060"/>
                  </a:lnTo>
                  <a:lnTo>
                    <a:pt x="5520" y="1821"/>
                  </a:lnTo>
                  <a:lnTo>
                    <a:pt x="5492" y="1583"/>
                  </a:lnTo>
                  <a:lnTo>
                    <a:pt x="5436" y="1359"/>
                  </a:lnTo>
                  <a:lnTo>
                    <a:pt x="5352" y="1135"/>
                  </a:lnTo>
                  <a:lnTo>
                    <a:pt x="5240" y="925"/>
                  </a:lnTo>
                  <a:lnTo>
                    <a:pt x="5086" y="715"/>
                  </a:lnTo>
                  <a:lnTo>
                    <a:pt x="5002" y="631"/>
                  </a:lnTo>
                  <a:lnTo>
                    <a:pt x="4904" y="533"/>
                  </a:lnTo>
                  <a:lnTo>
                    <a:pt x="4806" y="448"/>
                  </a:lnTo>
                  <a:lnTo>
                    <a:pt x="4708" y="364"/>
                  </a:lnTo>
                  <a:lnTo>
                    <a:pt x="4582" y="294"/>
                  </a:lnTo>
                  <a:lnTo>
                    <a:pt x="4455" y="224"/>
                  </a:lnTo>
                  <a:lnTo>
                    <a:pt x="4329" y="154"/>
                  </a:lnTo>
                  <a:lnTo>
                    <a:pt x="4203" y="112"/>
                  </a:lnTo>
                  <a:lnTo>
                    <a:pt x="4063" y="70"/>
                  </a:lnTo>
                  <a:lnTo>
                    <a:pt x="3937" y="42"/>
                  </a:lnTo>
                  <a:lnTo>
                    <a:pt x="3797" y="14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5767925" y="697625"/>
              <a:ext cx="403500" cy="290700"/>
            </a:xfrm>
            <a:custGeom>
              <a:rect b="b" l="l" r="r" t="t"/>
              <a:pathLst>
                <a:path extrusionOk="0" h="11628" w="16140">
                  <a:moveTo>
                    <a:pt x="7033" y="0"/>
                  </a:moveTo>
                  <a:lnTo>
                    <a:pt x="6627" y="14"/>
                  </a:lnTo>
                  <a:lnTo>
                    <a:pt x="6221" y="42"/>
                  </a:lnTo>
                  <a:lnTo>
                    <a:pt x="5829" y="70"/>
                  </a:lnTo>
                  <a:lnTo>
                    <a:pt x="5436" y="126"/>
                  </a:lnTo>
                  <a:lnTo>
                    <a:pt x="5044" y="182"/>
                  </a:lnTo>
                  <a:lnTo>
                    <a:pt x="4666" y="252"/>
                  </a:lnTo>
                  <a:lnTo>
                    <a:pt x="4302" y="350"/>
                  </a:lnTo>
                  <a:lnTo>
                    <a:pt x="3937" y="448"/>
                  </a:lnTo>
                  <a:lnTo>
                    <a:pt x="3587" y="546"/>
                  </a:lnTo>
                  <a:lnTo>
                    <a:pt x="3251" y="673"/>
                  </a:lnTo>
                  <a:lnTo>
                    <a:pt x="2929" y="799"/>
                  </a:lnTo>
                  <a:lnTo>
                    <a:pt x="2621" y="939"/>
                  </a:lnTo>
                  <a:lnTo>
                    <a:pt x="2326" y="1093"/>
                  </a:lnTo>
                  <a:lnTo>
                    <a:pt x="2046" y="1261"/>
                  </a:lnTo>
                  <a:lnTo>
                    <a:pt x="1780" y="1429"/>
                  </a:lnTo>
                  <a:lnTo>
                    <a:pt x="1528" y="1611"/>
                  </a:lnTo>
                  <a:lnTo>
                    <a:pt x="1304" y="1793"/>
                  </a:lnTo>
                  <a:lnTo>
                    <a:pt x="1079" y="1989"/>
                  </a:lnTo>
                  <a:lnTo>
                    <a:pt x="897" y="2200"/>
                  </a:lnTo>
                  <a:lnTo>
                    <a:pt x="743" y="2368"/>
                  </a:lnTo>
                  <a:lnTo>
                    <a:pt x="603" y="2550"/>
                  </a:lnTo>
                  <a:lnTo>
                    <a:pt x="477" y="2732"/>
                  </a:lnTo>
                  <a:lnTo>
                    <a:pt x="365" y="2928"/>
                  </a:lnTo>
                  <a:lnTo>
                    <a:pt x="281" y="3124"/>
                  </a:lnTo>
                  <a:lnTo>
                    <a:pt x="197" y="3334"/>
                  </a:lnTo>
                  <a:lnTo>
                    <a:pt x="127" y="3544"/>
                  </a:lnTo>
                  <a:lnTo>
                    <a:pt x="71" y="3755"/>
                  </a:lnTo>
                  <a:lnTo>
                    <a:pt x="29" y="3979"/>
                  </a:lnTo>
                  <a:lnTo>
                    <a:pt x="15" y="4203"/>
                  </a:lnTo>
                  <a:lnTo>
                    <a:pt x="1" y="4413"/>
                  </a:lnTo>
                  <a:lnTo>
                    <a:pt x="15" y="4637"/>
                  </a:lnTo>
                  <a:lnTo>
                    <a:pt x="29" y="4861"/>
                  </a:lnTo>
                  <a:lnTo>
                    <a:pt x="71" y="5085"/>
                  </a:lnTo>
                  <a:lnTo>
                    <a:pt x="127" y="5310"/>
                  </a:lnTo>
                  <a:lnTo>
                    <a:pt x="197" y="5520"/>
                  </a:lnTo>
                  <a:lnTo>
                    <a:pt x="477" y="5380"/>
                  </a:lnTo>
                  <a:lnTo>
                    <a:pt x="785" y="5240"/>
                  </a:lnTo>
                  <a:lnTo>
                    <a:pt x="1206" y="5057"/>
                  </a:lnTo>
                  <a:lnTo>
                    <a:pt x="1696" y="4847"/>
                  </a:lnTo>
                  <a:lnTo>
                    <a:pt x="2256" y="4651"/>
                  </a:lnTo>
                  <a:lnTo>
                    <a:pt x="2873" y="4455"/>
                  </a:lnTo>
                  <a:lnTo>
                    <a:pt x="3181" y="4371"/>
                  </a:lnTo>
                  <a:lnTo>
                    <a:pt x="3503" y="4287"/>
                  </a:lnTo>
                  <a:lnTo>
                    <a:pt x="3839" y="4217"/>
                  </a:lnTo>
                  <a:lnTo>
                    <a:pt x="4162" y="4161"/>
                  </a:lnTo>
                  <a:lnTo>
                    <a:pt x="4484" y="4133"/>
                  </a:lnTo>
                  <a:lnTo>
                    <a:pt x="4820" y="4105"/>
                  </a:lnTo>
                  <a:lnTo>
                    <a:pt x="5128" y="4091"/>
                  </a:lnTo>
                  <a:lnTo>
                    <a:pt x="5450" y="4105"/>
                  </a:lnTo>
                  <a:lnTo>
                    <a:pt x="5759" y="4147"/>
                  </a:lnTo>
                  <a:lnTo>
                    <a:pt x="6039" y="4203"/>
                  </a:lnTo>
                  <a:lnTo>
                    <a:pt x="6333" y="4287"/>
                  </a:lnTo>
                  <a:lnTo>
                    <a:pt x="6585" y="4385"/>
                  </a:lnTo>
                  <a:lnTo>
                    <a:pt x="6711" y="4455"/>
                  </a:lnTo>
                  <a:lnTo>
                    <a:pt x="6837" y="4525"/>
                  </a:lnTo>
                  <a:lnTo>
                    <a:pt x="6949" y="4609"/>
                  </a:lnTo>
                  <a:lnTo>
                    <a:pt x="7061" y="4707"/>
                  </a:lnTo>
                  <a:lnTo>
                    <a:pt x="7173" y="4805"/>
                  </a:lnTo>
                  <a:lnTo>
                    <a:pt x="7272" y="4903"/>
                  </a:lnTo>
                  <a:lnTo>
                    <a:pt x="7370" y="5015"/>
                  </a:lnTo>
                  <a:lnTo>
                    <a:pt x="7454" y="5141"/>
                  </a:lnTo>
                  <a:lnTo>
                    <a:pt x="7538" y="5282"/>
                  </a:lnTo>
                  <a:lnTo>
                    <a:pt x="7622" y="5422"/>
                  </a:lnTo>
                  <a:lnTo>
                    <a:pt x="7692" y="5576"/>
                  </a:lnTo>
                  <a:lnTo>
                    <a:pt x="7748" y="5730"/>
                  </a:lnTo>
                  <a:lnTo>
                    <a:pt x="7776" y="5702"/>
                  </a:lnTo>
                  <a:lnTo>
                    <a:pt x="7860" y="5646"/>
                  </a:lnTo>
                  <a:lnTo>
                    <a:pt x="7930" y="5618"/>
                  </a:lnTo>
                  <a:lnTo>
                    <a:pt x="7986" y="5590"/>
                  </a:lnTo>
                  <a:lnTo>
                    <a:pt x="8056" y="5576"/>
                  </a:lnTo>
                  <a:lnTo>
                    <a:pt x="8140" y="5576"/>
                  </a:lnTo>
                  <a:lnTo>
                    <a:pt x="8210" y="5604"/>
                  </a:lnTo>
                  <a:lnTo>
                    <a:pt x="8280" y="5646"/>
                  </a:lnTo>
                  <a:lnTo>
                    <a:pt x="8350" y="5702"/>
                  </a:lnTo>
                  <a:lnTo>
                    <a:pt x="8406" y="5814"/>
                  </a:lnTo>
                  <a:lnTo>
                    <a:pt x="8462" y="5940"/>
                  </a:lnTo>
                  <a:lnTo>
                    <a:pt x="8518" y="6122"/>
                  </a:lnTo>
                  <a:lnTo>
                    <a:pt x="8546" y="6346"/>
                  </a:lnTo>
                  <a:lnTo>
                    <a:pt x="8560" y="6612"/>
                  </a:lnTo>
                  <a:lnTo>
                    <a:pt x="8588" y="6907"/>
                  </a:lnTo>
                  <a:lnTo>
                    <a:pt x="8630" y="7187"/>
                  </a:lnTo>
                  <a:lnTo>
                    <a:pt x="8700" y="7467"/>
                  </a:lnTo>
                  <a:lnTo>
                    <a:pt x="8785" y="7719"/>
                  </a:lnTo>
                  <a:lnTo>
                    <a:pt x="8897" y="7985"/>
                  </a:lnTo>
                  <a:lnTo>
                    <a:pt x="9023" y="8224"/>
                  </a:lnTo>
                  <a:lnTo>
                    <a:pt x="9191" y="8462"/>
                  </a:lnTo>
                  <a:lnTo>
                    <a:pt x="9373" y="8700"/>
                  </a:lnTo>
                  <a:lnTo>
                    <a:pt x="9569" y="8924"/>
                  </a:lnTo>
                  <a:lnTo>
                    <a:pt x="9807" y="9134"/>
                  </a:lnTo>
                  <a:lnTo>
                    <a:pt x="10059" y="9358"/>
                  </a:lnTo>
                  <a:lnTo>
                    <a:pt x="10354" y="9568"/>
                  </a:lnTo>
                  <a:lnTo>
                    <a:pt x="10662" y="9779"/>
                  </a:lnTo>
                  <a:lnTo>
                    <a:pt x="10998" y="9989"/>
                  </a:lnTo>
                  <a:lnTo>
                    <a:pt x="11362" y="10199"/>
                  </a:lnTo>
                  <a:lnTo>
                    <a:pt x="11754" y="10409"/>
                  </a:lnTo>
                  <a:lnTo>
                    <a:pt x="12497" y="10787"/>
                  </a:lnTo>
                  <a:lnTo>
                    <a:pt x="13113" y="11081"/>
                  </a:lnTo>
                  <a:lnTo>
                    <a:pt x="13618" y="11292"/>
                  </a:lnTo>
                  <a:lnTo>
                    <a:pt x="13996" y="11446"/>
                  </a:lnTo>
                  <a:lnTo>
                    <a:pt x="14290" y="11544"/>
                  </a:lnTo>
                  <a:lnTo>
                    <a:pt x="14472" y="11600"/>
                  </a:lnTo>
                  <a:lnTo>
                    <a:pt x="14612" y="11628"/>
                  </a:lnTo>
                  <a:lnTo>
                    <a:pt x="14766" y="11488"/>
                  </a:lnTo>
                  <a:lnTo>
                    <a:pt x="14921" y="11306"/>
                  </a:lnTo>
                  <a:lnTo>
                    <a:pt x="15117" y="11053"/>
                  </a:lnTo>
                  <a:lnTo>
                    <a:pt x="15327" y="10745"/>
                  </a:lnTo>
                  <a:lnTo>
                    <a:pt x="15537" y="10381"/>
                  </a:lnTo>
                  <a:lnTo>
                    <a:pt x="15649" y="10171"/>
                  </a:lnTo>
                  <a:lnTo>
                    <a:pt x="15747" y="9961"/>
                  </a:lnTo>
                  <a:lnTo>
                    <a:pt x="15845" y="9737"/>
                  </a:lnTo>
                  <a:lnTo>
                    <a:pt x="15929" y="9484"/>
                  </a:lnTo>
                  <a:lnTo>
                    <a:pt x="15999" y="9246"/>
                  </a:lnTo>
                  <a:lnTo>
                    <a:pt x="16055" y="8980"/>
                  </a:lnTo>
                  <a:lnTo>
                    <a:pt x="16097" y="8700"/>
                  </a:lnTo>
                  <a:lnTo>
                    <a:pt x="16125" y="8420"/>
                  </a:lnTo>
                  <a:lnTo>
                    <a:pt x="16139" y="8139"/>
                  </a:lnTo>
                  <a:lnTo>
                    <a:pt x="16125" y="7831"/>
                  </a:lnTo>
                  <a:lnTo>
                    <a:pt x="16097" y="7523"/>
                  </a:lnTo>
                  <a:lnTo>
                    <a:pt x="16041" y="7215"/>
                  </a:lnTo>
                  <a:lnTo>
                    <a:pt x="15957" y="6893"/>
                  </a:lnTo>
                  <a:lnTo>
                    <a:pt x="15845" y="6570"/>
                  </a:lnTo>
                  <a:lnTo>
                    <a:pt x="15705" y="6234"/>
                  </a:lnTo>
                  <a:lnTo>
                    <a:pt x="15523" y="5898"/>
                  </a:lnTo>
                  <a:lnTo>
                    <a:pt x="15313" y="5548"/>
                  </a:lnTo>
                  <a:lnTo>
                    <a:pt x="15075" y="5198"/>
                  </a:lnTo>
                  <a:lnTo>
                    <a:pt x="14780" y="4847"/>
                  </a:lnTo>
                  <a:lnTo>
                    <a:pt x="14458" y="4497"/>
                  </a:lnTo>
                  <a:lnTo>
                    <a:pt x="14458" y="4413"/>
                  </a:lnTo>
                  <a:lnTo>
                    <a:pt x="14444" y="4175"/>
                  </a:lnTo>
                  <a:lnTo>
                    <a:pt x="14430" y="4007"/>
                  </a:lnTo>
                  <a:lnTo>
                    <a:pt x="14388" y="3811"/>
                  </a:lnTo>
                  <a:lnTo>
                    <a:pt x="14332" y="3586"/>
                  </a:lnTo>
                  <a:lnTo>
                    <a:pt x="14248" y="3362"/>
                  </a:lnTo>
                  <a:lnTo>
                    <a:pt x="14150" y="3110"/>
                  </a:lnTo>
                  <a:lnTo>
                    <a:pt x="14010" y="2844"/>
                  </a:lnTo>
                  <a:lnTo>
                    <a:pt x="13842" y="2578"/>
                  </a:lnTo>
                  <a:lnTo>
                    <a:pt x="13618" y="2312"/>
                  </a:lnTo>
                  <a:lnTo>
                    <a:pt x="13506" y="2172"/>
                  </a:lnTo>
                  <a:lnTo>
                    <a:pt x="13366" y="2031"/>
                  </a:lnTo>
                  <a:lnTo>
                    <a:pt x="13225" y="1905"/>
                  </a:lnTo>
                  <a:lnTo>
                    <a:pt x="13071" y="1765"/>
                  </a:lnTo>
                  <a:lnTo>
                    <a:pt x="12889" y="1639"/>
                  </a:lnTo>
                  <a:lnTo>
                    <a:pt x="12707" y="1513"/>
                  </a:lnTo>
                  <a:lnTo>
                    <a:pt x="12511" y="1387"/>
                  </a:lnTo>
                  <a:lnTo>
                    <a:pt x="12301" y="1261"/>
                  </a:lnTo>
                  <a:lnTo>
                    <a:pt x="11923" y="1065"/>
                  </a:lnTo>
                  <a:lnTo>
                    <a:pt x="11544" y="883"/>
                  </a:lnTo>
                  <a:lnTo>
                    <a:pt x="11152" y="729"/>
                  </a:lnTo>
                  <a:lnTo>
                    <a:pt x="10746" y="574"/>
                  </a:lnTo>
                  <a:lnTo>
                    <a:pt x="10340" y="448"/>
                  </a:lnTo>
                  <a:lnTo>
                    <a:pt x="9933" y="336"/>
                  </a:lnTo>
                  <a:lnTo>
                    <a:pt x="9527" y="252"/>
                  </a:lnTo>
                  <a:lnTo>
                    <a:pt x="9107" y="168"/>
                  </a:lnTo>
                  <a:lnTo>
                    <a:pt x="8686" y="112"/>
                  </a:lnTo>
                  <a:lnTo>
                    <a:pt x="8280" y="56"/>
                  </a:lnTo>
                  <a:lnTo>
                    <a:pt x="7860" y="28"/>
                  </a:lnTo>
                  <a:lnTo>
                    <a:pt x="74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5594575" y="1321025"/>
              <a:ext cx="387725" cy="697675"/>
            </a:xfrm>
            <a:custGeom>
              <a:rect b="b" l="l" r="r" t="t"/>
              <a:pathLst>
                <a:path extrusionOk="0" h="27907" w="15509">
                  <a:moveTo>
                    <a:pt x="6122" y="1"/>
                  </a:moveTo>
                  <a:lnTo>
                    <a:pt x="3559" y="575"/>
                  </a:lnTo>
                  <a:lnTo>
                    <a:pt x="3376" y="617"/>
                  </a:lnTo>
                  <a:lnTo>
                    <a:pt x="3222" y="673"/>
                  </a:lnTo>
                  <a:lnTo>
                    <a:pt x="3068" y="757"/>
                  </a:lnTo>
                  <a:lnTo>
                    <a:pt x="2914" y="841"/>
                  </a:lnTo>
                  <a:lnTo>
                    <a:pt x="2774" y="939"/>
                  </a:lnTo>
                  <a:lnTo>
                    <a:pt x="2648" y="1037"/>
                  </a:lnTo>
                  <a:lnTo>
                    <a:pt x="2522" y="1163"/>
                  </a:lnTo>
                  <a:lnTo>
                    <a:pt x="2410" y="1289"/>
                  </a:lnTo>
                  <a:lnTo>
                    <a:pt x="2312" y="1415"/>
                  </a:lnTo>
                  <a:lnTo>
                    <a:pt x="2228" y="1556"/>
                  </a:lnTo>
                  <a:lnTo>
                    <a:pt x="2144" y="1710"/>
                  </a:lnTo>
                  <a:lnTo>
                    <a:pt x="2088" y="1864"/>
                  </a:lnTo>
                  <a:lnTo>
                    <a:pt x="2032" y="2032"/>
                  </a:lnTo>
                  <a:lnTo>
                    <a:pt x="1990" y="2200"/>
                  </a:lnTo>
                  <a:lnTo>
                    <a:pt x="1976" y="2368"/>
                  </a:lnTo>
                  <a:lnTo>
                    <a:pt x="1962" y="2550"/>
                  </a:lnTo>
                  <a:lnTo>
                    <a:pt x="1920" y="5240"/>
                  </a:lnTo>
                  <a:lnTo>
                    <a:pt x="1920" y="5240"/>
                  </a:lnTo>
                  <a:lnTo>
                    <a:pt x="4735" y="4105"/>
                  </a:lnTo>
                  <a:lnTo>
                    <a:pt x="4553" y="4554"/>
                  </a:lnTo>
                  <a:lnTo>
                    <a:pt x="4343" y="5100"/>
                  </a:lnTo>
                  <a:lnTo>
                    <a:pt x="4077" y="5856"/>
                  </a:lnTo>
                  <a:lnTo>
                    <a:pt x="3741" y="6809"/>
                  </a:lnTo>
                  <a:lnTo>
                    <a:pt x="3376" y="7958"/>
                  </a:lnTo>
                  <a:lnTo>
                    <a:pt x="2984" y="9275"/>
                  </a:lnTo>
                  <a:lnTo>
                    <a:pt x="2774" y="10003"/>
                  </a:lnTo>
                  <a:lnTo>
                    <a:pt x="2578" y="10774"/>
                  </a:lnTo>
                  <a:lnTo>
                    <a:pt x="2368" y="11572"/>
                  </a:lnTo>
                  <a:lnTo>
                    <a:pt x="2158" y="12427"/>
                  </a:lnTo>
                  <a:lnTo>
                    <a:pt x="1948" y="13309"/>
                  </a:lnTo>
                  <a:lnTo>
                    <a:pt x="1737" y="14234"/>
                  </a:lnTo>
                  <a:lnTo>
                    <a:pt x="1541" y="15201"/>
                  </a:lnTo>
                  <a:lnTo>
                    <a:pt x="1331" y="16195"/>
                  </a:lnTo>
                  <a:lnTo>
                    <a:pt x="1149" y="17232"/>
                  </a:lnTo>
                  <a:lnTo>
                    <a:pt x="967" y="18297"/>
                  </a:lnTo>
                  <a:lnTo>
                    <a:pt x="799" y="19389"/>
                  </a:lnTo>
                  <a:lnTo>
                    <a:pt x="631" y="20524"/>
                  </a:lnTo>
                  <a:lnTo>
                    <a:pt x="491" y="21687"/>
                  </a:lnTo>
                  <a:lnTo>
                    <a:pt x="350" y="22878"/>
                  </a:lnTo>
                  <a:lnTo>
                    <a:pt x="238" y="24096"/>
                  </a:lnTo>
                  <a:lnTo>
                    <a:pt x="140" y="25329"/>
                  </a:lnTo>
                  <a:lnTo>
                    <a:pt x="56" y="26604"/>
                  </a:lnTo>
                  <a:lnTo>
                    <a:pt x="0" y="27907"/>
                  </a:lnTo>
                  <a:lnTo>
                    <a:pt x="70" y="27234"/>
                  </a:lnTo>
                  <a:lnTo>
                    <a:pt x="168" y="26464"/>
                  </a:lnTo>
                  <a:lnTo>
                    <a:pt x="308" y="25427"/>
                  </a:lnTo>
                  <a:lnTo>
                    <a:pt x="505" y="24152"/>
                  </a:lnTo>
                  <a:lnTo>
                    <a:pt x="729" y="22695"/>
                  </a:lnTo>
                  <a:lnTo>
                    <a:pt x="1009" y="21084"/>
                  </a:lnTo>
                  <a:lnTo>
                    <a:pt x="1331" y="19333"/>
                  </a:lnTo>
                  <a:lnTo>
                    <a:pt x="1527" y="18423"/>
                  </a:lnTo>
                  <a:lnTo>
                    <a:pt x="1723" y="17484"/>
                  </a:lnTo>
                  <a:lnTo>
                    <a:pt x="1920" y="16531"/>
                  </a:lnTo>
                  <a:lnTo>
                    <a:pt x="2144" y="15579"/>
                  </a:lnTo>
                  <a:lnTo>
                    <a:pt x="2382" y="14598"/>
                  </a:lnTo>
                  <a:lnTo>
                    <a:pt x="2634" y="13632"/>
                  </a:lnTo>
                  <a:lnTo>
                    <a:pt x="2900" y="12651"/>
                  </a:lnTo>
                  <a:lnTo>
                    <a:pt x="3180" y="11670"/>
                  </a:lnTo>
                  <a:lnTo>
                    <a:pt x="3475" y="10704"/>
                  </a:lnTo>
                  <a:lnTo>
                    <a:pt x="3783" y="9751"/>
                  </a:lnTo>
                  <a:lnTo>
                    <a:pt x="4105" y="8812"/>
                  </a:lnTo>
                  <a:lnTo>
                    <a:pt x="4441" y="7902"/>
                  </a:lnTo>
                  <a:lnTo>
                    <a:pt x="4791" y="6991"/>
                  </a:lnTo>
                  <a:lnTo>
                    <a:pt x="5156" y="6123"/>
                  </a:lnTo>
                  <a:lnTo>
                    <a:pt x="5534" y="5282"/>
                  </a:lnTo>
                  <a:lnTo>
                    <a:pt x="5940" y="4483"/>
                  </a:lnTo>
                  <a:lnTo>
                    <a:pt x="6963" y="6389"/>
                  </a:lnTo>
                  <a:lnTo>
                    <a:pt x="15508" y="3447"/>
                  </a:lnTo>
                  <a:lnTo>
                    <a:pt x="13309" y="225"/>
                  </a:lnTo>
                  <a:lnTo>
                    <a:pt x="6234" y="2466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9"/>
            <p:cNvSpPr/>
            <p:nvPr/>
          </p:nvSpPr>
          <p:spPr>
            <a:xfrm>
              <a:off x="5451675" y="2457875"/>
              <a:ext cx="118400" cy="85475"/>
            </a:xfrm>
            <a:custGeom>
              <a:rect b="b" l="l" r="r" t="t"/>
              <a:pathLst>
                <a:path extrusionOk="0" h="3419" w="4736">
                  <a:moveTo>
                    <a:pt x="1" y="0"/>
                  </a:moveTo>
                  <a:lnTo>
                    <a:pt x="1" y="3419"/>
                  </a:lnTo>
                  <a:lnTo>
                    <a:pt x="4736" y="3419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9"/>
            <p:cNvSpPr/>
            <p:nvPr/>
          </p:nvSpPr>
          <p:spPr>
            <a:xfrm>
              <a:off x="5158525" y="1326975"/>
              <a:ext cx="436075" cy="1246150"/>
            </a:xfrm>
            <a:custGeom>
              <a:rect b="b" l="l" r="r" t="t"/>
              <a:pathLst>
                <a:path extrusionOk="0" h="49846" w="17443">
                  <a:moveTo>
                    <a:pt x="12651" y="1"/>
                  </a:moveTo>
                  <a:lnTo>
                    <a:pt x="12399" y="589"/>
                  </a:lnTo>
                  <a:lnTo>
                    <a:pt x="12147" y="1219"/>
                  </a:lnTo>
                  <a:lnTo>
                    <a:pt x="11881" y="1878"/>
                  </a:lnTo>
                  <a:lnTo>
                    <a:pt x="11628" y="2564"/>
                  </a:lnTo>
                  <a:lnTo>
                    <a:pt x="11096" y="4035"/>
                  </a:lnTo>
                  <a:lnTo>
                    <a:pt x="10564" y="5618"/>
                  </a:lnTo>
                  <a:lnTo>
                    <a:pt x="10031" y="7285"/>
                  </a:lnTo>
                  <a:lnTo>
                    <a:pt x="9485" y="9051"/>
                  </a:lnTo>
                  <a:lnTo>
                    <a:pt x="8953" y="10900"/>
                  </a:lnTo>
                  <a:lnTo>
                    <a:pt x="8406" y="12791"/>
                  </a:lnTo>
                  <a:lnTo>
                    <a:pt x="7874" y="14752"/>
                  </a:lnTo>
                  <a:lnTo>
                    <a:pt x="7342" y="16756"/>
                  </a:lnTo>
                  <a:lnTo>
                    <a:pt x="6809" y="18787"/>
                  </a:lnTo>
                  <a:lnTo>
                    <a:pt x="6291" y="20832"/>
                  </a:lnTo>
                  <a:lnTo>
                    <a:pt x="5773" y="22892"/>
                  </a:lnTo>
                  <a:lnTo>
                    <a:pt x="5282" y="24937"/>
                  </a:lnTo>
                  <a:lnTo>
                    <a:pt x="4316" y="29000"/>
                  </a:lnTo>
                  <a:lnTo>
                    <a:pt x="3405" y="32922"/>
                  </a:lnTo>
                  <a:lnTo>
                    <a:pt x="2593" y="36593"/>
                  </a:lnTo>
                  <a:lnTo>
                    <a:pt x="1850" y="39955"/>
                  </a:lnTo>
                  <a:lnTo>
                    <a:pt x="1220" y="42911"/>
                  </a:lnTo>
                  <a:lnTo>
                    <a:pt x="701" y="45363"/>
                  </a:lnTo>
                  <a:lnTo>
                    <a:pt x="323" y="47212"/>
                  </a:lnTo>
                  <a:lnTo>
                    <a:pt x="1" y="48809"/>
                  </a:lnTo>
                  <a:lnTo>
                    <a:pt x="1892" y="49846"/>
                  </a:lnTo>
                  <a:lnTo>
                    <a:pt x="2032" y="49089"/>
                  </a:lnTo>
                  <a:lnTo>
                    <a:pt x="2200" y="48304"/>
                  </a:lnTo>
                  <a:lnTo>
                    <a:pt x="2550" y="46665"/>
                  </a:lnTo>
                  <a:lnTo>
                    <a:pt x="2943" y="44942"/>
                  </a:lnTo>
                  <a:lnTo>
                    <a:pt x="3391" y="43149"/>
                  </a:lnTo>
                  <a:lnTo>
                    <a:pt x="3881" y="41286"/>
                  </a:lnTo>
                  <a:lnTo>
                    <a:pt x="4400" y="39367"/>
                  </a:lnTo>
                  <a:lnTo>
                    <a:pt x="4960" y="37405"/>
                  </a:lnTo>
                  <a:lnTo>
                    <a:pt x="5548" y="35402"/>
                  </a:lnTo>
                  <a:lnTo>
                    <a:pt x="6151" y="33371"/>
                  </a:lnTo>
                  <a:lnTo>
                    <a:pt x="6781" y="31325"/>
                  </a:lnTo>
                  <a:lnTo>
                    <a:pt x="7426" y="29266"/>
                  </a:lnTo>
                  <a:lnTo>
                    <a:pt x="8084" y="27221"/>
                  </a:lnTo>
                  <a:lnTo>
                    <a:pt x="8757" y="25175"/>
                  </a:lnTo>
                  <a:lnTo>
                    <a:pt x="9415" y="23144"/>
                  </a:lnTo>
                  <a:lnTo>
                    <a:pt x="10760" y="19179"/>
                  </a:lnTo>
                  <a:lnTo>
                    <a:pt x="12049" y="15411"/>
                  </a:lnTo>
                  <a:lnTo>
                    <a:pt x="13282" y="11895"/>
                  </a:lnTo>
                  <a:lnTo>
                    <a:pt x="14416" y="8714"/>
                  </a:lnTo>
                  <a:lnTo>
                    <a:pt x="15411" y="5955"/>
                  </a:lnTo>
                  <a:lnTo>
                    <a:pt x="16251" y="3671"/>
                  </a:lnTo>
                  <a:lnTo>
                    <a:pt x="16882" y="1948"/>
                  </a:lnTo>
                  <a:lnTo>
                    <a:pt x="17442" y="477"/>
                  </a:lnTo>
                  <a:lnTo>
                    <a:pt x="12651" y="1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9"/>
            <p:cNvSpPr/>
            <p:nvPr/>
          </p:nvSpPr>
          <p:spPr>
            <a:xfrm>
              <a:off x="5158525" y="1326975"/>
              <a:ext cx="436075" cy="1246150"/>
            </a:xfrm>
            <a:custGeom>
              <a:rect b="b" l="l" r="r" t="t"/>
              <a:pathLst>
                <a:path extrusionOk="0" fill="none" h="49846" w="17443">
                  <a:moveTo>
                    <a:pt x="17442" y="477"/>
                  </a:moveTo>
                  <a:lnTo>
                    <a:pt x="17442" y="477"/>
                  </a:lnTo>
                  <a:lnTo>
                    <a:pt x="16882" y="1948"/>
                  </a:lnTo>
                  <a:lnTo>
                    <a:pt x="16251" y="3671"/>
                  </a:lnTo>
                  <a:lnTo>
                    <a:pt x="15411" y="5955"/>
                  </a:lnTo>
                  <a:lnTo>
                    <a:pt x="14416" y="8714"/>
                  </a:lnTo>
                  <a:lnTo>
                    <a:pt x="13282" y="11895"/>
                  </a:lnTo>
                  <a:lnTo>
                    <a:pt x="12049" y="15411"/>
                  </a:lnTo>
                  <a:lnTo>
                    <a:pt x="10760" y="19179"/>
                  </a:lnTo>
                  <a:lnTo>
                    <a:pt x="9415" y="23144"/>
                  </a:lnTo>
                  <a:lnTo>
                    <a:pt x="8757" y="25175"/>
                  </a:lnTo>
                  <a:lnTo>
                    <a:pt x="8084" y="27221"/>
                  </a:lnTo>
                  <a:lnTo>
                    <a:pt x="7426" y="29266"/>
                  </a:lnTo>
                  <a:lnTo>
                    <a:pt x="6781" y="31325"/>
                  </a:lnTo>
                  <a:lnTo>
                    <a:pt x="6151" y="33371"/>
                  </a:lnTo>
                  <a:lnTo>
                    <a:pt x="5548" y="35402"/>
                  </a:lnTo>
                  <a:lnTo>
                    <a:pt x="4960" y="37405"/>
                  </a:lnTo>
                  <a:lnTo>
                    <a:pt x="4400" y="39367"/>
                  </a:lnTo>
                  <a:lnTo>
                    <a:pt x="3881" y="41286"/>
                  </a:lnTo>
                  <a:lnTo>
                    <a:pt x="3391" y="43149"/>
                  </a:lnTo>
                  <a:lnTo>
                    <a:pt x="2943" y="44942"/>
                  </a:lnTo>
                  <a:lnTo>
                    <a:pt x="2550" y="46665"/>
                  </a:lnTo>
                  <a:lnTo>
                    <a:pt x="2200" y="48304"/>
                  </a:lnTo>
                  <a:lnTo>
                    <a:pt x="2032" y="49089"/>
                  </a:lnTo>
                  <a:lnTo>
                    <a:pt x="1892" y="49846"/>
                  </a:lnTo>
                  <a:lnTo>
                    <a:pt x="1" y="48809"/>
                  </a:lnTo>
                  <a:lnTo>
                    <a:pt x="1" y="48809"/>
                  </a:lnTo>
                  <a:lnTo>
                    <a:pt x="323" y="47212"/>
                  </a:lnTo>
                  <a:lnTo>
                    <a:pt x="701" y="45363"/>
                  </a:lnTo>
                  <a:lnTo>
                    <a:pt x="1220" y="42911"/>
                  </a:lnTo>
                  <a:lnTo>
                    <a:pt x="1850" y="39955"/>
                  </a:lnTo>
                  <a:lnTo>
                    <a:pt x="2593" y="36593"/>
                  </a:lnTo>
                  <a:lnTo>
                    <a:pt x="3405" y="32922"/>
                  </a:lnTo>
                  <a:lnTo>
                    <a:pt x="4316" y="29000"/>
                  </a:lnTo>
                  <a:lnTo>
                    <a:pt x="5282" y="24937"/>
                  </a:lnTo>
                  <a:lnTo>
                    <a:pt x="5773" y="22892"/>
                  </a:lnTo>
                  <a:lnTo>
                    <a:pt x="6291" y="20832"/>
                  </a:lnTo>
                  <a:lnTo>
                    <a:pt x="6809" y="18787"/>
                  </a:lnTo>
                  <a:lnTo>
                    <a:pt x="7342" y="16756"/>
                  </a:lnTo>
                  <a:lnTo>
                    <a:pt x="7874" y="14752"/>
                  </a:lnTo>
                  <a:lnTo>
                    <a:pt x="8406" y="12791"/>
                  </a:lnTo>
                  <a:lnTo>
                    <a:pt x="8953" y="10900"/>
                  </a:lnTo>
                  <a:lnTo>
                    <a:pt x="9485" y="9051"/>
                  </a:lnTo>
                  <a:lnTo>
                    <a:pt x="10031" y="7285"/>
                  </a:lnTo>
                  <a:lnTo>
                    <a:pt x="10564" y="5618"/>
                  </a:lnTo>
                  <a:lnTo>
                    <a:pt x="11096" y="4035"/>
                  </a:lnTo>
                  <a:lnTo>
                    <a:pt x="11628" y="2564"/>
                  </a:lnTo>
                  <a:lnTo>
                    <a:pt x="11881" y="1878"/>
                  </a:lnTo>
                  <a:lnTo>
                    <a:pt x="12147" y="1219"/>
                  </a:lnTo>
                  <a:lnTo>
                    <a:pt x="12399" y="589"/>
                  </a:lnTo>
                  <a:lnTo>
                    <a:pt x="12651" y="1"/>
                  </a:lnTo>
                  <a:lnTo>
                    <a:pt x="17442" y="4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9"/>
            <p:cNvSpPr/>
            <p:nvPr/>
          </p:nvSpPr>
          <p:spPr>
            <a:xfrm>
              <a:off x="5945500" y="1422600"/>
              <a:ext cx="223475" cy="1223375"/>
            </a:xfrm>
            <a:custGeom>
              <a:rect b="b" l="l" r="r" t="t"/>
              <a:pathLst>
                <a:path extrusionOk="0" h="48935" w="8939">
                  <a:moveTo>
                    <a:pt x="3559" y="0"/>
                  </a:moveTo>
                  <a:lnTo>
                    <a:pt x="3335" y="1191"/>
                  </a:lnTo>
                  <a:lnTo>
                    <a:pt x="3082" y="2620"/>
                  </a:lnTo>
                  <a:lnTo>
                    <a:pt x="2760" y="4539"/>
                  </a:lnTo>
                  <a:lnTo>
                    <a:pt x="2382" y="6907"/>
                  </a:lnTo>
                  <a:lnTo>
                    <a:pt x="2186" y="8238"/>
                  </a:lnTo>
                  <a:lnTo>
                    <a:pt x="1990" y="9667"/>
                  </a:lnTo>
                  <a:lnTo>
                    <a:pt x="1780" y="11180"/>
                  </a:lnTo>
                  <a:lnTo>
                    <a:pt x="1583" y="12777"/>
                  </a:lnTo>
                  <a:lnTo>
                    <a:pt x="1373" y="14458"/>
                  </a:lnTo>
                  <a:lnTo>
                    <a:pt x="1177" y="16195"/>
                  </a:lnTo>
                  <a:lnTo>
                    <a:pt x="995" y="18002"/>
                  </a:lnTo>
                  <a:lnTo>
                    <a:pt x="813" y="19879"/>
                  </a:lnTo>
                  <a:lnTo>
                    <a:pt x="645" y="21799"/>
                  </a:lnTo>
                  <a:lnTo>
                    <a:pt x="491" y="23760"/>
                  </a:lnTo>
                  <a:lnTo>
                    <a:pt x="351" y="25777"/>
                  </a:lnTo>
                  <a:lnTo>
                    <a:pt x="239" y="27823"/>
                  </a:lnTo>
                  <a:lnTo>
                    <a:pt x="141" y="29896"/>
                  </a:lnTo>
                  <a:lnTo>
                    <a:pt x="70" y="31983"/>
                  </a:lnTo>
                  <a:lnTo>
                    <a:pt x="14" y="34099"/>
                  </a:lnTo>
                  <a:lnTo>
                    <a:pt x="0" y="36228"/>
                  </a:lnTo>
                  <a:lnTo>
                    <a:pt x="14" y="38371"/>
                  </a:lnTo>
                  <a:lnTo>
                    <a:pt x="42" y="39436"/>
                  </a:lnTo>
                  <a:lnTo>
                    <a:pt x="70" y="40501"/>
                  </a:lnTo>
                  <a:lnTo>
                    <a:pt x="99" y="41566"/>
                  </a:lnTo>
                  <a:lnTo>
                    <a:pt x="155" y="42630"/>
                  </a:lnTo>
                  <a:lnTo>
                    <a:pt x="211" y="43695"/>
                  </a:lnTo>
                  <a:lnTo>
                    <a:pt x="281" y="44760"/>
                  </a:lnTo>
                  <a:lnTo>
                    <a:pt x="351" y="45810"/>
                  </a:lnTo>
                  <a:lnTo>
                    <a:pt x="435" y="46861"/>
                  </a:lnTo>
                  <a:lnTo>
                    <a:pt x="533" y="47898"/>
                  </a:lnTo>
                  <a:lnTo>
                    <a:pt x="645" y="48934"/>
                  </a:lnTo>
                  <a:lnTo>
                    <a:pt x="3559" y="48290"/>
                  </a:lnTo>
                  <a:lnTo>
                    <a:pt x="4133" y="42616"/>
                  </a:lnTo>
                  <a:lnTo>
                    <a:pt x="4764" y="36564"/>
                  </a:lnTo>
                  <a:lnTo>
                    <a:pt x="5548" y="29279"/>
                  </a:lnTo>
                  <a:lnTo>
                    <a:pt x="5982" y="25399"/>
                  </a:lnTo>
                  <a:lnTo>
                    <a:pt x="6417" y="21462"/>
                  </a:lnTo>
                  <a:lnTo>
                    <a:pt x="6865" y="17568"/>
                  </a:lnTo>
                  <a:lnTo>
                    <a:pt x="7313" y="13813"/>
                  </a:lnTo>
                  <a:lnTo>
                    <a:pt x="7748" y="10255"/>
                  </a:lnTo>
                  <a:lnTo>
                    <a:pt x="8182" y="7005"/>
                  </a:lnTo>
                  <a:lnTo>
                    <a:pt x="8574" y="4133"/>
                  </a:lnTo>
                  <a:lnTo>
                    <a:pt x="8756" y="2872"/>
                  </a:lnTo>
                  <a:lnTo>
                    <a:pt x="8938" y="1737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9"/>
            <p:cNvSpPr/>
            <p:nvPr/>
          </p:nvSpPr>
          <p:spPr>
            <a:xfrm>
              <a:off x="5945500" y="1422600"/>
              <a:ext cx="223475" cy="1223375"/>
            </a:xfrm>
            <a:custGeom>
              <a:rect b="b" l="l" r="r" t="t"/>
              <a:pathLst>
                <a:path extrusionOk="0" fill="none" h="48935" w="8939">
                  <a:moveTo>
                    <a:pt x="3559" y="0"/>
                  </a:moveTo>
                  <a:lnTo>
                    <a:pt x="3559" y="0"/>
                  </a:lnTo>
                  <a:lnTo>
                    <a:pt x="3335" y="1191"/>
                  </a:lnTo>
                  <a:lnTo>
                    <a:pt x="3082" y="2620"/>
                  </a:lnTo>
                  <a:lnTo>
                    <a:pt x="2760" y="4539"/>
                  </a:lnTo>
                  <a:lnTo>
                    <a:pt x="2382" y="6907"/>
                  </a:lnTo>
                  <a:lnTo>
                    <a:pt x="2186" y="8238"/>
                  </a:lnTo>
                  <a:lnTo>
                    <a:pt x="1990" y="9667"/>
                  </a:lnTo>
                  <a:lnTo>
                    <a:pt x="1780" y="11180"/>
                  </a:lnTo>
                  <a:lnTo>
                    <a:pt x="1583" y="12777"/>
                  </a:lnTo>
                  <a:lnTo>
                    <a:pt x="1373" y="14458"/>
                  </a:lnTo>
                  <a:lnTo>
                    <a:pt x="1177" y="16195"/>
                  </a:lnTo>
                  <a:lnTo>
                    <a:pt x="995" y="18002"/>
                  </a:lnTo>
                  <a:lnTo>
                    <a:pt x="813" y="19879"/>
                  </a:lnTo>
                  <a:lnTo>
                    <a:pt x="645" y="21799"/>
                  </a:lnTo>
                  <a:lnTo>
                    <a:pt x="491" y="23760"/>
                  </a:lnTo>
                  <a:lnTo>
                    <a:pt x="351" y="25777"/>
                  </a:lnTo>
                  <a:lnTo>
                    <a:pt x="239" y="27823"/>
                  </a:lnTo>
                  <a:lnTo>
                    <a:pt x="141" y="29896"/>
                  </a:lnTo>
                  <a:lnTo>
                    <a:pt x="70" y="31983"/>
                  </a:lnTo>
                  <a:lnTo>
                    <a:pt x="14" y="34099"/>
                  </a:lnTo>
                  <a:lnTo>
                    <a:pt x="0" y="36228"/>
                  </a:lnTo>
                  <a:lnTo>
                    <a:pt x="14" y="38371"/>
                  </a:lnTo>
                  <a:lnTo>
                    <a:pt x="42" y="39436"/>
                  </a:lnTo>
                  <a:lnTo>
                    <a:pt x="70" y="40501"/>
                  </a:lnTo>
                  <a:lnTo>
                    <a:pt x="99" y="41566"/>
                  </a:lnTo>
                  <a:lnTo>
                    <a:pt x="155" y="42630"/>
                  </a:lnTo>
                  <a:lnTo>
                    <a:pt x="211" y="43695"/>
                  </a:lnTo>
                  <a:lnTo>
                    <a:pt x="281" y="44760"/>
                  </a:lnTo>
                  <a:lnTo>
                    <a:pt x="351" y="45810"/>
                  </a:lnTo>
                  <a:lnTo>
                    <a:pt x="435" y="46861"/>
                  </a:lnTo>
                  <a:lnTo>
                    <a:pt x="533" y="47898"/>
                  </a:lnTo>
                  <a:lnTo>
                    <a:pt x="645" y="48934"/>
                  </a:lnTo>
                  <a:lnTo>
                    <a:pt x="3559" y="48290"/>
                  </a:lnTo>
                  <a:lnTo>
                    <a:pt x="3559" y="48290"/>
                  </a:lnTo>
                  <a:lnTo>
                    <a:pt x="4133" y="42616"/>
                  </a:lnTo>
                  <a:lnTo>
                    <a:pt x="4764" y="36564"/>
                  </a:lnTo>
                  <a:lnTo>
                    <a:pt x="5548" y="29279"/>
                  </a:lnTo>
                  <a:lnTo>
                    <a:pt x="5982" y="25399"/>
                  </a:lnTo>
                  <a:lnTo>
                    <a:pt x="6417" y="21462"/>
                  </a:lnTo>
                  <a:lnTo>
                    <a:pt x="6865" y="17568"/>
                  </a:lnTo>
                  <a:lnTo>
                    <a:pt x="7313" y="13813"/>
                  </a:lnTo>
                  <a:lnTo>
                    <a:pt x="7748" y="10255"/>
                  </a:lnTo>
                  <a:lnTo>
                    <a:pt x="8182" y="7005"/>
                  </a:lnTo>
                  <a:lnTo>
                    <a:pt x="8574" y="4133"/>
                  </a:lnTo>
                  <a:lnTo>
                    <a:pt x="8756" y="2872"/>
                  </a:lnTo>
                  <a:lnTo>
                    <a:pt x="8938" y="1737"/>
                  </a:lnTo>
                  <a:lnTo>
                    <a:pt x="35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9"/>
            <p:cNvSpPr/>
            <p:nvPr/>
          </p:nvSpPr>
          <p:spPr>
            <a:xfrm>
              <a:off x="5555000" y="1311925"/>
              <a:ext cx="70425" cy="134150"/>
            </a:xfrm>
            <a:custGeom>
              <a:rect b="b" l="l" r="r" t="t"/>
              <a:pathLst>
                <a:path extrusionOk="0" h="5366" w="2817">
                  <a:moveTo>
                    <a:pt x="2816" y="0"/>
                  </a:moveTo>
                  <a:lnTo>
                    <a:pt x="505" y="981"/>
                  </a:lnTo>
                  <a:lnTo>
                    <a:pt x="0" y="5366"/>
                  </a:lnTo>
                  <a:lnTo>
                    <a:pt x="336" y="5142"/>
                  </a:lnTo>
                  <a:lnTo>
                    <a:pt x="645" y="4890"/>
                  </a:lnTo>
                  <a:lnTo>
                    <a:pt x="939" y="4623"/>
                  </a:lnTo>
                  <a:lnTo>
                    <a:pt x="1219" y="4329"/>
                  </a:lnTo>
                  <a:lnTo>
                    <a:pt x="1471" y="4035"/>
                  </a:lnTo>
                  <a:lnTo>
                    <a:pt x="1709" y="3727"/>
                  </a:lnTo>
                  <a:lnTo>
                    <a:pt x="1919" y="3391"/>
                  </a:lnTo>
                  <a:lnTo>
                    <a:pt x="2116" y="3054"/>
                  </a:lnTo>
                  <a:lnTo>
                    <a:pt x="2284" y="2704"/>
                  </a:lnTo>
                  <a:lnTo>
                    <a:pt x="2438" y="2340"/>
                  </a:lnTo>
                  <a:lnTo>
                    <a:pt x="2550" y="1962"/>
                  </a:lnTo>
                  <a:lnTo>
                    <a:pt x="2662" y="1583"/>
                  </a:lnTo>
                  <a:lnTo>
                    <a:pt x="2732" y="1191"/>
                  </a:lnTo>
                  <a:lnTo>
                    <a:pt x="2788" y="799"/>
                  </a:lnTo>
                  <a:lnTo>
                    <a:pt x="2816" y="407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9"/>
            <p:cNvSpPr/>
            <p:nvPr/>
          </p:nvSpPr>
          <p:spPr>
            <a:xfrm>
              <a:off x="5555000" y="1311925"/>
              <a:ext cx="70425" cy="134150"/>
            </a:xfrm>
            <a:custGeom>
              <a:rect b="b" l="l" r="r" t="t"/>
              <a:pathLst>
                <a:path extrusionOk="0" fill="none" h="5366" w="2817">
                  <a:moveTo>
                    <a:pt x="0" y="5366"/>
                  </a:moveTo>
                  <a:lnTo>
                    <a:pt x="505" y="981"/>
                  </a:lnTo>
                  <a:lnTo>
                    <a:pt x="2816" y="0"/>
                  </a:lnTo>
                  <a:lnTo>
                    <a:pt x="2816" y="0"/>
                  </a:lnTo>
                  <a:lnTo>
                    <a:pt x="2816" y="407"/>
                  </a:lnTo>
                  <a:lnTo>
                    <a:pt x="2788" y="799"/>
                  </a:lnTo>
                  <a:lnTo>
                    <a:pt x="2732" y="1191"/>
                  </a:lnTo>
                  <a:lnTo>
                    <a:pt x="2662" y="1583"/>
                  </a:lnTo>
                  <a:lnTo>
                    <a:pt x="2550" y="1962"/>
                  </a:lnTo>
                  <a:lnTo>
                    <a:pt x="2438" y="2340"/>
                  </a:lnTo>
                  <a:lnTo>
                    <a:pt x="2284" y="2704"/>
                  </a:lnTo>
                  <a:lnTo>
                    <a:pt x="2116" y="3054"/>
                  </a:lnTo>
                  <a:lnTo>
                    <a:pt x="1919" y="3391"/>
                  </a:lnTo>
                  <a:lnTo>
                    <a:pt x="1709" y="3727"/>
                  </a:lnTo>
                  <a:lnTo>
                    <a:pt x="1471" y="4035"/>
                  </a:lnTo>
                  <a:lnTo>
                    <a:pt x="1219" y="4329"/>
                  </a:lnTo>
                  <a:lnTo>
                    <a:pt x="939" y="4623"/>
                  </a:lnTo>
                  <a:lnTo>
                    <a:pt x="645" y="4890"/>
                  </a:lnTo>
                  <a:lnTo>
                    <a:pt x="336" y="5142"/>
                  </a:lnTo>
                  <a:lnTo>
                    <a:pt x="0" y="53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9"/>
            <p:cNvSpPr/>
            <p:nvPr/>
          </p:nvSpPr>
          <p:spPr>
            <a:xfrm>
              <a:off x="5555000" y="1311925"/>
              <a:ext cx="70425" cy="134150"/>
            </a:xfrm>
            <a:custGeom>
              <a:rect b="b" l="l" r="r" t="t"/>
              <a:pathLst>
                <a:path extrusionOk="0" h="5366" w="2817">
                  <a:moveTo>
                    <a:pt x="2816" y="0"/>
                  </a:moveTo>
                  <a:lnTo>
                    <a:pt x="505" y="981"/>
                  </a:lnTo>
                  <a:lnTo>
                    <a:pt x="14" y="5310"/>
                  </a:lnTo>
                  <a:lnTo>
                    <a:pt x="0" y="5366"/>
                  </a:lnTo>
                  <a:lnTo>
                    <a:pt x="322" y="5142"/>
                  </a:lnTo>
                  <a:lnTo>
                    <a:pt x="631" y="4904"/>
                  </a:lnTo>
                  <a:lnTo>
                    <a:pt x="911" y="4637"/>
                  </a:lnTo>
                  <a:lnTo>
                    <a:pt x="1191" y="4371"/>
                  </a:lnTo>
                  <a:lnTo>
                    <a:pt x="1443" y="4077"/>
                  </a:lnTo>
                  <a:lnTo>
                    <a:pt x="1667" y="3769"/>
                  </a:lnTo>
                  <a:lnTo>
                    <a:pt x="1877" y="3461"/>
                  </a:lnTo>
                  <a:lnTo>
                    <a:pt x="2074" y="3124"/>
                  </a:lnTo>
                  <a:lnTo>
                    <a:pt x="2242" y="2788"/>
                  </a:lnTo>
                  <a:lnTo>
                    <a:pt x="2396" y="2438"/>
                  </a:lnTo>
                  <a:lnTo>
                    <a:pt x="2522" y="2074"/>
                  </a:lnTo>
                  <a:lnTo>
                    <a:pt x="2634" y="1709"/>
                  </a:lnTo>
                  <a:lnTo>
                    <a:pt x="2704" y="1331"/>
                  </a:lnTo>
                  <a:lnTo>
                    <a:pt x="2774" y="953"/>
                  </a:lnTo>
                  <a:lnTo>
                    <a:pt x="2802" y="561"/>
                  </a:lnTo>
                  <a:lnTo>
                    <a:pt x="2816" y="168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9"/>
            <p:cNvSpPr/>
            <p:nvPr/>
          </p:nvSpPr>
          <p:spPr>
            <a:xfrm>
              <a:off x="6001875" y="1385825"/>
              <a:ext cx="67625" cy="144675"/>
            </a:xfrm>
            <a:custGeom>
              <a:rect b="b" l="l" r="r" t="t"/>
              <a:pathLst>
                <a:path extrusionOk="0" h="5787" w="2705">
                  <a:moveTo>
                    <a:pt x="533" y="0"/>
                  </a:moveTo>
                  <a:lnTo>
                    <a:pt x="407" y="350"/>
                  </a:lnTo>
                  <a:lnTo>
                    <a:pt x="295" y="701"/>
                  </a:lnTo>
                  <a:lnTo>
                    <a:pt x="211" y="1065"/>
                  </a:lnTo>
                  <a:lnTo>
                    <a:pt x="127" y="1429"/>
                  </a:lnTo>
                  <a:lnTo>
                    <a:pt x="71" y="1793"/>
                  </a:lnTo>
                  <a:lnTo>
                    <a:pt x="29" y="2158"/>
                  </a:lnTo>
                  <a:lnTo>
                    <a:pt x="1" y="2522"/>
                  </a:lnTo>
                  <a:lnTo>
                    <a:pt x="1" y="2900"/>
                  </a:lnTo>
                  <a:lnTo>
                    <a:pt x="1" y="3264"/>
                  </a:lnTo>
                  <a:lnTo>
                    <a:pt x="29" y="3629"/>
                  </a:lnTo>
                  <a:lnTo>
                    <a:pt x="71" y="3993"/>
                  </a:lnTo>
                  <a:lnTo>
                    <a:pt x="127" y="4357"/>
                  </a:lnTo>
                  <a:lnTo>
                    <a:pt x="211" y="4721"/>
                  </a:lnTo>
                  <a:lnTo>
                    <a:pt x="295" y="5086"/>
                  </a:lnTo>
                  <a:lnTo>
                    <a:pt x="407" y="5436"/>
                  </a:lnTo>
                  <a:lnTo>
                    <a:pt x="533" y="5786"/>
                  </a:lnTo>
                  <a:lnTo>
                    <a:pt x="2705" y="191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9"/>
            <p:cNvSpPr/>
            <p:nvPr/>
          </p:nvSpPr>
          <p:spPr>
            <a:xfrm>
              <a:off x="6001875" y="1385825"/>
              <a:ext cx="67625" cy="144675"/>
            </a:xfrm>
            <a:custGeom>
              <a:rect b="b" l="l" r="r" t="t"/>
              <a:pathLst>
                <a:path extrusionOk="0" fill="none" h="5787" w="2705">
                  <a:moveTo>
                    <a:pt x="533" y="5786"/>
                  </a:moveTo>
                  <a:lnTo>
                    <a:pt x="533" y="5786"/>
                  </a:lnTo>
                  <a:lnTo>
                    <a:pt x="407" y="5436"/>
                  </a:lnTo>
                  <a:lnTo>
                    <a:pt x="295" y="5086"/>
                  </a:lnTo>
                  <a:lnTo>
                    <a:pt x="211" y="4721"/>
                  </a:lnTo>
                  <a:lnTo>
                    <a:pt x="127" y="4357"/>
                  </a:lnTo>
                  <a:lnTo>
                    <a:pt x="71" y="3993"/>
                  </a:lnTo>
                  <a:lnTo>
                    <a:pt x="29" y="3629"/>
                  </a:lnTo>
                  <a:lnTo>
                    <a:pt x="1" y="3264"/>
                  </a:lnTo>
                  <a:lnTo>
                    <a:pt x="1" y="2900"/>
                  </a:lnTo>
                  <a:lnTo>
                    <a:pt x="1" y="2522"/>
                  </a:lnTo>
                  <a:lnTo>
                    <a:pt x="29" y="2158"/>
                  </a:lnTo>
                  <a:lnTo>
                    <a:pt x="71" y="1793"/>
                  </a:lnTo>
                  <a:lnTo>
                    <a:pt x="127" y="1429"/>
                  </a:lnTo>
                  <a:lnTo>
                    <a:pt x="211" y="1065"/>
                  </a:lnTo>
                  <a:lnTo>
                    <a:pt x="295" y="701"/>
                  </a:lnTo>
                  <a:lnTo>
                    <a:pt x="407" y="350"/>
                  </a:lnTo>
                  <a:lnTo>
                    <a:pt x="533" y="0"/>
                  </a:lnTo>
                  <a:lnTo>
                    <a:pt x="2705" y="1919"/>
                  </a:lnTo>
                  <a:lnTo>
                    <a:pt x="533" y="57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9"/>
            <p:cNvSpPr/>
            <p:nvPr/>
          </p:nvSpPr>
          <p:spPr>
            <a:xfrm>
              <a:off x="6001875" y="1385825"/>
              <a:ext cx="67625" cy="144675"/>
            </a:xfrm>
            <a:custGeom>
              <a:rect b="b" l="l" r="r" t="t"/>
              <a:pathLst>
                <a:path extrusionOk="0" h="5787" w="2705">
                  <a:moveTo>
                    <a:pt x="533" y="0"/>
                  </a:moveTo>
                  <a:lnTo>
                    <a:pt x="435" y="280"/>
                  </a:lnTo>
                  <a:lnTo>
                    <a:pt x="337" y="561"/>
                  </a:lnTo>
                  <a:lnTo>
                    <a:pt x="267" y="855"/>
                  </a:lnTo>
                  <a:lnTo>
                    <a:pt x="197" y="1149"/>
                  </a:lnTo>
                  <a:lnTo>
                    <a:pt x="113" y="1583"/>
                  </a:lnTo>
                  <a:lnTo>
                    <a:pt x="43" y="2018"/>
                  </a:lnTo>
                  <a:lnTo>
                    <a:pt x="15" y="2452"/>
                  </a:lnTo>
                  <a:lnTo>
                    <a:pt x="1" y="2900"/>
                  </a:lnTo>
                  <a:lnTo>
                    <a:pt x="1" y="3264"/>
                  </a:lnTo>
                  <a:lnTo>
                    <a:pt x="29" y="3629"/>
                  </a:lnTo>
                  <a:lnTo>
                    <a:pt x="71" y="3993"/>
                  </a:lnTo>
                  <a:lnTo>
                    <a:pt x="127" y="4357"/>
                  </a:lnTo>
                  <a:lnTo>
                    <a:pt x="211" y="4721"/>
                  </a:lnTo>
                  <a:lnTo>
                    <a:pt x="295" y="5086"/>
                  </a:lnTo>
                  <a:lnTo>
                    <a:pt x="407" y="5436"/>
                  </a:lnTo>
                  <a:lnTo>
                    <a:pt x="533" y="5786"/>
                  </a:lnTo>
                  <a:lnTo>
                    <a:pt x="2705" y="191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9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h="20608" w="26366">
                  <a:moveTo>
                    <a:pt x="22429" y="0"/>
                  </a:moveTo>
                  <a:lnTo>
                    <a:pt x="22289" y="14"/>
                  </a:lnTo>
                  <a:lnTo>
                    <a:pt x="575" y="4861"/>
                  </a:lnTo>
                  <a:lnTo>
                    <a:pt x="435" y="4917"/>
                  </a:lnTo>
                  <a:lnTo>
                    <a:pt x="309" y="4987"/>
                  </a:lnTo>
                  <a:lnTo>
                    <a:pt x="197" y="5071"/>
                  </a:lnTo>
                  <a:lnTo>
                    <a:pt x="113" y="5184"/>
                  </a:lnTo>
                  <a:lnTo>
                    <a:pt x="57" y="5310"/>
                  </a:lnTo>
                  <a:lnTo>
                    <a:pt x="15" y="5450"/>
                  </a:lnTo>
                  <a:lnTo>
                    <a:pt x="1" y="5590"/>
                  </a:lnTo>
                  <a:lnTo>
                    <a:pt x="15" y="5730"/>
                  </a:lnTo>
                  <a:lnTo>
                    <a:pt x="3223" y="20047"/>
                  </a:lnTo>
                  <a:lnTo>
                    <a:pt x="3265" y="20187"/>
                  </a:lnTo>
                  <a:lnTo>
                    <a:pt x="3335" y="20314"/>
                  </a:lnTo>
                  <a:lnTo>
                    <a:pt x="3433" y="20412"/>
                  </a:lnTo>
                  <a:lnTo>
                    <a:pt x="3531" y="20496"/>
                  </a:lnTo>
                  <a:lnTo>
                    <a:pt x="3657" y="20566"/>
                  </a:lnTo>
                  <a:lnTo>
                    <a:pt x="3797" y="20594"/>
                  </a:lnTo>
                  <a:lnTo>
                    <a:pt x="3937" y="20608"/>
                  </a:lnTo>
                  <a:lnTo>
                    <a:pt x="4077" y="20594"/>
                  </a:lnTo>
                  <a:lnTo>
                    <a:pt x="25792" y="15747"/>
                  </a:lnTo>
                  <a:lnTo>
                    <a:pt x="25932" y="15704"/>
                  </a:lnTo>
                  <a:lnTo>
                    <a:pt x="26058" y="15620"/>
                  </a:lnTo>
                  <a:lnTo>
                    <a:pt x="26170" y="15536"/>
                  </a:lnTo>
                  <a:lnTo>
                    <a:pt x="26254" y="15424"/>
                  </a:lnTo>
                  <a:lnTo>
                    <a:pt x="26310" y="15298"/>
                  </a:lnTo>
                  <a:lnTo>
                    <a:pt x="26352" y="15172"/>
                  </a:lnTo>
                  <a:lnTo>
                    <a:pt x="26366" y="15018"/>
                  </a:lnTo>
                  <a:lnTo>
                    <a:pt x="26352" y="14878"/>
                  </a:lnTo>
                  <a:lnTo>
                    <a:pt x="23144" y="575"/>
                  </a:lnTo>
                  <a:lnTo>
                    <a:pt x="23102" y="434"/>
                  </a:lnTo>
                  <a:lnTo>
                    <a:pt x="23032" y="308"/>
                  </a:lnTo>
                  <a:lnTo>
                    <a:pt x="22934" y="196"/>
                  </a:lnTo>
                  <a:lnTo>
                    <a:pt x="22836" y="112"/>
                  </a:lnTo>
                  <a:lnTo>
                    <a:pt x="22710" y="56"/>
                  </a:lnTo>
                  <a:lnTo>
                    <a:pt x="22570" y="14"/>
                  </a:lnTo>
                  <a:lnTo>
                    <a:pt x="22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9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fill="none" h="20608" w="26366">
                  <a:moveTo>
                    <a:pt x="23144" y="575"/>
                  </a:moveTo>
                  <a:lnTo>
                    <a:pt x="26352" y="14878"/>
                  </a:lnTo>
                  <a:lnTo>
                    <a:pt x="26352" y="14878"/>
                  </a:lnTo>
                  <a:lnTo>
                    <a:pt x="26366" y="15018"/>
                  </a:lnTo>
                  <a:lnTo>
                    <a:pt x="26352" y="15172"/>
                  </a:lnTo>
                  <a:lnTo>
                    <a:pt x="26310" y="15298"/>
                  </a:lnTo>
                  <a:lnTo>
                    <a:pt x="26254" y="15424"/>
                  </a:lnTo>
                  <a:lnTo>
                    <a:pt x="26170" y="15536"/>
                  </a:lnTo>
                  <a:lnTo>
                    <a:pt x="26058" y="15620"/>
                  </a:lnTo>
                  <a:lnTo>
                    <a:pt x="25932" y="15704"/>
                  </a:lnTo>
                  <a:lnTo>
                    <a:pt x="25792" y="15747"/>
                  </a:lnTo>
                  <a:lnTo>
                    <a:pt x="4077" y="20594"/>
                  </a:lnTo>
                  <a:lnTo>
                    <a:pt x="4077" y="20594"/>
                  </a:lnTo>
                  <a:lnTo>
                    <a:pt x="3937" y="20608"/>
                  </a:lnTo>
                  <a:lnTo>
                    <a:pt x="3797" y="20594"/>
                  </a:lnTo>
                  <a:lnTo>
                    <a:pt x="3657" y="20566"/>
                  </a:lnTo>
                  <a:lnTo>
                    <a:pt x="3531" y="20496"/>
                  </a:lnTo>
                  <a:lnTo>
                    <a:pt x="3433" y="20412"/>
                  </a:lnTo>
                  <a:lnTo>
                    <a:pt x="3335" y="20314"/>
                  </a:lnTo>
                  <a:lnTo>
                    <a:pt x="3265" y="20187"/>
                  </a:lnTo>
                  <a:lnTo>
                    <a:pt x="3223" y="20047"/>
                  </a:lnTo>
                  <a:lnTo>
                    <a:pt x="15" y="5730"/>
                  </a:lnTo>
                  <a:lnTo>
                    <a:pt x="15" y="5730"/>
                  </a:lnTo>
                  <a:lnTo>
                    <a:pt x="1" y="5590"/>
                  </a:lnTo>
                  <a:lnTo>
                    <a:pt x="15" y="5450"/>
                  </a:lnTo>
                  <a:lnTo>
                    <a:pt x="57" y="5310"/>
                  </a:lnTo>
                  <a:lnTo>
                    <a:pt x="113" y="5184"/>
                  </a:lnTo>
                  <a:lnTo>
                    <a:pt x="197" y="5071"/>
                  </a:lnTo>
                  <a:lnTo>
                    <a:pt x="309" y="4987"/>
                  </a:lnTo>
                  <a:lnTo>
                    <a:pt x="435" y="4917"/>
                  </a:lnTo>
                  <a:lnTo>
                    <a:pt x="575" y="4861"/>
                  </a:lnTo>
                  <a:lnTo>
                    <a:pt x="22289" y="14"/>
                  </a:lnTo>
                  <a:lnTo>
                    <a:pt x="22289" y="14"/>
                  </a:lnTo>
                  <a:lnTo>
                    <a:pt x="22429" y="0"/>
                  </a:lnTo>
                  <a:lnTo>
                    <a:pt x="22570" y="14"/>
                  </a:lnTo>
                  <a:lnTo>
                    <a:pt x="22710" y="56"/>
                  </a:lnTo>
                  <a:lnTo>
                    <a:pt x="22836" y="112"/>
                  </a:lnTo>
                  <a:lnTo>
                    <a:pt x="22934" y="196"/>
                  </a:lnTo>
                  <a:lnTo>
                    <a:pt x="23032" y="308"/>
                  </a:lnTo>
                  <a:lnTo>
                    <a:pt x="23102" y="434"/>
                  </a:lnTo>
                  <a:lnTo>
                    <a:pt x="23144" y="5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9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h="20608" w="26366">
                  <a:moveTo>
                    <a:pt x="23144" y="5310"/>
                  </a:moveTo>
                  <a:lnTo>
                    <a:pt x="23102" y="5324"/>
                  </a:lnTo>
                  <a:lnTo>
                    <a:pt x="22471" y="5464"/>
                  </a:lnTo>
                  <a:lnTo>
                    <a:pt x="23634" y="10731"/>
                  </a:lnTo>
                  <a:lnTo>
                    <a:pt x="24279" y="10591"/>
                  </a:lnTo>
                  <a:lnTo>
                    <a:pt x="24349" y="10549"/>
                  </a:lnTo>
                  <a:lnTo>
                    <a:pt x="24405" y="10507"/>
                  </a:lnTo>
                  <a:lnTo>
                    <a:pt x="24433" y="10437"/>
                  </a:lnTo>
                  <a:lnTo>
                    <a:pt x="24447" y="10367"/>
                  </a:lnTo>
                  <a:lnTo>
                    <a:pt x="24447" y="10325"/>
                  </a:lnTo>
                  <a:lnTo>
                    <a:pt x="23368" y="5478"/>
                  </a:lnTo>
                  <a:lnTo>
                    <a:pt x="23340" y="5408"/>
                  </a:lnTo>
                  <a:lnTo>
                    <a:pt x="23284" y="5366"/>
                  </a:lnTo>
                  <a:lnTo>
                    <a:pt x="23228" y="5324"/>
                  </a:lnTo>
                  <a:lnTo>
                    <a:pt x="23144" y="5310"/>
                  </a:lnTo>
                  <a:close/>
                  <a:moveTo>
                    <a:pt x="22359" y="0"/>
                  </a:moveTo>
                  <a:lnTo>
                    <a:pt x="22289" y="14"/>
                  </a:lnTo>
                  <a:lnTo>
                    <a:pt x="16265" y="1359"/>
                  </a:lnTo>
                  <a:lnTo>
                    <a:pt x="9863" y="2788"/>
                  </a:lnTo>
                  <a:lnTo>
                    <a:pt x="575" y="4861"/>
                  </a:lnTo>
                  <a:lnTo>
                    <a:pt x="449" y="4903"/>
                  </a:lnTo>
                  <a:lnTo>
                    <a:pt x="337" y="4959"/>
                  </a:lnTo>
                  <a:lnTo>
                    <a:pt x="239" y="5029"/>
                  </a:lnTo>
                  <a:lnTo>
                    <a:pt x="155" y="5128"/>
                  </a:lnTo>
                  <a:lnTo>
                    <a:pt x="99" y="5226"/>
                  </a:lnTo>
                  <a:lnTo>
                    <a:pt x="43" y="5338"/>
                  </a:lnTo>
                  <a:lnTo>
                    <a:pt x="15" y="5450"/>
                  </a:lnTo>
                  <a:lnTo>
                    <a:pt x="1" y="5576"/>
                  </a:lnTo>
                  <a:lnTo>
                    <a:pt x="15" y="5660"/>
                  </a:lnTo>
                  <a:lnTo>
                    <a:pt x="15" y="5730"/>
                  </a:lnTo>
                  <a:lnTo>
                    <a:pt x="3223" y="20047"/>
                  </a:lnTo>
                  <a:lnTo>
                    <a:pt x="3251" y="20159"/>
                  </a:lnTo>
                  <a:lnTo>
                    <a:pt x="3307" y="20271"/>
                  </a:lnTo>
                  <a:lnTo>
                    <a:pt x="3391" y="20370"/>
                  </a:lnTo>
                  <a:lnTo>
                    <a:pt x="3475" y="20454"/>
                  </a:lnTo>
                  <a:lnTo>
                    <a:pt x="3573" y="20524"/>
                  </a:lnTo>
                  <a:lnTo>
                    <a:pt x="3685" y="20566"/>
                  </a:lnTo>
                  <a:lnTo>
                    <a:pt x="3797" y="20608"/>
                  </a:lnTo>
                  <a:lnTo>
                    <a:pt x="4007" y="20608"/>
                  </a:lnTo>
                  <a:lnTo>
                    <a:pt x="4077" y="20594"/>
                  </a:lnTo>
                  <a:lnTo>
                    <a:pt x="9023" y="19487"/>
                  </a:lnTo>
                  <a:lnTo>
                    <a:pt x="7398" y="18002"/>
                  </a:lnTo>
                  <a:lnTo>
                    <a:pt x="7468" y="17414"/>
                  </a:lnTo>
                  <a:lnTo>
                    <a:pt x="7552" y="16839"/>
                  </a:lnTo>
                  <a:lnTo>
                    <a:pt x="7650" y="16265"/>
                  </a:lnTo>
                  <a:lnTo>
                    <a:pt x="7762" y="15719"/>
                  </a:lnTo>
                  <a:lnTo>
                    <a:pt x="7888" y="15186"/>
                  </a:lnTo>
                  <a:lnTo>
                    <a:pt x="8028" y="14654"/>
                  </a:lnTo>
                  <a:lnTo>
                    <a:pt x="8196" y="14135"/>
                  </a:lnTo>
                  <a:lnTo>
                    <a:pt x="8364" y="13631"/>
                  </a:lnTo>
                  <a:lnTo>
                    <a:pt x="8546" y="13141"/>
                  </a:lnTo>
                  <a:lnTo>
                    <a:pt x="8742" y="12664"/>
                  </a:lnTo>
                  <a:lnTo>
                    <a:pt x="8939" y="12202"/>
                  </a:lnTo>
                  <a:lnTo>
                    <a:pt x="9163" y="11740"/>
                  </a:lnTo>
                  <a:lnTo>
                    <a:pt x="9387" y="11292"/>
                  </a:lnTo>
                  <a:lnTo>
                    <a:pt x="9625" y="10857"/>
                  </a:lnTo>
                  <a:lnTo>
                    <a:pt x="9863" y="10437"/>
                  </a:lnTo>
                  <a:lnTo>
                    <a:pt x="10129" y="10031"/>
                  </a:lnTo>
                  <a:lnTo>
                    <a:pt x="10382" y="9624"/>
                  </a:lnTo>
                  <a:lnTo>
                    <a:pt x="10662" y="9246"/>
                  </a:lnTo>
                  <a:lnTo>
                    <a:pt x="10928" y="8854"/>
                  </a:lnTo>
                  <a:lnTo>
                    <a:pt x="11222" y="8490"/>
                  </a:lnTo>
                  <a:lnTo>
                    <a:pt x="11502" y="8140"/>
                  </a:lnTo>
                  <a:lnTo>
                    <a:pt x="11810" y="7789"/>
                  </a:lnTo>
                  <a:lnTo>
                    <a:pt x="12105" y="7453"/>
                  </a:lnTo>
                  <a:lnTo>
                    <a:pt x="12413" y="7131"/>
                  </a:lnTo>
                  <a:lnTo>
                    <a:pt x="12721" y="6809"/>
                  </a:lnTo>
                  <a:lnTo>
                    <a:pt x="13029" y="6500"/>
                  </a:lnTo>
                  <a:lnTo>
                    <a:pt x="13337" y="6206"/>
                  </a:lnTo>
                  <a:lnTo>
                    <a:pt x="13660" y="5912"/>
                  </a:lnTo>
                  <a:lnTo>
                    <a:pt x="14290" y="5380"/>
                  </a:lnTo>
                  <a:lnTo>
                    <a:pt x="14921" y="4861"/>
                  </a:lnTo>
                  <a:lnTo>
                    <a:pt x="15551" y="4399"/>
                  </a:lnTo>
                  <a:lnTo>
                    <a:pt x="16181" y="3965"/>
                  </a:lnTo>
                  <a:lnTo>
                    <a:pt x="16784" y="3572"/>
                  </a:lnTo>
                  <a:lnTo>
                    <a:pt x="17386" y="3208"/>
                  </a:lnTo>
                  <a:lnTo>
                    <a:pt x="17947" y="2872"/>
                  </a:lnTo>
                  <a:lnTo>
                    <a:pt x="18493" y="2578"/>
                  </a:lnTo>
                  <a:lnTo>
                    <a:pt x="19011" y="2312"/>
                  </a:lnTo>
                  <a:lnTo>
                    <a:pt x="19488" y="2088"/>
                  </a:lnTo>
                  <a:lnTo>
                    <a:pt x="19936" y="1877"/>
                  </a:lnTo>
                  <a:lnTo>
                    <a:pt x="20328" y="1709"/>
                  </a:lnTo>
                  <a:lnTo>
                    <a:pt x="20972" y="1443"/>
                  </a:lnTo>
                  <a:lnTo>
                    <a:pt x="21379" y="1303"/>
                  </a:lnTo>
                  <a:lnTo>
                    <a:pt x="21533" y="1247"/>
                  </a:lnTo>
                  <a:lnTo>
                    <a:pt x="22345" y="4917"/>
                  </a:lnTo>
                  <a:lnTo>
                    <a:pt x="23004" y="4763"/>
                  </a:lnTo>
                  <a:lnTo>
                    <a:pt x="23088" y="4749"/>
                  </a:lnTo>
                  <a:lnTo>
                    <a:pt x="23172" y="4749"/>
                  </a:lnTo>
                  <a:lnTo>
                    <a:pt x="23312" y="4763"/>
                  </a:lnTo>
                  <a:lnTo>
                    <a:pt x="23438" y="4791"/>
                  </a:lnTo>
                  <a:lnTo>
                    <a:pt x="23550" y="4847"/>
                  </a:lnTo>
                  <a:lnTo>
                    <a:pt x="23662" y="4917"/>
                  </a:lnTo>
                  <a:lnTo>
                    <a:pt x="23760" y="5015"/>
                  </a:lnTo>
                  <a:lnTo>
                    <a:pt x="23844" y="5114"/>
                  </a:lnTo>
                  <a:lnTo>
                    <a:pt x="23900" y="5240"/>
                  </a:lnTo>
                  <a:lnTo>
                    <a:pt x="23942" y="5366"/>
                  </a:lnTo>
                  <a:lnTo>
                    <a:pt x="23942" y="5380"/>
                  </a:lnTo>
                  <a:lnTo>
                    <a:pt x="25021" y="10213"/>
                  </a:lnTo>
                  <a:lnTo>
                    <a:pt x="25035" y="10297"/>
                  </a:lnTo>
                  <a:lnTo>
                    <a:pt x="25035" y="10381"/>
                  </a:lnTo>
                  <a:lnTo>
                    <a:pt x="25035" y="10521"/>
                  </a:lnTo>
                  <a:lnTo>
                    <a:pt x="24993" y="10647"/>
                  </a:lnTo>
                  <a:lnTo>
                    <a:pt x="24951" y="10759"/>
                  </a:lnTo>
                  <a:lnTo>
                    <a:pt x="24867" y="10871"/>
                  </a:lnTo>
                  <a:lnTo>
                    <a:pt x="24783" y="10969"/>
                  </a:lnTo>
                  <a:lnTo>
                    <a:pt x="24685" y="11039"/>
                  </a:lnTo>
                  <a:lnTo>
                    <a:pt x="24559" y="11109"/>
                  </a:lnTo>
                  <a:lnTo>
                    <a:pt x="24433" y="11151"/>
                  </a:lnTo>
                  <a:lnTo>
                    <a:pt x="24419" y="11151"/>
                  </a:lnTo>
                  <a:lnTo>
                    <a:pt x="23760" y="11292"/>
                  </a:lnTo>
                  <a:lnTo>
                    <a:pt x="24573" y="14948"/>
                  </a:lnTo>
                  <a:lnTo>
                    <a:pt x="24433" y="14976"/>
                  </a:lnTo>
                  <a:lnTo>
                    <a:pt x="24026" y="15032"/>
                  </a:lnTo>
                  <a:lnTo>
                    <a:pt x="23746" y="15088"/>
                  </a:lnTo>
                  <a:lnTo>
                    <a:pt x="23410" y="15158"/>
                  </a:lnTo>
                  <a:lnTo>
                    <a:pt x="23046" y="15242"/>
                  </a:lnTo>
                  <a:lnTo>
                    <a:pt x="22640" y="15354"/>
                  </a:lnTo>
                  <a:lnTo>
                    <a:pt x="22205" y="15494"/>
                  </a:lnTo>
                  <a:lnTo>
                    <a:pt x="21743" y="15662"/>
                  </a:lnTo>
                  <a:lnTo>
                    <a:pt x="21267" y="15845"/>
                  </a:lnTo>
                  <a:lnTo>
                    <a:pt x="20776" y="16069"/>
                  </a:lnTo>
                  <a:lnTo>
                    <a:pt x="20286" y="16321"/>
                  </a:lnTo>
                  <a:lnTo>
                    <a:pt x="19796" y="16615"/>
                  </a:lnTo>
                  <a:lnTo>
                    <a:pt x="19544" y="16769"/>
                  </a:lnTo>
                  <a:lnTo>
                    <a:pt x="19305" y="16937"/>
                  </a:lnTo>
                  <a:lnTo>
                    <a:pt x="19067" y="17119"/>
                  </a:lnTo>
                  <a:lnTo>
                    <a:pt x="18829" y="17302"/>
                  </a:lnTo>
                  <a:lnTo>
                    <a:pt x="25792" y="15747"/>
                  </a:lnTo>
                  <a:lnTo>
                    <a:pt x="25918" y="15704"/>
                  </a:lnTo>
                  <a:lnTo>
                    <a:pt x="26030" y="15648"/>
                  </a:lnTo>
                  <a:lnTo>
                    <a:pt x="26128" y="15578"/>
                  </a:lnTo>
                  <a:lnTo>
                    <a:pt x="26212" y="15480"/>
                  </a:lnTo>
                  <a:lnTo>
                    <a:pt x="26268" y="15382"/>
                  </a:lnTo>
                  <a:lnTo>
                    <a:pt x="26324" y="15284"/>
                  </a:lnTo>
                  <a:lnTo>
                    <a:pt x="26352" y="15158"/>
                  </a:lnTo>
                  <a:lnTo>
                    <a:pt x="26366" y="15032"/>
                  </a:lnTo>
                  <a:lnTo>
                    <a:pt x="26366" y="14962"/>
                  </a:lnTo>
                  <a:lnTo>
                    <a:pt x="26352" y="14878"/>
                  </a:lnTo>
                  <a:lnTo>
                    <a:pt x="23144" y="575"/>
                  </a:lnTo>
                  <a:lnTo>
                    <a:pt x="23116" y="448"/>
                  </a:lnTo>
                  <a:lnTo>
                    <a:pt x="23060" y="336"/>
                  </a:lnTo>
                  <a:lnTo>
                    <a:pt x="22976" y="238"/>
                  </a:lnTo>
                  <a:lnTo>
                    <a:pt x="22892" y="154"/>
                  </a:lnTo>
                  <a:lnTo>
                    <a:pt x="22794" y="84"/>
                  </a:lnTo>
                  <a:lnTo>
                    <a:pt x="22682" y="42"/>
                  </a:lnTo>
                  <a:lnTo>
                    <a:pt x="22570" y="14"/>
                  </a:lnTo>
                  <a:lnTo>
                    <a:pt x="22443" y="0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9"/>
            <p:cNvSpPr/>
            <p:nvPr/>
          </p:nvSpPr>
          <p:spPr>
            <a:xfrm>
              <a:off x="6786050" y="3147475"/>
              <a:ext cx="49400" cy="135575"/>
            </a:xfrm>
            <a:custGeom>
              <a:rect b="b" l="l" r="r" t="t"/>
              <a:pathLst>
                <a:path extrusionOk="0" fill="none" h="5423" w="1976">
                  <a:moveTo>
                    <a:pt x="673" y="1"/>
                  </a:moveTo>
                  <a:lnTo>
                    <a:pt x="673" y="1"/>
                  </a:lnTo>
                  <a:lnTo>
                    <a:pt x="631" y="15"/>
                  </a:lnTo>
                  <a:lnTo>
                    <a:pt x="0" y="155"/>
                  </a:lnTo>
                  <a:lnTo>
                    <a:pt x="1163" y="5422"/>
                  </a:lnTo>
                  <a:lnTo>
                    <a:pt x="1808" y="5282"/>
                  </a:lnTo>
                  <a:lnTo>
                    <a:pt x="1808" y="5282"/>
                  </a:lnTo>
                  <a:lnTo>
                    <a:pt x="1878" y="5240"/>
                  </a:lnTo>
                  <a:lnTo>
                    <a:pt x="1934" y="5198"/>
                  </a:lnTo>
                  <a:lnTo>
                    <a:pt x="1962" y="5128"/>
                  </a:lnTo>
                  <a:lnTo>
                    <a:pt x="1976" y="5058"/>
                  </a:lnTo>
                  <a:lnTo>
                    <a:pt x="1976" y="5058"/>
                  </a:lnTo>
                  <a:lnTo>
                    <a:pt x="1976" y="5016"/>
                  </a:lnTo>
                  <a:lnTo>
                    <a:pt x="897" y="169"/>
                  </a:lnTo>
                  <a:lnTo>
                    <a:pt x="897" y="169"/>
                  </a:lnTo>
                  <a:lnTo>
                    <a:pt x="869" y="99"/>
                  </a:lnTo>
                  <a:lnTo>
                    <a:pt x="813" y="57"/>
                  </a:lnTo>
                  <a:lnTo>
                    <a:pt x="757" y="15"/>
                  </a:lnTo>
                  <a:lnTo>
                    <a:pt x="6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9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fill="none" h="20608" w="26366">
                  <a:moveTo>
                    <a:pt x="22443" y="0"/>
                  </a:moveTo>
                  <a:lnTo>
                    <a:pt x="22443" y="0"/>
                  </a:lnTo>
                  <a:lnTo>
                    <a:pt x="22359" y="0"/>
                  </a:lnTo>
                  <a:lnTo>
                    <a:pt x="22289" y="14"/>
                  </a:lnTo>
                  <a:lnTo>
                    <a:pt x="16265" y="1359"/>
                  </a:lnTo>
                  <a:lnTo>
                    <a:pt x="9863" y="2788"/>
                  </a:lnTo>
                  <a:lnTo>
                    <a:pt x="575" y="4861"/>
                  </a:lnTo>
                  <a:lnTo>
                    <a:pt x="575" y="4861"/>
                  </a:lnTo>
                  <a:lnTo>
                    <a:pt x="449" y="4903"/>
                  </a:lnTo>
                  <a:lnTo>
                    <a:pt x="337" y="4959"/>
                  </a:lnTo>
                  <a:lnTo>
                    <a:pt x="239" y="5029"/>
                  </a:lnTo>
                  <a:lnTo>
                    <a:pt x="155" y="5128"/>
                  </a:lnTo>
                  <a:lnTo>
                    <a:pt x="99" y="5226"/>
                  </a:lnTo>
                  <a:lnTo>
                    <a:pt x="43" y="5338"/>
                  </a:lnTo>
                  <a:lnTo>
                    <a:pt x="15" y="5450"/>
                  </a:lnTo>
                  <a:lnTo>
                    <a:pt x="1" y="5576"/>
                  </a:lnTo>
                  <a:lnTo>
                    <a:pt x="1" y="5576"/>
                  </a:lnTo>
                  <a:lnTo>
                    <a:pt x="15" y="5660"/>
                  </a:lnTo>
                  <a:lnTo>
                    <a:pt x="15" y="5730"/>
                  </a:lnTo>
                  <a:lnTo>
                    <a:pt x="3223" y="20047"/>
                  </a:lnTo>
                  <a:lnTo>
                    <a:pt x="3223" y="20047"/>
                  </a:lnTo>
                  <a:lnTo>
                    <a:pt x="3251" y="20159"/>
                  </a:lnTo>
                  <a:lnTo>
                    <a:pt x="3307" y="20271"/>
                  </a:lnTo>
                  <a:lnTo>
                    <a:pt x="3391" y="20370"/>
                  </a:lnTo>
                  <a:lnTo>
                    <a:pt x="3475" y="20454"/>
                  </a:lnTo>
                  <a:lnTo>
                    <a:pt x="3573" y="20524"/>
                  </a:lnTo>
                  <a:lnTo>
                    <a:pt x="3685" y="20566"/>
                  </a:lnTo>
                  <a:lnTo>
                    <a:pt x="3797" y="20608"/>
                  </a:lnTo>
                  <a:lnTo>
                    <a:pt x="3923" y="20608"/>
                  </a:lnTo>
                  <a:lnTo>
                    <a:pt x="3923" y="20608"/>
                  </a:lnTo>
                  <a:lnTo>
                    <a:pt x="4007" y="20608"/>
                  </a:lnTo>
                  <a:lnTo>
                    <a:pt x="4077" y="20594"/>
                  </a:lnTo>
                  <a:lnTo>
                    <a:pt x="9023" y="19487"/>
                  </a:lnTo>
                  <a:lnTo>
                    <a:pt x="7398" y="18002"/>
                  </a:lnTo>
                  <a:lnTo>
                    <a:pt x="7398" y="18002"/>
                  </a:lnTo>
                  <a:lnTo>
                    <a:pt x="7398" y="18002"/>
                  </a:lnTo>
                  <a:lnTo>
                    <a:pt x="7468" y="17414"/>
                  </a:lnTo>
                  <a:lnTo>
                    <a:pt x="7552" y="16839"/>
                  </a:lnTo>
                  <a:lnTo>
                    <a:pt x="7650" y="16265"/>
                  </a:lnTo>
                  <a:lnTo>
                    <a:pt x="7762" y="15719"/>
                  </a:lnTo>
                  <a:lnTo>
                    <a:pt x="7888" y="15186"/>
                  </a:lnTo>
                  <a:lnTo>
                    <a:pt x="8028" y="14654"/>
                  </a:lnTo>
                  <a:lnTo>
                    <a:pt x="8196" y="14135"/>
                  </a:lnTo>
                  <a:lnTo>
                    <a:pt x="8364" y="13631"/>
                  </a:lnTo>
                  <a:lnTo>
                    <a:pt x="8546" y="13141"/>
                  </a:lnTo>
                  <a:lnTo>
                    <a:pt x="8742" y="12664"/>
                  </a:lnTo>
                  <a:lnTo>
                    <a:pt x="8939" y="12202"/>
                  </a:lnTo>
                  <a:lnTo>
                    <a:pt x="9163" y="11740"/>
                  </a:lnTo>
                  <a:lnTo>
                    <a:pt x="9387" y="11292"/>
                  </a:lnTo>
                  <a:lnTo>
                    <a:pt x="9625" y="10857"/>
                  </a:lnTo>
                  <a:lnTo>
                    <a:pt x="9863" y="10437"/>
                  </a:lnTo>
                  <a:lnTo>
                    <a:pt x="10129" y="10031"/>
                  </a:lnTo>
                  <a:lnTo>
                    <a:pt x="10382" y="9624"/>
                  </a:lnTo>
                  <a:lnTo>
                    <a:pt x="10662" y="9246"/>
                  </a:lnTo>
                  <a:lnTo>
                    <a:pt x="10928" y="8854"/>
                  </a:lnTo>
                  <a:lnTo>
                    <a:pt x="11222" y="8490"/>
                  </a:lnTo>
                  <a:lnTo>
                    <a:pt x="11502" y="8140"/>
                  </a:lnTo>
                  <a:lnTo>
                    <a:pt x="11810" y="7789"/>
                  </a:lnTo>
                  <a:lnTo>
                    <a:pt x="12105" y="7453"/>
                  </a:lnTo>
                  <a:lnTo>
                    <a:pt x="12413" y="7131"/>
                  </a:lnTo>
                  <a:lnTo>
                    <a:pt x="12721" y="6809"/>
                  </a:lnTo>
                  <a:lnTo>
                    <a:pt x="13029" y="6500"/>
                  </a:lnTo>
                  <a:lnTo>
                    <a:pt x="13337" y="6206"/>
                  </a:lnTo>
                  <a:lnTo>
                    <a:pt x="13660" y="5912"/>
                  </a:lnTo>
                  <a:lnTo>
                    <a:pt x="14290" y="5380"/>
                  </a:lnTo>
                  <a:lnTo>
                    <a:pt x="14921" y="4861"/>
                  </a:lnTo>
                  <a:lnTo>
                    <a:pt x="15551" y="4399"/>
                  </a:lnTo>
                  <a:lnTo>
                    <a:pt x="16181" y="3965"/>
                  </a:lnTo>
                  <a:lnTo>
                    <a:pt x="16784" y="3572"/>
                  </a:lnTo>
                  <a:lnTo>
                    <a:pt x="17386" y="3208"/>
                  </a:lnTo>
                  <a:lnTo>
                    <a:pt x="17947" y="2872"/>
                  </a:lnTo>
                  <a:lnTo>
                    <a:pt x="18493" y="2578"/>
                  </a:lnTo>
                  <a:lnTo>
                    <a:pt x="19011" y="2312"/>
                  </a:lnTo>
                  <a:lnTo>
                    <a:pt x="19488" y="2088"/>
                  </a:lnTo>
                  <a:lnTo>
                    <a:pt x="19936" y="1877"/>
                  </a:lnTo>
                  <a:lnTo>
                    <a:pt x="20328" y="1709"/>
                  </a:lnTo>
                  <a:lnTo>
                    <a:pt x="20972" y="1443"/>
                  </a:lnTo>
                  <a:lnTo>
                    <a:pt x="21379" y="1303"/>
                  </a:lnTo>
                  <a:lnTo>
                    <a:pt x="21533" y="1247"/>
                  </a:lnTo>
                  <a:lnTo>
                    <a:pt x="22345" y="4917"/>
                  </a:lnTo>
                  <a:lnTo>
                    <a:pt x="23004" y="4763"/>
                  </a:lnTo>
                  <a:lnTo>
                    <a:pt x="23004" y="4763"/>
                  </a:lnTo>
                  <a:lnTo>
                    <a:pt x="23088" y="4749"/>
                  </a:lnTo>
                  <a:lnTo>
                    <a:pt x="23172" y="4749"/>
                  </a:lnTo>
                  <a:lnTo>
                    <a:pt x="23172" y="4749"/>
                  </a:lnTo>
                  <a:lnTo>
                    <a:pt x="23312" y="4763"/>
                  </a:lnTo>
                  <a:lnTo>
                    <a:pt x="23438" y="4791"/>
                  </a:lnTo>
                  <a:lnTo>
                    <a:pt x="23550" y="4847"/>
                  </a:lnTo>
                  <a:lnTo>
                    <a:pt x="23662" y="4917"/>
                  </a:lnTo>
                  <a:lnTo>
                    <a:pt x="23760" y="5015"/>
                  </a:lnTo>
                  <a:lnTo>
                    <a:pt x="23844" y="5114"/>
                  </a:lnTo>
                  <a:lnTo>
                    <a:pt x="23900" y="5240"/>
                  </a:lnTo>
                  <a:lnTo>
                    <a:pt x="23942" y="5366"/>
                  </a:lnTo>
                  <a:lnTo>
                    <a:pt x="23942" y="5380"/>
                  </a:lnTo>
                  <a:lnTo>
                    <a:pt x="25021" y="10213"/>
                  </a:lnTo>
                  <a:lnTo>
                    <a:pt x="25021" y="10213"/>
                  </a:lnTo>
                  <a:lnTo>
                    <a:pt x="25035" y="10297"/>
                  </a:lnTo>
                  <a:lnTo>
                    <a:pt x="25035" y="10381"/>
                  </a:lnTo>
                  <a:lnTo>
                    <a:pt x="25035" y="10381"/>
                  </a:lnTo>
                  <a:lnTo>
                    <a:pt x="25035" y="10521"/>
                  </a:lnTo>
                  <a:lnTo>
                    <a:pt x="24993" y="10647"/>
                  </a:lnTo>
                  <a:lnTo>
                    <a:pt x="24951" y="10759"/>
                  </a:lnTo>
                  <a:lnTo>
                    <a:pt x="24867" y="10871"/>
                  </a:lnTo>
                  <a:lnTo>
                    <a:pt x="24783" y="10969"/>
                  </a:lnTo>
                  <a:lnTo>
                    <a:pt x="24685" y="11039"/>
                  </a:lnTo>
                  <a:lnTo>
                    <a:pt x="24559" y="11109"/>
                  </a:lnTo>
                  <a:lnTo>
                    <a:pt x="24433" y="11151"/>
                  </a:lnTo>
                  <a:lnTo>
                    <a:pt x="24419" y="11151"/>
                  </a:lnTo>
                  <a:lnTo>
                    <a:pt x="23760" y="11292"/>
                  </a:lnTo>
                  <a:lnTo>
                    <a:pt x="24573" y="14948"/>
                  </a:lnTo>
                  <a:lnTo>
                    <a:pt x="24573" y="14948"/>
                  </a:lnTo>
                  <a:lnTo>
                    <a:pt x="24573" y="14948"/>
                  </a:lnTo>
                  <a:lnTo>
                    <a:pt x="24433" y="14976"/>
                  </a:lnTo>
                  <a:lnTo>
                    <a:pt x="24026" y="15032"/>
                  </a:lnTo>
                  <a:lnTo>
                    <a:pt x="23746" y="15088"/>
                  </a:lnTo>
                  <a:lnTo>
                    <a:pt x="23410" y="15158"/>
                  </a:lnTo>
                  <a:lnTo>
                    <a:pt x="23046" y="15242"/>
                  </a:lnTo>
                  <a:lnTo>
                    <a:pt x="22640" y="15354"/>
                  </a:lnTo>
                  <a:lnTo>
                    <a:pt x="22205" y="15494"/>
                  </a:lnTo>
                  <a:lnTo>
                    <a:pt x="21743" y="15662"/>
                  </a:lnTo>
                  <a:lnTo>
                    <a:pt x="21267" y="15845"/>
                  </a:lnTo>
                  <a:lnTo>
                    <a:pt x="20776" y="16069"/>
                  </a:lnTo>
                  <a:lnTo>
                    <a:pt x="20286" y="16321"/>
                  </a:lnTo>
                  <a:lnTo>
                    <a:pt x="19796" y="16615"/>
                  </a:lnTo>
                  <a:lnTo>
                    <a:pt x="19544" y="16769"/>
                  </a:lnTo>
                  <a:lnTo>
                    <a:pt x="19305" y="16937"/>
                  </a:lnTo>
                  <a:lnTo>
                    <a:pt x="19067" y="17119"/>
                  </a:lnTo>
                  <a:lnTo>
                    <a:pt x="18829" y="17302"/>
                  </a:lnTo>
                  <a:lnTo>
                    <a:pt x="25792" y="15747"/>
                  </a:lnTo>
                  <a:lnTo>
                    <a:pt x="25792" y="15747"/>
                  </a:lnTo>
                  <a:lnTo>
                    <a:pt x="25918" y="15704"/>
                  </a:lnTo>
                  <a:lnTo>
                    <a:pt x="26030" y="15648"/>
                  </a:lnTo>
                  <a:lnTo>
                    <a:pt x="26128" y="15578"/>
                  </a:lnTo>
                  <a:lnTo>
                    <a:pt x="26212" y="15480"/>
                  </a:lnTo>
                  <a:lnTo>
                    <a:pt x="26268" y="15382"/>
                  </a:lnTo>
                  <a:lnTo>
                    <a:pt x="26324" y="15284"/>
                  </a:lnTo>
                  <a:lnTo>
                    <a:pt x="26352" y="15158"/>
                  </a:lnTo>
                  <a:lnTo>
                    <a:pt x="26366" y="15032"/>
                  </a:lnTo>
                  <a:lnTo>
                    <a:pt x="26366" y="15032"/>
                  </a:lnTo>
                  <a:lnTo>
                    <a:pt x="26366" y="14962"/>
                  </a:lnTo>
                  <a:lnTo>
                    <a:pt x="26352" y="14878"/>
                  </a:lnTo>
                  <a:lnTo>
                    <a:pt x="23144" y="575"/>
                  </a:lnTo>
                  <a:lnTo>
                    <a:pt x="23144" y="575"/>
                  </a:lnTo>
                  <a:lnTo>
                    <a:pt x="23116" y="448"/>
                  </a:lnTo>
                  <a:lnTo>
                    <a:pt x="23060" y="336"/>
                  </a:lnTo>
                  <a:lnTo>
                    <a:pt x="22976" y="238"/>
                  </a:lnTo>
                  <a:lnTo>
                    <a:pt x="22892" y="154"/>
                  </a:lnTo>
                  <a:lnTo>
                    <a:pt x="22794" y="84"/>
                  </a:lnTo>
                  <a:lnTo>
                    <a:pt x="22682" y="42"/>
                  </a:lnTo>
                  <a:lnTo>
                    <a:pt x="22570" y="14"/>
                  </a:lnTo>
                  <a:lnTo>
                    <a:pt x="2244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9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h="25036" w="17176">
                  <a:moveTo>
                    <a:pt x="14136" y="1"/>
                  </a:moveTo>
                  <a:lnTo>
                    <a:pt x="13982" y="57"/>
                  </a:lnTo>
                  <a:lnTo>
                    <a:pt x="13575" y="197"/>
                  </a:lnTo>
                  <a:lnTo>
                    <a:pt x="12931" y="463"/>
                  </a:lnTo>
                  <a:lnTo>
                    <a:pt x="12539" y="631"/>
                  </a:lnTo>
                  <a:lnTo>
                    <a:pt x="12091" y="842"/>
                  </a:lnTo>
                  <a:lnTo>
                    <a:pt x="11614" y="1066"/>
                  </a:lnTo>
                  <a:lnTo>
                    <a:pt x="11096" y="1332"/>
                  </a:lnTo>
                  <a:lnTo>
                    <a:pt x="10550" y="1626"/>
                  </a:lnTo>
                  <a:lnTo>
                    <a:pt x="9989" y="1962"/>
                  </a:lnTo>
                  <a:lnTo>
                    <a:pt x="9387" y="2326"/>
                  </a:lnTo>
                  <a:lnTo>
                    <a:pt x="8784" y="2719"/>
                  </a:lnTo>
                  <a:lnTo>
                    <a:pt x="8154" y="3153"/>
                  </a:lnTo>
                  <a:lnTo>
                    <a:pt x="7524" y="3615"/>
                  </a:lnTo>
                  <a:lnTo>
                    <a:pt x="6893" y="4134"/>
                  </a:lnTo>
                  <a:lnTo>
                    <a:pt x="6263" y="4666"/>
                  </a:lnTo>
                  <a:lnTo>
                    <a:pt x="5940" y="4960"/>
                  </a:lnTo>
                  <a:lnTo>
                    <a:pt x="5632" y="5254"/>
                  </a:lnTo>
                  <a:lnTo>
                    <a:pt x="5324" y="5563"/>
                  </a:lnTo>
                  <a:lnTo>
                    <a:pt x="5016" y="5885"/>
                  </a:lnTo>
                  <a:lnTo>
                    <a:pt x="4708" y="6207"/>
                  </a:lnTo>
                  <a:lnTo>
                    <a:pt x="4413" y="6543"/>
                  </a:lnTo>
                  <a:lnTo>
                    <a:pt x="4105" y="6894"/>
                  </a:lnTo>
                  <a:lnTo>
                    <a:pt x="3825" y="7244"/>
                  </a:lnTo>
                  <a:lnTo>
                    <a:pt x="3531" y="7608"/>
                  </a:lnTo>
                  <a:lnTo>
                    <a:pt x="3265" y="8000"/>
                  </a:lnTo>
                  <a:lnTo>
                    <a:pt x="2985" y="8378"/>
                  </a:lnTo>
                  <a:lnTo>
                    <a:pt x="2732" y="8785"/>
                  </a:lnTo>
                  <a:lnTo>
                    <a:pt x="2466" y="9191"/>
                  </a:lnTo>
                  <a:lnTo>
                    <a:pt x="2228" y="9611"/>
                  </a:lnTo>
                  <a:lnTo>
                    <a:pt x="1990" y="10046"/>
                  </a:lnTo>
                  <a:lnTo>
                    <a:pt x="1766" y="10494"/>
                  </a:lnTo>
                  <a:lnTo>
                    <a:pt x="1542" y="10956"/>
                  </a:lnTo>
                  <a:lnTo>
                    <a:pt x="1345" y="11418"/>
                  </a:lnTo>
                  <a:lnTo>
                    <a:pt x="1149" y="11895"/>
                  </a:lnTo>
                  <a:lnTo>
                    <a:pt x="967" y="12385"/>
                  </a:lnTo>
                  <a:lnTo>
                    <a:pt x="799" y="12889"/>
                  </a:lnTo>
                  <a:lnTo>
                    <a:pt x="631" y="13408"/>
                  </a:lnTo>
                  <a:lnTo>
                    <a:pt x="491" y="13940"/>
                  </a:lnTo>
                  <a:lnTo>
                    <a:pt x="365" y="14473"/>
                  </a:lnTo>
                  <a:lnTo>
                    <a:pt x="253" y="15019"/>
                  </a:lnTo>
                  <a:lnTo>
                    <a:pt x="155" y="15593"/>
                  </a:lnTo>
                  <a:lnTo>
                    <a:pt x="71" y="16168"/>
                  </a:lnTo>
                  <a:lnTo>
                    <a:pt x="1" y="16756"/>
                  </a:lnTo>
                  <a:lnTo>
                    <a:pt x="8994" y="25035"/>
                  </a:lnTo>
                  <a:lnTo>
                    <a:pt x="8896" y="24559"/>
                  </a:lnTo>
                  <a:lnTo>
                    <a:pt x="8812" y="24097"/>
                  </a:lnTo>
                  <a:lnTo>
                    <a:pt x="8756" y="23635"/>
                  </a:lnTo>
                  <a:lnTo>
                    <a:pt x="8700" y="23200"/>
                  </a:lnTo>
                  <a:lnTo>
                    <a:pt x="8672" y="22780"/>
                  </a:lnTo>
                  <a:lnTo>
                    <a:pt x="8658" y="22360"/>
                  </a:lnTo>
                  <a:lnTo>
                    <a:pt x="8658" y="21953"/>
                  </a:lnTo>
                  <a:lnTo>
                    <a:pt x="8686" y="21575"/>
                  </a:lnTo>
                  <a:lnTo>
                    <a:pt x="8714" y="21197"/>
                  </a:lnTo>
                  <a:lnTo>
                    <a:pt x="8756" y="20833"/>
                  </a:lnTo>
                  <a:lnTo>
                    <a:pt x="8812" y="20482"/>
                  </a:lnTo>
                  <a:lnTo>
                    <a:pt x="8882" y="20132"/>
                  </a:lnTo>
                  <a:lnTo>
                    <a:pt x="8966" y="19810"/>
                  </a:lnTo>
                  <a:lnTo>
                    <a:pt x="9065" y="19488"/>
                  </a:lnTo>
                  <a:lnTo>
                    <a:pt x="9177" y="19180"/>
                  </a:lnTo>
                  <a:lnTo>
                    <a:pt x="9289" y="18885"/>
                  </a:lnTo>
                  <a:lnTo>
                    <a:pt x="9415" y="18605"/>
                  </a:lnTo>
                  <a:lnTo>
                    <a:pt x="9555" y="18325"/>
                  </a:lnTo>
                  <a:lnTo>
                    <a:pt x="9709" y="18059"/>
                  </a:lnTo>
                  <a:lnTo>
                    <a:pt x="9863" y="17807"/>
                  </a:lnTo>
                  <a:lnTo>
                    <a:pt x="10031" y="17569"/>
                  </a:lnTo>
                  <a:lnTo>
                    <a:pt x="10199" y="17330"/>
                  </a:lnTo>
                  <a:lnTo>
                    <a:pt x="10381" y="17106"/>
                  </a:lnTo>
                  <a:lnTo>
                    <a:pt x="10564" y="16896"/>
                  </a:lnTo>
                  <a:lnTo>
                    <a:pt x="10746" y="16686"/>
                  </a:lnTo>
                  <a:lnTo>
                    <a:pt x="10942" y="16490"/>
                  </a:lnTo>
                  <a:lnTo>
                    <a:pt x="11152" y="16294"/>
                  </a:lnTo>
                  <a:lnTo>
                    <a:pt x="11362" y="16126"/>
                  </a:lnTo>
                  <a:lnTo>
                    <a:pt x="11572" y="15943"/>
                  </a:lnTo>
                  <a:lnTo>
                    <a:pt x="11782" y="15789"/>
                  </a:lnTo>
                  <a:lnTo>
                    <a:pt x="12217" y="15481"/>
                  </a:lnTo>
                  <a:lnTo>
                    <a:pt x="12651" y="15201"/>
                  </a:lnTo>
                  <a:lnTo>
                    <a:pt x="13099" y="14963"/>
                  </a:lnTo>
                  <a:lnTo>
                    <a:pt x="13533" y="14753"/>
                  </a:lnTo>
                  <a:lnTo>
                    <a:pt x="13982" y="14557"/>
                  </a:lnTo>
                  <a:lnTo>
                    <a:pt x="14402" y="14388"/>
                  </a:lnTo>
                  <a:lnTo>
                    <a:pt x="14808" y="14248"/>
                  </a:lnTo>
                  <a:lnTo>
                    <a:pt x="15201" y="14122"/>
                  </a:lnTo>
                  <a:lnTo>
                    <a:pt x="15579" y="14024"/>
                  </a:lnTo>
                  <a:lnTo>
                    <a:pt x="15915" y="13926"/>
                  </a:lnTo>
                  <a:lnTo>
                    <a:pt x="16223" y="13870"/>
                  </a:lnTo>
                  <a:lnTo>
                    <a:pt x="16728" y="13772"/>
                  </a:lnTo>
                  <a:lnTo>
                    <a:pt x="17064" y="13716"/>
                  </a:lnTo>
                  <a:lnTo>
                    <a:pt x="17176" y="13702"/>
                  </a:lnTo>
                  <a:lnTo>
                    <a:pt x="1413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9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fill="none" h="25036" w="17176">
                  <a:moveTo>
                    <a:pt x="8994" y="25035"/>
                  </a:moveTo>
                  <a:lnTo>
                    <a:pt x="1" y="16756"/>
                  </a:lnTo>
                  <a:lnTo>
                    <a:pt x="1" y="16756"/>
                  </a:lnTo>
                  <a:lnTo>
                    <a:pt x="71" y="16168"/>
                  </a:lnTo>
                  <a:lnTo>
                    <a:pt x="155" y="15593"/>
                  </a:lnTo>
                  <a:lnTo>
                    <a:pt x="253" y="15019"/>
                  </a:lnTo>
                  <a:lnTo>
                    <a:pt x="365" y="14473"/>
                  </a:lnTo>
                  <a:lnTo>
                    <a:pt x="491" y="13940"/>
                  </a:lnTo>
                  <a:lnTo>
                    <a:pt x="631" y="13408"/>
                  </a:lnTo>
                  <a:lnTo>
                    <a:pt x="799" y="12889"/>
                  </a:lnTo>
                  <a:lnTo>
                    <a:pt x="967" y="12385"/>
                  </a:lnTo>
                  <a:lnTo>
                    <a:pt x="1149" y="11895"/>
                  </a:lnTo>
                  <a:lnTo>
                    <a:pt x="1345" y="11418"/>
                  </a:lnTo>
                  <a:lnTo>
                    <a:pt x="1542" y="10956"/>
                  </a:lnTo>
                  <a:lnTo>
                    <a:pt x="1766" y="10494"/>
                  </a:lnTo>
                  <a:lnTo>
                    <a:pt x="1990" y="10046"/>
                  </a:lnTo>
                  <a:lnTo>
                    <a:pt x="2228" y="9611"/>
                  </a:lnTo>
                  <a:lnTo>
                    <a:pt x="2466" y="9191"/>
                  </a:lnTo>
                  <a:lnTo>
                    <a:pt x="2732" y="8785"/>
                  </a:lnTo>
                  <a:lnTo>
                    <a:pt x="2985" y="8378"/>
                  </a:lnTo>
                  <a:lnTo>
                    <a:pt x="3265" y="8000"/>
                  </a:lnTo>
                  <a:lnTo>
                    <a:pt x="3531" y="7608"/>
                  </a:lnTo>
                  <a:lnTo>
                    <a:pt x="3825" y="7244"/>
                  </a:lnTo>
                  <a:lnTo>
                    <a:pt x="4105" y="6894"/>
                  </a:lnTo>
                  <a:lnTo>
                    <a:pt x="4413" y="6543"/>
                  </a:lnTo>
                  <a:lnTo>
                    <a:pt x="4708" y="6207"/>
                  </a:lnTo>
                  <a:lnTo>
                    <a:pt x="5016" y="5885"/>
                  </a:lnTo>
                  <a:lnTo>
                    <a:pt x="5324" y="5563"/>
                  </a:lnTo>
                  <a:lnTo>
                    <a:pt x="5632" y="5254"/>
                  </a:lnTo>
                  <a:lnTo>
                    <a:pt x="5940" y="4960"/>
                  </a:lnTo>
                  <a:lnTo>
                    <a:pt x="6263" y="4666"/>
                  </a:lnTo>
                  <a:lnTo>
                    <a:pt x="6893" y="4134"/>
                  </a:lnTo>
                  <a:lnTo>
                    <a:pt x="7524" y="3615"/>
                  </a:lnTo>
                  <a:lnTo>
                    <a:pt x="8154" y="3153"/>
                  </a:lnTo>
                  <a:lnTo>
                    <a:pt x="8784" y="2719"/>
                  </a:lnTo>
                  <a:lnTo>
                    <a:pt x="9387" y="2326"/>
                  </a:lnTo>
                  <a:lnTo>
                    <a:pt x="9989" y="1962"/>
                  </a:lnTo>
                  <a:lnTo>
                    <a:pt x="10550" y="1626"/>
                  </a:lnTo>
                  <a:lnTo>
                    <a:pt x="11096" y="1332"/>
                  </a:lnTo>
                  <a:lnTo>
                    <a:pt x="11614" y="1066"/>
                  </a:lnTo>
                  <a:lnTo>
                    <a:pt x="12091" y="842"/>
                  </a:lnTo>
                  <a:lnTo>
                    <a:pt x="12539" y="631"/>
                  </a:lnTo>
                  <a:lnTo>
                    <a:pt x="12931" y="463"/>
                  </a:lnTo>
                  <a:lnTo>
                    <a:pt x="13575" y="197"/>
                  </a:lnTo>
                  <a:lnTo>
                    <a:pt x="13982" y="57"/>
                  </a:lnTo>
                  <a:lnTo>
                    <a:pt x="14136" y="1"/>
                  </a:lnTo>
                  <a:lnTo>
                    <a:pt x="17176" y="13702"/>
                  </a:lnTo>
                  <a:lnTo>
                    <a:pt x="17176" y="13702"/>
                  </a:lnTo>
                  <a:lnTo>
                    <a:pt x="17064" y="13716"/>
                  </a:lnTo>
                  <a:lnTo>
                    <a:pt x="16728" y="13772"/>
                  </a:lnTo>
                  <a:lnTo>
                    <a:pt x="16223" y="13870"/>
                  </a:lnTo>
                  <a:lnTo>
                    <a:pt x="15915" y="13926"/>
                  </a:lnTo>
                  <a:lnTo>
                    <a:pt x="15579" y="14024"/>
                  </a:lnTo>
                  <a:lnTo>
                    <a:pt x="15201" y="14122"/>
                  </a:lnTo>
                  <a:lnTo>
                    <a:pt x="14808" y="14248"/>
                  </a:lnTo>
                  <a:lnTo>
                    <a:pt x="14402" y="14388"/>
                  </a:lnTo>
                  <a:lnTo>
                    <a:pt x="13982" y="14557"/>
                  </a:lnTo>
                  <a:lnTo>
                    <a:pt x="13533" y="14753"/>
                  </a:lnTo>
                  <a:lnTo>
                    <a:pt x="13099" y="14963"/>
                  </a:lnTo>
                  <a:lnTo>
                    <a:pt x="12651" y="15201"/>
                  </a:lnTo>
                  <a:lnTo>
                    <a:pt x="12217" y="15481"/>
                  </a:lnTo>
                  <a:lnTo>
                    <a:pt x="11782" y="15789"/>
                  </a:lnTo>
                  <a:lnTo>
                    <a:pt x="11572" y="15943"/>
                  </a:lnTo>
                  <a:lnTo>
                    <a:pt x="11362" y="16126"/>
                  </a:lnTo>
                  <a:lnTo>
                    <a:pt x="11152" y="16294"/>
                  </a:lnTo>
                  <a:lnTo>
                    <a:pt x="10942" y="16490"/>
                  </a:lnTo>
                  <a:lnTo>
                    <a:pt x="10746" y="16686"/>
                  </a:lnTo>
                  <a:lnTo>
                    <a:pt x="10564" y="16896"/>
                  </a:lnTo>
                  <a:lnTo>
                    <a:pt x="10381" y="17106"/>
                  </a:lnTo>
                  <a:lnTo>
                    <a:pt x="10199" y="17330"/>
                  </a:lnTo>
                  <a:lnTo>
                    <a:pt x="10031" y="17569"/>
                  </a:lnTo>
                  <a:lnTo>
                    <a:pt x="9863" y="17807"/>
                  </a:lnTo>
                  <a:lnTo>
                    <a:pt x="9709" y="18059"/>
                  </a:lnTo>
                  <a:lnTo>
                    <a:pt x="9555" y="18325"/>
                  </a:lnTo>
                  <a:lnTo>
                    <a:pt x="9415" y="18605"/>
                  </a:lnTo>
                  <a:lnTo>
                    <a:pt x="9289" y="18885"/>
                  </a:lnTo>
                  <a:lnTo>
                    <a:pt x="9177" y="19180"/>
                  </a:lnTo>
                  <a:lnTo>
                    <a:pt x="9065" y="19488"/>
                  </a:lnTo>
                  <a:lnTo>
                    <a:pt x="8966" y="19810"/>
                  </a:lnTo>
                  <a:lnTo>
                    <a:pt x="8882" y="20132"/>
                  </a:lnTo>
                  <a:lnTo>
                    <a:pt x="8812" y="20482"/>
                  </a:lnTo>
                  <a:lnTo>
                    <a:pt x="8756" y="20833"/>
                  </a:lnTo>
                  <a:lnTo>
                    <a:pt x="8714" y="21197"/>
                  </a:lnTo>
                  <a:lnTo>
                    <a:pt x="8686" y="21575"/>
                  </a:lnTo>
                  <a:lnTo>
                    <a:pt x="8658" y="21953"/>
                  </a:lnTo>
                  <a:lnTo>
                    <a:pt x="8658" y="22360"/>
                  </a:lnTo>
                  <a:lnTo>
                    <a:pt x="8672" y="22780"/>
                  </a:lnTo>
                  <a:lnTo>
                    <a:pt x="8700" y="23200"/>
                  </a:lnTo>
                  <a:lnTo>
                    <a:pt x="8756" y="23635"/>
                  </a:lnTo>
                  <a:lnTo>
                    <a:pt x="8812" y="24097"/>
                  </a:lnTo>
                  <a:lnTo>
                    <a:pt x="8896" y="24559"/>
                  </a:lnTo>
                  <a:lnTo>
                    <a:pt x="8994" y="250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9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h="25036" w="17176">
                  <a:moveTo>
                    <a:pt x="15074" y="4218"/>
                  </a:moveTo>
                  <a:lnTo>
                    <a:pt x="14374" y="4372"/>
                  </a:lnTo>
                  <a:lnTo>
                    <a:pt x="14290" y="4400"/>
                  </a:lnTo>
                  <a:lnTo>
                    <a:pt x="14248" y="4442"/>
                  </a:lnTo>
                  <a:lnTo>
                    <a:pt x="14206" y="4512"/>
                  </a:lnTo>
                  <a:lnTo>
                    <a:pt x="14192" y="4582"/>
                  </a:lnTo>
                  <a:lnTo>
                    <a:pt x="14192" y="4624"/>
                  </a:lnTo>
                  <a:lnTo>
                    <a:pt x="14192" y="4638"/>
                  </a:lnTo>
                  <a:lnTo>
                    <a:pt x="15271" y="9471"/>
                  </a:lnTo>
                  <a:lnTo>
                    <a:pt x="15313" y="9541"/>
                  </a:lnTo>
                  <a:lnTo>
                    <a:pt x="15355" y="9597"/>
                  </a:lnTo>
                  <a:lnTo>
                    <a:pt x="15425" y="9625"/>
                  </a:lnTo>
                  <a:lnTo>
                    <a:pt x="15495" y="9639"/>
                  </a:lnTo>
                  <a:lnTo>
                    <a:pt x="15537" y="9639"/>
                  </a:lnTo>
                  <a:lnTo>
                    <a:pt x="16237" y="9485"/>
                  </a:lnTo>
                  <a:lnTo>
                    <a:pt x="15074" y="4218"/>
                  </a:lnTo>
                  <a:close/>
                  <a:moveTo>
                    <a:pt x="14136" y="1"/>
                  </a:moveTo>
                  <a:lnTo>
                    <a:pt x="13982" y="57"/>
                  </a:lnTo>
                  <a:lnTo>
                    <a:pt x="13575" y="197"/>
                  </a:lnTo>
                  <a:lnTo>
                    <a:pt x="12931" y="463"/>
                  </a:lnTo>
                  <a:lnTo>
                    <a:pt x="12539" y="631"/>
                  </a:lnTo>
                  <a:lnTo>
                    <a:pt x="12091" y="842"/>
                  </a:lnTo>
                  <a:lnTo>
                    <a:pt x="11614" y="1066"/>
                  </a:lnTo>
                  <a:lnTo>
                    <a:pt x="11096" y="1332"/>
                  </a:lnTo>
                  <a:lnTo>
                    <a:pt x="10550" y="1626"/>
                  </a:lnTo>
                  <a:lnTo>
                    <a:pt x="9989" y="1962"/>
                  </a:lnTo>
                  <a:lnTo>
                    <a:pt x="9387" y="2326"/>
                  </a:lnTo>
                  <a:lnTo>
                    <a:pt x="8784" y="2719"/>
                  </a:lnTo>
                  <a:lnTo>
                    <a:pt x="8154" y="3153"/>
                  </a:lnTo>
                  <a:lnTo>
                    <a:pt x="7524" y="3615"/>
                  </a:lnTo>
                  <a:lnTo>
                    <a:pt x="6893" y="4134"/>
                  </a:lnTo>
                  <a:lnTo>
                    <a:pt x="6263" y="4666"/>
                  </a:lnTo>
                  <a:lnTo>
                    <a:pt x="5940" y="4960"/>
                  </a:lnTo>
                  <a:lnTo>
                    <a:pt x="5632" y="5254"/>
                  </a:lnTo>
                  <a:lnTo>
                    <a:pt x="5324" y="5563"/>
                  </a:lnTo>
                  <a:lnTo>
                    <a:pt x="5016" y="5885"/>
                  </a:lnTo>
                  <a:lnTo>
                    <a:pt x="4708" y="6207"/>
                  </a:lnTo>
                  <a:lnTo>
                    <a:pt x="4413" y="6543"/>
                  </a:lnTo>
                  <a:lnTo>
                    <a:pt x="4105" y="6894"/>
                  </a:lnTo>
                  <a:lnTo>
                    <a:pt x="3825" y="7244"/>
                  </a:lnTo>
                  <a:lnTo>
                    <a:pt x="3531" y="7608"/>
                  </a:lnTo>
                  <a:lnTo>
                    <a:pt x="3265" y="8000"/>
                  </a:lnTo>
                  <a:lnTo>
                    <a:pt x="2985" y="8378"/>
                  </a:lnTo>
                  <a:lnTo>
                    <a:pt x="2732" y="8785"/>
                  </a:lnTo>
                  <a:lnTo>
                    <a:pt x="2466" y="9191"/>
                  </a:lnTo>
                  <a:lnTo>
                    <a:pt x="2228" y="9611"/>
                  </a:lnTo>
                  <a:lnTo>
                    <a:pt x="1990" y="10046"/>
                  </a:lnTo>
                  <a:lnTo>
                    <a:pt x="1766" y="10494"/>
                  </a:lnTo>
                  <a:lnTo>
                    <a:pt x="1542" y="10956"/>
                  </a:lnTo>
                  <a:lnTo>
                    <a:pt x="1345" y="11418"/>
                  </a:lnTo>
                  <a:lnTo>
                    <a:pt x="1149" y="11895"/>
                  </a:lnTo>
                  <a:lnTo>
                    <a:pt x="967" y="12385"/>
                  </a:lnTo>
                  <a:lnTo>
                    <a:pt x="799" y="12889"/>
                  </a:lnTo>
                  <a:lnTo>
                    <a:pt x="631" y="13408"/>
                  </a:lnTo>
                  <a:lnTo>
                    <a:pt x="491" y="13940"/>
                  </a:lnTo>
                  <a:lnTo>
                    <a:pt x="365" y="14473"/>
                  </a:lnTo>
                  <a:lnTo>
                    <a:pt x="253" y="15019"/>
                  </a:lnTo>
                  <a:lnTo>
                    <a:pt x="155" y="15593"/>
                  </a:lnTo>
                  <a:lnTo>
                    <a:pt x="71" y="16168"/>
                  </a:lnTo>
                  <a:lnTo>
                    <a:pt x="1" y="16756"/>
                  </a:lnTo>
                  <a:lnTo>
                    <a:pt x="8994" y="25035"/>
                  </a:lnTo>
                  <a:lnTo>
                    <a:pt x="8910" y="24657"/>
                  </a:lnTo>
                  <a:lnTo>
                    <a:pt x="8840" y="24279"/>
                  </a:lnTo>
                  <a:lnTo>
                    <a:pt x="8784" y="23915"/>
                  </a:lnTo>
                  <a:lnTo>
                    <a:pt x="8742" y="23550"/>
                  </a:lnTo>
                  <a:lnTo>
                    <a:pt x="8700" y="23200"/>
                  </a:lnTo>
                  <a:lnTo>
                    <a:pt x="8686" y="22850"/>
                  </a:lnTo>
                  <a:lnTo>
                    <a:pt x="8658" y="22528"/>
                  </a:lnTo>
                  <a:lnTo>
                    <a:pt x="8658" y="22192"/>
                  </a:lnTo>
                  <a:lnTo>
                    <a:pt x="8672" y="21841"/>
                  </a:lnTo>
                  <a:lnTo>
                    <a:pt x="8686" y="21491"/>
                  </a:lnTo>
                  <a:lnTo>
                    <a:pt x="8714" y="21155"/>
                  </a:lnTo>
                  <a:lnTo>
                    <a:pt x="8756" y="20833"/>
                  </a:lnTo>
                  <a:lnTo>
                    <a:pt x="8812" y="20510"/>
                  </a:lnTo>
                  <a:lnTo>
                    <a:pt x="8868" y="20202"/>
                  </a:lnTo>
                  <a:lnTo>
                    <a:pt x="8938" y="19908"/>
                  </a:lnTo>
                  <a:lnTo>
                    <a:pt x="9023" y="19614"/>
                  </a:lnTo>
                  <a:lnTo>
                    <a:pt x="9121" y="19334"/>
                  </a:lnTo>
                  <a:lnTo>
                    <a:pt x="9219" y="19068"/>
                  </a:lnTo>
                  <a:lnTo>
                    <a:pt x="9331" y="18801"/>
                  </a:lnTo>
                  <a:lnTo>
                    <a:pt x="9443" y="18549"/>
                  </a:lnTo>
                  <a:lnTo>
                    <a:pt x="9569" y="18297"/>
                  </a:lnTo>
                  <a:lnTo>
                    <a:pt x="9709" y="18059"/>
                  </a:lnTo>
                  <a:lnTo>
                    <a:pt x="9849" y="17835"/>
                  </a:lnTo>
                  <a:lnTo>
                    <a:pt x="9989" y="17611"/>
                  </a:lnTo>
                  <a:lnTo>
                    <a:pt x="10143" y="17400"/>
                  </a:lnTo>
                  <a:lnTo>
                    <a:pt x="10297" y="17190"/>
                  </a:lnTo>
                  <a:lnTo>
                    <a:pt x="10465" y="16994"/>
                  </a:lnTo>
                  <a:lnTo>
                    <a:pt x="10634" y="16812"/>
                  </a:lnTo>
                  <a:lnTo>
                    <a:pt x="10984" y="16448"/>
                  </a:lnTo>
                  <a:lnTo>
                    <a:pt x="11362" y="16126"/>
                  </a:lnTo>
                  <a:lnTo>
                    <a:pt x="11740" y="15817"/>
                  </a:lnTo>
                  <a:lnTo>
                    <a:pt x="12133" y="15537"/>
                  </a:lnTo>
                  <a:lnTo>
                    <a:pt x="12525" y="15285"/>
                  </a:lnTo>
                  <a:lnTo>
                    <a:pt x="12917" y="15061"/>
                  </a:lnTo>
                  <a:lnTo>
                    <a:pt x="13323" y="14851"/>
                  </a:lnTo>
                  <a:lnTo>
                    <a:pt x="13716" y="14669"/>
                  </a:lnTo>
                  <a:lnTo>
                    <a:pt x="14108" y="14501"/>
                  </a:lnTo>
                  <a:lnTo>
                    <a:pt x="14486" y="14360"/>
                  </a:lnTo>
                  <a:lnTo>
                    <a:pt x="14850" y="14234"/>
                  </a:lnTo>
                  <a:lnTo>
                    <a:pt x="15201" y="14122"/>
                  </a:lnTo>
                  <a:lnTo>
                    <a:pt x="15537" y="14024"/>
                  </a:lnTo>
                  <a:lnTo>
                    <a:pt x="15845" y="13954"/>
                  </a:lnTo>
                  <a:lnTo>
                    <a:pt x="16391" y="13828"/>
                  </a:lnTo>
                  <a:lnTo>
                    <a:pt x="16812" y="13758"/>
                  </a:lnTo>
                  <a:lnTo>
                    <a:pt x="17176" y="13702"/>
                  </a:lnTo>
                  <a:lnTo>
                    <a:pt x="16363" y="10046"/>
                  </a:lnTo>
                  <a:lnTo>
                    <a:pt x="15677" y="10200"/>
                  </a:lnTo>
                  <a:lnTo>
                    <a:pt x="15593" y="10214"/>
                  </a:lnTo>
                  <a:lnTo>
                    <a:pt x="15509" y="10228"/>
                  </a:lnTo>
                  <a:lnTo>
                    <a:pt x="15383" y="10214"/>
                  </a:lnTo>
                  <a:lnTo>
                    <a:pt x="15257" y="10186"/>
                  </a:lnTo>
                  <a:lnTo>
                    <a:pt x="15131" y="10130"/>
                  </a:lnTo>
                  <a:lnTo>
                    <a:pt x="15032" y="10060"/>
                  </a:lnTo>
                  <a:lnTo>
                    <a:pt x="14934" y="9962"/>
                  </a:lnTo>
                  <a:lnTo>
                    <a:pt x="14850" y="9863"/>
                  </a:lnTo>
                  <a:lnTo>
                    <a:pt x="14794" y="9737"/>
                  </a:lnTo>
                  <a:lnTo>
                    <a:pt x="14752" y="9611"/>
                  </a:lnTo>
                  <a:lnTo>
                    <a:pt x="14752" y="9597"/>
                  </a:lnTo>
                  <a:lnTo>
                    <a:pt x="13660" y="4750"/>
                  </a:lnTo>
                  <a:lnTo>
                    <a:pt x="13646" y="4666"/>
                  </a:lnTo>
                  <a:lnTo>
                    <a:pt x="13646" y="4582"/>
                  </a:lnTo>
                  <a:lnTo>
                    <a:pt x="13660" y="4456"/>
                  </a:lnTo>
                  <a:lnTo>
                    <a:pt x="13688" y="4330"/>
                  </a:lnTo>
                  <a:lnTo>
                    <a:pt x="13744" y="4204"/>
                  </a:lnTo>
                  <a:lnTo>
                    <a:pt x="13814" y="4106"/>
                  </a:lnTo>
                  <a:lnTo>
                    <a:pt x="13898" y="4008"/>
                  </a:lnTo>
                  <a:lnTo>
                    <a:pt x="14010" y="3938"/>
                  </a:lnTo>
                  <a:lnTo>
                    <a:pt x="14122" y="3868"/>
                  </a:lnTo>
                  <a:lnTo>
                    <a:pt x="14248" y="3825"/>
                  </a:lnTo>
                  <a:lnTo>
                    <a:pt x="14276" y="3825"/>
                  </a:lnTo>
                  <a:lnTo>
                    <a:pt x="14948" y="3671"/>
                  </a:lnTo>
                  <a:lnTo>
                    <a:pt x="14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9"/>
            <p:cNvSpPr/>
            <p:nvPr/>
          </p:nvSpPr>
          <p:spPr>
            <a:xfrm>
              <a:off x="6763975" y="3151325"/>
              <a:ext cx="51175" cy="135575"/>
            </a:xfrm>
            <a:custGeom>
              <a:rect b="b" l="l" r="r" t="t"/>
              <a:pathLst>
                <a:path extrusionOk="0" fill="none" h="5423" w="2047">
                  <a:moveTo>
                    <a:pt x="883" y="1"/>
                  </a:moveTo>
                  <a:lnTo>
                    <a:pt x="183" y="155"/>
                  </a:lnTo>
                  <a:lnTo>
                    <a:pt x="183" y="155"/>
                  </a:lnTo>
                  <a:lnTo>
                    <a:pt x="99" y="183"/>
                  </a:lnTo>
                  <a:lnTo>
                    <a:pt x="57" y="225"/>
                  </a:lnTo>
                  <a:lnTo>
                    <a:pt x="15" y="295"/>
                  </a:lnTo>
                  <a:lnTo>
                    <a:pt x="1" y="365"/>
                  </a:lnTo>
                  <a:lnTo>
                    <a:pt x="1" y="365"/>
                  </a:lnTo>
                  <a:lnTo>
                    <a:pt x="1" y="407"/>
                  </a:lnTo>
                  <a:lnTo>
                    <a:pt x="1" y="421"/>
                  </a:lnTo>
                  <a:lnTo>
                    <a:pt x="1080" y="5254"/>
                  </a:lnTo>
                  <a:lnTo>
                    <a:pt x="1080" y="5254"/>
                  </a:lnTo>
                  <a:lnTo>
                    <a:pt x="1122" y="5324"/>
                  </a:lnTo>
                  <a:lnTo>
                    <a:pt x="1164" y="5380"/>
                  </a:lnTo>
                  <a:lnTo>
                    <a:pt x="1234" y="5408"/>
                  </a:lnTo>
                  <a:lnTo>
                    <a:pt x="1304" y="5422"/>
                  </a:lnTo>
                  <a:lnTo>
                    <a:pt x="1304" y="5422"/>
                  </a:lnTo>
                  <a:lnTo>
                    <a:pt x="1346" y="5422"/>
                  </a:lnTo>
                  <a:lnTo>
                    <a:pt x="2046" y="5268"/>
                  </a:lnTo>
                  <a:lnTo>
                    <a:pt x="8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9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fill="none" h="25036" w="17176">
                  <a:moveTo>
                    <a:pt x="14136" y="1"/>
                  </a:moveTo>
                  <a:lnTo>
                    <a:pt x="14136" y="1"/>
                  </a:lnTo>
                  <a:lnTo>
                    <a:pt x="13982" y="57"/>
                  </a:lnTo>
                  <a:lnTo>
                    <a:pt x="13575" y="197"/>
                  </a:lnTo>
                  <a:lnTo>
                    <a:pt x="12931" y="463"/>
                  </a:lnTo>
                  <a:lnTo>
                    <a:pt x="12539" y="631"/>
                  </a:lnTo>
                  <a:lnTo>
                    <a:pt x="12091" y="842"/>
                  </a:lnTo>
                  <a:lnTo>
                    <a:pt x="11614" y="1066"/>
                  </a:lnTo>
                  <a:lnTo>
                    <a:pt x="11096" y="1332"/>
                  </a:lnTo>
                  <a:lnTo>
                    <a:pt x="10550" y="1626"/>
                  </a:lnTo>
                  <a:lnTo>
                    <a:pt x="9989" y="1962"/>
                  </a:lnTo>
                  <a:lnTo>
                    <a:pt x="9387" y="2326"/>
                  </a:lnTo>
                  <a:lnTo>
                    <a:pt x="8784" y="2719"/>
                  </a:lnTo>
                  <a:lnTo>
                    <a:pt x="8154" y="3153"/>
                  </a:lnTo>
                  <a:lnTo>
                    <a:pt x="7524" y="3615"/>
                  </a:lnTo>
                  <a:lnTo>
                    <a:pt x="6893" y="4134"/>
                  </a:lnTo>
                  <a:lnTo>
                    <a:pt x="6263" y="4666"/>
                  </a:lnTo>
                  <a:lnTo>
                    <a:pt x="5940" y="4960"/>
                  </a:lnTo>
                  <a:lnTo>
                    <a:pt x="5632" y="5254"/>
                  </a:lnTo>
                  <a:lnTo>
                    <a:pt x="5324" y="5563"/>
                  </a:lnTo>
                  <a:lnTo>
                    <a:pt x="5016" y="5885"/>
                  </a:lnTo>
                  <a:lnTo>
                    <a:pt x="4708" y="6207"/>
                  </a:lnTo>
                  <a:lnTo>
                    <a:pt x="4413" y="6543"/>
                  </a:lnTo>
                  <a:lnTo>
                    <a:pt x="4105" y="6894"/>
                  </a:lnTo>
                  <a:lnTo>
                    <a:pt x="3825" y="7244"/>
                  </a:lnTo>
                  <a:lnTo>
                    <a:pt x="3531" y="7608"/>
                  </a:lnTo>
                  <a:lnTo>
                    <a:pt x="3265" y="8000"/>
                  </a:lnTo>
                  <a:lnTo>
                    <a:pt x="2985" y="8378"/>
                  </a:lnTo>
                  <a:lnTo>
                    <a:pt x="2732" y="8785"/>
                  </a:lnTo>
                  <a:lnTo>
                    <a:pt x="2466" y="9191"/>
                  </a:lnTo>
                  <a:lnTo>
                    <a:pt x="2228" y="9611"/>
                  </a:lnTo>
                  <a:lnTo>
                    <a:pt x="1990" y="10046"/>
                  </a:lnTo>
                  <a:lnTo>
                    <a:pt x="1766" y="10494"/>
                  </a:lnTo>
                  <a:lnTo>
                    <a:pt x="1542" y="10956"/>
                  </a:lnTo>
                  <a:lnTo>
                    <a:pt x="1345" y="11418"/>
                  </a:lnTo>
                  <a:lnTo>
                    <a:pt x="1149" y="11895"/>
                  </a:lnTo>
                  <a:lnTo>
                    <a:pt x="967" y="12385"/>
                  </a:lnTo>
                  <a:lnTo>
                    <a:pt x="799" y="12889"/>
                  </a:lnTo>
                  <a:lnTo>
                    <a:pt x="631" y="13408"/>
                  </a:lnTo>
                  <a:lnTo>
                    <a:pt x="491" y="13940"/>
                  </a:lnTo>
                  <a:lnTo>
                    <a:pt x="365" y="14473"/>
                  </a:lnTo>
                  <a:lnTo>
                    <a:pt x="253" y="15019"/>
                  </a:lnTo>
                  <a:lnTo>
                    <a:pt x="155" y="15593"/>
                  </a:lnTo>
                  <a:lnTo>
                    <a:pt x="71" y="16168"/>
                  </a:lnTo>
                  <a:lnTo>
                    <a:pt x="1" y="16756"/>
                  </a:lnTo>
                  <a:lnTo>
                    <a:pt x="8994" y="25035"/>
                  </a:lnTo>
                  <a:lnTo>
                    <a:pt x="8994" y="25035"/>
                  </a:lnTo>
                  <a:lnTo>
                    <a:pt x="8910" y="24657"/>
                  </a:lnTo>
                  <a:lnTo>
                    <a:pt x="8840" y="24279"/>
                  </a:lnTo>
                  <a:lnTo>
                    <a:pt x="8784" y="23915"/>
                  </a:lnTo>
                  <a:lnTo>
                    <a:pt x="8742" y="23550"/>
                  </a:lnTo>
                  <a:lnTo>
                    <a:pt x="8700" y="23200"/>
                  </a:lnTo>
                  <a:lnTo>
                    <a:pt x="8686" y="22850"/>
                  </a:lnTo>
                  <a:lnTo>
                    <a:pt x="8658" y="22528"/>
                  </a:lnTo>
                  <a:lnTo>
                    <a:pt x="8658" y="22192"/>
                  </a:lnTo>
                  <a:lnTo>
                    <a:pt x="8658" y="22192"/>
                  </a:lnTo>
                  <a:lnTo>
                    <a:pt x="8672" y="21841"/>
                  </a:lnTo>
                  <a:lnTo>
                    <a:pt x="8686" y="21491"/>
                  </a:lnTo>
                  <a:lnTo>
                    <a:pt x="8714" y="21155"/>
                  </a:lnTo>
                  <a:lnTo>
                    <a:pt x="8756" y="20833"/>
                  </a:lnTo>
                  <a:lnTo>
                    <a:pt x="8812" y="20510"/>
                  </a:lnTo>
                  <a:lnTo>
                    <a:pt x="8868" y="20202"/>
                  </a:lnTo>
                  <a:lnTo>
                    <a:pt x="8938" y="19908"/>
                  </a:lnTo>
                  <a:lnTo>
                    <a:pt x="9023" y="19614"/>
                  </a:lnTo>
                  <a:lnTo>
                    <a:pt x="9121" y="19334"/>
                  </a:lnTo>
                  <a:lnTo>
                    <a:pt x="9219" y="19068"/>
                  </a:lnTo>
                  <a:lnTo>
                    <a:pt x="9331" y="18801"/>
                  </a:lnTo>
                  <a:lnTo>
                    <a:pt x="9443" y="18549"/>
                  </a:lnTo>
                  <a:lnTo>
                    <a:pt x="9569" y="18297"/>
                  </a:lnTo>
                  <a:lnTo>
                    <a:pt x="9709" y="18059"/>
                  </a:lnTo>
                  <a:lnTo>
                    <a:pt x="9849" y="17835"/>
                  </a:lnTo>
                  <a:lnTo>
                    <a:pt x="9989" y="17611"/>
                  </a:lnTo>
                  <a:lnTo>
                    <a:pt x="10143" y="17400"/>
                  </a:lnTo>
                  <a:lnTo>
                    <a:pt x="10297" y="17190"/>
                  </a:lnTo>
                  <a:lnTo>
                    <a:pt x="10465" y="16994"/>
                  </a:lnTo>
                  <a:lnTo>
                    <a:pt x="10634" y="16812"/>
                  </a:lnTo>
                  <a:lnTo>
                    <a:pt x="10984" y="16448"/>
                  </a:lnTo>
                  <a:lnTo>
                    <a:pt x="11362" y="16126"/>
                  </a:lnTo>
                  <a:lnTo>
                    <a:pt x="11740" y="15817"/>
                  </a:lnTo>
                  <a:lnTo>
                    <a:pt x="12133" y="15537"/>
                  </a:lnTo>
                  <a:lnTo>
                    <a:pt x="12525" y="15285"/>
                  </a:lnTo>
                  <a:lnTo>
                    <a:pt x="12917" y="15061"/>
                  </a:lnTo>
                  <a:lnTo>
                    <a:pt x="13323" y="14851"/>
                  </a:lnTo>
                  <a:lnTo>
                    <a:pt x="13716" y="14669"/>
                  </a:lnTo>
                  <a:lnTo>
                    <a:pt x="14108" y="14501"/>
                  </a:lnTo>
                  <a:lnTo>
                    <a:pt x="14486" y="14360"/>
                  </a:lnTo>
                  <a:lnTo>
                    <a:pt x="14850" y="14234"/>
                  </a:lnTo>
                  <a:lnTo>
                    <a:pt x="15201" y="14122"/>
                  </a:lnTo>
                  <a:lnTo>
                    <a:pt x="15537" y="14024"/>
                  </a:lnTo>
                  <a:lnTo>
                    <a:pt x="15845" y="13954"/>
                  </a:lnTo>
                  <a:lnTo>
                    <a:pt x="16391" y="13828"/>
                  </a:lnTo>
                  <a:lnTo>
                    <a:pt x="16812" y="13758"/>
                  </a:lnTo>
                  <a:lnTo>
                    <a:pt x="17176" y="13702"/>
                  </a:lnTo>
                  <a:lnTo>
                    <a:pt x="16363" y="10046"/>
                  </a:lnTo>
                  <a:lnTo>
                    <a:pt x="15677" y="10200"/>
                  </a:lnTo>
                  <a:lnTo>
                    <a:pt x="15677" y="10200"/>
                  </a:lnTo>
                  <a:lnTo>
                    <a:pt x="15593" y="10214"/>
                  </a:lnTo>
                  <a:lnTo>
                    <a:pt x="15509" y="10228"/>
                  </a:lnTo>
                  <a:lnTo>
                    <a:pt x="15509" y="10228"/>
                  </a:lnTo>
                  <a:lnTo>
                    <a:pt x="15383" y="10214"/>
                  </a:lnTo>
                  <a:lnTo>
                    <a:pt x="15257" y="10186"/>
                  </a:lnTo>
                  <a:lnTo>
                    <a:pt x="15131" y="10130"/>
                  </a:lnTo>
                  <a:lnTo>
                    <a:pt x="15032" y="10060"/>
                  </a:lnTo>
                  <a:lnTo>
                    <a:pt x="14934" y="9962"/>
                  </a:lnTo>
                  <a:lnTo>
                    <a:pt x="14850" y="9863"/>
                  </a:lnTo>
                  <a:lnTo>
                    <a:pt x="14794" y="9737"/>
                  </a:lnTo>
                  <a:lnTo>
                    <a:pt x="14752" y="9611"/>
                  </a:lnTo>
                  <a:lnTo>
                    <a:pt x="14752" y="9597"/>
                  </a:lnTo>
                  <a:lnTo>
                    <a:pt x="13660" y="4750"/>
                  </a:lnTo>
                  <a:lnTo>
                    <a:pt x="13660" y="4750"/>
                  </a:lnTo>
                  <a:lnTo>
                    <a:pt x="13646" y="4666"/>
                  </a:lnTo>
                  <a:lnTo>
                    <a:pt x="13646" y="4582"/>
                  </a:lnTo>
                  <a:lnTo>
                    <a:pt x="13646" y="4582"/>
                  </a:lnTo>
                  <a:lnTo>
                    <a:pt x="13660" y="4456"/>
                  </a:lnTo>
                  <a:lnTo>
                    <a:pt x="13688" y="4330"/>
                  </a:lnTo>
                  <a:lnTo>
                    <a:pt x="13744" y="4204"/>
                  </a:lnTo>
                  <a:lnTo>
                    <a:pt x="13814" y="4106"/>
                  </a:lnTo>
                  <a:lnTo>
                    <a:pt x="13898" y="4008"/>
                  </a:lnTo>
                  <a:lnTo>
                    <a:pt x="14010" y="3938"/>
                  </a:lnTo>
                  <a:lnTo>
                    <a:pt x="14122" y="3868"/>
                  </a:lnTo>
                  <a:lnTo>
                    <a:pt x="14248" y="3825"/>
                  </a:lnTo>
                  <a:lnTo>
                    <a:pt x="14248" y="3825"/>
                  </a:lnTo>
                  <a:lnTo>
                    <a:pt x="14276" y="3825"/>
                  </a:lnTo>
                  <a:lnTo>
                    <a:pt x="14948" y="3671"/>
                  </a:lnTo>
                  <a:lnTo>
                    <a:pt x="141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9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h="6725" w="3994">
                  <a:moveTo>
                    <a:pt x="2102" y="561"/>
                  </a:moveTo>
                  <a:lnTo>
                    <a:pt x="2144" y="575"/>
                  </a:lnTo>
                  <a:lnTo>
                    <a:pt x="2228" y="603"/>
                  </a:lnTo>
                  <a:lnTo>
                    <a:pt x="2284" y="659"/>
                  </a:lnTo>
                  <a:lnTo>
                    <a:pt x="2312" y="687"/>
                  </a:lnTo>
                  <a:lnTo>
                    <a:pt x="2326" y="729"/>
                  </a:lnTo>
                  <a:lnTo>
                    <a:pt x="3405" y="5576"/>
                  </a:lnTo>
                  <a:lnTo>
                    <a:pt x="3405" y="5618"/>
                  </a:lnTo>
                  <a:lnTo>
                    <a:pt x="3405" y="5660"/>
                  </a:lnTo>
                  <a:lnTo>
                    <a:pt x="3377" y="5744"/>
                  </a:lnTo>
                  <a:lnTo>
                    <a:pt x="3321" y="5800"/>
                  </a:lnTo>
                  <a:lnTo>
                    <a:pt x="3279" y="5828"/>
                  </a:lnTo>
                  <a:lnTo>
                    <a:pt x="3237" y="5842"/>
                  </a:lnTo>
                  <a:lnTo>
                    <a:pt x="1892" y="6136"/>
                  </a:lnTo>
                  <a:lnTo>
                    <a:pt x="1808" y="6136"/>
                  </a:lnTo>
                  <a:lnTo>
                    <a:pt x="1738" y="6108"/>
                  </a:lnTo>
                  <a:lnTo>
                    <a:pt x="1668" y="6052"/>
                  </a:lnTo>
                  <a:lnTo>
                    <a:pt x="1654" y="6010"/>
                  </a:lnTo>
                  <a:lnTo>
                    <a:pt x="1626" y="5968"/>
                  </a:lnTo>
                  <a:lnTo>
                    <a:pt x="547" y="1135"/>
                  </a:lnTo>
                  <a:lnTo>
                    <a:pt x="547" y="1121"/>
                  </a:lnTo>
                  <a:lnTo>
                    <a:pt x="547" y="1079"/>
                  </a:lnTo>
                  <a:lnTo>
                    <a:pt x="547" y="1037"/>
                  </a:lnTo>
                  <a:lnTo>
                    <a:pt x="589" y="967"/>
                  </a:lnTo>
                  <a:lnTo>
                    <a:pt x="645" y="897"/>
                  </a:lnTo>
                  <a:lnTo>
                    <a:pt x="687" y="883"/>
                  </a:lnTo>
                  <a:lnTo>
                    <a:pt x="729" y="869"/>
                  </a:lnTo>
                  <a:lnTo>
                    <a:pt x="2060" y="575"/>
                  </a:lnTo>
                  <a:lnTo>
                    <a:pt x="2102" y="561"/>
                  </a:lnTo>
                  <a:close/>
                  <a:moveTo>
                    <a:pt x="2130" y="0"/>
                  </a:moveTo>
                  <a:lnTo>
                    <a:pt x="1962" y="14"/>
                  </a:lnTo>
                  <a:lnTo>
                    <a:pt x="631" y="322"/>
                  </a:lnTo>
                  <a:lnTo>
                    <a:pt x="603" y="322"/>
                  </a:lnTo>
                  <a:lnTo>
                    <a:pt x="463" y="379"/>
                  </a:lnTo>
                  <a:lnTo>
                    <a:pt x="323" y="449"/>
                  </a:lnTo>
                  <a:lnTo>
                    <a:pt x="211" y="547"/>
                  </a:lnTo>
                  <a:lnTo>
                    <a:pt x="127" y="673"/>
                  </a:lnTo>
                  <a:lnTo>
                    <a:pt x="57" y="799"/>
                  </a:lnTo>
                  <a:lnTo>
                    <a:pt x="15" y="939"/>
                  </a:lnTo>
                  <a:lnTo>
                    <a:pt x="1" y="1093"/>
                  </a:lnTo>
                  <a:lnTo>
                    <a:pt x="15" y="1247"/>
                  </a:lnTo>
                  <a:lnTo>
                    <a:pt x="1107" y="6094"/>
                  </a:lnTo>
                  <a:lnTo>
                    <a:pt x="1107" y="6108"/>
                  </a:lnTo>
                  <a:lnTo>
                    <a:pt x="1149" y="6262"/>
                  </a:lnTo>
                  <a:lnTo>
                    <a:pt x="1233" y="6388"/>
                  </a:lnTo>
                  <a:lnTo>
                    <a:pt x="1331" y="6501"/>
                  </a:lnTo>
                  <a:lnTo>
                    <a:pt x="1443" y="6599"/>
                  </a:lnTo>
                  <a:lnTo>
                    <a:pt x="1584" y="6669"/>
                  </a:lnTo>
                  <a:lnTo>
                    <a:pt x="1724" y="6711"/>
                  </a:lnTo>
                  <a:lnTo>
                    <a:pt x="1878" y="6725"/>
                  </a:lnTo>
                  <a:lnTo>
                    <a:pt x="2032" y="6697"/>
                  </a:lnTo>
                  <a:lnTo>
                    <a:pt x="3377" y="6402"/>
                  </a:lnTo>
                  <a:lnTo>
                    <a:pt x="3391" y="6402"/>
                  </a:lnTo>
                  <a:lnTo>
                    <a:pt x="3531" y="6346"/>
                  </a:lnTo>
                  <a:lnTo>
                    <a:pt x="3671" y="6276"/>
                  </a:lnTo>
                  <a:lnTo>
                    <a:pt x="3783" y="6178"/>
                  </a:lnTo>
                  <a:lnTo>
                    <a:pt x="3881" y="6052"/>
                  </a:lnTo>
                  <a:lnTo>
                    <a:pt x="3951" y="5926"/>
                  </a:lnTo>
                  <a:lnTo>
                    <a:pt x="3993" y="5786"/>
                  </a:lnTo>
                  <a:lnTo>
                    <a:pt x="3993" y="5632"/>
                  </a:lnTo>
                  <a:lnTo>
                    <a:pt x="3979" y="5464"/>
                  </a:lnTo>
                  <a:lnTo>
                    <a:pt x="2900" y="631"/>
                  </a:lnTo>
                  <a:lnTo>
                    <a:pt x="2900" y="617"/>
                  </a:lnTo>
                  <a:lnTo>
                    <a:pt x="2844" y="463"/>
                  </a:lnTo>
                  <a:lnTo>
                    <a:pt x="2774" y="336"/>
                  </a:lnTo>
                  <a:lnTo>
                    <a:pt x="2676" y="224"/>
                  </a:lnTo>
                  <a:lnTo>
                    <a:pt x="2550" y="126"/>
                  </a:lnTo>
                  <a:lnTo>
                    <a:pt x="2424" y="56"/>
                  </a:lnTo>
                  <a:lnTo>
                    <a:pt x="2284" y="14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9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fill="none" h="6725" w="3994">
                  <a:moveTo>
                    <a:pt x="1107" y="6094"/>
                  </a:moveTo>
                  <a:lnTo>
                    <a:pt x="15" y="1247"/>
                  </a:lnTo>
                  <a:lnTo>
                    <a:pt x="15" y="1247"/>
                  </a:lnTo>
                  <a:lnTo>
                    <a:pt x="1" y="1093"/>
                  </a:lnTo>
                  <a:lnTo>
                    <a:pt x="15" y="939"/>
                  </a:lnTo>
                  <a:lnTo>
                    <a:pt x="57" y="799"/>
                  </a:lnTo>
                  <a:lnTo>
                    <a:pt x="127" y="673"/>
                  </a:lnTo>
                  <a:lnTo>
                    <a:pt x="211" y="547"/>
                  </a:lnTo>
                  <a:lnTo>
                    <a:pt x="323" y="449"/>
                  </a:lnTo>
                  <a:lnTo>
                    <a:pt x="463" y="379"/>
                  </a:lnTo>
                  <a:lnTo>
                    <a:pt x="603" y="322"/>
                  </a:lnTo>
                  <a:lnTo>
                    <a:pt x="603" y="322"/>
                  </a:lnTo>
                  <a:lnTo>
                    <a:pt x="631" y="322"/>
                  </a:lnTo>
                  <a:lnTo>
                    <a:pt x="1962" y="14"/>
                  </a:lnTo>
                  <a:lnTo>
                    <a:pt x="1962" y="14"/>
                  </a:lnTo>
                  <a:lnTo>
                    <a:pt x="2130" y="0"/>
                  </a:lnTo>
                  <a:lnTo>
                    <a:pt x="2284" y="14"/>
                  </a:lnTo>
                  <a:lnTo>
                    <a:pt x="2424" y="56"/>
                  </a:lnTo>
                  <a:lnTo>
                    <a:pt x="2550" y="126"/>
                  </a:lnTo>
                  <a:lnTo>
                    <a:pt x="2676" y="224"/>
                  </a:lnTo>
                  <a:lnTo>
                    <a:pt x="2774" y="336"/>
                  </a:lnTo>
                  <a:lnTo>
                    <a:pt x="2844" y="463"/>
                  </a:lnTo>
                  <a:lnTo>
                    <a:pt x="2900" y="617"/>
                  </a:lnTo>
                  <a:lnTo>
                    <a:pt x="2900" y="631"/>
                  </a:lnTo>
                  <a:lnTo>
                    <a:pt x="3979" y="5464"/>
                  </a:lnTo>
                  <a:lnTo>
                    <a:pt x="3979" y="5464"/>
                  </a:lnTo>
                  <a:lnTo>
                    <a:pt x="3993" y="5632"/>
                  </a:lnTo>
                  <a:lnTo>
                    <a:pt x="3993" y="5786"/>
                  </a:lnTo>
                  <a:lnTo>
                    <a:pt x="3951" y="5926"/>
                  </a:lnTo>
                  <a:lnTo>
                    <a:pt x="3881" y="6052"/>
                  </a:lnTo>
                  <a:lnTo>
                    <a:pt x="3783" y="6178"/>
                  </a:lnTo>
                  <a:lnTo>
                    <a:pt x="3671" y="6276"/>
                  </a:lnTo>
                  <a:lnTo>
                    <a:pt x="3531" y="6346"/>
                  </a:lnTo>
                  <a:lnTo>
                    <a:pt x="3391" y="6402"/>
                  </a:lnTo>
                  <a:lnTo>
                    <a:pt x="3377" y="6402"/>
                  </a:lnTo>
                  <a:lnTo>
                    <a:pt x="2032" y="6697"/>
                  </a:lnTo>
                  <a:lnTo>
                    <a:pt x="2032" y="6697"/>
                  </a:lnTo>
                  <a:lnTo>
                    <a:pt x="1878" y="6725"/>
                  </a:lnTo>
                  <a:lnTo>
                    <a:pt x="1724" y="6711"/>
                  </a:lnTo>
                  <a:lnTo>
                    <a:pt x="1584" y="6669"/>
                  </a:lnTo>
                  <a:lnTo>
                    <a:pt x="1443" y="6599"/>
                  </a:lnTo>
                  <a:lnTo>
                    <a:pt x="1331" y="6501"/>
                  </a:lnTo>
                  <a:lnTo>
                    <a:pt x="1233" y="6388"/>
                  </a:lnTo>
                  <a:lnTo>
                    <a:pt x="1149" y="6262"/>
                  </a:lnTo>
                  <a:lnTo>
                    <a:pt x="1107" y="6108"/>
                  </a:lnTo>
                  <a:lnTo>
                    <a:pt x="1107" y="60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6763975" y="3147475"/>
              <a:ext cx="71475" cy="139425"/>
            </a:xfrm>
            <a:custGeom>
              <a:rect b="b" l="l" r="r" t="t"/>
              <a:pathLst>
                <a:path extrusionOk="0" fill="none" h="5577" w="2859">
                  <a:moveTo>
                    <a:pt x="1780" y="169"/>
                  </a:moveTo>
                  <a:lnTo>
                    <a:pt x="1780" y="169"/>
                  </a:lnTo>
                  <a:lnTo>
                    <a:pt x="1766" y="127"/>
                  </a:lnTo>
                  <a:lnTo>
                    <a:pt x="1738" y="99"/>
                  </a:lnTo>
                  <a:lnTo>
                    <a:pt x="1682" y="43"/>
                  </a:lnTo>
                  <a:lnTo>
                    <a:pt x="1598" y="15"/>
                  </a:lnTo>
                  <a:lnTo>
                    <a:pt x="1556" y="1"/>
                  </a:lnTo>
                  <a:lnTo>
                    <a:pt x="1514" y="15"/>
                  </a:lnTo>
                  <a:lnTo>
                    <a:pt x="183" y="309"/>
                  </a:lnTo>
                  <a:lnTo>
                    <a:pt x="183" y="309"/>
                  </a:lnTo>
                  <a:lnTo>
                    <a:pt x="141" y="323"/>
                  </a:lnTo>
                  <a:lnTo>
                    <a:pt x="99" y="337"/>
                  </a:lnTo>
                  <a:lnTo>
                    <a:pt x="43" y="407"/>
                  </a:lnTo>
                  <a:lnTo>
                    <a:pt x="1" y="477"/>
                  </a:lnTo>
                  <a:lnTo>
                    <a:pt x="1" y="519"/>
                  </a:lnTo>
                  <a:lnTo>
                    <a:pt x="1" y="561"/>
                  </a:lnTo>
                  <a:lnTo>
                    <a:pt x="1" y="575"/>
                  </a:lnTo>
                  <a:lnTo>
                    <a:pt x="1080" y="5408"/>
                  </a:lnTo>
                  <a:lnTo>
                    <a:pt x="1080" y="5408"/>
                  </a:lnTo>
                  <a:lnTo>
                    <a:pt x="1108" y="5450"/>
                  </a:lnTo>
                  <a:lnTo>
                    <a:pt x="1122" y="5492"/>
                  </a:lnTo>
                  <a:lnTo>
                    <a:pt x="1192" y="5548"/>
                  </a:lnTo>
                  <a:lnTo>
                    <a:pt x="1262" y="5576"/>
                  </a:lnTo>
                  <a:lnTo>
                    <a:pt x="1304" y="5576"/>
                  </a:lnTo>
                  <a:lnTo>
                    <a:pt x="1346" y="5576"/>
                  </a:lnTo>
                  <a:lnTo>
                    <a:pt x="2691" y="5282"/>
                  </a:lnTo>
                  <a:lnTo>
                    <a:pt x="2691" y="5282"/>
                  </a:lnTo>
                  <a:lnTo>
                    <a:pt x="2733" y="5268"/>
                  </a:lnTo>
                  <a:lnTo>
                    <a:pt x="2775" y="5240"/>
                  </a:lnTo>
                  <a:lnTo>
                    <a:pt x="2831" y="5184"/>
                  </a:lnTo>
                  <a:lnTo>
                    <a:pt x="2859" y="5100"/>
                  </a:lnTo>
                  <a:lnTo>
                    <a:pt x="2859" y="5058"/>
                  </a:lnTo>
                  <a:lnTo>
                    <a:pt x="2859" y="5016"/>
                  </a:lnTo>
                  <a:lnTo>
                    <a:pt x="1780" y="1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9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h="6725" w="3994">
                  <a:moveTo>
                    <a:pt x="2102" y="561"/>
                  </a:moveTo>
                  <a:lnTo>
                    <a:pt x="2186" y="575"/>
                  </a:lnTo>
                  <a:lnTo>
                    <a:pt x="2242" y="617"/>
                  </a:lnTo>
                  <a:lnTo>
                    <a:pt x="2298" y="659"/>
                  </a:lnTo>
                  <a:lnTo>
                    <a:pt x="2326" y="729"/>
                  </a:lnTo>
                  <a:lnTo>
                    <a:pt x="3405" y="5576"/>
                  </a:lnTo>
                  <a:lnTo>
                    <a:pt x="3405" y="5618"/>
                  </a:lnTo>
                  <a:lnTo>
                    <a:pt x="3391" y="5688"/>
                  </a:lnTo>
                  <a:lnTo>
                    <a:pt x="3363" y="5758"/>
                  </a:lnTo>
                  <a:lnTo>
                    <a:pt x="3307" y="5800"/>
                  </a:lnTo>
                  <a:lnTo>
                    <a:pt x="3237" y="5842"/>
                  </a:lnTo>
                  <a:lnTo>
                    <a:pt x="2592" y="5982"/>
                  </a:lnTo>
                  <a:lnTo>
                    <a:pt x="1892" y="6136"/>
                  </a:lnTo>
                  <a:lnTo>
                    <a:pt x="1850" y="6136"/>
                  </a:lnTo>
                  <a:lnTo>
                    <a:pt x="1780" y="6122"/>
                  </a:lnTo>
                  <a:lnTo>
                    <a:pt x="1710" y="6094"/>
                  </a:lnTo>
                  <a:lnTo>
                    <a:pt x="1668" y="6038"/>
                  </a:lnTo>
                  <a:lnTo>
                    <a:pt x="1626" y="5968"/>
                  </a:lnTo>
                  <a:lnTo>
                    <a:pt x="547" y="1135"/>
                  </a:lnTo>
                  <a:lnTo>
                    <a:pt x="547" y="1121"/>
                  </a:lnTo>
                  <a:lnTo>
                    <a:pt x="547" y="1079"/>
                  </a:lnTo>
                  <a:lnTo>
                    <a:pt x="561" y="1009"/>
                  </a:lnTo>
                  <a:lnTo>
                    <a:pt x="603" y="939"/>
                  </a:lnTo>
                  <a:lnTo>
                    <a:pt x="645" y="897"/>
                  </a:lnTo>
                  <a:lnTo>
                    <a:pt x="729" y="869"/>
                  </a:lnTo>
                  <a:lnTo>
                    <a:pt x="2060" y="575"/>
                  </a:lnTo>
                  <a:lnTo>
                    <a:pt x="2102" y="561"/>
                  </a:lnTo>
                  <a:close/>
                  <a:moveTo>
                    <a:pt x="2046" y="0"/>
                  </a:moveTo>
                  <a:lnTo>
                    <a:pt x="1962" y="14"/>
                  </a:lnTo>
                  <a:lnTo>
                    <a:pt x="1303" y="168"/>
                  </a:lnTo>
                  <a:lnTo>
                    <a:pt x="631" y="322"/>
                  </a:lnTo>
                  <a:lnTo>
                    <a:pt x="603" y="322"/>
                  </a:lnTo>
                  <a:lnTo>
                    <a:pt x="477" y="365"/>
                  </a:lnTo>
                  <a:lnTo>
                    <a:pt x="365" y="435"/>
                  </a:lnTo>
                  <a:lnTo>
                    <a:pt x="253" y="505"/>
                  </a:lnTo>
                  <a:lnTo>
                    <a:pt x="169" y="603"/>
                  </a:lnTo>
                  <a:lnTo>
                    <a:pt x="99" y="701"/>
                  </a:lnTo>
                  <a:lnTo>
                    <a:pt x="43" y="827"/>
                  </a:lnTo>
                  <a:lnTo>
                    <a:pt x="15" y="953"/>
                  </a:lnTo>
                  <a:lnTo>
                    <a:pt x="1" y="1079"/>
                  </a:lnTo>
                  <a:lnTo>
                    <a:pt x="1" y="1163"/>
                  </a:lnTo>
                  <a:lnTo>
                    <a:pt x="15" y="1247"/>
                  </a:lnTo>
                  <a:lnTo>
                    <a:pt x="1107" y="6094"/>
                  </a:lnTo>
                  <a:lnTo>
                    <a:pt x="1107" y="6108"/>
                  </a:lnTo>
                  <a:lnTo>
                    <a:pt x="1149" y="6234"/>
                  </a:lnTo>
                  <a:lnTo>
                    <a:pt x="1205" y="6360"/>
                  </a:lnTo>
                  <a:lnTo>
                    <a:pt x="1289" y="6459"/>
                  </a:lnTo>
                  <a:lnTo>
                    <a:pt x="1387" y="6557"/>
                  </a:lnTo>
                  <a:lnTo>
                    <a:pt x="1486" y="6627"/>
                  </a:lnTo>
                  <a:lnTo>
                    <a:pt x="1612" y="6683"/>
                  </a:lnTo>
                  <a:lnTo>
                    <a:pt x="1738" y="6711"/>
                  </a:lnTo>
                  <a:lnTo>
                    <a:pt x="1864" y="6725"/>
                  </a:lnTo>
                  <a:lnTo>
                    <a:pt x="1948" y="6711"/>
                  </a:lnTo>
                  <a:lnTo>
                    <a:pt x="2032" y="6697"/>
                  </a:lnTo>
                  <a:lnTo>
                    <a:pt x="3377" y="6402"/>
                  </a:lnTo>
                  <a:lnTo>
                    <a:pt x="3391" y="6402"/>
                  </a:lnTo>
                  <a:lnTo>
                    <a:pt x="3517" y="6360"/>
                  </a:lnTo>
                  <a:lnTo>
                    <a:pt x="3643" y="6290"/>
                  </a:lnTo>
                  <a:lnTo>
                    <a:pt x="3741" y="6220"/>
                  </a:lnTo>
                  <a:lnTo>
                    <a:pt x="3825" y="6122"/>
                  </a:lnTo>
                  <a:lnTo>
                    <a:pt x="3909" y="6010"/>
                  </a:lnTo>
                  <a:lnTo>
                    <a:pt x="3951" y="5898"/>
                  </a:lnTo>
                  <a:lnTo>
                    <a:pt x="3993" y="5772"/>
                  </a:lnTo>
                  <a:lnTo>
                    <a:pt x="3993" y="5632"/>
                  </a:lnTo>
                  <a:lnTo>
                    <a:pt x="3993" y="5548"/>
                  </a:lnTo>
                  <a:lnTo>
                    <a:pt x="3979" y="5464"/>
                  </a:lnTo>
                  <a:lnTo>
                    <a:pt x="2900" y="631"/>
                  </a:lnTo>
                  <a:lnTo>
                    <a:pt x="2900" y="617"/>
                  </a:lnTo>
                  <a:lnTo>
                    <a:pt x="2858" y="491"/>
                  </a:lnTo>
                  <a:lnTo>
                    <a:pt x="2802" y="365"/>
                  </a:lnTo>
                  <a:lnTo>
                    <a:pt x="2718" y="266"/>
                  </a:lnTo>
                  <a:lnTo>
                    <a:pt x="2620" y="168"/>
                  </a:lnTo>
                  <a:lnTo>
                    <a:pt x="2508" y="98"/>
                  </a:lnTo>
                  <a:lnTo>
                    <a:pt x="2396" y="42"/>
                  </a:lnTo>
                  <a:lnTo>
                    <a:pt x="2270" y="14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9"/>
            <p:cNvSpPr/>
            <p:nvPr/>
          </p:nvSpPr>
          <p:spPr>
            <a:xfrm>
              <a:off x="6763975" y="3147475"/>
              <a:ext cx="71475" cy="139425"/>
            </a:xfrm>
            <a:custGeom>
              <a:rect b="b" l="l" r="r" t="t"/>
              <a:pathLst>
                <a:path extrusionOk="0" fill="none" h="5577" w="2859">
                  <a:moveTo>
                    <a:pt x="1" y="519"/>
                  </a:moveTo>
                  <a:lnTo>
                    <a:pt x="1" y="519"/>
                  </a:lnTo>
                  <a:lnTo>
                    <a:pt x="15" y="449"/>
                  </a:lnTo>
                  <a:lnTo>
                    <a:pt x="57" y="379"/>
                  </a:lnTo>
                  <a:lnTo>
                    <a:pt x="99" y="337"/>
                  </a:lnTo>
                  <a:lnTo>
                    <a:pt x="183" y="309"/>
                  </a:lnTo>
                  <a:lnTo>
                    <a:pt x="1514" y="15"/>
                  </a:lnTo>
                  <a:lnTo>
                    <a:pt x="1514" y="15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640" y="15"/>
                  </a:lnTo>
                  <a:lnTo>
                    <a:pt x="1696" y="57"/>
                  </a:lnTo>
                  <a:lnTo>
                    <a:pt x="1752" y="99"/>
                  </a:lnTo>
                  <a:lnTo>
                    <a:pt x="1780" y="169"/>
                  </a:lnTo>
                  <a:lnTo>
                    <a:pt x="2859" y="5016"/>
                  </a:lnTo>
                  <a:lnTo>
                    <a:pt x="2859" y="5016"/>
                  </a:lnTo>
                  <a:lnTo>
                    <a:pt x="2859" y="5058"/>
                  </a:lnTo>
                  <a:lnTo>
                    <a:pt x="2859" y="5058"/>
                  </a:lnTo>
                  <a:lnTo>
                    <a:pt x="2845" y="5128"/>
                  </a:lnTo>
                  <a:lnTo>
                    <a:pt x="2817" y="5198"/>
                  </a:lnTo>
                  <a:lnTo>
                    <a:pt x="2761" y="5240"/>
                  </a:lnTo>
                  <a:lnTo>
                    <a:pt x="2691" y="5282"/>
                  </a:lnTo>
                  <a:lnTo>
                    <a:pt x="2046" y="5422"/>
                  </a:lnTo>
                  <a:lnTo>
                    <a:pt x="1346" y="5576"/>
                  </a:lnTo>
                  <a:lnTo>
                    <a:pt x="1346" y="5576"/>
                  </a:lnTo>
                  <a:lnTo>
                    <a:pt x="1304" y="5576"/>
                  </a:lnTo>
                  <a:lnTo>
                    <a:pt x="1304" y="5576"/>
                  </a:lnTo>
                  <a:lnTo>
                    <a:pt x="1234" y="5562"/>
                  </a:lnTo>
                  <a:lnTo>
                    <a:pt x="1164" y="5534"/>
                  </a:lnTo>
                  <a:lnTo>
                    <a:pt x="1122" y="5478"/>
                  </a:lnTo>
                  <a:lnTo>
                    <a:pt x="1080" y="5408"/>
                  </a:lnTo>
                  <a:lnTo>
                    <a:pt x="1" y="575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5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9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fill="none" h="6725" w="3994">
                  <a:moveTo>
                    <a:pt x="2130" y="0"/>
                  </a:moveTo>
                  <a:lnTo>
                    <a:pt x="2130" y="0"/>
                  </a:lnTo>
                  <a:lnTo>
                    <a:pt x="2046" y="0"/>
                  </a:lnTo>
                  <a:lnTo>
                    <a:pt x="1962" y="14"/>
                  </a:lnTo>
                  <a:lnTo>
                    <a:pt x="1303" y="168"/>
                  </a:lnTo>
                  <a:lnTo>
                    <a:pt x="631" y="322"/>
                  </a:lnTo>
                  <a:lnTo>
                    <a:pt x="631" y="322"/>
                  </a:lnTo>
                  <a:lnTo>
                    <a:pt x="603" y="322"/>
                  </a:lnTo>
                  <a:lnTo>
                    <a:pt x="603" y="322"/>
                  </a:lnTo>
                  <a:lnTo>
                    <a:pt x="477" y="365"/>
                  </a:lnTo>
                  <a:lnTo>
                    <a:pt x="365" y="435"/>
                  </a:lnTo>
                  <a:lnTo>
                    <a:pt x="253" y="505"/>
                  </a:lnTo>
                  <a:lnTo>
                    <a:pt x="169" y="603"/>
                  </a:lnTo>
                  <a:lnTo>
                    <a:pt x="99" y="701"/>
                  </a:lnTo>
                  <a:lnTo>
                    <a:pt x="43" y="827"/>
                  </a:lnTo>
                  <a:lnTo>
                    <a:pt x="15" y="953"/>
                  </a:lnTo>
                  <a:lnTo>
                    <a:pt x="1" y="1079"/>
                  </a:lnTo>
                  <a:lnTo>
                    <a:pt x="1" y="1079"/>
                  </a:lnTo>
                  <a:lnTo>
                    <a:pt x="1" y="1163"/>
                  </a:lnTo>
                  <a:lnTo>
                    <a:pt x="15" y="1247"/>
                  </a:lnTo>
                  <a:lnTo>
                    <a:pt x="1107" y="6094"/>
                  </a:lnTo>
                  <a:lnTo>
                    <a:pt x="1107" y="6108"/>
                  </a:lnTo>
                  <a:lnTo>
                    <a:pt x="1107" y="6108"/>
                  </a:lnTo>
                  <a:lnTo>
                    <a:pt x="1149" y="6234"/>
                  </a:lnTo>
                  <a:lnTo>
                    <a:pt x="1205" y="6360"/>
                  </a:lnTo>
                  <a:lnTo>
                    <a:pt x="1289" y="6459"/>
                  </a:lnTo>
                  <a:lnTo>
                    <a:pt x="1387" y="6557"/>
                  </a:lnTo>
                  <a:lnTo>
                    <a:pt x="1486" y="6627"/>
                  </a:lnTo>
                  <a:lnTo>
                    <a:pt x="1612" y="6683"/>
                  </a:lnTo>
                  <a:lnTo>
                    <a:pt x="1738" y="6711"/>
                  </a:lnTo>
                  <a:lnTo>
                    <a:pt x="1864" y="6725"/>
                  </a:lnTo>
                  <a:lnTo>
                    <a:pt x="1864" y="6725"/>
                  </a:lnTo>
                  <a:lnTo>
                    <a:pt x="1948" y="6711"/>
                  </a:lnTo>
                  <a:lnTo>
                    <a:pt x="2032" y="6697"/>
                  </a:lnTo>
                  <a:lnTo>
                    <a:pt x="3377" y="6402"/>
                  </a:lnTo>
                  <a:lnTo>
                    <a:pt x="3391" y="6402"/>
                  </a:lnTo>
                  <a:lnTo>
                    <a:pt x="3391" y="6402"/>
                  </a:lnTo>
                  <a:lnTo>
                    <a:pt x="3517" y="6360"/>
                  </a:lnTo>
                  <a:lnTo>
                    <a:pt x="3643" y="6290"/>
                  </a:lnTo>
                  <a:lnTo>
                    <a:pt x="3741" y="6220"/>
                  </a:lnTo>
                  <a:lnTo>
                    <a:pt x="3825" y="6122"/>
                  </a:lnTo>
                  <a:lnTo>
                    <a:pt x="3909" y="6010"/>
                  </a:lnTo>
                  <a:lnTo>
                    <a:pt x="3951" y="5898"/>
                  </a:lnTo>
                  <a:lnTo>
                    <a:pt x="3993" y="5772"/>
                  </a:lnTo>
                  <a:lnTo>
                    <a:pt x="3993" y="5632"/>
                  </a:lnTo>
                  <a:lnTo>
                    <a:pt x="3993" y="5632"/>
                  </a:lnTo>
                  <a:lnTo>
                    <a:pt x="3993" y="5548"/>
                  </a:lnTo>
                  <a:lnTo>
                    <a:pt x="3979" y="5464"/>
                  </a:lnTo>
                  <a:lnTo>
                    <a:pt x="2900" y="631"/>
                  </a:lnTo>
                  <a:lnTo>
                    <a:pt x="2900" y="617"/>
                  </a:lnTo>
                  <a:lnTo>
                    <a:pt x="2900" y="617"/>
                  </a:lnTo>
                  <a:lnTo>
                    <a:pt x="2858" y="491"/>
                  </a:lnTo>
                  <a:lnTo>
                    <a:pt x="2802" y="365"/>
                  </a:lnTo>
                  <a:lnTo>
                    <a:pt x="2718" y="266"/>
                  </a:lnTo>
                  <a:lnTo>
                    <a:pt x="2620" y="168"/>
                  </a:lnTo>
                  <a:lnTo>
                    <a:pt x="2508" y="98"/>
                  </a:lnTo>
                  <a:lnTo>
                    <a:pt x="2396" y="42"/>
                  </a:lnTo>
                  <a:lnTo>
                    <a:pt x="2270" y="14"/>
                  </a:lnTo>
                  <a:lnTo>
                    <a:pt x="2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9"/>
            <p:cNvSpPr/>
            <p:nvPr/>
          </p:nvSpPr>
          <p:spPr>
            <a:xfrm>
              <a:off x="1690925" y="2414450"/>
              <a:ext cx="317325" cy="108950"/>
            </a:xfrm>
            <a:custGeom>
              <a:rect b="b" l="l" r="r" t="t"/>
              <a:pathLst>
                <a:path extrusionOk="0" h="4358" w="12693">
                  <a:moveTo>
                    <a:pt x="11389" y="0"/>
                  </a:moveTo>
                  <a:lnTo>
                    <a:pt x="10563" y="14"/>
                  </a:lnTo>
                  <a:lnTo>
                    <a:pt x="9596" y="42"/>
                  </a:lnTo>
                  <a:lnTo>
                    <a:pt x="8532" y="98"/>
                  </a:lnTo>
                  <a:lnTo>
                    <a:pt x="7397" y="182"/>
                  </a:lnTo>
                  <a:lnTo>
                    <a:pt x="6220" y="267"/>
                  </a:lnTo>
                  <a:lnTo>
                    <a:pt x="3937" y="449"/>
                  </a:lnTo>
                  <a:lnTo>
                    <a:pt x="1947" y="617"/>
                  </a:lnTo>
                  <a:lnTo>
                    <a:pt x="0" y="799"/>
                  </a:lnTo>
                  <a:lnTo>
                    <a:pt x="532" y="3713"/>
                  </a:lnTo>
                  <a:lnTo>
                    <a:pt x="3586" y="3713"/>
                  </a:lnTo>
                  <a:lnTo>
                    <a:pt x="3881" y="3839"/>
                  </a:lnTo>
                  <a:lnTo>
                    <a:pt x="4189" y="3965"/>
                  </a:lnTo>
                  <a:lnTo>
                    <a:pt x="4595" y="4091"/>
                  </a:lnTo>
                  <a:lnTo>
                    <a:pt x="5029" y="4217"/>
                  </a:lnTo>
                  <a:lnTo>
                    <a:pt x="5253" y="4273"/>
                  </a:lnTo>
                  <a:lnTo>
                    <a:pt x="5478" y="4315"/>
                  </a:lnTo>
                  <a:lnTo>
                    <a:pt x="5702" y="4343"/>
                  </a:lnTo>
                  <a:lnTo>
                    <a:pt x="5912" y="4357"/>
                  </a:lnTo>
                  <a:lnTo>
                    <a:pt x="6108" y="4357"/>
                  </a:lnTo>
                  <a:lnTo>
                    <a:pt x="6290" y="4329"/>
                  </a:lnTo>
                  <a:lnTo>
                    <a:pt x="6388" y="4301"/>
                  </a:lnTo>
                  <a:lnTo>
                    <a:pt x="6514" y="4259"/>
                  </a:lnTo>
                  <a:lnTo>
                    <a:pt x="6836" y="4119"/>
                  </a:lnTo>
                  <a:lnTo>
                    <a:pt x="7257" y="3923"/>
                  </a:lnTo>
                  <a:lnTo>
                    <a:pt x="7719" y="3671"/>
                  </a:lnTo>
                  <a:lnTo>
                    <a:pt x="8251" y="3391"/>
                  </a:lnTo>
                  <a:lnTo>
                    <a:pt x="8798" y="3068"/>
                  </a:lnTo>
                  <a:lnTo>
                    <a:pt x="9372" y="2732"/>
                  </a:lnTo>
                  <a:lnTo>
                    <a:pt x="9947" y="2382"/>
                  </a:lnTo>
                  <a:lnTo>
                    <a:pt x="10507" y="2032"/>
                  </a:lnTo>
                  <a:lnTo>
                    <a:pt x="11039" y="1681"/>
                  </a:lnTo>
                  <a:lnTo>
                    <a:pt x="11530" y="1331"/>
                  </a:lnTo>
                  <a:lnTo>
                    <a:pt x="11950" y="1023"/>
                  </a:lnTo>
                  <a:lnTo>
                    <a:pt x="12286" y="743"/>
                  </a:lnTo>
                  <a:lnTo>
                    <a:pt x="12426" y="603"/>
                  </a:lnTo>
                  <a:lnTo>
                    <a:pt x="12538" y="491"/>
                  </a:lnTo>
                  <a:lnTo>
                    <a:pt x="12622" y="379"/>
                  </a:lnTo>
                  <a:lnTo>
                    <a:pt x="12664" y="295"/>
                  </a:lnTo>
                  <a:lnTo>
                    <a:pt x="12692" y="210"/>
                  </a:lnTo>
                  <a:lnTo>
                    <a:pt x="12692" y="182"/>
                  </a:lnTo>
                  <a:lnTo>
                    <a:pt x="12678" y="154"/>
                  </a:lnTo>
                  <a:lnTo>
                    <a:pt x="12650" y="126"/>
                  </a:lnTo>
                  <a:lnTo>
                    <a:pt x="12608" y="98"/>
                  </a:lnTo>
                  <a:lnTo>
                    <a:pt x="12482" y="70"/>
                  </a:lnTo>
                  <a:lnTo>
                    <a:pt x="12286" y="28"/>
                  </a:lnTo>
                  <a:lnTo>
                    <a:pt x="12048" y="14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9"/>
            <p:cNvSpPr/>
            <p:nvPr/>
          </p:nvSpPr>
          <p:spPr>
            <a:xfrm>
              <a:off x="1690925" y="2414450"/>
              <a:ext cx="317325" cy="108950"/>
            </a:xfrm>
            <a:custGeom>
              <a:rect b="b" l="l" r="r" t="t"/>
              <a:pathLst>
                <a:path extrusionOk="0" fill="none" h="4358" w="12693">
                  <a:moveTo>
                    <a:pt x="532" y="3713"/>
                  </a:moveTo>
                  <a:lnTo>
                    <a:pt x="3586" y="3713"/>
                  </a:lnTo>
                  <a:lnTo>
                    <a:pt x="3586" y="3713"/>
                  </a:lnTo>
                  <a:lnTo>
                    <a:pt x="3881" y="3839"/>
                  </a:lnTo>
                  <a:lnTo>
                    <a:pt x="4189" y="3965"/>
                  </a:lnTo>
                  <a:lnTo>
                    <a:pt x="4595" y="4091"/>
                  </a:lnTo>
                  <a:lnTo>
                    <a:pt x="5029" y="4217"/>
                  </a:lnTo>
                  <a:lnTo>
                    <a:pt x="5253" y="4273"/>
                  </a:lnTo>
                  <a:lnTo>
                    <a:pt x="5478" y="4315"/>
                  </a:lnTo>
                  <a:lnTo>
                    <a:pt x="5702" y="4343"/>
                  </a:lnTo>
                  <a:lnTo>
                    <a:pt x="5912" y="4357"/>
                  </a:lnTo>
                  <a:lnTo>
                    <a:pt x="6108" y="4357"/>
                  </a:lnTo>
                  <a:lnTo>
                    <a:pt x="6290" y="4329"/>
                  </a:lnTo>
                  <a:lnTo>
                    <a:pt x="6290" y="4329"/>
                  </a:lnTo>
                  <a:lnTo>
                    <a:pt x="6388" y="4301"/>
                  </a:lnTo>
                  <a:lnTo>
                    <a:pt x="6514" y="4259"/>
                  </a:lnTo>
                  <a:lnTo>
                    <a:pt x="6836" y="4119"/>
                  </a:lnTo>
                  <a:lnTo>
                    <a:pt x="7257" y="3923"/>
                  </a:lnTo>
                  <a:lnTo>
                    <a:pt x="7719" y="3671"/>
                  </a:lnTo>
                  <a:lnTo>
                    <a:pt x="8251" y="3391"/>
                  </a:lnTo>
                  <a:lnTo>
                    <a:pt x="8798" y="3068"/>
                  </a:lnTo>
                  <a:lnTo>
                    <a:pt x="9372" y="2732"/>
                  </a:lnTo>
                  <a:lnTo>
                    <a:pt x="9947" y="2382"/>
                  </a:lnTo>
                  <a:lnTo>
                    <a:pt x="10507" y="2032"/>
                  </a:lnTo>
                  <a:lnTo>
                    <a:pt x="11039" y="1681"/>
                  </a:lnTo>
                  <a:lnTo>
                    <a:pt x="11530" y="1331"/>
                  </a:lnTo>
                  <a:lnTo>
                    <a:pt x="11950" y="1023"/>
                  </a:lnTo>
                  <a:lnTo>
                    <a:pt x="12286" y="743"/>
                  </a:lnTo>
                  <a:lnTo>
                    <a:pt x="12426" y="603"/>
                  </a:lnTo>
                  <a:lnTo>
                    <a:pt x="12538" y="491"/>
                  </a:lnTo>
                  <a:lnTo>
                    <a:pt x="12622" y="379"/>
                  </a:lnTo>
                  <a:lnTo>
                    <a:pt x="12664" y="295"/>
                  </a:lnTo>
                  <a:lnTo>
                    <a:pt x="12692" y="210"/>
                  </a:lnTo>
                  <a:lnTo>
                    <a:pt x="12692" y="182"/>
                  </a:lnTo>
                  <a:lnTo>
                    <a:pt x="12678" y="154"/>
                  </a:lnTo>
                  <a:lnTo>
                    <a:pt x="12678" y="154"/>
                  </a:lnTo>
                  <a:lnTo>
                    <a:pt x="12650" y="126"/>
                  </a:lnTo>
                  <a:lnTo>
                    <a:pt x="12608" y="98"/>
                  </a:lnTo>
                  <a:lnTo>
                    <a:pt x="12482" y="70"/>
                  </a:lnTo>
                  <a:lnTo>
                    <a:pt x="12286" y="28"/>
                  </a:lnTo>
                  <a:lnTo>
                    <a:pt x="12048" y="14"/>
                  </a:lnTo>
                  <a:lnTo>
                    <a:pt x="11740" y="0"/>
                  </a:lnTo>
                  <a:lnTo>
                    <a:pt x="11389" y="0"/>
                  </a:lnTo>
                  <a:lnTo>
                    <a:pt x="10563" y="14"/>
                  </a:lnTo>
                  <a:lnTo>
                    <a:pt x="9596" y="42"/>
                  </a:lnTo>
                  <a:lnTo>
                    <a:pt x="8532" y="98"/>
                  </a:lnTo>
                  <a:lnTo>
                    <a:pt x="7397" y="182"/>
                  </a:lnTo>
                  <a:lnTo>
                    <a:pt x="6220" y="267"/>
                  </a:lnTo>
                  <a:lnTo>
                    <a:pt x="3937" y="449"/>
                  </a:lnTo>
                  <a:lnTo>
                    <a:pt x="1947" y="617"/>
                  </a:lnTo>
                  <a:lnTo>
                    <a:pt x="0" y="799"/>
                  </a:lnTo>
                  <a:lnTo>
                    <a:pt x="532" y="37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9"/>
            <p:cNvSpPr/>
            <p:nvPr/>
          </p:nvSpPr>
          <p:spPr>
            <a:xfrm>
              <a:off x="1491275" y="3359725"/>
              <a:ext cx="303325" cy="1662925"/>
            </a:xfrm>
            <a:custGeom>
              <a:rect b="b" l="l" r="r" t="t"/>
              <a:pathLst>
                <a:path extrusionOk="0" h="66517" w="12133">
                  <a:moveTo>
                    <a:pt x="1093" y="0"/>
                  </a:moveTo>
                  <a:lnTo>
                    <a:pt x="1542" y="12104"/>
                  </a:lnTo>
                  <a:lnTo>
                    <a:pt x="1808" y="19291"/>
                  </a:lnTo>
                  <a:lnTo>
                    <a:pt x="2186" y="29728"/>
                  </a:lnTo>
                  <a:lnTo>
                    <a:pt x="2018" y="30428"/>
                  </a:lnTo>
                  <a:lnTo>
                    <a:pt x="1850" y="31129"/>
                  </a:lnTo>
                  <a:lnTo>
                    <a:pt x="1696" y="31843"/>
                  </a:lnTo>
                  <a:lnTo>
                    <a:pt x="1542" y="32572"/>
                  </a:lnTo>
                  <a:lnTo>
                    <a:pt x="1402" y="33300"/>
                  </a:lnTo>
                  <a:lnTo>
                    <a:pt x="1276" y="34043"/>
                  </a:lnTo>
                  <a:lnTo>
                    <a:pt x="1150" y="34785"/>
                  </a:lnTo>
                  <a:lnTo>
                    <a:pt x="1037" y="35528"/>
                  </a:lnTo>
                  <a:lnTo>
                    <a:pt x="827" y="37055"/>
                  </a:lnTo>
                  <a:lnTo>
                    <a:pt x="645" y="38582"/>
                  </a:lnTo>
                  <a:lnTo>
                    <a:pt x="491" y="40123"/>
                  </a:lnTo>
                  <a:lnTo>
                    <a:pt x="351" y="41678"/>
                  </a:lnTo>
                  <a:lnTo>
                    <a:pt x="239" y="43219"/>
                  </a:lnTo>
                  <a:lnTo>
                    <a:pt x="155" y="44760"/>
                  </a:lnTo>
                  <a:lnTo>
                    <a:pt x="85" y="46301"/>
                  </a:lnTo>
                  <a:lnTo>
                    <a:pt x="43" y="47814"/>
                  </a:lnTo>
                  <a:lnTo>
                    <a:pt x="15" y="49313"/>
                  </a:lnTo>
                  <a:lnTo>
                    <a:pt x="1" y="50784"/>
                  </a:lnTo>
                  <a:lnTo>
                    <a:pt x="1" y="52213"/>
                  </a:lnTo>
                  <a:lnTo>
                    <a:pt x="1" y="53614"/>
                  </a:lnTo>
                  <a:lnTo>
                    <a:pt x="29" y="54958"/>
                  </a:lnTo>
                  <a:lnTo>
                    <a:pt x="57" y="56275"/>
                  </a:lnTo>
                  <a:lnTo>
                    <a:pt x="99" y="57522"/>
                  </a:lnTo>
                  <a:lnTo>
                    <a:pt x="141" y="58713"/>
                  </a:lnTo>
                  <a:lnTo>
                    <a:pt x="253" y="60898"/>
                  </a:lnTo>
                  <a:lnTo>
                    <a:pt x="365" y="62790"/>
                  </a:lnTo>
                  <a:lnTo>
                    <a:pt x="477" y="64331"/>
                  </a:lnTo>
                  <a:lnTo>
                    <a:pt x="575" y="65479"/>
                  </a:lnTo>
                  <a:lnTo>
                    <a:pt x="659" y="66460"/>
                  </a:lnTo>
                  <a:lnTo>
                    <a:pt x="3713" y="66516"/>
                  </a:lnTo>
                  <a:lnTo>
                    <a:pt x="4007" y="65129"/>
                  </a:lnTo>
                  <a:lnTo>
                    <a:pt x="4288" y="63742"/>
                  </a:lnTo>
                  <a:lnTo>
                    <a:pt x="4834" y="60898"/>
                  </a:lnTo>
                  <a:lnTo>
                    <a:pt x="5366" y="57984"/>
                  </a:lnTo>
                  <a:lnTo>
                    <a:pt x="5871" y="55042"/>
                  </a:lnTo>
                  <a:lnTo>
                    <a:pt x="6361" y="52059"/>
                  </a:lnTo>
                  <a:lnTo>
                    <a:pt x="6823" y="49047"/>
                  </a:lnTo>
                  <a:lnTo>
                    <a:pt x="7272" y="46035"/>
                  </a:lnTo>
                  <a:lnTo>
                    <a:pt x="7706" y="43009"/>
                  </a:lnTo>
                  <a:lnTo>
                    <a:pt x="8112" y="40011"/>
                  </a:lnTo>
                  <a:lnTo>
                    <a:pt x="8490" y="37027"/>
                  </a:lnTo>
                  <a:lnTo>
                    <a:pt x="8855" y="34071"/>
                  </a:lnTo>
                  <a:lnTo>
                    <a:pt x="9205" y="31171"/>
                  </a:lnTo>
                  <a:lnTo>
                    <a:pt x="9527" y="28327"/>
                  </a:lnTo>
                  <a:lnTo>
                    <a:pt x="9835" y="25553"/>
                  </a:lnTo>
                  <a:lnTo>
                    <a:pt x="10115" y="22849"/>
                  </a:lnTo>
                  <a:lnTo>
                    <a:pt x="10382" y="20244"/>
                  </a:lnTo>
                  <a:lnTo>
                    <a:pt x="10606" y="17932"/>
                  </a:lnTo>
                  <a:lnTo>
                    <a:pt x="10830" y="15719"/>
                  </a:lnTo>
                  <a:lnTo>
                    <a:pt x="11194" y="11614"/>
                  </a:lnTo>
                  <a:lnTo>
                    <a:pt x="11418" y="9092"/>
                  </a:lnTo>
                  <a:lnTo>
                    <a:pt x="11600" y="6837"/>
                  </a:lnTo>
                  <a:lnTo>
                    <a:pt x="11895" y="3180"/>
                  </a:lnTo>
                  <a:lnTo>
                    <a:pt x="12077" y="841"/>
                  </a:lnTo>
                  <a:lnTo>
                    <a:pt x="12133" y="28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9"/>
            <p:cNvSpPr/>
            <p:nvPr/>
          </p:nvSpPr>
          <p:spPr>
            <a:xfrm>
              <a:off x="1491275" y="3359725"/>
              <a:ext cx="303325" cy="1662925"/>
            </a:xfrm>
            <a:custGeom>
              <a:rect b="b" l="l" r="r" t="t"/>
              <a:pathLst>
                <a:path extrusionOk="0" fill="none" h="66517" w="12133">
                  <a:moveTo>
                    <a:pt x="12133" y="28"/>
                  </a:moveTo>
                  <a:lnTo>
                    <a:pt x="12133" y="28"/>
                  </a:lnTo>
                  <a:lnTo>
                    <a:pt x="12077" y="841"/>
                  </a:lnTo>
                  <a:lnTo>
                    <a:pt x="11895" y="3180"/>
                  </a:lnTo>
                  <a:lnTo>
                    <a:pt x="11600" y="6837"/>
                  </a:lnTo>
                  <a:lnTo>
                    <a:pt x="11418" y="9092"/>
                  </a:lnTo>
                  <a:lnTo>
                    <a:pt x="11194" y="11614"/>
                  </a:lnTo>
                  <a:lnTo>
                    <a:pt x="11194" y="11614"/>
                  </a:lnTo>
                  <a:lnTo>
                    <a:pt x="10830" y="15719"/>
                  </a:lnTo>
                  <a:lnTo>
                    <a:pt x="10606" y="17932"/>
                  </a:lnTo>
                  <a:lnTo>
                    <a:pt x="10382" y="20244"/>
                  </a:lnTo>
                  <a:lnTo>
                    <a:pt x="10382" y="20244"/>
                  </a:lnTo>
                  <a:lnTo>
                    <a:pt x="10115" y="22849"/>
                  </a:lnTo>
                  <a:lnTo>
                    <a:pt x="9835" y="25553"/>
                  </a:lnTo>
                  <a:lnTo>
                    <a:pt x="9527" y="28327"/>
                  </a:lnTo>
                  <a:lnTo>
                    <a:pt x="9205" y="31171"/>
                  </a:lnTo>
                  <a:lnTo>
                    <a:pt x="8855" y="34071"/>
                  </a:lnTo>
                  <a:lnTo>
                    <a:pt x="8490" y="37027"/>
                  </a:lnTo>
                  <a:lnTo>
                    <a:pt x="8112" y="40011"/>
                  </a:lnTo>
                  <a:lnTo>
                    <a:pt x="7706" y="43009"/>
                  </a:lnTo>
                  <a:lnTo>
                    <a:pt x="7272" y="46035"/>
                  </a:lnTo>
                  <a:lnTo>
                    <a:pt x="6823" y="49047"/>
                  </a:lnTo>
                  <a:lnTo>
                    <a:pt x="6361" y="52059"/>
                  </a:lnTo>
                  <a:lnTo>
                    <a:pt x="5871" y="55042"/>
                  </a:lnTo>
                  <a:lnTo>
                    <a:pt x="5366" y="57984"/>
                  </a:lnTo>
                  <a:lnTo>
                    <a:pt x="4834" y="60898"/>
                  </a:lnTo>
                  <a:lnTo>
                    <a:pt x="4288" y="63742"/>
                  </a:lnTo>
                  <a:lnTo>
                    <a:pt x="4007" y="65129"/>
                  </a:lnTo>
                  <a:lnTo>
                    <a:pt x="3713" y="66516"/>
                  </a:lnTo>
                  <a:lnTo>
                    <a:pt x="659" y="66460"/>
                  </a:lnTo>
                  <a:lnTo>
                    <a:pt x="659" y="66460"/>
                  </a:lnTo>
                  <a:lnTo>
                    <a:pt x="575" y="65479"/>
                  </a:lnTo>
                  <a:lnTo>
                    <a:pt x="477" y="64331"/>
                  </a:lnTo>
                  <a:lnTo>
                    <a:pt x="365" y="62790"/>
                  </a:lnTo>
                  <a:lnTo>
                    <a:pt x="253" y="60898"/>
                  </a:lnTo>
                  <a:lnTo>
                    <a:pt x="141" y="58713"/>
                  </a:lnTo>
                  <a:lnTo>
                    <a:pt x="99" y="57522"/>
                  </a:lnTo>
                  <a:lnTo>
                    <a:pt x="57" y="56275"/>
                  </a:lnTo>
                  <a:lnTo>
                    <a:pt x="29" y="54958"/>
                  </a:lnTo>
                  <a:lnTo>
                    <a:pt x="1" y="53614"/>
                  </a:lnTo>
                  <a:lnTo>
                    <a:pt x="1" y="52213"/>
                  </a:lnTo>
                  <a:lnTo>
                    <a:pt x="1" y="50784"/>
                  </a:lnTo>
                  <a:lnTo>
                    <a:pt x="15" y="49313"/>
                  </a:lnTo>
                  <a:lnTo>
                    <a:pt x="43" y="47814"/>
                  </a:lnTo>
                  <a:lnTo>
                    <a:pt x="85" y="46301"/>
                  </a:lnTo>
                  <a:lnTo>
                    <a:pt x="155" y="44760"/>
                  </a:lnTo>
                  <a:lnTo>
                    <a:pt x="239" y="43219"/>
                  </a:lnTo>
                  <a:lnTo>
                    <a:pt x="351" y="41678"/>
                  </a:lnTo>
                  <a:lnTo>
                    <a:pt x="491" y="40123"/>
                  </a:lnTo>
                  <a:lnTo>
                    <a:pt x="645" y="38582"/>
                  </a:lnTo>
                  <a:lnTo>
                    <a:pt x="827" y="37055"/>
                  </a:lnTo>
                  <a:lnTo>
                    <a:pt x="1037" y="35528"/>
                  </a:lnTo>
                  <a:lnTo>
                    <a:pt x="1150" y="34785"/>
                  </a:lnTo>
                  <a:lnTo>
                    <a:pt x="1276" y="34043"/>
                  </a:lnTo>
                  <a:lnTo>
                    <a:pt x="1402" y="33300"/>
                  </a:lnTo>
                  <a:lnTo>
                    <a:pt x="1542" y="32572"/>
                  </a:lnTo>
                  <a:lnTo>
                    <a:pt x="1696" y="31843"/>
                  </a:lnTo>
                  <a:lnTo>
                    <a:pt x="1850" y="31129"/>
                  </a:lnTo>
                  <a:lnTo>
                    <a:pt x="2018" y="30428"/>
                  </a:lnTo>
                  <a:lnTo>
                    <a:pt x="2186" y="29728"/>
                  </a:lnTo>
                  <a:lnTo>
                    <a:pt x="1808" y="19291"/>
                  </a:lnTo>
                  <a:lnTo>
                    <a:pt x="1542" y="12104"/>
                  </a:lnTo>
                  <a:lnTo>
                    <a:pt x="1093" y="0"/>
                  </a:lnTo>
                  <a:lnTo>
                    <a:pt x="12133" y="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9"/>
            <p:cNvSpPr/>
            <p:nvPr/>
          </p:nvSpPr>
          <p:spPr>
            <a:xfrm>
              <a:off x="888525" y="3366725"/>
              <a:ext cx="565300" cy="1649950"/>
            </a:xfrm>
            <a:custGeom>
              <a:rect b="b" l="l" r="r" t="t"/>
              <a:pathLst>
                <a:path extrusionOk="0" h="65998" w="22612">
                  <a:moveTo>
                    <a:pt x="11713" y="0"/>
                  </a:moveTo>
                  <a:lnTo>
                    <a:pt x="10018" y="12623"/>
                  </a:lnTo>
                  <a:lnTo>
                    <a:pt x="9401" y="17204"/>
                  </a:lnTo>
                  <a:lnTo>
                    <a:pt x="7748" y="29490"/>
                  </a:lnTo>
                  <a:lnTo>
                    <a:pt x="7468" y="30148"/>
                  </a:lnTo>
                  <a:lnTo>
                    <a:pt x="7174" y="30807"/>
                  </a:lnTo>
                  <a:lnTo>
                    <a:pt x="6908" y="31493"/>
                  </a:lnTo>
                  <a:lnTo>
                    <a:pt x="6641" y="32180"/>
                  </a:lnTo>
                  <a:lnTo>
                    <a:pt x="6375" y="32866"/>
                  </a:lnTo>
                  <a:lnTo>
                    <a:pt x="6123" y="33581"/>
                  </a:lnTo>
                  <a:lnTo>
                    <a:pt x="5871" y="34295"/>
                  </a:lnTo>
                  <a:lnTo>
                    <a:pt x="5633" y="35009"/>
                  </a:lnTo>
                  <a:lnTo>
                    <a:pt x="5156" y="36466"/>
                  </a:lnTo>
                  <a:lnTo>
                    <a:pt x="4722" y="37951"/>
                  </a:lnTo>
                  <a:lnTo>
                    <a:pt x="4302" y="39436"/>
                  </a:lnTo>
                  <a:lnTo>
                    <a:pt x="3910" y="40949"/>
                  </a:lnTo>
                  <a:lnTo>
                    <a:pt x="3531" y="42448"/>
                  </a:lnTo>
                  <a:lnTo>
                    <a:pt x="3195" y="43961"/>
                  </a:lnTo>
                  <a:lnTo>
                    <a:pt x="2859" y="45460"/>
                  </a:lnTo>
                  <a:lnTo>
                    <a:pt x="2551" y="46945"/>
                  </a:lnTo>
                  <a:lnTo>
                    <a:pt x="2270" y="48416"/>
                  </a:lnTo>
                  <a:lnTo>
                    <a:pt x="2004" y="49859"/>
                  </a:lnTo>
                  <a:lnTo>
                    <a:pt x="1766" y="51274"/>
                  </a:lnTo>
                  <a:lnTo>
                    <a:pt x="1528" y="52647"/>
                  </a:lnTo>
                  <a:lnTo>
                    <a:pt x="1332" y="53992"/>
                  </a:lnTo>
                  <a:lnTo>
                    <a:pt x="1136" y="55281"/>
                  </a:lnTo>
                  <a:lnTo>
                    <a:pt x="968" y="56514"/>
                  </a:lnTo>
                  <a:lnTo>
                    <a:pt x="800" y="57704"/>
                  </a:lnTo>
                  <a:lnTo>
                    <a:pt x="533" y="59876"/>
                  </a:lnTo>
                  <a:lnTo>
                    <a:pt x="323" y="61753"/>
                  </a:lnTo>
                  <a:lnTo>
                    <a:pt x="183" y="63294"/>
                  </a:lnTo>
                  <a:lnTo>
                    <a:pt x="71" y="64443"/>
                  </a:lnTo>
                  <a:lnTo>
                    <a:pt x="1" y="65424"/>
                  </a:lnTo>
                  <a:lnTo>
                    <a:pt x="2999" y="65998"/>
                  </a:lnTo>
                  <a:lnTo>
                    <a:pt x="3573" y="64569"/>
                  </a:lnTo>
                  <a:lnTo>
                    <a:pt x="4134" y="63126"/>
                  </a:lnTo>
                  <a:lnTo>
                    <a:pt x="4680" y="61655"/>
                  </a:lnTo>
                  <a:lnTo>
                    <a:pt x="5240" y="60170"/>
                  </a:lnTo>
                  <a:lnTo>
                    <a:pt x="5801" y="58671"/>
                  </a:lnTo>
                  <a:lnTo>
                    <a:pt x="6347" y="57144"/>
                  </a:lnTo>
                  <a:lnTo>
                    <a:pt x="7426" y="54062"/>
                  </a:lnTo>
                  <a:lnTo>
                    <a:pt x="8491" y="50952"/>
                  </a:lnTo>
                  <a:lnTo>
                    <a:pt x="9541" y="47800"/>
                  </a:lnTo>
                  <a:lnTo>
                    <a:pt x="10564" y="44648"/>
                  </a:lnTo>
                  <a:lnTo>
                    <a:pt x="11573" y="41496"/>
                  </a:lnTo>
                  <a:lnTo>
                    <a:pt x="12539" y="38372"/>
                  </a:lnTo>
                  <a:lnTo>
                    <a:pt x="13478" y="35262"/>
                  </a:lnTo>
                  <a:lnTo>
                    <a:pt x="14388" y="32222"/>
                  </a:lnTo>
                  <a:lnTo>
                    <a:pt x="15257" y="29224"/>
                  </a:lnTo>
                  <a:lnTo>
                    <a:pt x="16098" y="26324"/>
                  </a:lnTo>
                  <a:lnTo>
                    <a:pt x="16896" y="23494"/>
                  </a:lnTo>
                  <a:lnTo>
                    <a:pt x="17653" y="20790"/>
                  </a:lnTo>
                  <a:lnTo>
                    <a:pt x="18367" y="18198"/>
                  </a:lnTo>
                  <a:lnTo>
                    <a:pt x="19222" y="15032"/>
                  </a:lnTo>
                  <a:lnTo>
                    <a:pt x="19992" y="12132"/>
                  </a:lnTo>
                  <a:lnTo>
                    <a:pt x="21099" y="7888"/>
                  </a:lnTo>
                  <a:lnTo>
                    <a:pt x="21925" y="4651"/>
                  </a:lnTo>
                  <a:lnTo>
                    <a:pt x="22430" y="2606"/>
                  </a:lnTo>
                  <a:lnTo>
                    <a:pt x="22612" y="1878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888525" y="3366725"/>
              <a:ext cx="565300" cy="1649950"/>
            </a:xfrm>
            <a:custGeom>
              <a:rect b="b" l="l" r="r" t="t"/>
              <a:pathLst>
                <a:path extrusionOk="0" fill="none" h="65998" w="22612">
                  <a:moveTo>
                    <a:pt x="22612" y="1878"/>
                  </a:moveTo>
                  <a:lnTo>
                    <a:pt x="22612" y="1878"/>
                  </a:lnTo>
                  <a:lnTo>
                    <a:pt x="22430" y="2606"/>
                  </a:lnTo>
                  <a:lnTo>
                    <a:pt x="21925" y="4651"/>
                  </a:lnTo>
                  <a:lnTo>
                    <a:pt x="21099" y="7888"/>
                  </a:lnTo>
                  <a:lnTo>
                    <a:pt x="19992" y="12132"/>
                  </a:lnTo>
                  <a:lnTo>
                    <a:pt x="19992" y="12132"/>
                  </a:lnTo>
                  <a:lnTo>
                    <a:pt x="19222" y="15032"/>
                  </a:lnTo>
                  <a:lnTo>
                    <a:pt x="18367" y="18198"/>
                  </a:lnTo>
                  <a:lnTo>
                    <a:pt x="18367" y="18198"/>
                  </a:lnTo>
                  <a:lnTo>
                    <a:pt x="17653" y="20790"/>
                  </a:lnTo>
                  <a:lnTo>
                    <a:pt x="16896" y="23494"/>
                  </a:lnTo>
                  <a:lnTo>
                    <a:pt x="16098" y="26324"/>
                  </a:lnTo>
                  <a:lnTo>
                    <a:pt x="15257" y="29224"/>
                  </a:lnTo>
                  <a:lnTo>
                    <a:pt x="14388" y="32222"/>
                  </a:lnTo>
                  <a:lnTo>
                    <a:pt x="13478" y="35262"/>
                  </a:lnTo>
                  <a:lnTo>
                    <a:pt x="12539" y="38372"/>
                  </a:lnTo>
                  <a:lnTo>
                    <a:pt x="11573" y="41496"/>
                  </a:lnTo>
                  <a:lnTo>
                    <a:pt x="10564" y="44648"/>
                  </a:lnTo>
                  <a:lnTo>
                    <a:pt x="9541" y="47800"/>
                  </a:lnTo>
                  <a:lnTo>
                    <a:pt x="8491" y="50952"/>
                  </a:lnTo>
                  <a:lnTo>
                    <a:pt x="7426" y="54062"/>
                  </a:lnTo>
                  <a:lnTo>
                    <a:pt x="6347" y="57144"/>
                  </a:lnTo>
                  <a:lnTo>
                    <a:pt x="5801" y="58671"/>
                  </a:lnTo>
                  <a:lnTo>
                    <a:pt x="5240" y="60170"/>
                  </a:lnTo>
                  <a:lnTo>
                    <a:pt x="4680" y="61655"/>
                  </a:lnTo>
                  <a:lnTo>
                    <a:pt x="4134" y="63126"/>
                  </a:lnTo>
                  <a:lnTo>
                    <a:pt x="3573" y="64569"/>
                  </a:lnTo>
                  <a:lnTo>
                    <a:pt x="2999" y="65998"/>
                  </a:lnTo>
                  <a:lnTo>
                    <a:pt x="1" y="65424"/>
                  </a:lnTo>
                  <a:lnTo>
                    <a:pt x="1" y="65424"/>
                  </a:lnTo>
                  <a:lnTo>
                    <a:pt x="71" y="64443"/>
                  </a:lnTo>
                  <a:lnTo>
                    <a:pt x="183" y="63294"/>
                  </a:lnTo>
                  <a:lnTo>
                    <a:pt x="323" y="61753"/>
                  </a:lnTo>
                  <a:lnTo>
                    <a:pt x="533" y="59876"/>
                  </a:lnTo>
                  <a:lnTo>
                    <a:pt x="800" y="57704"/>
                  </a:lnTo>
                  <a:lnTo>
                    <a:pt x="968" y="56514"/>
                  </a:lnTo>
                  <a:lnTo>
                    <a:pt x="1136" y="55281"/>
                  </a:lnTo>
                  <a:lnTo>
                    <a:pt x="1332" y="53992"/>
                  </a:lnTo>
                  <a:lnTo>
                    <a:pt x="1528" y="52647"/>
                  </a:lnTo>
                  <a:lnTo>
                    <a:pt x="1766" y="51274"/>
                  </a:lnTo>
                  <a:lnTo>
                    <a:pt x="2004" y="49859"/>
                  </a:lnTo>
                  <a:lnTo>
                    <a:pt x="2270" y="48416"/>
                  </a:lnTo>
                  <a:lnTo>
                    <a:pt x="2551" y="46945"/>
                  </a:lnTo>
                  <a:lnTo>
                    <a:pt x="2859" y="45460"/>
                  </a:lnTo>
                  <a:lnTo>
                    <a:pt x="3195" y="43961"/>
                  </a:lnTo>
                  <a:lnTo>
                    <a:pt x="3531" y="42448"/>
                  </a:lnTo>
                  <a:lnTo>
                    <a:pt x="3910" y="40949"/>
                  </a:lnTo>
                  <a:lnTo>
                    <a:pt x="4302" y="39436"/>
                  </a:lnTo>
                  <a:lnTo>
                    <a:pt x="4722" y="37951"/>
                  </a:lnTo>
                  <a:lnTo>
                    <a:pt x="5156" y="36466"/>
                  </a:lnTo>
                  <a:lnTo>
                    <a:pt x="5633" y="35009"/>
                  </a:lnTo>
                  <a:lnTo>
                    <a:pt x="5871" y="34295"/>
                  </a:lnTo>
                  <a:lnTo>
                    <a:pt x="6123" y="33581"/>
                  </a:lnTo>
                  <a:lnTo>
                    <a:pt x="6375" y="32866"/>
                  </a:lnTo>
                  <a:lnTo>
                    <a:pt x="6641" y="32180"/>
                  </a:lnTo>
                  <a:lnTo>
                    <a:pt x="6908" y="31493"/>
                  </a:lnTo>
                  <a:lnTo>
                    <a:pt x="7174" y="30807"/>
                  </a:lnTo>
                  <a:lnTo>
                    <a:pt x="7468" y="30148"/>
                  </a:lnTo>
                  <a:lnTo>
                    <a:pt x="7748" y="29490"/>
                  </a:lnTo>
                  <a:lnTo>
                    <a:pt x="9401" y="17204"/>
                  </a:lnTo>
                  <a:lnTo>
                    <a:pt x="10018" y="12623"/>
                  </a:lnTo>
                  <a:lnTo>
                    <a:pt x="11713" y="0"/>
                  </a:lnTo>
                  <a:lnTo>
                    <a:pt x="22612" y="18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1123550" y="3784900"/>
              <a:ext cx="233975" cy="36800"/>
            </a:xfrm>
            <a:custGeom>
              <a:rect b="b" l="l" r="r" t="t"/>
              <a:pathLst>
                <a:path extrusionOk="0" h="1472" w="9359">
                  <a:moveTo>
                    <a:pt x="70" y="0"/>
                  </a:moveTo>
                  <a:lnTo>
                    <a:pt x="0" y="477"/>
                  </a:lnTo>
                  <a:lnTo>
                    <a:pt x="8966" y="1471"/>
                  </a:lnTo>
                  <a:lnTo>
                    <a:pt x="9358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1123550" y="3784900"/>
              <a:ext cx="233975" cy="36800"/>
            </a:xfrm>
            <a:custGeom>
              <a:rect b="b" l="l" r="r" t="t"/>
              <a:pathLst>
                <a:path extrusionOk="0" fill="none" h="1472" w="9359">
                  <a:moveTo>
                    <a:pt x="9358" y="0"/>
                  </a:moveTo>
                  <a:lnTo>
                    <a:pt x="70" y="0"/>
                  </a:lnTo>
                  <a:lnTo>
                    <a:pt x="0" y="477"/>
                  </a:lnTo>
                  <a:lnTo>
                    <a:pt x="8966" y="1471"/>
                  </a:lnTo>
                  <a:lnTo>
                    <a:pt x="8966" y="1471"/>
                  </a:lnTo>
                  <a:lnTo>
                    <a:pt x="93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1534000" y="3784900"/>
              <a:ext cx="224875" cy="81625"/>
            </a:xfrm>
            <a:custGeom>
              <a:rect b="b" l="l" r="r" t="t"/>
              <a:pathLst>
                <a:path extrusionOk="0" h="3265" w="8995">
                  <a:moveTo>
                    <a:pt x="1" y="0"/>
                  </a:moveTo>
                  <a:lnTo>
                    <a:pt x="85" y="2312"/>
                  </a:lnTo>
                  <a:lnTo>
                    <a:pt x="99" y="2312"/>
                  </a:lnTo>
                  <a:lnTo>
                    <a:pt x="99" y="2284"/>
                  </a:lnTo>
                  <a:lnTo>
                    <a:pt x="15" y="0"/>
                  </a:lnTo>
                  <a:close/>
                  <a:moveTo>
                    <a:pt x="8995" y="0"/>
                  </a:moveTo>
                  <a:lnTo>
                    <a:pt x="8673" y="3237"/>
                  </a:lnTo>
                  <a:lnTo>
                    <a:pt x="8673" y="3265"/>
                  </a:lnTo>
                  <a:lnTo>
                    <a:pt x="899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1534000" y="3784900"/>
              <a:ext cx="2475" cy="57800"/>
            </a:xfrm>
            <a:custGeom>
              <a:rect b="b" l="l" r="r" t="t"/>
              <a:pathLst>
                <a:path extrusionOk="0" fill="none" h="2312" w="99">
                  <a:moveTo>
                    <a:pt x="15" y="0"/>
                  </a:moveTo>
                  <a:lnTo>
                    <a:pt x="1" y="0"/>
                  </a:lnTo>
                  <a:lnTo>
                    <a:pt x="85" y="2312"/>
                  </a:lnTo>
                  <a:lnTo>
                    <a:pt x="99" y="2312"/>
                  </a:lnTo>
                  <a:lnTo>
                    <a:pt x="99" y="228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1750800" y="3784900"/>
              <a:ext cx="8075" cy="81625"/>
            </a:xfrm>
            <a:custGeom>
              <a:rect b="b" l="l" r="r" t="t"/>
              <a:pathLst>
                <a:path extrusionOk="0" fill="none" h="3265" w="323">
                  <a:moveTo>
                    <a:pt x="323" y="0"/>
                  </a:moveTo>
                  <a:lnTo>
                    <a:pt x="323" y="0"/>
                  </a:lnTo>
                  <a:lnTo>
                    <a:pt x="323" y="0"/>
                  </a:lnTo>
                  <a:lnTo>
                    <a:pt x="1" y="3237"/>
                  </a:lnTo>
                  <a:lnTo>
                    <a:pt x="1" y="3237"/>
                  </a:lnTo>
                  <a:lnTo>
                    <a:pt x="1" y="3265"/>
                  </a:lnTo>
                  <a:lnTo>
                    <a:pt x="1" y="3265"/>
                  </a:lnTo>
                  <a:lnTo>
                    <a:pt x="1" y="3265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1534350" y="3784900"/>
              <a:ext cx="224525" cy="81625"/>
            </a:xfrm>
            <a:custGeom>
              <a:rect b="b" l="l" r="r" t="t"/>
              <a:pathLst>
                <a:path extrusionOk="0" h="3265" w="8981">
                  <a:moveTo>
                    <a:pt x="1" y="0"/>
                  </a:moveTo>
                  <a:lnTo>
                    <a:pt x="85" y="2284"/>
                  </a:lnTo>
                  <a:lnTo>
                    <a:pt x="85" y="2312"/>
                  </a:lnTo>
                  <a:lnTo>
                    <a:pt x="8659" y="3265"/>
                  </a:lnTo>
                  <a:lnTo>
                    <a:pt x="8659" y="3237"/>
                  </a:lnTo>
                  <a:lnTo>
                    <a:pt x="8981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1534350" y="3784900"/>
              <a:ext cx="224525" cy="81625"/>
            </a:xfrm>
            <a:custGeom>
              <a:rect b="b" l="l" r="r" t="t"/>
              <a:pathLst>
                <a:path extrusionOk="0" fill="none" h="3265" w="8981">
                  <a:moveTo>
                    <a:pt x="8981" y="0"/>
                  </a:moveTo>
                  <a:lnTo>
                    <a:pt x="1" y="0"/>
                  </a:lnTo>
                  <a:lnTo>
                    <a:pt x="85" y="2284"/>
                  </a:lnTo>
                  <a:lnTo>
                    <a:pt x="85" y="2312"/>
                  </a:lnTo>
                  <a:lnTo>
                    <a:pt x="8659" y="3265"/>
                  </a:lnTo>
                  <a:lnTo>
                    <a:pt x="8659" y="3265"/>
                  </a:lnTo>
                  <a:lnTo>
                    <a:pt x="8659" y="3237"/>
                  </a:lnTo>
                  <a:lnTo>
                    <a:pt x="8659" y="3237"/>
                  </a:lnTo>
                  <a:lnTo>
                    <a:pt x="89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1071350" y="2006775"/>
              <a:ext cx="679825" cy="649350"/>
            </a:xfrm>
            <a:custGeom>
              <a:rect b="b" l="l" r="r" t="t"/>
              <a:pathLst>
                <a:path extrusionOk="0" h="25974" w="27193">
                  <a:moveTo>
                    <a:pt x="1093" y="1"/>
                  </a:moveTo>
                  <a:lnTo>
                    <a:pt x="1009" y="57"/>
                  </a:lnTo>
                  <a:lnTo>
                    <a:pt x="911" y="127"/>
                  </a:lnTo>
                  <a:lnTo>
                    <a:pt x="827" y="225"/>
                  </a:lnTo>
                  <a:lnTo>
                    <a:pt x="757" y="351"/>
                  </a:lnTo>
                  <a:lnTo>
                    <a:pt x="673" y="491"/>
                  </a:lnTo>
                  <a:lnTo>
                    <a:pt x="603" y="659"/>
                  </a:lnTo>
                  <a:lnTo>
                    <a:pt x="533" y="855"/>
                  </a:lnTo>
                  <a:lnTo>
                    <a:pt x="477" y="1065"/>
                  </a:lnTo>
                  <a:lnTo>
                    <a:pt x="421" y="1303"/>
                  </a:lnTo>
                  <a:lnTo>
                    <a:pt x="365" y="1542"/>
                  </a:lnTo>
                  <a:lnTo>
                    <a:pt x="267" y="2102"/>
                  </a:lnTo>
                  <a:lnTo>
                    <a:pt x="183" y="2732"/>
                  </a:lnTo>
                  <a:lnTo>
                    <a:pt x="113" y="3419"/>
                  </a:lnTo>
                  <a:lnTo>
                    <a:pt x="57" y="4175"/>
                  </a:lnTo>
                  <a:lnTo>
                    <a:pt x="29" y="4974"/>
                  </a:lnTo>
                  <a:lnTo>
                    <a:pt x="1" y="5814"/>
                  </a:lnTo>
                  <a:lnTo>
                    <a:pt x="1" y="6711"/>
                  </a:lnTo>
                  <a:lnTo>
                    <a:pt x="15" y="7636"/>
                  </a:lnTo>
                  <a:lnTo>
                    <a:pt x="43" y="8588"/>
                  </a:lnTo>
                  <a:lnTo>
                    <a:pt x="85" y="9569"/>
                  </a:lnTo>
                  <a:lnTo>
                    <a:pt x="141" y="10564"/>
                  </a:lnTo>
                  <a:lnTo>
                    <a:pt x="211" y="11572"/>
                  </a:lnTo>
                  <a:lnTo>
                    <a:pt x="309" y="12581"/>
                  </a:lnTo>
                  <a:lnTo>
                    <a:pt x="421" y="13604"/>
                  </a:lnTo>
                  <a:lnTo>
                    <a:pt x="547" y="14612"/>
                  </a:lnTo>
                  <a:lnTo>
                    <a:pt x="687" y="15607"/>
                  </a:lnTo>
                  <a:lnTo>
                    <a:pt x="841" y="16588"/>
                  </a:lnTo>
                  <a:lnTo>
                    <a:pt x="1009" y="17554"/>
                  </a:lnTo>
                  <a:lnTo>
                    <a:pt x="1206" y="18493"/>
                  </a:lnTo>
                  <a:lnTo>
                    <a:pt x="1402" y="19389"/>
                  </a:lnTo>
                  <a:lnTo>
                    <a:pt x="1626" y="20244"/>
                  </a:lnTo>
                  <a:lnTo>
                    <a:pt x="1864" y="21070"/>
                  </a:lnTo>
                  <a:lnTo>
                    <a:pt x="2116" y="21841"/>
                  </a:lnTo>
                  <a:lnTo>
                    <a:pt x="2242" y="22191"/>
                  </a:lnTo>
                  <a:lnTo>
                    <a:pt x="2382" y="22541"/>
                  </a:lnTo>
                  <a:lnTo>
                    <a:pt x="2522" y="22878"/>
                  </a:lnTo>
                  <a:lnTo>
                    <a:pt x="2677" y="23200"/>
                  </a:lnTo>
                  <a:lnTo>
                    <a:pt x="2817" y="23494"/>
                  </a:lnTo>
                  <a:lnTo>
                    <a:pt x="2971" y="23774"/>
                  </a:lnTo>
                  <a:lnTo>
                    <a:pt x="3125" y="24040"/>
                  </a:lnTo>
                  <a:lnTo>
                    <a:pt x="3293" y="24279"/>
                  </a:lnTo>
                  <a:lnTo>
                    <a:pt x="3475" y="24503"/>
                  </a:lnTo>
                  <a:lnTo>
                    <a:pt x="3671" y="24713"/>
                  </a:lnTo>
                  <a:lnTo>
                    <a:pt x="3895" y="24909"/>
                  </a:lnTo>
                  <a:lnTo>
                    <a:pt x="4133" y="25077"/>
                  </a:lnTo>
                  <a:lnTo>
                    <a:pt x="4400" y="25231"/>
                  </a:lnTo>
                  <a:lnTo>
                    <a:pt x="4694" y="25371"/>
                  </a:lnTo>
                  <a:lnTo>
                    <a:pt x="4988" y="25497"/>
                  </a:lnTo>
                  <a:lnTo>
                    <a:pt x="5324" y="25609"/>
                  </a:lnTo>
                  <a:lnTo>
                    <a:pt x="5660" y="25694"/>
                  </a:lnTo>
                  <a:lnTo>
                    <a:pt x="6025" y="25778"/>
                  </a:lnTo>
                  <a:lnTo>
                    <a:pt x="6403" y="25848"/>
                  </a:lnTo>
                  <a:lnTo>
                    <a:pt x="6795" y="25890"/>
                  </a:lnTo>
                  <a:lnTo>
                    <a:pt x="7201" y="25932"/>
                  </a:lnTo>
                  <a:lnTo>
                    <a:pt x="7622" y="25960"/>
                  </a:lnTo>
                  <a:lnTo>
                    <a:pt x="8056" y="25974"/>
                  </a:lnTo>
                  <a:lnTo>
                    <a:pt x="8953" y="25974"/>
                  </a:lnTo>
                  <a:lnTo>
                    <a:pt x="9415" y="25946"/>
                  </a:lnTo>
                  <a:lnTo>
                    <a:pt x="9891" y="25918"/>
                  </a:lnTo>
                  <a:lnTo>
                    <a:pt x="10382" y="25876"/>
                  </a:lnTo>
                  <a:lnTo>
                    <a:pt x="11362" y="25778"/>
                  </a:lnTo>
                  <a:lnTo>
                    <a:pt x="12385" y="25637"/>
                  </a:lnTo>
                  <a:lnTo>
                    <a:pt x="13422" y="25469"/>
                  </a:lnTo>
                  <a:lnTo>
                    <a:pt x="14458" y="25273"/>
                  </a:lnTo>
                  <a:lnTo>
                    <a:pt x="15509" y="25063"/>
                  </a:lnTo>
                  <a:lnTo>
                    <a:pt x="16546" y="24825"/>
                  </a:lnTo>
                  <a:lnTo>
                    <a:pt x="17582" y="24573"/>
                  </a:lnTo>
                  <a:lnTo>
                    <a:pt x="18591" y="24321"/>
                  </a:lnTo>
                  <a:lnTo>
                    <a:pt x="19586" y="24054"/>
                  </a:lnTo>
                  <a:lnTo>
                    <a:pt x="20538" y="23788"/>
                  </a:lnTo>
                  <a:lnTo>
                    <a:pt x="21463" y="23508"/>
                  </a:lnTo>
                  <a:lnTo>
                    <a:pt x="22345" y="23242"/>
                  </a:lnTo>
                  <a:lnTo>
                    <a:pt x="23942" y="22738"/>
                  </a:lnTo>
                  <a:lnTo>
                    <a:pt x="25273" y="22289"/>
                  </a:lnTo>
                  <a:lnTo>
                    <a:pt x="26296" y="21939"/>
                  </a:lnTo>
                  <a:lnTo>
                    <a:pt x="27193" y="21617"/>
                  </a:lnTo>
                  <a:lnTo>
                    <a:pt x="26702" y="17148"/>
                  </a:lnTo>
                  <a:lnTo>
                    <a:pt x="8504" y="1720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1071350" y="2006775"/>
              <a:ext cx="679825" cy="649350"/>
            </a:xfrm>
            <a:custGeom>
              <a:rect b="b" l="l" r="r" t="t"/>
              <a:pathLst>
                <a:path extrusionOk="0" fill="none" h="25974" w="27193">
                  <a:moveTo>
                    <a:pt x="1093" y="1"/>
                  </a:moveTo>
                  <a:lnTo>
                    <a:pt x="1093" y="1"/>
                  </a:lnTo>
                  <a:lnTo>
                    <a:pt x="1009" y="57"/>
                  </a:lnTo>
                  <a:lnTo>
                    <a:pt x="911" y="127"/>
                  </a:lnTo>
                  <a:lnTo>
                    <a:pt x="827" y="225"/>
                  </a:lnTo>
                  <a:lnTo>
                    <a:pt x="757" y="351"/>
                  </a:lnTo>
                  <a:lnTo>
                    <a:pt x="673" y="491"/>
                  </a:lnTo>
                  <a:lnTo>
                    <a:pt x="603" y="659"/>
                  </a:lnTo>
                  <a:lnTo>
                    <a:pt x="533" y="855"/>
                  </a:lnTo>
                  <a:lnTo>
                    <a:pt x="477" y="1065"/>
                  </a:lnTo>
                  <a:lnTo>
                    <a:pt x="421" y="1303"/>
                  </a:lnTo>
                  <a:lnTo>
                    <a:pt x="365" y="1542"/>
                  </a:lnTo>
                  <a:lnTo>
                    <a:pt x="267" y="2102"/>
                  </a:lnTo>
                  <a:lnTo>
                    <a:pt x="183" y="2732"/>
                  </a:lnTo>
                  <a:lnTo>
                    <a:pt x="113" y="3419"/>
                  </a:lnTo>
                  <a:lnTo>
                    <a:pt x="57" y="4175"/>
                  </a:lnTo>
                  <a:lnTo>
                    <a:pt x="29" y="4974"/>
                  </a:lnTo>
                  <a:lnTo>
                    <a:pt x="1" y="5814"/>
                  </a:lnTo>
                  <a:lnTo>
                    <a:pt x="1" y="6711"/>
                  </a:lnTo>
                  <a:lnTo>
                    <a:pt x="15" y="7636"/>
                  </a:lnTo>
                  <a:lnTo>
                    <a:pt x="43" y="8588"/>
                  </a:lnTo>
                  <a:lnTo>
                    <a:pt x="85" y="9569"/>
                  </a:lnTo>
                  <a:lnTo>
                    <a:pt x="141" y="10564"/>
                  </a:lnTo>
                  <a:lnTo>
                    <a:pt x="211" y="11572"/>
                  </a:lnTo>
                  <a:lnTo>
                    <a:pt x="309" y="12581"/>
                  </a:lnTo>
                  <a:lnTo>
                    <a:pt x="421" y="13604"/>
                  </a:lnTo>
                  <a:lnTo>
                    <a:pt x="547" y="14612"/>
                  </a:lnTo>
                  <a:lnTo>
                    <a:pt x="687" y="15607"/>
                  </a:lnTo>
                  <a:lnTo>
                    <a:pt x="841" y="16588"/>
                  </a:lnTo>
                  <a:lnTo>
                    <a:pt x="1009" y="17554"/>
                  </a:lnTo>
                  <a:lnTo>
                    <a:pt x="1206" y="18493"/>
                  </a:lnTo>
                  <a:lnTo>
                    <a:pt x="1402" y="19389"/>
                  </a:lnTo>
                  <a:lnTo>
                    <a:pt x="1626" y="20244"/>
                  </a:lnTo>
                  <a:lnTo>
                    <a:pt x="1864" y="21070"/>
                  </a:lnTo>
                  <a:lnTo>
                    <a:pt x="2116" y="21841"/>
                  </a:lnTo>
                  <a:lnTo>
                    <a:pt x="2242" y="22191"/>
                  </a:lnTo>
                  <a:lnTo>
                    <a:pt x="2382" y="22541"/>
                  </a:lnTo>
                  <a:lnTo>
                    <a:pt x="2522" y="22878"/>
                  </a:lnTo>
                  <a:lnTo>
                    <a:pt x="2677" y="23200"/>
                  </a:lnTo>
                  <a:lnTo>
                    <a:pt x="2817" y="23494"/>
                  </a:lnTo>
                  <a:lnTo>
                    <a:pt x="2971" y="23774"/>
                  </a:lnTo>
                  <a:lnTo>
                    <a:pt x="3125" y="24040"/>
                  </a:lnTo>
                  <a:lnTo>
                    <a:pt x="3293" y="24279"/>
                  </a:lnTo>
                  <a:lnTo>
                    <a:pt x="3293" y="24279"/>
                  </a:lnTo>
                  <a:lnTo>
                    <a:pt x="3475" y="24503"/>
                  </a:lnTo>
                  <a:lnTo>
                    <a:pt x="3671" y="24713"/>
                  </a:lnTo>
                  <a:lnTo>
                    <a:pt x="3895" y="24909"/>
                  </a:lnTo>
                  <a:lnTo>
                    <a:pt x="4133" y="25077"/>
                  </a:lnTo>
                  <a:lnTo>
                    <a:pt x="4400" y="25231"/>
                  </a:lnTo>
                  <a:lnTo>
                    <a:pt x="4694" y="25371"/>
                  </a:lnTo>
                  <a:lnTo>
                    <a:pt x="4988" y="25497"/>
                  </a:lnTo>
                  <a:lnTo>
                    <a:pt x="5324" y="25609"/>
                  </a:lnTo>
                  <a:lnTo>
                    <a:pt x="5660" y="25694"/>
                  </a:lnTo>
                  <a:lnTo>
                    <a:pt x="6025" y="25778"/>
                  </a:lnTo>
                  <a:lnTo>
                    <a:pt x="6403" y="25848"/>
                  </a:lnTo>
                  <a:lnTo>
                    <a:pt x="6795" y="25890"/>
                  </a:lnTo>
                  <a:lnTo>
                    <a:pt x="7201" y="25932"/>
                  </a:lnTo>
                  <a:lnTo>
                    <a:pt x="7622" y="25960"/>
                  </a:lnTo>
                  <a:lnTo>
                    <a:pt x="8056" y="25974"/>
                  </a:lnTo>
                  <a:lnTo>
                    <a:pt x="8490" y="25974"/>
                  </a:lnTo>
                  <a:lnTo>
                    <a:pt x="8953" y="25974"/>
                  </a:lnTo>
                  <a:lnTo>
                    <a:pt x="9415" y="25946"/>
                  </a:lnTo>
                  <a:lnTo>
                    <a:pt x="9891" y="25918"/>
                  </a:lnTo>
                  <a:lnTo>
                    <a:pt x="10382" y="25876"/>
                  </a:lnTo>
                  <a:lnTo>
                    <a:pt x="11362" y="25778"/>
                  </a:lnTo>
                  <a:lnTo>
                    <a:pt x="12385" y="25637"/>
                  </a:lnTo>
                  <a:lnTo>
                    <a:pt x="13422" y="25469"/>
                  </a:lnTo>
                  <a:lnTo>
                    <a:pt x="14458" y="25273"/>
                  </a:lnTo>
                  <a:lnTo>
                    <a:pt x="15509" y="25063"/>
                  </a:lnTo>
                  <a:lnTo>
                    <a:pt x="16546" y="24825"/>
                  </a:lnTo>
                  <a:lnTo>
                    <a:pt x="17582" y="24573"/>
                  </a:lnTo>
                  <a:lnTo>
                    <a:pt x="18591" y="24321"/>
                  </a:lnTo>
                  <a:lnTo>
                    <a:pt x="19586" y="24054"/>
                  </a:lnTo>
                  <a:lnTo>
                    <a:pt x="20538" y="23788"/>
                  </a:lnTo>
                  <a:lnTo>
                    <a:pt x="21463" y="23508"/>
                  </a:lnTo>
                  <a:lnTo>
                    <a:pt x="22345" y="23242"/>
                  </a:lnTo>
                  <a:lnTo>
                    <a:pt x="23942" y="22738"/>
                  </a:lnTo>
                  <a:lnTo>
                    <a:pt x="25273" y="22289"/>
                  </a:lnTo>
                  <a:lnTo>
                    <a:pt x="26296" y="21939"/>
                  </a:lnTo>
                  <a:lnTo>
                    <a:pt x="27193" y="21617"/>
                  </a:lnTo>
                  <a:lnTo>
                    <a:pt x="26702" y="17148"/>
                  </a:lnTo>
                  <a:lnTo>
                    <a:pt x="8504" y="17204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1738900" y="1965100"/>
              <a:ext cx="606975" cy="442375"/>
            </a:xfrm>
            <a:custGeom>
              <a:rect b="b" l="l" r="r" t="t"/>
              <a:pathLst>
                <a:path extrusionOk="0" h="17695" w="24279">
                  <a:moveTo>
                    <a:pt x="23830" y="0"/>
                  </a:moveTo>
                  <a:lnTo>
                    <a:pt x="3278" y="1219"/>
                  </a:lnTo>
                  <a:lnTo>
                    <a:pt x="3152" y="1233"/>
                  </a:lnTo>
                  <a:lnTo>
                    <a:pt x="3026" y="1275"/>
                  </a:lnTo>
                  <a:lnTo>
                    <a:pt x="2928" y="1331"/>
                  </a:lnTo>
                  <a:lnTo>
                    <a:pt x="2830" y="1401"/>
                  </a:lnTo>
                  <a:lnTo>
                    <a:pt x="2732" y="1485"/>
                  </a:lnTo>
                  <a:lnTo>
                    <a:pt x="2662" y="1598"/>
                  </a:lnTo>
                  <a:lnTo>
                    <a:pt x="2606" y="1710"/>
                  </a:lnTo>
                  <a:lnTo>
                    <a:pt x="2578" y="1836"/>
                  </a:lnTo>
                  <a:lnTo>
                    <a:pt x="0" y="17694"/>
                  </a:lnTo>
                  <a:lnTo>
                    <a:pt x="0" y="17694"/>
                  </a:lnTo>
                  <a:lnTo>
                    <a:pt x="21686" y="16391"/>
                  </a:lnTo>
                  <a:lnTo>
                    <a:pt x="24278" y="491"/>
                  </a:lnTo>
                  <a:lnTo>
                    <a:pt x="24278" y="393"/>
                  </a:lnTo>
                  <a:lnTo>
                    <a:pt x="24264" y="309"/>
                  </a:lnTo>
                  <a:lnTo>
                    <a:pt x="24236" y="239"/>
                  </a:lnTo>
                  <a:lnTo>
                    <a:pt x="24194" y="169"/>
                  </a:lnTo>
                  <a:lnTo>
                    <a:pt x="24138" y="99"/>
                  </a:lnTo>
                  <a:lnTo>
                    <a:pt x="24068" y="57"/>
                  </a:lnTo>
                  <a:lnTo>
                    <a:pt x="23998" y="29"/>
                  </a:lnTo>
                  <a:lnTo>
                    <a:pt x="239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1738900" y="1965100"/>
              <a:ext cx="606975" cy="442375"/>
            </a:xfrm>
            <a:custGeom>
              <a:rect b="b" l="l" r="r" t="t"/>
              <a:pathLst>
                <a:path extrusionOk="0" fill="none" h="17695" w="24279">
                  <a:moveTo>
                    <a:pt x="21686" y="16391"/>
                  </a:moveTo>
                  <a:lnTo>
                    <a:pt x="0" y="17694"/>
                  </a:lnTo>
                  <a:lnTo>
                    <a:pt x="2578" y="1836"/>
                  </a:lnTo>
                  <a:lnTo>
                    <a:pt x="2578" y="1836"/>
                  </a:lnTo>
                  <a:lnTo>
                    <a:pt x="2606" y="1710"/>
                  </a:lnTo>
                  <a:lnTo>
                    <a:pt x="2662" y="1598"/>
                  </a:lnTo>
                  <a:lnTo>
                    <a:pt x="2732" y="1485"/>
                  </a:lnTo>
                  <a:lnTo>
                    <a:pt x="2830" y="1401"/>
                  </a:lnTo>
                  <a:lnTo>
                    <a:pt x="2928" y="1331"/>
                  </a:lnTo>
                  <a:lnTo>
                    <a:pt x="3026" y="1275"/>
                  </a:lnTo>
                  <a:lnTo>
                    <a:pt x="3152" y="1233"/>
                  </a:lnTo>
                  <a:lnTo>
                    <a:pt x="3278" y="1219"/>
                  </a:lnTo>
                  <a:lnTo>
                    <a:pt x="23830" y="0"/>
                  </a:lnTo>
                  <a:lnTo>
                    <a:pt x="23830" y="0"/>
                  </a:lnTo>
                  <a:lnTo>
                    <a:pt x="23914" y="0"/>
                  </a:lnTo>
                  <a:lnTo>
                    <a:pt x="23998" y="29"/>
                  </a:lnTo>
                  <a:lnTo>
                    <a:pt x="24068" y="57"/>
                  </a:lnTo>
                  <a:lnTo>
                    <a:pt x="24138" y="99"/>
                  </a:lnTo>
                  <a:lnTo>
                    <a:pt x="24194" y="169"/>
                  </a:lnTo>
                  <a:lnTo>
                    <a:pt x="24236" y="239"/>
                  </a:lnTo>
                  <a:lnTo>
                    <a:pt x="24264" y="309"/>
                  </a:lnTo>
                  <a:lnTo>
                    <a:pt x="24278" y="393"/>
                  </a:lnTo>
                  <a:lnTo>
                    <a:pt x="24278" y="393"/>
                  </a:lnTo>
                  <a:lnTo>
                    <a:pt x="24278" y="491"/>
                  </a:lnTo>
                  <a:lnTo>
                    <a:pt x="21686" y="16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1731900" y="1965450"/>
              <a:ext cx="606950" cy="442375"/>
            </a:xfrm>
            <a:custGeom>
              <a:rect b="b" l="l" r="r" t="t"/>
              <a:pathLst>
                <a:path extrusionOk="0" h="17695" w="24278">
                  <a:moveTo>
                    <a:pt x="23830" y="1"/>
                  </a:moveTo>
                  <a:lnTo>
                    <a:pt x="3278" y="1219"/>
                  </a:lnTo>
                  <a:lnTo>
                    <a:pt x="3152" y="1233"/>
                  </a:lnTo>
                  <a:lnTo>
                    <a:pt x="3026" y="1275"/>
                  </a:lnTo>
                  <a:lnTo>
                    <a:pt x="2928" y="1331"/>
                  </a:lnTo>
                  <a:lnTo>
                    <a:pt x="2816" y="1401"/>
                  </a:lnTo>
                  <a:lnTo>
                    <a:pt x="2732" y="1499"/>
                  </a:lnTo>
                  <a:lnTo>
                    <a:pt x="2662" y="1598"/>
                  </a:lnTo>
                  <a:lnTo>
                    <a:pt x="2606" y="1710"/>
                  </a:lnTo>
                  <a:lnTo>
                    <a:pt x="2578" y="1836"/>
                  </a:lnTo>
                  <a:lnTo>
                    <a:pt x="0" y="17694"/>
                  </a:lnTo>
                  <a:lnTo>
                    <a:pt x="21686" y="16391"/>
                  </a:lnTo>
                  <a:lnTo>
                    <a:pt x="24278" y="491"/>
                  </a:lnTo>
                  <a:lnTo>
                    <a:pt x="24278" y="393"/>
                  </a:lnTo>
                  <a:lnTo>
                    <a:pt x="24264" y="309"/>
                  </a:lnTo>
                  <a:lnTo>
                    <a:pt x="24236" y="225"/>
                  </a:lnTo>
                  <a:lnTo>
                    <a:pt x="24194" y="155"/>
                  </a:lnTo>
                  <a:lnTo>
                    <a:pt x="24138" y="99"/>
                  </a:lnTo>
                  <a:lnTo>
                    <a:pt x="24068" y="57"/>
                  </a:lnTo>
                  <a:lnTo>
                    <a:pt x="23998" y="29"/>
                  </a:lnTo>
                  <a:lnTo>
                    <a:pt x="2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1731900" y="1965450"/>
              <a:ext cx="606950" cy="442375"/>
            </a:xfrm>
            <a:custGeom>
              <a:rect b="b" l="l" r="r" t="t"/>
              <a:pathLst>
                <a:path extrusionOk="0" fill="none" h="17695" w="24278">
                  <a:moveTo>
                    <a:pt x="21686" y="16391"/>
                  </a:moveTo>
                  <a:lnTo>
                    <a:pt x="0" y="17694"/>
                  </a:lnTo>
                  <a:lnTo>
                    <a:pt x="2578" y="1836"/>
                  </a:lnTo>
                  <a:lnTo>
                    <a:pt x="2578" y="1836"/>
                  </a:lnTo>
                  <a:lnTo>
                    <a:pt x="2606" y="1710"/>
                  </a:lnTo>
                  <a:lnTo>
                    <a:pt x="2662" y="1598"/>
                  </a:lnTo>
                  <a:lnTo>
                    <a:pt x="2732" y="1499"/>
                  </a:lnTo>
                  <a:lnTo>
                    <a:pt x="2816" y="1401"/>
                  </a:lnTo>
                  <a:lnTo>
                    <a:pt x="2928" y="1331"/>
                  </a:lnTo>
                  <a:lnTo>
                    <a:pt x="3026" y="1275"/>
                  </a:lnTo>
                  <a:lnTo>
                    <a:pt x="3152" y="1233"/>
                  </a:lnTo>
                  <a:lnTo>
                    <a:pt x="3278" y="1219"/>
                  </a:lnTo>
                  <a:lnTo>
                    <a:pt x="23830" y="1"/>
                  </a:lnTo>
                  <a:lnTo>
                    <a:pt x="23830" y="1"/>
                  </a:lnTo>
                  <a:lnTo>
                    <a:pt x="23914" y="1"/>
                  </a:lnTo>
                  <a:lnTo>
                    <a:pt x="23998" y="29"/>
                  </a:lnTo>
                  <a:lnTo>
                    <a:pt x="24068" y="57"/>
                  </a:lnTo>
                  <a:lnTo>
                    <a:pt x="24138" y="99"/>
                  </a:lnTo>
                  <a:lnTo>
                    <a:pt x="24194" y="155"/>
                  </a:lnTo>
                  <a:lnTo>
                    <a:pt x="24236" y="225"/>
                  </a:lnTo>
                  <a:lnTo>
                    <a:pt x="24264" y="309"/>
                  </a:lnTo>
                  <a:lnTo>
                    <a:pt x="24278" y="393"/>
                  </a:lnTo>
                  <a:lnTo>
                    <a:pt x="24278" y="393"/>
                  </a:lnTo>
                  <a:lnTo>
                    <a:pt x="24278" y="491"/>
                  </a:lnTo>
                  <a:lnTo>
                    <a:pt x="21686" y="16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h="16658" w="22822">
                  <a:moveTo>
                    <a:pt x="22822" y="1"/>
                  </a:moveTo>
                  <a:lnTo>
                    <a:pt x="2508" y="1220"/>
                  </a:lnTo>
                  <a:lnTo>
                    <a:pt x="1" y="16658"/>
                  </a:lnTo>
                  <a:lnTo>
                    <a:pt x="1" y="16658"/>
                  </a:lnTo>
                  <a:lnTo>
                    <a:pt x="20314" y="15439"/>
                  </a:lnTo>
                  <a:lnTo>
                    <a:pt x="228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fill="none" h="16658" w="22822">
                  <a:moveTo>
                    <a:pt x="20314" y="15439"/>
                  </a:moveTo>
                  <a:lnTo>
                    <a:pt x="1" y="16658"/>
                  </a:lnTo>
                  <a:lnTo>
                    <a:pt x="2508" y="1220"/>
                  </a:lnTo>
                  <a:lnTo>
                    <a:pt x="22822" y="1"/>
                  </a:lnTo>
                  <a:lnTo>
                    <a:pt x="20314" y="154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9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h="16658" w="22822">
                  <a:moveTo>
                    <a:pt x="19165" y="3825"/>
                  </a:moveTo>
                  <a:lnTo>
                    <a:pt x="17638" y="12595"/>
                  </a:lnTo>
                  <a:lnTo>
                    <a:pt x="16798" y="12651"/>
                  </a:lnTo>
                  <a:lnTo>
                    <a:pt x="16798" y="12651"/>
                  </a:lnTo>
                  <a:lnTo>
                    <a:pt x="18325" y="3867"/>
                  </a:lnTo>
                  <a:lnTo>
                    <a:pt x="19165" y="3825"/>
                  </a:lnTo>
                  <a:close/>
                  <a:moveTo>
                    <a:pt x="17260" y="5773"/>
                  </a:moveTo>
                  <a:lnTo>
                    <a:pt x="16055" y="12693"/>
                  </a:lnTo>
                  <a:lnTo>
                    <a:pt x="15215" y="12749"/>
                  </a:lnTo>
                  <a:lnTo>
                    <a:pt x="16433" y="5829"/>
                  </a:lnTo>
                  <a:lnTo>
                    <a:pt x="17260" y="5773"/>
                  </a:lnTo>
                  <a:close/>
                  <a:moveTo>
                    <a:pt x="15467" y="7103"/>
                  </a:moveTo>
                  <a:lnTo>
                    <a:pt x="14486" y="12791"/>
                  </a:lnTo>
                  <a:lnTo>
                    <a:pt x="13646" y="12847"/>
                  </a:lnTo>
                  <a:lnTo>
                    <a:pt x="14640" y="7160"/>
                  </a:lnTo>
                  <a:lnTo>
                    <a:pt x="15467" y="7103"/>
                  </a:lnTo>
                  <a:close/>
                  <a:moveTo>
                    <a:pt x="13996" y="6585"/>
                  </a:moveTo>
                  <a:lnTo>
                    <a:pt x="12903" y="12889"/>
                  </a:lnTo>
                  <a:lnTo>
                    <a:pt x="12076" y="12931"/>
                  </a:lnTo>
                  <a:lnTo>
                    <a:pt x="13169" y="6641"/>
                  </a:lnTo>
                  <a:lnTo>
                    <a:pt x="13996" y="6585"/>
                  </a:lnTo>
                  <a:close/>
                  <a:moveTo>
                    <a:pt x="12525" y="6067"/>
                  </a:moveTo>
                  <a:lnTo>
                    <a:pt x="11320" y="12987"/>
                  </a:lnTo>
                  <a:lnTo>
                    <a:pt x="10493" y="13029"/>
                  </a:lnTo>
                  <a:lnTo>
                    <a:pt x="11698" y="6123"/>
                  </a:lnTo>
                  <a:lnTo>
                    <a:pt x="12525" y="6067"/>
                  </a:lnTo>
                  <a:close/>
                  <a:moveTo>
                    <a:pt x="10746" y="7398"/>
                  </a:moveTo>
                  <a:lnTo>
                    <a:pt x="9751" y="13085"/>
                  </a:lnTo>
                  <a:lnTo>
                    <a:pt x="8910" y="13127"/>
                  </a:lnTo>
                  <a:lnTo>
                    <a:pt x="9905" y="7454"/>
                  </a:lnTo>
                  <a:lnTo>
                    <a:pt x="10746" y="7398"/>
                  </a:lnTo>
                  <a:close/>
                  <a:moveTo>
                    <a:pt x="9051" y="8112"/>
                  </a:moveTo>
                  <a:lnTo>
                    <a:pt x="8168" y="13184"/>
                  </a:lnTo>
                  <a:lnTo>
                    <a:pt x="7341" y="13226"/>
                  </a:lnTo>
                  <a:lnTo>
                    <a:pt x="8224" y="8154"/>
                  </a:lnTo>
                  <a:lnTo>
                    <a:pt x="9051" y="8112"/>
                  </a:lnTo>
                  <a:close/>
                  <a:moveTo>
                    <a:pt x="7369" y="8827"/>
                  </a:moveTo>
                  <a:lnTo>
                    <a:pt x="6585" y="13282"/>
                  </a:lnTo>
                  <a:lnTo>
                    <a:pt x="5758" y="13324"/>
                  </a:lnTo>
                  <a:lnTo>
                    <a:pt x="6529" y="8869"/>
                  </a:lnTo>
                  <a:lnTo>
                    <a:pt x="7369" y="8827"/>
                  </a:lnTo>
                  <a:close/>
                  <a:moveTo>
                    <a:pt x="5576" y="10158"/>
                  </a:moveTo>
                  <a:lnTo>
                    <a:pt x="5016" y="13380"/>
                  </a:lnTo>
                  <a:lnTo>
                    <a:pt x="4175" y="13422"/>
                  </a:lnTo>
                  <a:lnTo>
                    <a:pt x="4736" y="10200"/>
                  </a:lnTo>
                  <a:lnTo>
                    <a:pt x="5576" y="10158"/>
                  </a:lnTo>
                  <a:close/>
                  <a:moveTo>
                    <a:pt x="3783" y="11488"/>
                  </a:moveTo>
                  <a:lnTo>
                    <a:pt x="3433" y="13478"/>
                  </a:lnTo>
                  <a:lnTo>
                    <a:pt x="2606" y="13520"/>
                  </a:lnTo>
                  <a:lnTo>
                    <a:pt x="2957" y="11530"/>
                  </a:lnTo>
                  <a:lnTo>
                    <a:pt x="3783" y="11488"/>
                  </a:lnTo>
                  <a:close/>
                  <a:moveTo>
                    <a:pt x="22822" y="1"/>
                  </a:moveTo>
                  <a:lnTo>
                    <a:pt x="2508" y="1220"/>
                  </a:lnTo>
                  <a:lnTo>
                    <a:pt x="1" y="16658"/>
                  </a:lnTo>
                  <a:lnTo>
                    <a:pt x="1" y="16658"/>
                  </a:lnTo>
                  <a:lnTo>
                    <a:pt x="20314" y="15439"/>
                  </a:lnTo>
                  <a:lnTo>
                    <a:pt x="228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9"/>
            <p:cNvSpPr/>
            <p:nvPr/>
          </p:nvSpPr>
          <p:spPr>
            <a:xfrm>
              <a:off x="1816300" y="2264550"/>
              <a:ext cx="29450" cy="50800"/>
            </a:xfrm>
            <a:custGeom>
              <a:rect b="b" l="l" r="r" t="t"/>
              <a:pathLst>
                <a:path extrusionOk="0" fill="none" h="2032" w="1178">
                  <a:moveTo>
                    <a:pt x="0" y="2032"/>
                  </a:moveTo>
                  <a:lnTo>
                    <a:pt x="351" y="42"/>
                  </a:lnTo>
                  <a:lnTo>
                    <a:pt x="1177" y="0"/>
                  </a:lnTo>
                  <a:lnTo>
                    <a:pt x="827" y="1990"/>
                  </a:lnTo>
                  <a:lnTo>
                    <a:pt x="0" y="20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9"/>
            <p:cNvSpPr/>
            <p:nvPr/>
          </p:nvSpPr>
          <p:spPr>
            <a:xfrm>
              <a:off x="1855525" y="2231275"/>
              <a:ext cx="35050" cy="81625"/>
            </a:xfrm>
            <a:custGeom>
              <a:rect b="b" l="l" r="r" t="t"/>
              <a:pathLst>
                <a:path extrusionOk="0" fill="none" h="3265" w="1402">
                  <a:moveTo>
                    <a:pt x="0" y="3265"/>
                  </a:moveTo>
                  <a:lnTo>
                    <a:pt x="561" y="43"/>
                  </a:lnTo>
                  <a:lnTo>
                    <a:pt x="1401" y="1"/>
                  </a:lnTo>
                  <a:lnTo>
                    <a:pt x="841" y="3223"/>
                  </a:lnTo>
                  <a:lnTo>
                    <a:pt x="0" y="32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1895100" y="2198000"/>
              <a:ext cx="40300" cy="112450"/>
            </a:xfrm>
            <a:custGeom>
              <a:rect b="b" l="l" r="r" t="t"/>
              <a:pathLst>
                <a:path extrusionOk="0" fill="none" h="4498" w="1612">
                  <a:moveTo>
                    <a:pt x="0" y="4498"/>
                  </a:moveTo>
                  <a:lnTo>
                    <a:pt x="771" y="43"/>
                  </a:lnTo>
                  <a:lnTo>
                    <a:pt x="1611" y="1"/>
                  </a:lnTo>
                  <a:lnTo>
                    <a:pt x="827" y="4456"/>
                  </a:lnTo>
                  <a:lnTo>
                    <a:pt x="0" y="4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1934675" y="2180150"/>
              <a:ext cx="42750" cy="127850"/>
            </a:xfrm>
            <a:custGeom>
              <a:rect b="b" l="l" r="r" t="t"/>
              <a:pathLst>
                <a:path extrusionOk="0" fill="none" h="5114" w="1710">
                  <a:moveTo>
                    <a:pt x="0" y="5114"/>
                  </a:moveTo>
                  <a:lnTo>
                    <a:pt x="883" y="42"/>
                  </a:lnTo>
                  <a:lnTo>
                    <a:pt x="1710" y="0"/>
                  </a:lnTo>
                  <a:lnTo>
                    <a:pt x="827" y="5072"/>
                  </a:lnTo>
                  <a:lnTo>
                    <a:pt x="0" y="51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1973900" y="2162275"/>
              <a:ext cx="45900" cy="143275"/>
            </a:xfrm>
            <a:custGeom>
              <a:rect b="b" l="l" r="r" t="t"/>
              <a:pathLst>
                <a:path extrusionOk="0" fill="none" h="5731" w="1836">
                  <a:moveTo>
                    <a:pt x="0" y="5730"/>
                  </a:moveTo>
                  <a:lnTo>
                    <a:pt x="995" y="57"/>
                  </a:lnTo>
                  <a:lnTo>
                    <a:pt x="1836" y="1"/>
                  </a:lnTo>
                  <a:lnTo>
                    <a:pt x="841" y="5688"/>
                  </a:lnTo>
                  <a:lnTo>
                    <a:pt x="0" y="57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9"/>
            <p:cNvSpPr/>
            <p:nvPr/>
          </p:nvSpPr>
          <p:spPr>
            <a:xfrm>
              <a:off x="2092275" y="2154925"/>
              <a:ext cx="45550" cy="143625"/>
            </a:xfrm>
            <a:custGeom>
              <a:rect b="b" l="l" r="r" t="t"/>
              <a:pathLst>
                <a:path extrusionOk="0" fill="none" h="5745" w="1822">
                  <a:moveTo>
                    <a:pt x="1" y="5744"/>
                  </a:moveTo>
                  <a:lnTo>
                    <a:pt x="995" y="57"/>
                  </a:lnTo>
                  <a:lnTo>
                    <a:pt x="1822" y="0"/>
                  </a:lnTo>
                  <a:lnTo>
                    <a:pt x="841" y="5688"/>
                  </a:lnTo>
                  <a:lnTo>
                    <a:pt x="1" y="57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2053050" y="2141975"/>
              <a:ext cx="48000" cy="158675"/>
            </a:xfrm>
            <a:custGeom>
              <a:rect b="b" l="l" r="r" t="t"/>
              <a:pathLst>
                <a:path extrusionOk="0" fill="none" h="6347" w="1920">
                  <a:moveTo>
                    <a:pt x="0" y="6346"/>
                  </a:moveTo>
                  <a:lnTo>
                    <a:pt x="1093" y="56"/>
                  </a:lnTo>
                  <a:lnTo>
                    <a:pt x="1920" y="0"/>
                  </a:lnTo>
                  <a:lnTo>
                    <a:pt x="827" y="6304"/>
                  </a:lnTo>
                  <a:lnTo>
                    <a:pt x="0" y="63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2013475" y="2129000"/>
              <a:ext cx="50800" cy="174100"/>
            </a:xfrm>
            <a:custGeom>
              <a:rect b="b" l="l" r="r" t="t"/>
              <a:pathLst>
                <a:path extrusionOk="0" fill="none" h="6964" w="2032">
                  <a:moveTo>
                    <a:pt x="0" y="6963"/>
                  </a:moveTo>
                  <a:lnTo>
                    <a:pt x="1205" y="57"/>
                  </a:lnTo>
                  <a:lnTo>
                    <a:pt x="2032" y="1"/>
                  </a:lnTo>
                  <a:lnTo>
                    <a:pt x="827" y="6921"/>
                  </a:lnTo>
                  <a:lnTo>
                    <a:pt x="0" y="69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2131500" y="2121650"/>
              <a:ext cx="51150" cy="174450"/>
            </a:xfrm>
            <a:custGeom>
              <a:rect b="b" l="l" r="r" t="t"/>
              <a:pathLst>
                <a:path extrusionOk="0" fill="none" h="6978" w="2046">
                  <a:moveTo>
                    <a:pt x="1" y="6977"/>
                  </a:moveTo>
                  <a:lnTo>
                    <a:pt x="1219" y="57"/>
                  </a:lnTo>
                  <a:lnTo>
                    <a:pt x="2046" y="1"/>
                  </a:lnTo>
                  <a:lnTo>
                    <a:pt x="841" y="6921"/>
                  </a:lnTo>
                  <a:lnTo>
                    <a:pt x="1" y="69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2171075" y="2072975"/>
              <a:ext cx="59225" cy="220675"/>
            </a:xfrm>
            <a:custGeom>
              <a:rect b="b" l="l" r="r" t="t"/>
              <a:pathLst>
                <a:path extrusionOk="0" fill="none" h="8827" w="2369">
                  <a:moveTo>
                    <a:pt x="1" y="8826"/>
                  </a:moveTo>
                  <a:lnTo>
                    <a:pt x="1528" y="42"/>
                  </a:lnTo>
                  <a:lnTo>
                    <a:pt x="2368" y="0"/>
                  </a:lnTo>
                  <a:lnTo>
                    <a:pt x="841" y="8770"/>
                  </a:lnTo>
                  <a:lnTo>
                    <a:pt x="1" y="8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9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fill="none" h="16658" w="22822">
                  <a:moveTo>
                    <a:pt x="22822" y="1"/>
                  </a:moveTo>
                  <a:lnTo>
                    <a:pt x="2508" y="1220"/>
                  </a:lnTo>
                  <a:lnTo>
                    <a:pt x="1" y="16658"/>
                  </a:lnTo>
                  <a:lnTo>
                    <a:pt x="20314" y="15439"/>
                  </a:lnTo>
                  <a:lnTo>
                    <a:pt x="228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9"/>
            <p:cNvSpPr/>
            <p:nvPr/>
          </p:nvSpPr>
          <p:spPr>
            <a:xfrm>
              <a:off x="1452050" y="2374875"/>
              <a:ext cx="828325" cy="88275"/>
            </a:xfrm>
            <a:custGeom>
              <a:rect b="b" l="l" r="r" t="t"/>
              <a:pathLst>
                <a:path extrusionOk="0" h="3531" w="33133">
                  <a:moveTo>
                    <a:pt x="33090" y="0"/>
                  </a:moveTo>
                  <a:lnTo>
                    <a:pt x="1" y="1948"/>
                  </a:lnTo>
                  <a:lnTo>
                    <a:pt x="29" y="2788"/>
                  </a:lnTo>
                  <a:lnTo>
                    <a:pt x="57" y="2956"/>
                  </a:lnTo>
                  <a:lnTo>
                    <a:pt x="113" y="3096"/>
                  </a:lnTo>
                  <a:lnTo>
                    <a:pt x="197" y="3222"/>
                  </a:lnTo>
                  <a:lnTo>
                    <a:pt x="295" y="3334"/>
                  </a:lnTo>
                  <a:lnTo>
                    <a:pt x="421" y="3419"/>
                  </a:lnTo>
                  <a:lnTo>
                    <a:pt x="561" y="3489"/>
                  </a:lnTo>
                  <a:lnTo>
                    <a:pt x="701" y="3531"/>
                  </a:lnTo>
                  <a:lnTo>
                    <a:pt x="869" y="3531"/>
                  </a:lnTo>
                  <a:lnTo>
                    <a:pt x="32404" y="1611"/>
                  </a:lnTo>
                  <a:lnTo>
                    <a:pt x="32558" y="1583"/>
                  </a:lnTo>
                  <a:lnTo>
                    <a:pt x="32698" y="1527"/>
                  </a:lnTo>
                  <a:lnTo>
                    <a:pt x="32824" y="1457"/>
                  </a:lnTo>
                  <a:lnTo>
                    <a:pt x="32936" y="1345"/>
                  </a:lnTo>
                  <a:lnTo>
                    <a:pt x="33034" y="1233"/>
                  </a:lnTo>
                  <a:lnTo>
                    <a:pt x="33090" y="1093"/>
                  </a:lnTo>
                  <a:lnTo>
                    <a:pt x="33132" y="939"/>
                  </a:lnTo>
                  <a:lnTo>
                    <a:pt x="33132" y="785"/>
                  </a:lnTo>
                  <a:lnTo>
                    <a:pt x="330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9"/>
            <p:cNvSpPr/>
            <p:nvPr/>
          </p:nvSpPr>
          <p:spPr>
            <a:xfrm>
              <a:off x="1452050" y="2374875"/>
              <a:ext cx="828325" cy="88275"/>
            </a:xfrm>
            <a:custGeom>
              <a:rect b="b" l="l" r="r" t="t"/>
              <a:pathLst>
                <a:path extrusionOk="0" fill="none" h="3531" w="33133">
                  <a:moveTo>
                    <a:pt x="33090" y="0"/>
                  </a:moveTo>
                  <a:lnTo>
                    <a:pt x="33132" y="785"/>
                  </a:lnTo>
                  <a:lnTo>
                    <a:pt x="33132" y="785"/>
                  </a:lnTo>
                  <a:lnTo>
                    <a:pt x="33132" y="939"/>
                  </a:lnTo>
                  <a:lnTo>
                    <a:pt x="33090" y="1093"/>
                  </a:lnTo>
                  <a:lnTo>
                    <a:pt x="33034" y="1233"/>
                  </a:lnTo>
                  <a:lnTo>
                    <a:pt x="32936" y="1345"/>
                  </a:lnTo>
                  <a:lnTo>
                    <a:pt x="32824" y="1457"/>
                  </a:lnTo>
                  <a:lnTo>
                    <a:pt x="32698" y="1527"/>
                  </a:lnTo>
                  <a:lnTo>
                    <a:pt x="32558" y="1583"/>
                  </a:lnTo>
                  <a:lnTo>
                    <a:pt x="32404" y="1611"/>
                  </a:lnTo>
                  <a:lnTo>
                    <a:pt x="869" y="3531"/>
                  </a:lnTo>
                  <a:lnTo>
                    <a:pt x="869" y="3531"/>
                  </a:lnTo>
                  <a:lnTo>
                    <a:pt x="701" y="3531"/>
                  </a:lnTo>
                  <a:lnTo>
                    <a:pt x="561" y="3489"/>
                  </a:lnTo>
                  <a:lnTo>
                    <a:pt x="421" y="3419"/>
                  </a:lnTo>
                  <a:lnTo>
                    <a:pt x="295" y="3334"/>
                  </a:lnTo>
                  <a:lnTo>
                    <a:pt x="197" y="3222"/>
                  </a:lnTo>
                  <a:lnTo>
                    <a:pt x="113" y="3096"/>
                  </a:lnTo>
                  <a:lnTo>
                    <a:pt x="57" y="2956"/>
                  </a:lnTo>
                  <a:lnTo>
                    <a:pt x="29" y="2788"/>
                  </a:lnTo>
                  <a:lnTo>
                    <a:pt x="29" y="2788"/>
                  </a:lnTo>
                  <a:lnTo>
                    <a:pt x="1" y="1948"/>
                  </a:lnTo>
                  <a:lnTo>
                    <a:pt x="330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9"/>
            <p:cNvSpPr/>
            <p:nvPr/>
          </p:nvSpPr>
          <p:spPr>
            <a:xfrm>
              <a:off x="1816300" y="2264550"/>
              <a:ext cx="29450" cy="50800"/>
            </a:xfrm>
            <a:custGeom>
              <a:rect b="b" l="l" r="r" t="t"/>
              <a:pathLst>
                <a:path extrusionOk="0" h="2032" w="1178">
                  <a:moveTo>
                    <a:pt x="1177" y="0"/>
                  </a:moveTo>
                  <a:lnTo>
                    <a:pt x="351" y="42"/>
                  </a:lnTo>
                  <a:lnTo>
                    <a:pt x="0" y="2032"/>
                  </a:lnTo>
                  <a:lnTo>
                    <a:pt x="827" y="1990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9"/>
            <p:cNvSpPr/>
            <p:nvPr/>
          </p:nvSpPr>
          <p:spPr>
            <a:xfrm>
              <a:off x="1816300" y="2264550"/>
              <a:ext cx="29450" cy="50800"/>
            </a:xfrm>
            <a:custGeom>
              <a:rect b="b" l="l" r="r" t="t"/>
              <a:pathLst>
                <a:path extrusionOk="0" fill="none" h="2032" w="1178">
                  <a:moveTo>
                    <a:pt x="1177" y="0"/>
                  </a:moveTo>
                  <a:lnTo>
                    <a:pt x="351" y="42"/>
                  </a:lnTo>
                  <a:lnTo>
                    <a:pt x="0" y="2032"/>
                  </a:lnTo>
                  <a:lnTo>
                    <a:pt x="827" y="1990"/>
                  </a:lnTo>
                  <a:lnTo>
                    <a:pt x="117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9"/>
            <p:cNvSpPr/>
            <p:nvPr/>
          </p:nvSpPr>
          <p:spPr>
            <a:xfrm>
              <a:off x="1855525" y="2231275"/>
              <a:ext cx="35050" cy="81625"/>
            </a:xfrm>
            <a:custGeom>
              <a:rect b="b" l="l" r="r" t="t"/>
              <a:pathLst>
                <a:path extrusionOk="0" h="3265" w="1402">
                  <a:moveTo>
                    <a:pt x="1401" y="1"/>
                  </a:moveTo>
                  <a:lnTo>
                    <a:pt x="561" y="43"/>
                  </a:lnTo>
                  <a:lnTo>
                    <a:pt x="0" y="3265"/>
                  </a:lnTo>
                  <a:lnTo>
                    <a:pt x="841" y="3223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1855525" y="2231275"/>
              <a:ext cx="35050" cy="81625"/>
            </a:xfrm>
            <a:custGeom>
              <a:rect b="b" l="l" r="r" t="t"/>
              <a:pathLst>
                <a:path extrusionOk="0" fill="none" h="3265" w="1402">
                  <a:moveTo>
                    <a:pt x="1401" y="1"/>
                  </a:moveTo>
                  <a:lnTo>
                    <a:pt x="561" y="43"/>
                  </a:lnTo>
                  <a:lnTo>
                    <a:pt x="0" y="3265"/>
                  </a:lnTo>
                  <a:lnTo>
                    <a:pt x="841" y="3223"/>
                  </a:lnTo>
                  <a:lnTo>
                    <a:pt x="14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1895100" y="2198000"/>
              <a:ext cx="40300" cy="112450"/>
            </a:xfrm>
            <a:custGeom>
              <a:rect b="b" l="l" r="r" t="t"/>
              <a:pathLst>
                <a:path extrusionOk="0" h="4498" w="1612">
                  <a:moveTo>
                    <a:pt x="1611" y="1"/>
                  </a:moveTo>
                  <a:lnTo>
                    <a:pt x="771" y="43"/>
                  </a:lnTo>
                  <a:lnTo>
                    <a:pt x="0" y="4498"/>
                  </a:lnTo>
                  <a:lnTo>
                    <a:pt x="827" y="4456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1895100" y="2198000"/>
              <a:ext cx="40300" cy="112450"/>
            </a:xfrm>
            <a:custGeom>
              <a:rect b="b" l="l" r="r" t="t"/>
              <a:pathLst>
                <a:path extrusionOk="0" fill="none" h="4498" w="1612">
                  <a:moveTo>
                    <a:pt x="1611" y="1"/>
                  </a:moveTo>
                  <a:lnTo>
                    <a:pt x="771" y="43"/>
                  </a:lnTo>
                  <a:lnTo>
                    <a:pt x="0" y="4498"/>
                  </a:lnTo>
                  <a:lnTo>
                    <a:pt x="827" y="4456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1934675" y="2180150"/>
              <a:ext cx="42750" cy="127850"/>
            </a:xfrm>
            <a:custGeom>
              <a:rect b="b" l="l" r="r" t="t"/>
              <a:pathLst>
                <a:path extrusionOk="0" h="5114" w="1710">
                  <a:moveTo>
                    <a:pt x="1710" y="0"/>
                  </a:moveTo>
                  <a:lnTo>
                    <a:pt x="883" y="42"/>
                  </a:lnTo>
                  <a:lnTo>
                    <a:pt x="0" y="5114"/>
                  </a:lnTo>
                  <a:lnTo>
                    <a:pt x="827" y="5072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1934675" y="2180150"/>
              <a:ext cx="42750" cy="127850"/>
            </a:xfrm>
            <a:custGeom>
              <a:rect b="b" l="l" r="r" t="t"/>
              <a:pathLst>
                <a:path extrusionOk="0" fill="none" h="5114" w="1710">
                  <a:moveTo>
                    <a:pt x="1710" y="0"/>
                  </a:moveTo>
                  <a:lnTo>
                    <a:pt x="883" y="42"/>
                  </a:lnTo>
                  <a:lnTo>
                    <a:pt x="0" y="5114"/>
                  </a:lnTo>
                  <a:lnTo>
                    <a:pt x="827" y="5072"/>
                  </a:lnTo>
                  <a:lnTo>
                    <a:pt x="17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1973900" y="2162275"/>
              <a:ext cx="45900" cy="143275"/>
            </a:xfrm>
            <a:custGeom>
              <a:rect b="b" l="l" r="r" t="t"/>
              <a:pathLst>
                <a:path extrusionOk="0" h="5731" w="1836">
                  <a:moveTo>
                    <a:pt x="1836" y="1"/>
                  </a:moveTo>
                  <a:lnTo>
                    <a:pt x="995" y="57"/>
                  </a:lnTo>
                  <a:lnTo>
                    <a:pt x="0" y="5730"/>
                  </a:lnTo>
                  <a:lnTo>
                    <a:pt x="841" y="5688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1973900" y="2162275"/>
              <a:ext cx="45900" cy="143275"/>
            </a:xfrm>
            <a:custGeom>
              <a:rect b="b" l="l" r="r" t="t"/>
              <a:pathLst>
                <a:path extrusionOk="0" fill="none" h="5731" w="1836">
                  <a:moveTo>
                    <a:pt x="1836" y="1"/>
                  </a:moveTo>
                  <a:lnTo>
                    <a:pt x="995" y="57"/>
                  </a:lnTo>
                  <a:lnTo>
                    <a:pt x="0" y="5730"/>
                  </a:lnTo>
                  <a:lnTo>
                    <a:pt x="841" y="5688"/>
                  </a:lnTo>
                  <a:lnTo>
                    <a:pt x="18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2013475" y="2129000"/>
              <a:ext cx="50800" cy="174100"/>
            </a:xfrm>
            <a:custGeom>
              <a:rect b="b" l="l" r="r" t="t"/>
              <a:pathLst>
                <a:path extrusionOk="0" h="6964" w="2032">
                  <a:moveTo>
                    <a:pt x="2032" y="1"/>
                  </a:moveTo>
                  <a:lnTo>
                    <a:pt x="1205" y="57"/>
                  </a:lnTo>
                  <a:lnTo>
                    <a:pt x="0" y="6963"/>
                  </a:lnTo>
                  <a:lnTo>
                    <a:pt x="827" y="6921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2013475" y="2129000"/>
              <a:ext cx="50800" cy="174100"/>
            </a:xfrm>
            <a:custGeom>
              <a:rect b="b" l="l" r="r" t="t"/>
              <a:pathLst>
                <a:path extrusionOk="0" fill="none" h="6964" w="2032">
                  <a:moveTo>
                    <a:pt x="2032" y="1"/>
                  </a:moveTo>
                  <a:lnTo>
                    <a:pt x="1205" y="57"/>
                  </a:lnTo>
                  <a:lnTo>
                    <a:pt x="0" y="6963"/>
                  </a:lnTo>
                  <a:lnTo>
                    <a:pt x="827" y="6921"/>
                  </a:lnTo>
                  <a:lnTo>
                    <a:pt x="20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2053050" y="2141975"/>
              <a:ext cx="48000" cy="158675"/>
            </a:xfrm>
            <a:custGeom>
              <a:rect b="b" l="l" r="r" t="t"/>
              <a:pathLst>
                <a:path extrusionOk="0" h="6347" w="1920">
                  <a:moveTo>
                    <a:pt x="1920" y="0"/>
                  </a:moveTo>
                  <a:lnTo>
                    <a:pt x="1093" y="56"/>
                  </a:lnTo>
                  <a:lnTo>
                    <a:pt x="0" y="6346"/>
                  </a:lnTo>
                  <a:lnTo>
                    <a:pt x="827" y="630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2053050" y="2141975"/>
              <a:ext cx="48000" cy="158675"/>
            </a:xfrm>
            <a:custGeom>
              <a:rect b="b" l="l" r="r" t="t"/>
              <a:pathLst>
                <a:path extrusionOk="0" fill="none" h="6347" w="1920">
                  <a:moveTo>
                    <a:pt x="1920" y="0"/>
                  </a:moveTo>
                  <a:lnTo>
                    <a:pt x="1093" y="56"/>
                  </a:lnTo>
                  <a:lnTo>
                    <a:pt x="0" y="6346"/>
                  </a:lnTo>
                  <a:lnTo>
                    <a:pt x="827" y="6304"/>
                  </a:lnTo>
                  <a:lnTo>
                    <a:pt x="19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2092275" y="2154925"/>
              <a:ext cx="45550" cy="143625"/>
            </a:xfrm>
            <a:custGeom>
              <a:rect b="b" l="l" r="r" t="t"/>
              <a:pathLst>
                <a:path extrusionOk="0" h="5745" w="1822">
                  <a:moveTo>
                    <a:pt x="1822" y="0"/>
                  </a:moveTo>
                  <a:lnTo>
                    <a:pt x="995" y="57"/>
                  </a:lnTo>
                  <a:lnTo>
                    <a:pt x="1" y="5744"/>
                  </a:lnTo>
                  <a:lnTo>
                    <a:pt x="841" y="568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2092275" y="2154925"/>
              <a:ext cx="45550" cy="143625"/>
            </a:xfrm>
            <a:custGeom>
              <a:rect b="b" l="l" r="r" t="t"/>
              <a:pathLst>
                <a:path extrusionOk="0" fill="none" h="5745" w="1822">
                  <a:moveTo>
                    <a:pt x="1822" y="0"/>
                  </a:moveTo>
                  <a:lnTo>
                    <a:pt x="995" y="57"/>
                  </a:lnTo>
                  <a:lnTo>
                    <a:pt x="1" y="5744"/>
                  </a:lnTo>
                  <a:lnTo>
                    <a:pt x="841" y="5688"/>
                  </a:lnTo>
                  <a:lnTo>
                    <a:pt x="18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2131500" y="2121650"/>
              <a:ext cx="51150" cy="174450"/>
            </a:xfrm>
            <a:custGeom>
              <a:rect b="b" l="l" r="r" t="t"/>
              <a:pathLst>
                <a:path extrusionOk="0" h="6978" w="2046">
                  <a:moveTo>
                    <a:pt x="2046" y="1"/>
                  </a:moveTo>
                  <a:lnTo>
                    <a:pt x="1219" y="57"/>
                  </a:lnTo>
                  <a:lnTo>
                    <a:pt x="1" y="6977"/>
                  </a:lnTo>
                  <a:lnTo>
                    <a:pt x="841" y="6921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2131500" y="2121650"/>
              <a:ext cx="51150" cy="174450"/>
            </a:xfrm>
            <a:custGeom>
              <a:rect b="b" l="l" r="r" t="t"/>
              <a:pathLst>
                <a:path extrusionOk="0" fill="none" h="6978" w="2046">
                  <a:moveTo>
                    <a:pt x="2046" y="1"/>
                  </a:moveTo>
                  <a:lnTo>
                    <a:pt x="1219" y="57"/>
                  </a:lnTo>
                  <a:lnTo>
                    <a:pt x="1" y="6977"/>
                  </a:lnTo>
                  <a:lnTo>
                    <a:pt x="841" y="6921"/>
                  </a:lnTo>
                  <a:lnTo>
                    <a:pt x="20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2171075" y="2072975"/>
              <a:ext cx="59225" cy="220675"/>
            </a:xfrm>
            <a:custGeom>
              <a:rect b="b" l="l" r="r" t="t"/>
              <a:pathLst>
                <a:path extrusionOk="0" h="8827" w="2369">
                  <a:moveTo>
                    <a:pt x="2368" y="0"/>
                  </a:moveTo>
                  <a:lnTo>
                    <a:pt x="1528" y="42"/>
                  </a:lnTo>
                  <a:lnTo>
                    <a:pt x="1" y="8826"/>
                  </a:lnTo>
                  <a:lnTo>
                    <a:pt x="1" y="8826"/>
                  </a:lnTo>
                  <a:lnTo>
                    <a:pt x="841" y="8770"/>
                  </a:lnTo>
                  <a:lnTo>
                    <a:pt x="2368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2171075" y="2072975"/>
              <a:ext cx="59225" cy="220675"/>
            </a:xfrm>
            <a:custGeom>
              <a:rect b="b" l="l" r="r" t="t"/>
              <a:pathLst>
                <a:path extrusionOk="0" fill="none" h="8827" w="2369">
                  <a:moveTo>
                    <a:pt x="2368" y="0"/>
                  </a:moveTo>
                  <a:lnTo>
                    <a:pt x="1528" y="42"/>
                  </a:lnTo>
                  <a:lnTo>
                    <a:pt x="1" y="8826"/>
                  </a:lnTo>
                  <a:lnTo>
                    <a:pt x="841" y="8770"/>
                  </a:lnTo>
                  <a:lnTo>
                    <a:pt x="23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1092375" y="2580100"/>
              <a:ext cx="745650" cy="1204825"/>
            </a:xfrm>
            <a:custGeom>
              <a:rect b="b" l="l" r="r" t="t"/>
              <a:pathLst>
                <a:path extrusionOk="0" h="48193" w="29826">
                  <a:moveTo>
                    <a:pt x="7873" y="1"/>
                  </a:moveTo>
                  <a:lnTo>
                    <a:pt x="7621" y="1262"/>
                  </a:lnTo>
                  <a:lnTo>
                    <a:pt x="7383" y="2522"/>
                  </a:lnTo>
                  <a:lnTo>
                    <a:pt x="7159" y="3783"/>
                  </a:lnTo>
                  <a:lnTo>
                    <a:pt x="6963" y="5044"/>
                  </a:lnTo>
                  <a:lnTo>
                    <a:pt x="6781" y="6319"/>
                  </a:lnTo>
                  <a:lnTo>
                    <a:pt x="6613" y="7580"/>
                  </a:lnTo>
                  <a:lnTo>
                    <a:pt x="6473" y="8855"/>
                  </a:lnTo>
                  <a:lnTo>
                    <a:pt x="6360" y="10129"/>
                  </a:lnTo>
                  <a:lnTo>
                    <a:pt x="5422" y="13464"/>
                  </a:lnTo>
                  <a:lnTo>
                    <a:pt x="4651" y="16111"/>
                  </a:lnTo>
                  <a:lnTo>
                    <a:pt x="4315" y="17232"/>
                  </a:lnTo>
                  <a:lnTo>
                    <a:pt x="4063" y="18073"/>
                  </a:lnTo>
                  <a:lnTo>
                    <a:pt x="3783" y="18983"/>
                  </a:lnTo>
                  <a:lnTo>
                    <a:pt x="3517" y="19894"/>
                  </a:lnTo>
                  <a:lnTo>
                    <a:pt x="3250" y="20818"/>
                  </a:lnTo>
                  <a:lnTo>
                    <a:pt x="2998" y="21743"/>
                  </a:lnTo>
                  <a:lnTo>
                    <a:pt x="2760" y="22668"/>
                  </a:lnTo>
                  <a:lnTo>
                    <a:pt x="2536" y="23592"/>
                  </a:lnTo>
                  <a:lnTo>
                    <a:pt x="2312" y="24517"/>
                  </a:lnTo>
                  <a:lnTo>
                    <a:pt x="2102" y="25441"/>
                  </a:lnTo>
                  <a:lnTo>
                    <a:pt x="1906" y="26380"/>
                  </a:lnTo>
                  <a:lnTo>
                    <a:pt x="1709" y="27319"/>
                  </a:lnTo>
                  <a:lnTo>
                    <a:pt x="1541" y="28243"/>
                  </a:lnTo>
                  <a:lnTo>
                    <a:pt x="1359" y="29182"/>
                  </a:lnTo>
                  <a:lnTo>
                    <a:pt x="1205" y="30121"/>
                  </a:lnTo>
                  <a:lnTo>
                    <a:pt x="1051" y="31073"/>
                  </a:lnTo>
                  <a:lnTo>
                    <a:pt x="911" y="32012"/>
                  </a:lnTo>
                  <a:lnTo>
                    <a:pt x="785" y="32950"/>
                  </a:lnTo>
                  <a:lnTo>
                    <a:pt x="659" y="33903"/>
                  </a:lnTo>
                  <a:lnTo>
                    <a:pt x="547" y="34842"/>
                  </a:lnTo>
                  <a:lnTo>
                    <a:pt x="449" y="35794"/>
                  </a:lnTo>
                  <a:lnTo>
                    <a:pt x="365" y="36747"/>
                  </a:lnTo>
                  <a:lnTo>
                    <a:pt x="281" y="37686"/>
                  </a:lnTo>
                  <a:lnTo>
                    <a:pt x="210" y="38638"/>
                  </a:lnTo>
                  <a:lnTo>
                    <a:pt x="154" y="39591"/>
                  </a:lnTo>
                  <a:lnTo>
                    <a:pt x="98" y="40543"/>
                  </a:lnTo>
                  <a:lnTo>
                    <a:pt x="56" y="41496"/>
                  </a:lnTo>
                  <a:lnTo>
                    <a:pt x="28" y="42449"/>
                  </a:lnTo>
                  <a:lnTo>
                    <a:pt x="14" y="43401"/>
                  </a:lnTo>
                  <a:lnTo>
                    <a:pt x="0" y="44354"/>
                  </a:lnTo>
                  <a:lnTo>
                    <a:pt x="0" y="45321"/>
                  </a:lnTo>
                  <a:lnTo>
                    <a:pt x="14" y="46273"/>
                  </a:lnTo>
                  <a:lnTo>
                    <a:pt x="28" y="47226"/>
                  </a:lnTo>
                  <a:lnTo>
                    <a:pt x="70" y="48178"/>
                  </a:lnTo>
                  <a:lnTo>
                    <a:pt x="28677" y="48192"/>
                  </a:lnTo>
                  <a:lnTo>
                    <a:pt x="28845" y="46637"/>
                  </a:lnTo>
                  <a:lnTo>
                    <a:pt x="28999" y="45110"/>
                  </a:lnTo>
                  <a:lnTo>
                    <a:pt x="29139" y="43611"/>
                  </a:lnTo>
                  <a:lnTo>
                    <a:pt x="29251" y="42140"/>
                  </a:lnTo>
                  <a:lnTo>
                    <a:pt x="29364" y="40712"/>
                  </a:lnTo>
                  <a:lnTo>
                    <a:pt x="29462" y="39311"/>
                  </a:lnTo>
                  <a:lnTo>
                    <a:pt x="29546" y="37938"/>
                  </a:lnTo>
                  <a:lnTo>
                    <a:pt x="29630" y="36593"/>
                  </a:lnTo>
                  <a:lnTo>
                    <a:pt x="29686" y="35290"/>
                  </a:lnTo>
                  <a:lnTo>
                    <a:pt x="29742" y="34015"/>
                  </a:lnTo>
                  <a:lnTo>
                    <a:pt x="29770" y="32754"/>
                  </a:lnTo>
                  <a:lnTo>
                    <a:pt x="29798" y="31535"/>
                  </a:lnTo>
                  <a:lnTo>
                    <a:pt x="29826" y="30345"/>
                  </a:lnTo>
                  <a:lnTo>
                    <a:pt x="29826" y="29196"/>
                  </a:lnTo>
                  <a:lnTo>
                    <a:pt x="29826" y="28061"/>
                  </a:lnTo>
                  <a:lnTo>
                    <a:pt x="29826" y="26954"/>
                  </a:lnTo>
                  <a:lnTo>
                    <a:pt x="29798" y="25876"/>
                  </a:lnTo>
                  <a:lnTo>
                    <a:pt x="29770" y="24839"/>
                  </a:lnTo>
                  <a:lnTo>
                    <a:pt x="29742" y="23816"/>
                  </a:lnTo>
                  <a:lnTo>
                    <a:pt x="29700" y="22822"/>
                  </a:lnTo>
                  <a:lnTo>
                    <a:pt x="29644" y="21869"/>
                  </a:lnTo>
                  <a:lnTo>
                    <a:pt x="29588" y="20930"/>
                  </a:lnTo>
                  <a:lnTo>
                    <a:pt x="29448" y="19137"/>
                  </a:lnTo>
                  <a:lnTo>
                    <a:pt x="29294" y="17456"/>
                  </a:lnTo>
                  <a:lnTo>
                    <a:pt x="29111" y="15887"/>
                  </a:lnTo>
                  <a:lnTo>
                    <a:pt x="28929" y="14402"/>
                  </a:lnTo>
                  <a:lnTo>
                    <a:pt x="28719" y="13029"/>
                  </a:lnTo>
                  <a:lnTo>
                    <a:pt x="28495" y="11754"/>
                  </a:lnTo>
                  <a:lnTo>
                    <a:pt x="28271" y="10578"/>
                  </a:lnTo>
                  <a:lnTo>
                    <a:pt x="28047" y="9485"/>
                  </a:lnTo>
                  <a:lnTo>
                    <a:pt x="27809" y="8490"/>
                  </a:lnTo>
                  <a:lnTo>
                    <a:pt x="27570" y="7594"/>
                  </a:lnTo>
                  <a:lnTo>
                    <a:pt x="27346" y="6781"/>
                  </a:lnTo>
                  <a:lnTo>
                    <a:pt x="27122" y="6053"/>
                  </a:lnTo>
                  <a:lnTo>
                    <a:pt x="26912" y="5408"/>
                  </a:lnTo>
                  <a:lnTo>
                    <a:pt x="26716" y="4862"/>
                  </a:lnTo>
                  <a:lnTo>
                    <a:pt x="26548" y="4372"/>
                  </a:lnTo>
                  <a:lnTo>
                    <a:pt x="26380" y="3979"/>
                  </a:lnTo>
                  <a:lnTo>
                    <a:pt x="26240" y="3657"/>
                  </a:lnTo>
                  <a:lnTo>
                    <a:pt x="26043" y="3237"/>
                  </a:lnTo>
                  <a:lnTo>
                    <a:pt x="25973" y="3097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1092375" y="2580100"/>
              <a:ext cx="745650" cy="1204825"/>
            </a:xfrm>
            <a:custGeom>
              <a:rect b="b" l="l" r="r" t="t"/>
              <a:pathLst>
                <a:path extrusionOk="0" fill="none" h="48193" w="29826">
                  <a:moveTo>
                    <a:pt x="28677" y="48192"/>
                  </a:moveTo>
                  <a:lnTo>
                    <a:pt x="28677" y="48192"/>
                  </a:lnTo>
                  <a:lnTo>
                    <a:pt x="28845" y="46637"/>
                  </a:lnTo>
                  <a:lnTo>
                    <a:pt x="28999" y="45110"/>
                  </a:lnTo>
                  <a:lnTo>
                    <a:pt x="29139" y="43611"/>
                  </a:lnTo>
                  <a:lnTo>
                    <a:pt x="29251" y="42140"/>
                  </a:lnTo>
                  <a:lnTo>
                    <a:pt x="29364" y="40712"/>
                  </a:lnTo>
                  <a:lnTo>
                    <a:pt x="29462" y="39311"/>
                  </a:lnTo>
                  <a:lnTo>
                    <a:pt x="29546" y="37938"/>
                  </a:lnTo>
                  <a:lnTo>
                    <a:pt x="29630" y="36593"/>
                  </a:lnTo>
                  <a:lnTo>
                    <a:pt x="29686" y="35290"/>
                  </a:lnTo>
                  <a:lnTo>
                    <a:pt x="29742" y="34015"/>
                  </a:lnTo>
                  <a:lnTo>
                    <a:pt x="29770" y="32754"/>
                  </a:lnTo>
                  <a:lnTo>
                    <a:pt x="29798" y="31535"/>
                  </a:lnTo>
                  <a:lnTo>
                    <a:pt x="29826" y="30345"/>
                  </a:lnTo>
                  <a:lnTo>
                    <a:pt x="29826" y="29196"/>
                  </a:lnTo>
                  <a:lnTo>
                    <a:pt x="29826" y="28061"/>
                  </a:lnTo>
                  <a:lnTo>
                    <a:pt x="29826" y="26954"/>
                  </a:lnTo>
                  <a:lnTo>
                    <a:pt x="29798" y="25876"/>
                  </a:lnTo>
                  <a:lnTo>
                    <a:pt x="29770" y="24839"/>
                  </a:lnTo>
                  <a:lnTo>
                    <a:pt x="29742" y="23816"/>
                  </a:lnTo>
                  <a:lnTo>
                    <a:pt x="29700" y="22822"/>
                  </a:lnTo>
                  <a:lnTo>
                    <a:pt x="29644" y="21869"/>
                  </a:lnTo>
                  <a:lnTo>
                    <a:pt x="29588" y="20930"/>
                  </a:lnTo>
                  <a:lnTo>
                    <a:pt x="29448" y="19137"/>
                  </a:lnTo>
                  <a:lnTo>
                    <a:pt x="29294" y="17456"/>
                  </a:lnTo>
                  <a:lnTo>
                    <a:pt x="29111" y="15887"/>
                  </a:lnTo>
                  <a:lnTo>
                    <a:pt x="28929" y="14402"/>
                  </a:lnTo>
                  <a:lnTo>
                    <a:pt x="28719" y="13029"/>
                  </a:lnTo>
                  <a:lnTo>
                    <a:pt x="28495" y="11754"/>
                  </a:lnTo>
                  <a:lnTo>
                    <a:pt x="28271" y="10578"/>
                  </a:lnTo>
                  <a:lnTo>
                    <a:pt x="28047" y="9485"/>
                  </a:lnTo>
                  <a:lnTo>
                    <a:pt x="27809" y="8490"/>
                  </a:lnTo>
                  <a:lnTo>
                    <a:pt x="27570" y="7594"/>
                  </a:lnTo>
                  <a:lnTo>
                    <a:pt x="27346" y="6781"/>
                  </a:lnTo>
                  <a:lnTo>
                    <a:pt x="27122" y="6053"/>
                  </a:lnTo>
                  <a:lnTo>
                    <a:pt x="26912" y="5408"/>
                  </a:lnTo>
                  <a:lnTo>
                    <a:pt x="26716" y="4862"/>
                  </a:lnTo>
                  <a:lnTo>
                    <a:pt x="26548" y="4372"/>
                  </a:lnTo>
                  <a:lnTo>
                    <a:pt x="26380" y="3979"/>
                  </a:lnTo>
                  <a:lnTo>
                    <a:pt x="26240" y="3657"/>
                  </a:lnTo>
                  <a:lnTo>
                    <a:pt x="26043" y="3237"/>
                  </a:lnTo>
                  <a:lnTo>
                    <a:pt x="25973" y="3097"/>
                  </a:lnTo>
                  <a:lnTo>
                    <a:pt x="7873" y="1"/>
                  </a:lnTo>
                  <a:lnTo>
                    <a:pt x="7873" y="1"/>
                  </a:lnTo>
                  <a:lnTo>
                    <a:pt x="7621" y="1262"/>
                  </a:lnTo>
                  <a:lnTo>
                    <a:pt x="7383" y="2522"/>
                  </a:lnTo>
                  <a:lnTo>
                    <a:pt x="7159" y="3783"/>
                  </a:lnTo>
                  <a:lnTo>
                    <a:pt x="6963" y="5044"/>
                  </a:lnTo>
                  <a:lnTo>
                    <a:pt x="6781" y="6319"/>
                  </a:lnTo>
                  <a:lnTo>
                    <a:pt x="6613" y="7580"/>
                  </a:lnTo>
                  <a:lnTo>
                    <a:pt x="6473" y="8855"/>
                  </a:lnTo>
                  <a:lnTo>
                    <a:pt x="6360" y="10129"/>
                  </a:lnTo>
                  <a:lnTo>
                    <a:pt x="6360" y="10129"/>
                  </a:lnTo>
                  <a:lnTo>
                    <a:pt x="5422" y="13464"/>
                  </a:lnTo>
                  <a:lnTo>
                    <a:pt x="4651" y="16111"/>
                  </a:lnTo>
                  <a:lnTo>
                    <a:pt x="4315" y="17232"/>
                  </a:lnTo>
                  <a:lnTo>
                    <a:pt x="4063" y="18073"/>
                  </a:lnTo>
                  <a:lnTo>
                    <a:pt x="4063" y="18073"/>
                  </a:lnTo>
                  <a:lnTo>
                    <a:pt x="3783" y="18983"/>
                  </a:lnTo>
                  <a:lnTo>
                    <a:pt x="3517" y="19894"/>
                  </a:lnTo>
                  <a:lnTo>
                    <a:pt x="3250" y="20818"/>
                  </a:lnTo>
                  <a:lnTo>
                    <a:pt x="2998" y="21743"/>
                  </a:lnTo>
                  <a:lnTo>
                    <a:pt x="2760" y="22668"/>
                  </a:lnTo>
                  <a:lnTo>
                    <a:pt x="2536" y="23592"/>
                  </a:lnTo>
                  <a:lnTo>
                    <a:pt x="2312" y="24517"/>
                  </a:lnTo>
                  <a:lnTo>
                    <a:pt x="2102" y="25441"/>
                  </a:lnTo>
                  <a:lnTo>
                    <a:pt x="1906" y="26380"/>
                  </a:lnTo>
                  <a:lnTo>
                    <a:pt x="1709" y="27319"/>
                  </a:lnTo>
                  <a:lnTo>
                    <a:pt x="1541" y="28243"/>
                  </a:lnTo>
                  <a:lnTo>
                    <a:pt x="1359" y="29182"/>
                  </a:lnTo>
                  <a:lnTo>
                    <a:pt x="1205" y="30121"/>
                  </a:lnTo>
                  <a:lnTo>
                    <a:pt x="1051" y="31073"/>
                  </a:lnTo>
                  <a:lnTo>
                    <a:pt x="911" y="32012"/>
                  </a:lnTo>
                  <a:lnTo>
                    <a:pt x="785" y="32950"/>
                  </a:lnTo>
                  <a:lnTo>
                    <a:pt x="659" y="33903"/>
                  </a:lnTo>
                  <a:lnTo>
                    <a:pt x="547" y="34842"/>
                  </a:lnTo>
                  <a:lnTo>
                    <a:pt x="449" y="35794"/>
                  </a:lnTo>
                  <a:lnTo>
                    <a:pt x="365" y="36747"/>
                  </a:lnTo>
                  <a:lnTo>
                    <a:pt x="281" y="37686"/>
                  </a:lnTo>
                  <a:lnTo>
                    <a:pt x="210" y="38638"/>
                  </a:lnTo>
                  <a:lnTo>
                    <a:pt x="154" y="39591"/>
                  </a:lnTo>
                  <a:lnTo>
                    <a:pt x="98" y="40543"/>
                  </a:lnTo>
                  <a:lnTo>
                    <a:pt x="56" y="41496"/>
                  </a:lnTo>
                  <a:lnTo>
                    <a:pt x="28" y="42449"/>
                  </a:lnTo>
                  <a:lnTo>
                    <a:pt x="14" y="43401"/>
                  </a:lnTo>
                  <a:lnTo>
                    <a:pt x="0" y="44354"/>
                  </a:lnTo>
                  <a:lnTo>
                    <a:pt x="0" y="45321"/>
                  </a:lnTo>
                  <a:lnTo>
                    <a:pt x="14" y="46273"/>
                  </a:lnTo>
                  <a:lnTo>
                    <a:pt x="28" y="47226"/>
                  </a:lnTo>
                  <a:lnTo>
                    <a:pt x="70" y="48178"/>
                  </a:lnTo>
                  <a:lnTo>
                    <a:pt x="28677" y="48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1092025" y="3376175"/>
              <a:ext cx="33300" cy="408750"/>
            </a:xfrm>
            <a:custGeom>
              <a:rect b="b" l="l" r="r" t="t"/>
              <a:pathLst>
                <a:path extrusionOk="0" h="16350" w="1332">
                  <a:moveTo>
                    <a:pt x="953" y="1"/>
                  </a:moveTo>
                  <a:lnTo>
                    <a:pt x="813" y="1009"/>
                  </a:lnTo>
                  <a:lnTo>
                    <a:pt x="807" y="1054"/>
                  </a:lnTo>
                  <a:lnTo>
                    <a:pt x="953" y="1"/>
                  </a:lnTo>
                  <a:close/>
                  <a:moveTo>
                    <a:pt x="807" y="1054"/>
                  </a:moveTo>
                  <a:lnTo>
                    <a:pt x="771" y="1318"/>
                  </a:lnTo>
                  <a:lnTo>
                    <a:pt x="603" y="2648"/>
                  </a:lnTo>
                  <a:lnTo>
                    <a:pt x="566" y="3000"/>
                  </a:lnTo>
                  <a:lnTo>
                    <a:pt x="687" y="2018"/>
                  </a:lnTo>
                  <a:lnTo>
                    <a:pt x="807" y="1054"/>
                  </a:lnTo>
                  <a:close/>
                  <a:moveTo>
                    <a:pt x="566" y="3000"/>
                  </a:moveTo>
                  <a:lnTo>
                    <a:pt x="561" y="3041"/>
                  </a:lnTo>
                  <a:lnTo>
                    <a:pt x="449" y="4063"/>
                  </a:lnTo>
                  <a:lnTo>
                    <a:pt x="404" y="4594"/>
                  </a:lnTo>
                  <a:lnTo>
                    <a:pt x="463" y="3979"/>
                  </a:lnTo>
                  <a:lnTo>
                    <a:pt x="566" y="3000"/>
                  </a:lnTo>
                  <a:close/>
                  <a:moveTo>
                    <a:pt x="404" y="4594"/>
                  </a:moveTo>
                  <a:lnTo>
                    <a:pt x="337" y="5310"/>
                  </a:lnTo>
                  <a:lnTo>
                    <a:pt x="224" y="6655"/>
                  </a:lnTo>
                  <a:lnTo>
                    <a:pt x="140" y="7986"/>
                  </a:lnTo>
                  <a:lnTo>
                    <a:pt x="84" y="9331"/>
                  </a:lnTo>
                  <a:lnTo>
                    <a:pt x="61" y="10077"/>
                  </a:lnTo>
                  <a:lnTo>
                    <a:pt x="98" y="9163"/>
                  </a:lnTo>
                  <a:lnTo>
                    <a:pt x="140" y="8140"/>
                  </a:lnTo>
                  <a:lnTo>
                    <a:pt x="210" y="7117"/>
                  </a:lnTo>
                  <a:lnTo>
                    <a:pt x="280" y="6095"/>
                  </a:lnTo>
                  <a:lnTo>
                    <a:pt x="365" y="5072"/>
                  </a:lnTo>
                  <a:lnTo>
                    <a:pt x="404" y="4594"/>
                  </a:lnTo>
                  <a:close/>
                  <a:moveTo>
                    <a:pt x="61" y="10077"/>
                  </a:moveTo>
                  <a:lnTo>
                    <a:pt x="56" y="10185"/>
                  </a:lnTo>
                  <a:lnTo>
                    <a:pt x="50" y="10432"/>
                  </a:lnTo>
                  <a:lnTo>
                    <a:pt x="61" y="10077"/>
                  </a:lnTo>
                  <a:close/>
                  <a:moveTo>
                    <a:pt x="50" y="10432"/>
                  </a:moveTo>
                  <a:lnTo>
                    <a:pt x="42" y="10662"/>
                  </a:lnTo>
                  <a:lnTo>
                    <a:pt x="38" y="10847"/>
                  </a:lnTo>
                  <a:lnTo>
                    <a:pt x="38" y="10847"/>
                  </a:lnTo>
                  <a:lnTo>
                    <a:pt x="50" y="10432"/>
                  </a:lnTo>
                  <a:close/>
                  <a:moveTo>
                    <a:pt x="38" y="10847"/>
                  </a:moveTo>
                  <a:lnTo>
                    <a:pt x="28" y="11208"/>
                  </a:lnTo>
                  <a:lnTo>
                    <a:pt x="25" y="11427"/>
                  </a:lnTo>
                  <a:lnTo>
                    <a:pt x="38" y="10847"/>
                  </a:lnTo>
                  <a:close/>
                  <a:moveTo>
                    <a:pt x="25" y="11427"/>
                  </a:moveTo>
                  <a:lnTo>
                    <a:pt x="14" y="11923"/>
                  </a:lnTo>
                  <a:lnTo>
                    <a:pt x="0" y="13043"/>
                  </a:lnTo>
                  <a:lnTo>
                    <a:pt x="0" y="14024"/>
                  </a:lnTo>
                  <a:lnTo>
                    <a:pt x="14" y="14836"/>
                  </a:lnTo>
                  <a:lnTo>
                    <a:pt x="56" y="15957"/>
                  </a:lnTo>
                  <a:lnTo>
                    <a:pt x="84" y="16349"/>
                  </a:lnTo>
                  <a:lnTo>
                    <a:pt x="1331" y="16349"/>
                  </a:lnTo>
                  <a:lnTo>
                    <a:pt x="1331" y="16335"/>
                  </a:lnTo>
                  <a:lnTo>
                    <a:pt x="84" y="16335"/>
                  </a:lnTo>
                  <a:lnTo>
                    <a:pt x="42" y="15313"/>
                  </a:lnTo>
                  <a:lnTo>
                    <a:pt x="28" y="14290"/>
                  </a:lnTo>
                  <a:lnTo>
                    <a:pt x="14" y="13253"/>
                  </a:lnTo>
                  <a:lnTo>
                    <a:pt x="14" y="12231"/>
                  </a:lnTo>
                  <a:lnTo>
                    <a:pt x="25" y="114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1758850" y="3784900"/>
              <a:ext cx="50475" cy="25"/>
            </a:xfrm>
            <a:custGeom>
              <a:rect b="b" l="l" r="r" t="t"/>
              <a:pathLst>
                <a:path extrusionOk="0" fill="none" h="1" w="2019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018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1357500" y="3784900"/>
              <a:ext cx="176525" cy="25"/>
            </a:xfrm>
            <a:custGeom>
              <a:rect b="b" l="l" r="r" t="t"/>
              <a:pathLst>
                <a:path extrusionOk="0" fill="none" h="1" w="70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061" y="0"/>
                  </a:lnTo>
                  <a:lnTo>
                    <a:pt x="70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1092025" y="3376175"/>
              <a:ext cx="33300" cy="408750"/>
            </a:xfrm>
            <a:custGeom>
              <a:rect b="b" l="l" r="r" t="t"/>
              <a:pathLst>
                <a:path extrusionOk="0" fill="none" h="16350" w="1332">
                  <a:moveTo>
                    <a:pt x="953" y="1"/>
                  </a:moveTo>
                  <a:lnTo>
                    <a:pt x="953" y="1"/>
                  </a:lnTo>
                  <a:lnTo>
                    <a:pt x="771" y="1318"/>
                  </a:lnTo>
                  <a:lnTo>
                    <a:pt x="603" y="2648"/>
                  </a:lnTo>
                  <a:lnTo>
                    <a:pt x="463" y="3979"/>
                  </a:lnTo>
                  <a:lnTo>
                    <a:pt x="337" y="5310"/>
                  </a:lnTo>
                  <a:lnTo>
                    <a:pt x="224" y="6655"/>
                  </a:lnTo>
                  <a:lnTo>
                    <a:pt x="140" y="7986"/>
                  </a:lnTo>
                  <a:lnTo>
                    <a:pt x="84" y="9331"/>
                  </a:lnTo>
                  <a:lnTo>
                    <a:pt x="42" y="10662"/>
                  </a:lnTo>
                  <a:lnTo>
                    <a:pt x="42" y="10662"/>
                  </a:lnTo>
                  <a:lnTo>
                    <a:pt x="14" y="11923"/>
                  </a:lnTo>
                  <a:lnTo>
                    <a:pt x="0" y="13043"/>
                  </a:lnTo>
                  <a:lnTo>
                    <a:pt x="0" y="14024"/>
                  </a:lnTo>
                  <a:lnTo>
                    <a:pt x="14" y="14836"/>
                  </a:lnTo>
                  <a:lnTo>
                    <a:pt x="56" y="15957"/>
                  </a:lnTo>
                  <a:lnTo>
                    <a:pt x="84" y="16349"/>
                  </a:lnTo>
                  <a:lnTo>
                    <a:pt x="1331" y="16349"/>
                  </a:lnTo>
                  <a:lnTo>
                    <a:pt x="1331" y="16335"/>
                  </a:lnTo>
                  <a:lnTo>
                    <a:pt x="84" y="16335"/>
                  </a:lnTo>
                  <a:lnTo>
                    <a:pt x="84" y="16335"/>
                  </a:lnTo>
                  <a:lnTo>
                    <a:pt x="42" y="15313"/>
                  </a:lnTo>
                  <a:lnTo>
                    <a:pt x="28" y="14290"/>
                  </a:lnTo>
                  <a:lnTo>
                    <a:pt x="14" y="13253"/>
                  </a:lnTo>
                  <a:lnTo>
                    <a:pt x="14" y="12231"/>
                  </a:lnTo>
                  <a:lnTo>
                    <a:pt x="28" y="11208"/>
                  </a:lnTo>
                  <a:lnTo>
                    <a:pt x="56" y="10185"/>
                  </a:lnTo>
                  <a:lnTo>
                    <a:pt x="98" y="9163"/>
                  </a:lnTo>
                  <a:lnTo>
                    <a:pt x="140" y="8140"/>
                  </a:lnTo>
                  <a:lnTo>
                    <a:pt x="210" y="7117"/>
                  </a:lnTo>
                  <a:lnTo>
                    <a:pt x="280" y="6095"/>
                  </a:lnTo>
                  <a:lnTo>
                    <a:pt x="365" y="5072"/>
                  </a:lnTo>
                  <a:lnTo>
                    <a:pt x="449" y="4063"/>
                  </a:lnTo>
                  <a:lnTo>
                    <a:pt x="561" y="3041"/>
                  </a:lnTo>
                  <a:lnTo>
                    <a:pt x="687" y="2018"/>
                  </a:lnTo>
                  <a:lnTo>
                    <a:pt x="813" y="1009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1125300" y="3784550"/>
              <a:ext cx="25" cy="375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1125300" y="3784550"/>
              <a:ext cx="25" cy="375"/>
            </a:xfrm>
            <a:custGeom>
              <a:rect b="b" l="l" r="r" t="t"/>
              <a:pathLst>
                <a:path extrusionOk="0" fill="none" h="15" w="1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1125300" y="3784550"/>
              <a:ext cx="232225" cy="375"/>
            </a:xfrm>
            <a:custGeom>
              <a:rect b="b" l="l" r="r" t="t"/>
              <a:pathLst>
                <a:path extrusionOk="0" h="15" w="9289">
                  <a:moveTo>
                    <a:pt x="0" y="0"/>
                  </a:moveTo>
                  <a:lnTo>
                    <a:pt x="0" y="14"/>
                  </a:lnTo>
                  <a:lnTo>
                    <a:pt x="928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1125300" y="3784550"/>
              <a:ext cx="232225" cy="375"/>
            </a:xfrm>
            <a:custGeom>
              <a:rect b="b" l="l" r="r" t="t"/>
              <a:pathLst>
                <a:path extrusionOk="0" fill="none" h="15" w="9289">
                  <a:moveTo>
                    <a:pt x="0" y="0"/>
                  </a:moveTo>
                  <a:lnTo>
                    <a:pt x="0" y="14"/>
                  </a:lnTo>
                  <a:lnTo>
                    <a:pt x="9288" y="14"/>
                  </a:lnTo>
                  <a:lnTo>
                    <a:pt x="9288" y="14"/>
                  </a:lnTo>
                  <a:lnTo>
                    <a:pt x="928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1534000" y="3784900"/>
              <a:ext cx="224875" cy="25"/>
            </a:xfrm>
            <a:custGeom>
              <a:rect b="b" l="l" r="r" t="t"/>
              <a:pathLst>
                <a:path extrusionOk="0" h="1" w="8995">
                  <a:moveTo>
                    <a:pt x="8995" y="0"/>
                  </a:move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1758850" y="3784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1534000" y="3784900"/>
              <a:ext cx="375" cy="25"/>
            </a:xfrm>
            <a:custGeom>
              <a:rect b="b" l="l" r="r" t="t"/>
              <a:pathLst>
                <a:path extrusionOk="0" fill="none" h="1" w="15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1534350" y="3784900"/>
              <a:ext cx="224525" cy="25"/>
            </a:xfrm>
            <a:custGeom>
              <a:rect b="b" l="l" r="r" t="t"/>
              <a:pathLst>
                <a:path extrusionOk="0" h="1" w="8981">
                  <a:moveTo>
                    <a:pt x="1" y="0"/>
                  </a:moveTo>
                  <a:lnTo>
                    <a:pt x="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6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1534350" y="3784900"/>
              <a:ext cx="224525" cy="25"/>
            </a:xfrm>
            <a:custGeom>
              <a:rect b="b" l="l" r="r" t="t"/>
              <a:pathLst>
                <a:path extrusionOk="0" fill="none" h="1" w="8981">
                  <a:moveTo>
                    <a:pt x="1" y="0"/>
                  </a:moveTo>
                  <a:lnTo>
                    <a:pt x="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9"/>
            <p:cNvSpPr/>
            <p:nvPr/>
          </p:nvSpPr>
          <p:spPr>
            <a:xfrm>
              <a:off x="1092375" y="2786400"/>
              <a:ext cx="745650" cy="998525"/>
            </a:xfrm>
            <a:custGeom>
              <a:rect b="b" l="l" r="r" t="t"/>
              <a:pathLst>
                <a:path extrusionOk="0" h="39941" w="29826">
                  <a:moveTo>
                    <a:pt x="27738" y="0"/>
                  </a:moveTo>
                  <a:lnTo>
                    <a:pt x="6122" y="2760"/>
                  </a:lnTo>
                  <a:lnTo>
                    <a:pt x="5072" y="6458"/>
                  </a:lnTo>
                  <a:lnTo>
                    <a:pt x="4497" y="8434"/>
                  </a:lnTo>
                  <a:lnTo>
                    <a:pt x="4063" y="9849"/>
                  </a:lnTo>
                  <a:lnTo>
                    <a:pt x="3811" y="10689"/>
                  </a:lnTo>
                  <a:lnTo>
                    <a:pt x="3559" y="11544"/>
                  </a:lnTo>
                  <a:lnTo>
                    <a:pt x="3306" y="12384"/>
                  </a:lnTo>
                  <a:lnTo>
                    <a:pt x="3082" y="13239"/>
                  </a:lnTo>
                  <a:lnTo>
                    <a:pt x="2858" y="14093"/>
                  </a:lnTo>
                  <a:lnTo>
                    <a:pt x="2634" y="14948"/>
                  </a:lnTo>
                  <a:lnTo>
                    <a:pt x="2424" y="15803"/>
                  </a:lnTo>
                  <a:lnTo>
                    <a:pt x="2228" y="16657"/>
                  </a:lnTo>
                  <a:lnTo>
                    <a:pt x="2032" y="17526"/>
                  </a:lnTo>
                  <a:lnTo>
                    <a:pt x="1850" y="18380"/>
                  </a:lnTo>
                  <a:lnTo>
                    <a:pt x="1681" y="19249"/>
                  </a:lnTo>
                  <a:lnTo>
                    <a:pt x="1513" y="20117"/>
                  </a:lnTo>
                  <a:lnTo>
                    <a:pt x="1359" y="20986"/>
                  </a:lnTo>
                  <a:lnTo>
                    <a:pt x="1205" y="21855"/>
                  </a:lnTo>
                  <a:lnTo>
                    <a:pt x="1065" y="22723"/>
                  </a:lnTo>
                  <a:lnTo>
                    <a:pt x="939" y="23592"/>
                  </a:lnTo>
                  <a:lnTo>
                    <a:pt x="799" y="24600"/>
                  </a:lnTo>
                  <a:lnTo>
                    <a:pt x="673" y="25609"/>
                  </a:lnTo>
                  <a:lnTo>
                    <a:pt x="547" y="26632"/>
                  </a:lnTo>
                  <a:lnTo>
                    <a:pt x="435" y="27654"/>
                  </a:lnTo>
                  <a:lnTo>
                    <a:pt x="351" y="28663"/>
                  </a:lnTo>
                  <a:lnTo>
                    <a:pt x="266" y="29686"/>
                  </a:lnTo>
                  <a:lnTo>
                    <a:pt x="196" y="30708"/>
                  </a:lnTo>
                  <a:lnTo>
                    <a:pt x="126" y="31731"/>
                  </a:lnTo>
                  <a:lnTo>
                    <a:pt x="84" y="32754"/>
                  </a:lnTo>
                  <a:lnTo>
                    <a:pt x="42" y="33776"/>
                  </a:lnTo>
                  <a:lnTo>
                    <a:pt x="14" y="34799"/>
                  </a:lnTo>
                  <a:lnTo>
                    <a:pt x="0" y="35822"/>
                  </a:lnTo>
                  <a:lnTo>
                    <a:pt x="0" y="36844"/>
                  </a:lnTo>
                  <a:lnTo>
                    <a:pt x="14" y="37881"/>
                  </a:lnTo>
                  <a:lnTo>
                    <a:pt x="28" y="38904"/>
                  </a:lnTo>
                  <a:lnTo>
                    <a:pt x="70" y="39926"/>
                  </a:lnTo>
                  <a:lnTo>
                    <a:pt x="1317" y="39926"/>
                  </a:lnTo>
                  <a:lnTo>
                    <a:pt x="10605" y="39940"/>
                  </a:lnTo>
                  <a:lnTo>
                    <a:pt x="28677" y="39940"/>
                  </a:lnTo>
                  <a:lnTo>
                    <a:pt x="28887" y="37979"/>
                  </a:lnTo>
                  <a:lnTo>
                    <a:pt x="29069" y="36060"/>
                  </a:lnTo>
                  <a:lnTo>
                    <a:pt x="29237" y="34183"/>
                  </a:lnTo>
                  <a:lnTo>
                    <a:pt x="29378" y="32361"/>
                  </a:lnTo>
                  <a:lnTo>
                    <a:pt x="29490" y="30596"/>
                  </a:lnTo>
                  <a:lnTo>
                    <a:pt x="29602" y="28887"/>
                  </a:lnTo>
                  <a:lnTo>
                    <a:pt x="29686" y="27220"/>
                  </a:lnTo>
                  <a:lnTo>
                    <a:pt x="29742" y="25595"/>
                  </a:lnTo>
                  <a:lnTo>
                    <a:pt x="29784" y="24026"/>
                  </a:lnTo>
                  <a:lnTo>
                    <a:pt x="29812" y="22499"/>
                  </a:lnTo>
                  <a:lnTo>
                    <a:pt x="29826" y="21014"/>
                  </a:lnTo>
                  <a:lnTo>
                    <a:pt x="29826" y="19585"/>
                  </a:lnTo>
                  <a:lnTo>
                    <a:pt x="29812" y="18198"/>
                  </a:lnTo>
                  <a:lnTo>
                    <a:pt x="29784" y="16867"/>
                  </a:lnTo>
                  <a:lnTo>
                    <a:pt x="29742" y="15564"/>
                  </a:lnTo>
                  <a:lnTo>
                    <a:pt x="29686" y="14318"/>
                  </a:lnTo>
                  <a:lnTo>
                    <a:pt x="29616" y="13113"/>
                  </a:lnTo>
                  <a:lnTo>
                    <a:pt x="29532" y="11950"/>
                  </a:lnTo>
                  <a:lnTo>
                    <a:pt x="29448" y="10843"/>
                  </a:lnTo>
                  <a:lnTo>
                    <a:pt x="29350" y="9765"/>
                  </a:lnTo>
                  <a:lnTo>
                    <a:pt x="29237" y="8728"/>
                  </a:lnTo>
                  <a:lnTo>
                    <a:pt x="29125" y="7733"/>
                  </a:lnTo>
                  <a:lnTo>
                    <a:pt x="29013" y="6781"/>
                  </a:lnTo>
                  <a:lnTo>
                    <a:pt x="28887" y="5870"/>
                  </a:lnTo>
                  <a:lnTo>
                    <a:pt x="28747" y="5001"/>
                  </a:lnTo>
                  <a:lnTo>
                    <a:pt x="28607" y="4175"/>
                  </a:lnTo>
                  <a:lnTo>
                    <a:pt x="28467" y="3390"/>
                  </a:lnTo>
                  <a:lnTo>
                    <a:pt x="28327" y="2634"/>
                  </a:lnTo>
                  <a:lnTo>
                    <a:pt x="28187" y="1919"/>
                  </a:lnTo>
                  <a:lnTo>
                    <a:pt x="28033" y="1247"/>
                  </a:lnTo>
                  <a:lnTo>
                    <a:pt x="27893" y="603"/>
                  </a:lnTo>
                  <a:lnTo>
                    <a:pt x="27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9"/>
            <p:cNvSpPr/>
            <p:nvPr/>
          </p:nvSpPr>
          <p:spPr>
            <a:xfrm>
              <a:off x="1092375" y="2786400"/>
              <a:ext cx="745650" cy="998525"/>
            </a:xfrm>
            <a:custGeom>
              <a:rect b="b" l="l" r="r" t="t"/>
              <a:pathLst>
                <a:path extrusionOk="0" fill="none" h="39941" w="29826">
                  <a:moveTo>
                    <a:pt x="27738" y="0"/>
                  </a:moveTo>
                  <a:lnTo>
                    <a:pt x="6122" y="2760"/>
                  </a:lnTo>
                  <a:lnTo>
                    <a:pt x="6122" y="2760"/>
                  </a:lnTo>
                  <a:lnTo>
                    <a:pt x="5072" y="6458"/>
                  </a:lnTo>
                  <a:lnTo>
                    <a:pt x="4497" y="8434"/>
                  </a:lnTo>
                  <a:lnTo>
                    <a:pt x="4063" y="9849"/>
                  </a:lnTo>
                  <a:lnTo>
                    <a:pt x="4063" y="9849"/>
                  </a:lnTo>
                  <a:lnTo>
                    <a:pt x="3811" y="10689"/>
                  </a:lnTo>
                  <a:lnTo>
                    <a:pt x="3559" y="11544"/>
                  </a:lnTo>
                  <a:lnTo>
                    <a:pt x="3306" y="12384"/>
                  </a:lnTo>
                  <a:lnTo>
                    <a:pt x="3082" y="13239"/>
                  </a:lnTo>
                  <a:lnTo>
                    <a:pt x="2858" y="14093"/>
                  </a:lnTo>
                  <a:lnTo>
                    <a:pt x="2634" y="14948"/>
                  </a:lnTo>
                  <a:lnTo>
                    <a:pt x="2424" y="15803"/>
                  </a:lnTo>
                  <a:lnTo>
                    <a:pt x="2228" y="16657"/>
                  </a:lnTo>
                  <a:lnTo>
                    <a:pt x="2032" y="17526"/>
                  </a:lnTo>
                  <a:lnTo>
                    <a:pt x="1850" y="18380"/>
                  </a:lnTo>
                  <a:lnTo>
                    <a:pt x="1681" y="19249"/>
                  </a:lnTo>
                  <a:lnTo>
                    <a:pt x="1513" y="20117"/>
                  </a:lnTo>
                  <a:lnTo>
                    <a:pt x="1359" y="20986"/>
                  </a:lnTo>
                  <a:lnTo>
                    <a:pt x="1205" y="21855"/>
                  </a:lnTo>
                  <a:lnTo>
                    <a:pt x="1065" y="22723"/>
                  </a:lnTo>
                  <a:lnTo>
                    <a:pt x="939" y="23592"/>
                  </a:lnTo>
                  <a:lnTo>
                    <a:pt x="939" y="23592"/>
                  </a:lnTo>
                  <a:lnTo>
                    <a:pt x="799" y="24600"/>
                  </a:lnTo>
                  <a:lnTo>
                    <a:pt x="673" y="25609"/>
                  </a:lnTo>
                  <a:lnTo>
                    <a:pt x="547" y="26632"/>
                  </a:lnTo>
                  <a:lnTo>
                    <a:pt x="435" y="27654"/>
                  </a:lnTo>
                  <a:lnTo>
                    <a:pt x="351" y="28663"/>
                  </a:lnTo>
                  <a:lnTo>
                    <a:pt x="266" y="29686"/>
                  </a:lnTo>
                  <a:lnTo>
                    <a:pt x="196" y="30708"/>
                  </a:lnTo>
                  <a:lnTo>
                    <a:pt x="126" y="31731"/>
                  </a:lnTo>
                  <a:lnTo>
                    <a:pt x="84" y="32754"/>
                  </a:lnTo>
                  <a:lnTo>
                    <a:pt x="42" y="33776"/>
                  </a:lnTo>
                  <a:lnTo>
                    <a:pt x="14" y="34799"/>
                  </a:lnTo>
                  <a:lnTo>
                    <a:pt x="0" y="35822"/>
                  </a:lnTo>
                  <a:lnTo>
                    <a:pt x="0" y="36844"/>
                  </a:lnTo>
                  <a:lnTo>
                    <a:pt x="14" y="37881"/>
                  </a:lnTo>
                  <a:lnTo>
                    <a:pt x="28" y="38904"/>
                  </a:lnTo>
                  <a:lnTo>
                    <a:pt x="70" y="39926"/>
                  </a:lnTo>
                  <a:lnTo>
                    <a:pt x="1317" y="39926"/>
                  </a:lnTo>
                  <a:lnTo>
                    <a:pt x="1317" y="39926"/>
                  </a:lnTo>
                  <a:lnTo>
                    <a:pt x="10605" y="39940"/>
                  </a:lnTo>
                  <a:lnTo>
                    <a:pt x="17666" y="39940"/>
                  </a:lnTo>
                  <a:lnTo>
                    <a:pt x="17680" y="39940"/>
                  </a:lnTo>
                  <a:lnTo>
                    <a:pt x="26660" y="39940"/>
                  </a:lnTo>
                  <a:lnTo>
                    <a:pt x="26660" y="39940"/>
                  </a:lnTo>
                  <a:lnTo>
                    <a:pt x="28677" y="39940"/>
                  </a:lnTo>
                  <a:lnTo>
                    <a:pt x="28677" y="39940"/>
                  </a:lnTo>
                  <a:lnTo>
                    <a:pt x="28887" y="37979"/>
                  </a:lnTo>
                  <a:lnTo>
                    <a:pt x="29069" y="36060"/>
                  </a:lnTo>
                  <a:lnTo>
                    <a:pt x="29237" y="34183"/>
                  </a:lnTo>
                  <a:lnTo>
                    <a:pt x="29378" y="32361"/>
                  </a:lnTo>
                  <a:lnTo>
                    <a:pt x="29490" y="30596"/>
                  </a:lnTo>
                  <a:lnTo>
                    <a:pt x="29602" y="28887"/>
                  </a:lnTo>
                  <a:lnTo>
                    <a:pt x="29686" y="27220"/>
                  </a:lnTo>
                  <a:lnTo>
                    <a:pt x="29742" y="25595"/>
                  </a:lnTo>
                  <a:lnTo>
                    <a:pt x="29784" y="24026"/>
                  </a:lnTo>
                  <a:lnTo>
                    <a:pt x="29812" y="22499"/>
                  </a:lnTo>
                  <a:lnTo>
                    <a:pt x="29826" y="21014"/>
                  </a:lnTo>
                  <a:lnTo>
                    <a:pt x="29826" y="19585"/>
                  </a:lnTo>
                  <a:lnTo>
                    <a:pt x="29812" y="18198"/>
                  </a:lnTo>
                  <a:lnTo>
                    <a:pt x="29784" y="16867"/>
                  </a:lnTo>
                  <a:lnTo>
                    <a:pt x="29742" y="15564"/>
                  </a:lnTo>
                  <a:lnTo>
                    <a:pt x="29686" y="14318"/>
                  </a:lnTo>
                  <a:lnTo>
                    <a:pt x="29616" y="13113"/>
                  </a:lnTo>
                  <a:lnTo>
                    <a:pt x="29532" y="11950"/>
                  </a:lnTo>
                  <a:lnTo>
                    <a:pt x="29448" y="10843"/>
                  </a:lnTo>
                  <a:lnTo>
                    <a:pt x="29350" y="9765"/>
                  </a:lnTo>
                  <a:lnTo>
                    <a:pt x="29237" y="8728"/>
                  </a:lnTo>
                  <a:lnTo>
                    <a:pt x="29125" y="7733"/>
                  </a:lnTo>
                  <a:lnTo>
                    <a:pt x="29013" y="6781"/>
                  </a:lnTo>
                  <a:lnTo>
                    <a:pt x="28887" y="5870"/>
                  </a:lnTo>
                  <a:lnTo>
                    <a:pt x="28747" y="5001"/>
                  </a:lnTo>
                  <a:lnTo>
                    <a:pt x="28607" y="4175"/>
                  </a:lnTo>
                  <a:lnTo>
                    <a:pt x="28467" y="3390"/>
                  </a:lnTo>
                  <a:lnTo>
                    <a:pt x="28327" y="2634"/>
                  </a:lnTo>
                  <a:lnTo>
                    <a:pt x="28187" y="1919"/>
                  </a:lnTo>
                  <a:lnTo>
                    <a:pt x="28033" y="1247"/>
                  </a:lnTo>
                  <a:lnTo>
                    <a:pt x="27893" y="603"/>
                  </a:lnTo>
                  <a:lnTo>
                    <a:pt x="277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1529800" y="1591050"/>
              <a:ext cx="23150" cy="35400"/>
            </a:xfrm>
            <a:custGeom>
              <a:rect b="b" l="l" r="r" t="t"/>
              <a:pathLst>
                <a:path extrusionOk="0" h="1416" w="926">
                  <a:moveTo>
                    <a:pt x="463" y="1"/>
                  </a:moveTo>
                  <a:lnTo>
                    <a:pt x="365" y="15"/>
                  </a:lnTo>
                  <a:lnTo>
                    <a:pt x="281" y="57"/>
                  </a:lnTo>
                  <a:lnTo>
                    <a:pt x="211" y="127"/>
                  </a:lnTo>
                  <a:lnTo>
                    <a:pt x="141" y="211"/>
                  </a:lnTo>
                  <a:lnTo>
                    <a:pt x="85" y="323"/>
                  </a:lnTo>
                  <a:lnTo>
                    <a:pt x="43" y="449"/>
                  </a:lnTo>
                  <a:lnTo>
                    <a:pt x="15" y="575"/>
                  </a:lnTo>
                  <a:lnTo>
                    <a:pt x="1" y="715"/>
                  </a:lnTo>
                  <a:lnTo>
                    <a:pt x="15" y="855"/>
                  </a:lnTo>
                  <a:lnTo>
                    <a:pt x="43" y="981"/>
                  </a:lnTo>
                  <a:lnTo>
                    <a:pt x="85" y="1107"/>
                  </a:lnTo>
                  <a:lnTo>
                    <a:pt x="141" y="1205"/>
                  </a:lnTo>
                  <a:lnTo>
                    <a:pt x="211" y="1289"/>
                  </a:lnTo>
                  <a:lnTo>
                    <a:pt x="281" y="1360"/>
                  </a:lnTo>
                  <a:lnTo>
                    <a:pt x="365" y="1402"/>
                  </a:lnTo>
                  <a:lnTo>
                    <a:pt x="463" y="1416"/>
                  </a:lnTo>
                  <a:lnTo>
                    <a:pt x="561" y="1388"/>
                  </a:lnTo>
                  <a:lnTo>
                    <a:pt x="645" y="1360"/>
                  </a:lnTo>
                  <a:lnTo>
                    <a:pt x="729" y="1289"/>
                  </a:lnTo>
                  <a:lnTo>
                    <a:pt x="785" y="1205"/>
                  </a:lnTo>
                  <a:lnTo>
                    <a:pt x="841" y="1093"/>
                  </a:lnTo>
                  <a:lnTo>
                    <a:pt x="883" y="981"/>
                  </a:lnTo>
                  <a:lnTo>
                    <a:pt x="911" y="841"/>
                  </a:lnTo>
                  <a:lnTo>
                    <a:pt x="925" y="701"/>
                  </a:lnTo>
                  <a:lnTo>
                    <a:pt x="911" y="561"/>
                  </a:lnTo>
                  <a:lnTo>
                    <a:pt x="883" y="421"/>
                  </a:lnTo>
                  <a:lnTo>
                    <a:pt x="841" y="309"/>
                  </a:lnTo>
                  <a:lnTo>
                    <a:pt x="785" y="211"/>
                  </a:lnTo>
                  <a:lnTo>
                    <a:pt x="715" y="127"/>
                  </a:lnTo>
                  <a:lnTo>
                    <a:pt x="631" y="57"/>
                  </a:lnTo>
                  <a:lnTo>
                    <a:pt x="547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1505300" y="1553225"/>
              <a:ext cx="52550" cy="32950"/>
            </a:xfrm>
            <a:custGeom>
              <a:rect b="b" l="l" r="r" t="t"/>
              <a:pathLst>
                <a:path extrusionOk="0" h="1318" w="2102">
                  <a:moveTo>
                    <a:pt x="1877" y="1"/>
                  </a:moveTo>
                  <a:lnTo>
                    <a:pt x="1611" y="15"/>
                  </a:lnTo>
                  <a:lnTo>
                    <a:pt x="1345" y="71"/>
                  </a:lnTo>
                  <a:lnTo>
                    <a:pt x="1093" y="141"/>
                  </a:lnTo>
                  <a:lnTo>
                    <a:pt x="855" y="253"/>
                  </a:lnTo>
                  <a:lnTo>
                    <a:pt x="631" y="379"/>
                  </a:lnTo>
                  <a:lnTo>
                    <a:pt x="420" y="547"/>
                  </a:lnTo>
                  <a:lnTo>
                    <a:pt x="224" y="729"/>
                  </a:lnTo>
                  <a:lnTo>
                    <a:pt x="56" y="939"/>
                  </a:lnTo>
                  <a:lnTo>
                    <a:pt x="28" y="981"/>
                  </a:lnTo>
                  <a:lnTo>
                    <a:pt x="14" y="1023"/>
                  </a:lnTo>
                  <a:lnTo>
                    <a:pt x="0" y="1065"/>
                  </a:lnTo>
                  <a:lnTo>
                    <a:pt x="0" y="1107"/>
                  </a:lnTo>
                  <a:lnTo>
                    <a:pt x="14" y="1149"/>
                  </a:lnTo>
                  <a:lnTo>
                    <a:pt x="28" y="1191"/>
                  </a:lnTo>
                  <a:lnTo>
                    <a:pt x="56" y="1233"/>
                  </a:lnTo>
                  <a:lnTo>
                    <a:pt x="84" y="1261"/>
                  </a:lnTo>
                  <a:lnTo>
                    <a:pt x="182" y="1318"/>
                  </a:lnTo>
                  <a:lnTo>
                    <a:pt x="252" y="1318"/>
                  </a:lnTo>
                  <a:lnTo>
                    <a:pt x="308" y="1289"/>
                  </a:lnTo>
                  <a:lnTo>
                    <a:pt x="364" y="1261"/>
                  </a:lnTo>
                  <a:lnTo>
                    <a:pt x="406" y="1219"/>
                  </a:lnTo>
                  <a:lnTo>
                    <a:pt x="546" y="1051"/>
                  </a:lnTo>
                  <a:lnTo>
                    <a:pt x="701" y="897"/>
                  </a:lnTo>
                  <a:lnTo>
                    <a:pt x="855" y="771"/>
                  </a:lnTo>
                  <a:lnTo>
                    <a:pt x="1037" y="659"/>
                  </a:lnTo>
                  <a:lnTo>
                    <a:pt x="1233" y="575"/>
                  </a:lnTo>
                  <a:lnTo>
                    <a:pt x="1429" y="505"/>
                  </a:lnTo>
                  <a:lnTo>
                    <a:pt x="1639" y="463"/>
                  </a:lnTo>
                  <a:lnTo>
                    <a:pt x="1849" y="449"/>
                  </a:lnTo>
                  <a:lnTo>
                    <a:pt x="1905" y="449"/>
                  </a:lnTo>
                  <a:lnTo>
                    <a:pt x="1947" y="435"/>
                  </a:lnTo>
                  <a:lnTo>
                    <a:pt x="1989" y="421"/>
                  </a:lnTo>
                  <a:lnTo>
                    <a:pt x="2017" y="393"/>
                  </a:lnTo>
                  <a:lnTo>
                    <a:pt x="2045" y="365"/>
                  </a:lnTo>
                  <a:lnTo>
                    <a:pt x="2073" y="323"/>
                  </a:lnTo>
                  <a:lnTo>
                    <a:pt x="2088" y="281"/>
                  </a:lnTo>
                  <a:lnTo>
                    <a:pt x="2102" y="239"/>
                  </a:lnTo>
                  <a:lnTo>
                    <a:pt x="2102" y="197"/>
                  </a:lnTo>
                  <a:lnTo>
                    <a:pt x="2088" y="155"/>
                  </a:lnTo>
                  <a:lnTo>
                    <a:pt x="2059" y="113"/>
                  </a:lnTo>
                  <a:lnTo>
                    <a:pt x="2045" y="71"/>
                  </a:lnTo>
                  <a:lnTo>
                    <a:pt x="2003" y="43"/>
                  </a:lnTo>
                  <a:lnTo>
                    <a:pt x="1975" y="15"/>
                  </a:lnTo>
                  <a:lnTo>
                    <a:pt x="193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1533300" y="1633075"/>
              <a:ext cx="32250" cy="64825"/>
            </a:xfrm>
            <a:custGeom>
              <a:rect b="b" l="l" r="r" t="t"/>
              <a:pathLst>
                <a:path extrusionOk="0" h="2593" w="1290">
                  <a:moveTo>
                    <a:pt x="169" y="1"/>
                  </a:moveTo>
                  <a:lnTo>
                    <a:pt x="1" y="2522"/>
                  </a:lnTo>
                  <a:lnTo>
                    <a:pt x="155" y="2564"/>
                  </a:lnTo>
                  <a:lnTo>
                    <a:pt x="323" y="2592"/>
                  </a:lnTo>
                  <a:lnTo>
                    <a:pt x="659" y="2592"/>
                  </a:lnTo>
                  <a:lnTo>
                    <a:pt x="827" y="2564"/>
                  </a:lnTo>
                  <a:lnTo>
                    <a:pt x="996" y="2508"/>
                  </a:lnTo>
                  <a:lnTo>
                    <a:pt x="1150" y="2452"/>
                  </a:lnTo>
                  <a:lnTo>
                    <a:pt x="1290" y="2368"/>
                  </a:lnTo>
                  <a:lnTo>
                    <a:pt x="1122" y="2088"/>
                  </a:lnTo>
                  <a:lnTo>
                    <a:pt x="953" y="1808"/>
                  </a:lnTo>
                  <a:lnTo>
                    <a:pt x="799" y="1514"/>
                  </a:lnTo>
                  <a:lnTo>
                    <a:pt x="645" y="1220"/>
                  </a:lnTo>
                  <a:lnTo>
                    <a:pt x="519" y="925"/>
                  </a:lnTo>
                  <a:lnTo>
                    <a:pt x="393" y="617"/>
                  </a:lnTo>
                  <a:lnTo>
                    <a:pt x="267" y="30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DE72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1224050" y="1414525"/>
              <a:ext cx="320500" cy="425925"/>
            </a:xfrm>
            <a:custGeom>
              <a:rect b="b" l="l" r="r" t="t"/>
              <a:pathLst>
                <a:path extrusionOk="0" h="17037" w="12820">
                  <a:moveTo>
                    <a:pt x="6207" y="1"/>
                  </a:moveTo>
                  <a:lnTo>
                    <a:pt x="5885" y="15"/>
                  </a:lnTo>
                  <a:lnTo>
                    <a:pt x="5576" y="29"/>
                  </a:lnTo>
                  <a:lnTo>
                    <a:pt x="5268" y="71"/>
                  </a:lnTo>
                  <a:lnTo>
                    <a:pt x="4960" y="127"/>
                  </a:lnTo>
                  <a:lnTo>
                    <a:pt x="4680" y="197"/>
                  </a:lnTo>
                  <a:lnTo>
                    <a:pt x="4400" y="281"/>
                  </a:lnTo>
                  <a:lnTo>
                    <a:pt x="4119" y="379"/>
                  </a:lnTo>
                  <a:lnTo>
                    <a:pt x="3853" y="491"/>
                  </a:lnTo>
                  <a:lnTo>
                    <a:pt x="3601" y="617"/>
                  </a:lnTo>
                  <a:lnTo>
                    <a:pt x="3349" y="757"/>
                  </a:lnTo>
                  <a:lnTo>
                    <a:pt x="3111" y="898"/>
                  </a:lnTo>
                  <a:lnTo>
                    <a:pt x="2887" y="1066"/>
                  </a:lnTo>
                  <a:lnTo>
                    <a:pt x="2663" y="1248"/>
                  </a:lnTo>
                  <a:lnTo>
                    <a:pt x="2452" y="1430"/>
                  </a:lnTo>
                  <a:lnTo>
                    <a:pt x="2242" y="1626"/>
                  </a:lnTo>
                  <a:lnTo>
                    <a:pt x="2046" y="1836"/>
                  </a:lnTo>
                  <a:lnTo>
                    <a:pt x="1864" y="2060"/>
                  </a:lnTo>
                  <a:lnTo>
                    <a:pt x="1682" y="2284"/>
                  </a:lnTo>
                  <a:lnTo>
                    <a:pt x="1514" y="2523"/>
                  </a:lnTo>
                  <a:lnTo>
                    <a:pt x="1360" y="2761"/>
                  </a:lnTo>
                  <a:lnTo>
                    <a:pt x="1206" y="3013"/>
                  </a:lnTo>
                  <a:lnTo>
                    <a:pt x="1065" y="3279"/>
                  </a:lnTo>
                  <a:lnTo>
                    <a:pt x="925" y="3545"/>
                  </a:lnTo>
                  <a:lnTo>
                    <a:pt x="799" y="3826"/>
                  </a:lnTo>
                  <a:lnTo>
                    <a:pt x="687" y="4106"/>
                  </a:lnTo>
                  <a:lnTo>
                    <a:pt x="575" y="4400"/>
                  </a:lnTo>
                  <a:lnTo>
                    <a:pt x="477" y="4694"/>
                  </a:lnTo>
                  <a:lnTo>
                    <a:pt x="393" y="4988"/>
                  </a:lnTo>
                  <a:lnTo>
                    <a:pt x="309" y="5296"/>
                  </a:lnTo>
                  <a:lnTo>
                    <a:pt x="239" y="5605"/>
                  </a:lnTo>
                  <a:lnTo>
                    <a:pt x="183" y="5913"/>
                  </a:lnTo>
                  <a:lnTo>
                    <a:pt x="127" y="6235"/>
                  </a:lnTo>
                  <a:lnTo>
                    <a:pt x="85" y="6557"/>
                  </a:lnTo>
                  <a:lnTo>
                    <a:pt x="43" y="6866"/>
                  </a:lnTo>
                  <a:lnTo>
                    <a:pt x="15" y="7202"/>
                  </a:lnTo>
                  <a:lnTo>
                    <a:pt x="1" y="7524"/>
                  </a:lnTo>
                  <a:lnTo>
                    <a:pt x="1" y="7846"/>
                  </a:lnTo>
                  <a:lnTo>
                    <a:pt x="1" y="8168"/>
                  </a:lnTo>
                  <a:lnTo>
                    <a:pt x="15" y="8505"/>
                  </a:lnTo>
                  <a:lnTo>
                    <a:pt x="29" y="8827"/>
                  </a:lnTo>
                  <a:lnTo>
                    <a:pt x="57" y="9149"/>
                  </a:lnTo>
                  <a:lnTo>
                    <a:pt x="99" y="9485"/>
                  </a:lnTo>
                  <a:lnTo>
                    <a:pt x="141" y="9807"/>
                  </a:lnTo>
                  <a:lnTo>
                    <a:pt x="197" y="10130"/>
                  </a:lnTo>
                  <a:lnTo>
                    <a:pt x="267" y="10452"/>
                  </a:lnTo>
                  <a:lnTo>
                    <a:pt x="337" y="10760"/>
                  </a:lnTo>
                  <a:lnTo>
                    <a:pt x="421" y="11082"/>
                  </a:lnTo>
                  <a:lnTo>
                    <a:pt x="519" y="11390"/>
                  </a:lnTo>
                  <a:lnTo>
                    <a:pt x="617" y="11699"/>
                  </a:lnTo>
                  <a:lnTo>
                    <a:pt x="729" y="11993"/>
                  </a:lnTo>
                  <a:lnTo>
                    <a:pt x="855" y="12301"/>
                  </a:lnTo>
                  <a:lnTo>
                    <a:pt x="995" y="12581"/>
                  </a:lnTo>
                  <a:lnTo>
                    <a:pt x="1136" y="12875"/>
                  </a:lnTo>
                  <a:lnTo>
                    <a:pt x="1276" y="13156"/>
                  </a:lnTo>
                  <a:lnTo>
                    <a:pt x="1444" y="13422"/>
                  </a:lnTo>
                  <a:lnTo>
                    <a:pt x="1612" y="13688"/>
                  </a:lnTo>
                  <a:lnTo>
                    <a:pt x="1794" y="13954"/>
                  </a:lnTo>
                  <a:lnTo>
                    <a:pt x="1976" y="14192"/>
                  </a:lnTo>
                  <a:lnTo>
                    <a:pt x="2172" y="14445"/>
                  </a:lnTo>
                  <a:lnTo>
                    <a:pt x="2382" y="14669"/>
                  </a:lnTo>
                  <a:lnTo>
                    <a:pt x="2606" y="14893"/>
                  </a:lnTo>
                  <a:lnTo>
                    <a:pt x="2831" y="15103"/>
                  </a:lnTo>
                  <a:lnTo>
                    <a:pt x="3069" y="15313"/>
                  </a:lnTo>
                  <a:lnTo>
                    <a:pt x="3307" y="15509"/>
                  </a:lnTo>
                  <a:lnTo>
                    <a:pt x="3377" y="15565"/>
                  </a:lnTo>
                  <a:lnTo>
                    <a:pt x="3461" y="15621"/>
                  </a:lnTo>
                  <a:lnTo>
                    <a:pt x="3727" y="15803"/>
                  </a:lnTo>
                  <a:lnTo>
                    <a:pt x="3993" y="15986"/>
                  </a:lnTo>
                  <a:lnTo>
                    <a:pt x="4274" y="16154"/>
                  </a:lnTo>
                  <a:lnTo>
                    <a:pt x="4568" y="16308"/>
                  </a:lnTo>
                  <a:lnTo>
                    <a:pt x="4862" y="16434"/>
                  </a:lnTo>
                  <a:lnTo>
                    <a:pt x="5170" y="16560"/>
                  </a:lnTo>
                  <a:lnTo>
                    <a:pt x="5478" y="16658"/>
                  </a:lnTo>
                  <a:lnTo>
                    <a:pt x="5801" y="16756"/>
                  </a:lnTo>
                  <a:lnTo>
                    <a:pt x="6249" y="16854"/>
                  </a:lnTo>
                  <a:lnTo>
                    <a:pt x="6683" y="16924"/>
                  </a:lnTo>
                  <a:lnTo>
                    <a:pt x="7103" y="16980"/>
                  </a:lnTo>
                  <a:lnTo>
                    <a:pt x="7510" y="17022"/>
                  </a:lnTo>
                  <a:lnTo>
                    <a:pt x="7888" y="17036"/>
                  </a:lnTo>
                  <a:lnTo>
                    <a:pt x="8252" y="17022"/>
                  </a:lnTo>
                  <a:lnTo>
                    <a:pt x="8602" y="16994"/>
                  </a:lnTo>
                  <a:lnTo>
                    <a:pt x="8939" y="16952"/>
                  </a:lnTo>
                  <a:lnTo>
                    <a:pt x="9261" y="16882"/>
                  </a:lnTo>
                  <a:lnTo>
                    <a:pt x="9555" y="16798"/>
                  </a:lnTo>
                  <a:lnTo>
                    <a:pt x="9849" y="16686"/>
                  </a:lnTo>
                  <a:lnTo>
                    <a:pt x="10115" y="16560"/>
                  </a:lnTo>
                  <a:lnTo>
                    <a:pt x="10382" y="16420"/>
                  </a:lnTo>
                  <a:lnTo>
                    <a:pt x="10620" y="16252"/>
                  </a:lnTo>
                  <a:lnTo>
                    <a:pt x="10844" y="16070"/>
                  </a:lnTo>
                  <a:lnTo>
                    <a:pt x="11054" y="15873"/>
                  </a:lnTo>
                  <a:lnTo>
                    <a:pt x="11208" y="15705"/>
                  </a:lnTo>
                  <a:lnTo>
                    <a:pt x="11334" y="15537"/>
                  </a:lnTo>
                  <a:lnTo>
                    <a:pt x="11460" y="15369"/>
                  </a:lnTo>
                  <a:lnTo>
                    <a:pt x="11586" y="15187"/>
                  </a:lnTo>
                  <a:lnTo>
                    <a:pt x="11698" y="14991"/>
                  </a:lnTo>
                  <a:lnTo>
                    <a:pt x="11811" y="14795"/>
                  </a:lnTo>
                  <a:lnTo>
                    <a:pt x="11909" y="14585"/>
                  </a:lnTo>
                  <a:lnTo>
                    <a:pt x="12007" y="14374"/>
                  </a:lnTo>
                  <a:lnTo>
                    <a:pt x="12189" y="13940"/>
                  </a:lnTo>
                  <a:lnTo>
                    <a:pt x="12343" y="13478"/>
                  </a:lnTo>
                  <a:lnTo>
                    <a:pt x="12469" y="12988"/>
                  </a:lnTo>
                  <a:lnTo>
                    <a:pt x="12581" y="12469"/>
                  </a:lnTo>
                  <a:lnTo>
                    <a:pt x="12665" y="11937"/>
                  </a:lnTo>
                  <a:lnTo>
                    <a:pt x="12735" y="11376"/>
                  </a:lnTo>
                  <a:lnTo>
                    <a:pt x="12777" y="10802"/>
                  </a:lnTo>
                  <a:lnTo>
                    <a:pt x="12805" y="10200"/>
                  </a:lnTo>
                  <a:lnTo>
                    <a:pt x="12819" y="9583"/>
                  </a:lnTo>
                  <a:lnTo>
                    <a:pt x="12819" y="8953"/>
                  </a:lnTo>
                  <a:lnTo>
                    <a:pt x="12805" y="8294"/>
                  </a:lnTo>
                  <a:lnTo>
                    <a:pt x="12763" y="7636"/>
                  </a:lnTo>
                  <a:lnTo>
                    <a:pt x="12749" y="7104"/>
                  </a:lnTo>
                  <a:lnTo>
                    <a:pt x="12693" y="6571"/>
                  </a:lnTo>
                  <a:lnTo>
                    <a:pt x="12637" y="6039"/>
                  </a:lnTo>
                  <a:lnTo>
                    <a:pt x="12539" y="5507"/>
                  </a:lnTo>
                  <a:lnTo>
                    <a:pt x="12441" y="4988"/>
                  </a:lnTo>
                  <a:lnTo>
                    <a:pt x="12301" y="4470"/>
                  </a:lnTo>
                  <a:lnTo>
                    <a:pt x="12161" y="3952"/>
                  </a:lnTo>
                  <a:lnTo>
                    <a:pt x="11993" y="3447"/>
                  </a:lnTo>
                  <a:lnTo>
                    <a:pt x="11993" y="3377"/>
                  </a:lnTo>
                  <a:lnTo>
                    <a:pt x="11923" y="3223"/>
                  </a:lnTo>
                  <a:lnTo>
                    <a:pt x="11796" y="2943"/>
                  </a:lnTo>
                  <a:lnTo>
                    <a:pt x="11656" y="2677"/>
                  </a:lnTo>
                  <a:lnTo>
                    <a:pt x="11502" y="2411"/>
                  </a:lnTo>
                  <a:lnTo>
                    <a:pt x="11334" y="2158"/>
                  </a:lnTo>
                  <a:lnTo>
                    <a:pt x="11152" y="1920"/>
                  </a:lnTo>
                  <a:lnTo>
                    <a:pt x="10942" y="1696"/>
                  </a:lnTo>
                  <a:lnTo>
                    <a:pt x="10732" y="1472"/>
                  </a:lnTo>
                  <a:lnTo>
                    <a:pt x="10508" y="1276"/>
                  </a:lnTo>
                  <a:lnTo>
                    <a:pt x="10269" y="1094"/>
                  </a:lnTo>
                  <a:lnTo>
                    <a:pt x="10017" y="926"/>
                  </a:lnTo>
                  <a:lnTo>
                    <a:pt x="9765" y="771"/>
                  </a:lnTo>
                  <a:lnTo>
                    <a:pt x="9485" y="631"/>
                  </a:lnTo>
                  <a:lnTo>
                    <a:pt x="9205" y="505"/>
                  </a:lnTo>
                  <a:lnTo>
                    <a:pt x="8925" y="407"/>
                  </a:lnTo>
                  <a:lnTo>
                    <a:pt x="8630" y="309"/>
                  </a:lnTo>
                  <a:lnTo>
                    <a:pt x="8322" y="239"/>
                  </a:lnTo>
                  <a:lnTo>
                    <a:pt x="7804" y="141"/>
                  </a:lnTo>
                  <a:lnTo>
                    <a:pt x="7272" y="71"/>
                  </a:lnTo>
                  <a:lnTo>
                    <a:pt x="6739" y="29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9"/>
            <p:cNvSpPr/>
            <p:nvPr/>
          </p:nvSpPr>
          <p:spPr>
            <a:xfrm>
              <a:off x="1224050" y="1414525"/>
              <a:ext cx="320500" cy="425925"/>
            </a:xfrm>
            <a:custGeom>
              <a:rect b="b" l="l" r="r" t="t"/>
              <a:pathLst>
                <a:path extrusionOk="0" fill="none" h="17037" w="12820">
                  <a:moveTo>
                    <a:pt x="3307" y="15509"/>
                  </a:moveTo>
                  <a:lnTo>
                    <a:pt x="3307" y="15509"/>
                  </a:lnTo>
                  <a:lnTo>
                    <a:pt x="3377" y="15565"/>
                  </a:lnTo>
                  <a:lnTo>
                    <a:pt x="3461" y="15621"/>
                  </a:lnTo>
                  <a:lnTo>
                    <a:pt x="3461" y="15621"/>
                  </a:lnTo>
                  <a:lnTo>
                    <a:pt x="3727" y="15803"/>
                  </a:lnTo>
                  <a:lnTo>
                    <a:pt x="3993" y="15986"/>
                  </a:lnTo>
                  <a:lnTo>
                    <a:pt x="4274" y="16154"/>
                  </a:lnTo>
                  <a:lnTo>
                    <a:pt x="4568" y="16308"/>
                  </a:lnTo>
                  <a:lnTo>
                    <a:pt x="4862" y="16434"/>
                  </a:lnTo>
                  <a:lnTo>
                    <a:pt x="5170" y="16560"/>
                  </a:lnTo>
                  <a:lnTo>
                    <a:pt x="5478" y="16658"/>
                  </a:lnTo>
                  <a:lnTo>
                    <a:pt x="5801" y="16756"/>
                  </a:lnTo>
                  <a:lnTo>
                    <a:pt x="5801" y="16756"/>
                  </a:lnTo>
                  <a:lnTo>
                    <a:pt x="6249" y="16854"/>
                  </a:lnTo>
                  <a:lnTo>
                    <a:pt x="6683" y="16924"/>
                  </a:lnTo>
                  <a:lnTo>
                    <a:pt x="7103" y="16980"/>
                  </a:lnTo>
                  <a:lnTo>
                    <a:pt x="7510" y="17022"/>
                  </a:lnTo>
                  <a:lnTo>
                    <a:pt x="7888" y="17036"/>
                  </a:lnTo>
                  <a:lnTo>
                    <a:pt x="8252" y="17022"/>
                  </a:lnTo>
                  <a:lnTo>
                    <a:pt x="8602" y="16994"/>
                  </a:lnTo>
                  <a:lnTo>
                    <a:pt x="8939" y="16952"/>
                  </a:lnTo>
                  <a:lnTo>
                    <a:pt x="9261" y="16882"/>
                  </a:lnTo>
                  <a:lnTo>
                    <a:pt x="9555" y="16798"/>
                  </a:lnTo>
                  <a:lnTo>
                    <a:pt x="9849" y="16686"/>
                  </a:lnTo>
                  <a:lnTo>
                    <a:pt x="10115" y="16560"/>
                  </a:lnTo>
                  <a:lnTo>
                    <a:pt x="10382" y="16420"/>
                  </a:lnTo>
                  <a:lnTo>
                    <a:pt x="10620" y="16252"/>
                  </a:lnTo>
                  <a:lnTo>
                    <a:pt x="10844" y="16070"/>
                  </a:lnTo>
                  <a:lnTo>
                    <a:pt x="11054" y="15873"/>
                  </a:lnTo>
                  <a:lnTo>
                    <a:pt x="11054" y="15873"/>
                  </a:lnTo>
                  <a:lnTo>
                    <a:pt x="11208" y="15705"/>
                  </a:lnTo>
                  <a:lnTo>
                    <a:pt x="11334" y="15537"/>
                  </a:lnTo>
                  <a:lnTo>
                    <a:pt x="11460" y="15369"/>
                  </a:lnTo>
                  <a:lnTo>
                    <a:pt x="11586" y="15187"/>
                  </a:lnTo>
                  <a:lnTo>
                    <a:pt x="11698" y="14991"/>
                  </a:lnTo>
                  <a:lnTo>
                    <a:pt x="11811" y="14795"/>
                  </a:lnTo>
                  <a:lnTo>
                    <a:pt x="11909" y="14585"/>
                  </a:lnTo>
                  <a:lnTo>
                    <a:pt x="12007" y="14374"/>
                  </a:lnTo>
                  <a:lnTo>
                    <a:pt x="12189" y="13940"/>
                  </a:lnTo>
                  <a:lnTo>
                    <a:pt x="12343" y="13478"/>
                  </a:lnTo>
                  <a:lnTo>
                    <a:pt x="12469" y="12988"/>
                  </a:lnTo>
                  <a:lnTo>
                    <a:pt x="12581" y="12469"/>
                  </a:lnTo>
                  <a:lnTo>
                    <a:pt x="12665" y="11937"/>
                  </a:lnTo>
                  <a:lnTo>
                    <a:pt x="12735" y="11376"/>
                  </a:lnTo>
                  <a:lnTo>
                    <a:pt x="12777" y="10802"/>
                  </a:lnTo>
                  <a:lnTo>
                    <a:pt x="12805" y="10200"/>
                  </a:lnTo>
                  <a:lnTo>
                    <a:pt x="12819" y="9583"/>
                  </a:lnTo>
                  <a:lnTo>
                    <a:pt x="12819" y="8953"/>
                  </a:lnTo>
                  <a:lnTo>
                    <a:pt x="12805" y="8294"/>
                  </a:lnTo>
                  <a:lnTo>
                    <a:pt x="12763" y="7636"/>
                  </a:lnTo>
                  <a:lnTo>
                    <a:pt x="12763" y="7636"/>
                  </a:lnTo>
                  <a:lnTo>
                    <a:pt x="12749" y="7104"/>
                  </a:lnTo>
                  <a:lnTo>
                    <a:pt x="12693" y="6571"/>
                  </a:lnTo>
                  <a:lnTo>
                    <a:pt x="12637" y="6039"/>
                  </a:lnTo>
                  <a:lnTo>
                    <a:pt x="12539" y="5507"/>
                  </a:lnTo>
                  <a:lnTo>
                    <a:pt x="12441" y="4988"/>
                  </a:lnTo>
                  <a:lnTo>
                    <a:pt x="12301" y="4470"/>
                  </a:lnTo>
                  <a:lnTo>
                    <a:pt x="12161" y="3952"/>
                  </a:lnTo>
                  <a:lnTo>
                    <a:pt x="11993" y="3447"/>
                  </a:lnTo>
                  <a:lnTo>
                    <a:pt x="11993" y="3447"/>
                  </a:lnTo>
                  <a:lnTo>
                    <a:pt x="11993" y="3377"/>
                  </a:lnTo>
                  <a:lnTo>
                    <a:pt x="11993" y="3377"/>
                  </a:lnTo>
                  <a:lnTo>
                    <a:pt x="11923" y="3223"/>
                  </a:lnTo>
                  <a:lnTo>
                    <a:pt x="11923" y="3223"/>
                  </a:lnTo>
                  <a:lnTo>
                    <a:pt x="11796" y="2943"/>
                  </a:lnTo>
                  <a:lnTo>
                    <a:pt x="11656" y="2677"/>
                  </a:lnTo>
                  <a:lnTo>
                    <a:pt x="11502" y="2411"/>
                  </a:lnTo>
                  <a:lnTo>
                    <a:pt x="11334" y="2158"/>
                  </a:lnTo>
                  <a:lnTo>
                    <a:pt x="11152" y="1920"/>
                  </a:lnTo>
                  <a:lnTo>
                    <a:pt x="10942" y="1696"/>
                  </a:lnTo>
                  <a:lnTo>
                    <a:pt x="10732" y="1472"/>
                  </a:lnTo>
                  <a:lnTo>
                    <a:pt x="10508" y="1276"/>
                  </a:lnTo>
                  <a:lnTo>
                    <a:pt x="10269" y="1094"/>
                  </a:lnTo>
                  <a:lnTo>
                    <a:pt x="10017" y="926"/>
                  </a:lnTo>
                  <a:lnTo>
                    <a:pt x="9765" y="771"/>
                  </a:lnTo>
                  <a:lnTo>
                    <a:pt x="9485" y="631"/>
                  </a:lnTo>
                  <a:lnTo>
                    <a:pt x="9205" y="505"/>
                  </a:lnTo>
                  <a:lnTo>
                    <a:pt x="8925" y="407"/>
                  </a:lnTo>
                  <a:lnTo>
                    <a:pt x="8630" y="309"/>
                  </a:lnTo>
                  <a:lnTo>
                    <a:pt x="8322" y="239"/>
                  </a:lnTo>
                  <a:lnTo>
                    <a:pt x="8322" y="239"/>
                  </a:lnTo>
                  <a:lnTo>
                    <a:pt x="7804" y="141"/>
                  </a:lnTo>
                  <a:lnTo>
                    <a:pt x="7272" y="71"/>
                  </a:lnTo>
                  <a:lnTo>
                    <a:pt x="6739" y="29"/>
                  </a:lnTo>
                  <a:lnTo>
                    <a:pt x="6207" y="1"/>
                  </a:lnTo>
                  <a:lnTo>
                    <a:pt x="6207" y="1"/>
                  </a:lnTo>
                  <a:lnTo>
                    <a:pt x="5885" y="15"/>
                  </a:lnTo>
                  <a:lnTo>
                    <a:pt x="5576" y="29"/>
                  </a:lnTo>
                  <a:lnTo>
                    <a:pt x="5268" y="71"/>
                  </a:lnTo>
                  <a:lnTo>
                    <a:pt x="4960" y="127"/>
                  </a:lnTo>
                  <a:lnTo>
                    <a:pt x="4680" y="197"/>
                  </a:lnTo>
                  <a:lnTo>
                    <a:pt x="4400" y="281"/>
                  </a:lnTo>
                  <a:lnTo>
                    <a:pt x="4119" y="379"/>
                  </a:lnTo>
                  <a:lnTo>
                    <a:pt x="3853" y="491"/>
                  </a:lnTo>
                  <a:lnTo>
                    <a:pt x="3601" y="617"/>
                  </a:lnTo>
                  <a:lnTo>
                    <a:pt x="3349" y="757"/>
                  </a:lnTo>
                  <a:lnTo>
                    <a:pt x="3111" y="898"/>
                  </a:lnTo>
                  <a:lnTo>
                    <a:pt x="2887" y="1066"/>
                  </a:lnTo>
                  <a:lnTo>
                    <a:pt x="2663" y="1248"/>
                  </a:lnTo>
                  <a:lnTo>
                    <a:pt x="2452" y="1430"/>
                  </a:lnTo>
                  <a:lnTo>
                    <a:pt x="2242" y="1626"/>
                  </a:lnTo>
                  <a:lnTo>
                    <a:pt x="2046" y="1836"/>
                  </a:lnTo>
                  <a:lnTo>
                    <a:pt x="1864" y="2060"/>
                  </a:lnTo>
                  <a:lnTo>
                    <a:pt x="1682" y="2284"/>
                  </a:lnTo>
                  <a:lnTo>
                    <a:pt x="1514" y="2523"/>
                  </a:lnTo>
                  <a:lnTo>
                    <a:pt x="1360" y="2761"/>
                  </a:lnTo>
                  <a:lnTo>
                    <a:pt x="1206" y="3013"/>
                  </a:lnTo>
                  <a:lnTo>
                    <a:pt x="1065" y="3279"/>
                  </a:lnTo>
                  <a:lnTo>
                    <a:pt x="925" y="3545"/>
                  </a:lnTo>
                  <a:lnTo>
                    <a:pt x="799" y="3826"/>
                  </a:lnTo>
                  <a:lnTo>
                    <a:pt x="687" y="4106"/>
                  </a:lnTo>
                  <a:lnTo>
                    <a:pt x="575" y="4400"/>
                  </a:lnTo>
                  <a:lnTo>
                    <a:pt x="477" y="4694"/>
                  </a:lnTo>
                  <a:lnTo>
                    <a:pt x="393" y="4988"/>
                  </a:lnTo>
                  <a:lnTo>
                    <a:pt x="309" y="5296"/>
                  </a:lnTo>
                  <a:lnTo>
                    <a:pt x="239" y="5605"/>
                  </a:lnTo>
                  <a:lnTo>
                    <a:pt x="183" y="5913"/>
                  </a:lnTo>
                  <a:lnTo>
                    <a:pt x="127" y="6235"/>
                  </a:lnTo>
                  <a:lnTo>
                    <a:pt x="85" y="6557"/>
                  </a:lnTo>
                  <a:lnTo>
                    <a:pt x="43" y="6866"/>
                  </a:lnTo>
                  <a:lnTo>
                    <a:pt x="15" y="7202"/>
                  </a:lnTo>
                  <a:lnTo>
                    <a:pt x="1" y="7524"/>
                  </a:lnTo>
                  <a:lnTo>
                    <a:pt x="1" y="7846"/>
                  </a:lnTo>
                  <a:lnTo>
                    <a:pt x="1" y="8168"/>
                  </a:lnTo>
                  <a:lnTo>
                    <a:pt x="15" y="8505"/>
                  </a:lnTo>
                  <a:lnTo>
                    <a:pt x="29" y="8827"/>
                  </a:lnTo>
                  <a:lnTo>
                    <a:pt x="57" y="9149"/>
                  </a:lnTo>
                  <a:lnTo>
                    <a:pt x="99" y="9485"/>
                  </a:lnTo>
                  <a:lnTo>
                    <a:pt x="141" y="9807"/>
                  </a:lnTo>
                  <a:lnTo>
                    <a:pt x="197" y="10130"/>
                  </a:lnTo>
                  <a:lnTo>
                    <a:pt x="267" y="10452"/>
                  </a:lnTo>
                  <a:lnTo>
                    <a:pt x="337" y="10760"/>
                  </a:lnTo>
                  <a:lnTo>
                    <a:pt x="421" y="11082"/>
                  </a:lnTo>
                  <a:lnTo>
                    <a:pt x="519" y="11390"/>
                  </a:lnTo>
                  <a:lnTo>
                    <a:pt x="617" y="11699"/>
                  </a:lnTo>
                  <a:lnTo>
                    <a:pt x="729" y="11993"/>
                  </a:lnTo>
                  <a:lnTo>
                    <a:pt x="855" y="12301"/>
                  </a:lnTo>
                  <a:lnTo>
                    <a:pt x="995" y="12581"/>
                  </a:lnTo>
                  <a:lnTo>
                    <a:pt x="1136" y="12875"/>
                  </a:lnTo>
                  <a:lnTo>
                    <a:pt x="1276" y="13156"/>
                  </a:lnTo>
                  <a:lnTo>
                    <a:pt x="1444" y="13422"/>
                  </a:lnTo>
                  <a:lnTo>
                    <a:pt x="1612" y="13688"/>
                  </a:lnTo>
                  <a:lnTo>
                    <a:pt x="1794" y="13954"/>
                  </a:lnTo>
                  <a:lnTo>
                    <a:pt x="1976" y="14192"/>
                  </a:lnTo>
                  <a:lnTo>
                    <a:pt x="2172" y="14445"/>
                  </a:lnTo>
                  <a:lnTo>
                    <a:pt x="2382" y="14669"/>
                  </a:lnTo>
                  <a:lnTo>
                    <a:pt x="2606" y="14893"/>
                  </a:lnTo>
                  <a:lnTo>
                    <a:pt x="2831" y="15103"/>
                  </a:lnTo>
                  <a:lnTo>
                    <a:pt x="3069" y="15313"/>
                  </a:lnTo>
                  <a:lnTo>
                    <a:pt x="3307" y="155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9"/>
            <p:cNvSpPr/>
            <p:nvPr/>
          </p:nvSpPr>
          <p:spPr>
            <a:xfrm>
              <a:off x="1408975" y="1808550"/>
              <a:ext cx="93900" cy="33300"/>
            </a:xfrm>
            <a:custGeom>
              <a:rect b="b" l="l" r="r" t="t"/>
              <a:pathLst>
                <a:path extrusionOk="0" h="1332" w="3756">
                  <a:moveTo>
                    <a:pt x="3755" y="0"/>
                  </a:moveTo>
                  <a:lnTo>
                    <a:pt x="3685" y="84"/>
                  </a:lnTo>
                  <a:lnTo>
                    <a:pt x="3755" y="14"/>
                  </a:lnTo>
                  <a:lnTo>
                    <a:pt x="3755" y="0"/>
                  </a:lnTo>
                  <a:close/>
                  <a:moveTo>
                    <a:pt x="3377" y="379"/>
                  </a:moveTo>
                  <a:lnTo>
                    <a:pt x="3097" y="575"/>
                  </a:lnTo>
                  <a:lnTo>
                    <a:pt x="2788" y="757"/>
                  </a:lnTo>
                  <a:lnTo>
                    <a:pt x="2480" y="911"/>
                  </a:lnTo>
                  <a:lnTo>
                    <a:pt x="2130" y="1037"/>
                  </a:lnTo>
                  <a:lnTo>
                    <a:pt x="1766" y="1135"/>
                  </a:lnTo>
                  <a:lnTo>
                    <a:pt x="1388" y="1205"/>
                  </a:lnTo>
                  <a:lnTo>
                    <a:pt x="981" y="1261"/>
                  </a:lnTo>
                  <a:lnTo>
                    <a:pt x="547" y="1275"/>
                  </a:lnTo>
                  <a:lnTo>
                    <a:pt x="281" y="1261"/>
                  </a:lnTo>
                  <a:lnTo>
                    <a:pt x="1" y="1247"/>
                  </a:lnTo>
                  <a:lnTo>
                    <a:pt x="15" y="1317"/>
                  </a:lnTo>
                  <a:lnTo>
                    <a:pt x="379" y="1331"/>
                  </a:lnTo>
                  <a:lnTo>
                    <a:pt x="841" y="1317"/>
                  </a:lnTo>
                  <a:lnTo>
                    <a:pt x="1275" y="1275"/>
                  </a:lnTo>
                  <a:lnTo>
                    <a:pt x="1486" y="1233"/>
                  </a:lnTo>
                  <a:lnTo>
                    <a:pt x="1682" y="1191"/>
                  </a:lnTo>
                  <a:lnTo>
                    <a:pt x="1878" y="1149"/>
                  </a:lnTo>
                  <a:lnTo>
                    <a:pt x="2074" y="1079"/>
                  </a:lnTo>
                  <a:lnTo>
                    <a:pt x="2256" y="1023"/>
                  </a:lnTo>
                  <a:lnTo>
                    <a:pt x="2424" y="953"/>
                  </a:lnTo>
                  <a:lnTo>
                    <a:pt x="2606" y="869"/>
                  </a:lnTo>
                  <a:lnTo>
                    <a:pt x="2760" y="785"/>
                  </a:lnTo>
                  <a:lnTo>
                    <a:pt x="2929" y="687"/>
                  </a:lnTo>
                  <a:lnTo>
                    <a:pt x="3083" y="589"/>
                  </a:lnTo>
                  <a:lnTo>
                    <a:pt x="3223" y="491"/>
                  </a:lnTo>
                  <a:lnTo>
                    <a:pt x="3377" y="37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9"/>
            <p:cNvSpPr/>
            <p:nvPr/>
          </p:nvSpPr>
          <p:spPr>
            <a:xfrm>
              <a:off x="1408975" y="1818000"/>
              <a:ext cx="84425" cy="23850"/>
            </a:xfrm>
            <a:custGeom>
              <a:rect b="b" l="l" r="r" t="t"/>
              <a:pathLst>
                <a:path extrusionOk="0" fill="none" h="954" w="3377">
                  <a:moveTo>
                    <a:pt x="3377" y="1"/>
                  </a:moveTo>
                  <a:lnTo>
                    <a:pt x="3377" y="1"/>
                  </a:lnTo>
                  <a:lnTo>
                    <a:pt x="3097" y="197"/>
                  </a:lnTo>
                  <a:lnTo>
                    <a:pt x="2788" y="379"/>
                  </a:lnTo>
                  <a:lnTo>
                    <a:pt x="2480" y="533"/>
                  </a:lnTo>
                  <a:lnTo>
                    <a:pt x="2130" y="659"/>
                  </a:lnTo>
                  <a:lnTo>
                    <a:pt x="1766" y="757"/>
                  </a:lnTo>
                  <a:lnTo>
                    <a:pt x="1388" y="827"/>
                  </a:lnTo>
                  <a:lnTo>
                    <a:pt x="981" y="883"/>
                  </a:lnTo>
                  <a:lnTo>
                    <a:pt x="547" y="897"/>
                  </a:lnTo>
                  <a:lnTo>
                    <a:pt x="547" y="897"/>
                  </a:lnTo>
                  <a:lnTo>
                    <a:pt x="281" y="883"/>
                  </a:lnTo>
                  <a:lnTo>
                    <a:pt x="1" y="869"/>
                  </a:lnTo>
                  <a:lnTo>
                    <a:pt x="1" y="869"/>
                  </a:lnTo>
                  <a:lnTo>
                    <a:pt x="15" y="939"/>
                  </a:lnTo>
                  <a:lnTo>
                    <a:pt x="15" y="939"/>
                  </a:lnTo>
                  <a:lnTo>
                    <a:pt x="379" y="953"/>
                  </a:lnTo>
                  <a:lnTo>
                    <a:pt x="379" y="953"/>
                  </a:lnTo>
                  <a:lnTo>
                    <a:pt x="841" y="939"/>
                  </a:lnTo>
                  <a:lnTo>
                    <a:pt x="1275" y="897"/>
                  </a:lnTo>
                  <a:lnTo>
                    <a:pt x="1486" y="855"/>
                  </a:lnTo>
                  <a:lnTo>
                    <a:pt x="1682" y="813"/>
                  </a:lnTo>
                  <a:lnTo>
                    <a:pt x="1878" y="771"/>
                  </a:lnTo>
                  <a:lnTo>
                    <a:pt x="2074" y="701"/>
                  </a:lnTo>
                  <a:lnTo>
                    <a:pt x="2256" y="645"/>
                  </a:lnTo>
                  <a:lnTo>
                    <a:pt x="2424" y="575"/>
                  </a:lnTo>
                  <a:lnTo>
                    <a:pt x="2606" y="491"/>
                  </a:lnTo>
                  <a:lnTo>
                    <a:pt x="2760" y="407"/>
                  </a:lnTo>
                  <a:lnTo>
                    <a:pt x="2929" y="309"/>
                  </a:lnTo>
                  <a:lnTo>
                    <a:pt x="3083" y="211"/>
                  </a:lnTo>
                  <a:lnTo>
                    <a:pt x="3223" y="113"/>
                  </a:lnTo>
                  <a:lnTo>
                    <a:pt x="33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9"/>
            <p:cNvSpPr/>
            <p:nvPr/>
          </p:nvSpPr>
          <p:spPr>
            <a:xfrm>
              <a:off x="1501100" y="1808550"/>
              <a:ext cx="1775" cy="2125"/>
            </a:xfrm>
            <a:custGeom>
              <a:rect b="b" l="l" r="r" t="t"/>
              <a:pathLst>
                <a:path extrusionOk="0" fill="none" h="85" w="71">
                  <a:moveTo>
                    <a:pt x="70" y="0"/>
                  </a:moveTo>
                  <a:lnTo>
                    <a:pt x="70" y="0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9"/>
            <p:cNvSpPr/>
            <p:nvPr/>
          </p:nvSpPr>
          <p:spPr>
            <a:xfrm>
              <a:off x="1405475" y="1807500"/>
              <a:ext cx="97400" cy="32950"/>
            </a:xfrm>
            <a:custGeom>
              <a:rect b="b" l="l" r="r" t="t"/>
              <a:pathLst>
                <a:path extrusionOk="0" h="1318" w="3896">
                  <a:moveTo>
                    <a:pt x="1" y="0"/>
                  </a:moveTo>
                  <a:lnTo>
                    <a:pt x="29" y="309"/>
                  </a:lnTo>
                  <a:lnTo>
                    <a:pt x="57" y="631"/>
                  </a:lnTo>
                  <a:lnTo>
                    <a:pt x="85" y="953"/>
                  </a:lnTo>
                  <a:lnTo>
                    <a:pt x="141" y="1289"/>
                  </a:lnTo>
                  <a:lnTo>
                    <a:pt x="421" y="1303"/>
                  </a:lnTo>
                  <a:lnTo>
                    <a:pt x="687" y="1317"/>
                  </a:lnTo>
                  <a:lnTo>
                    <a:pt x="1121" y="1303"/>
                  </a:lnTo>
                  <a:lnTo>
                    <a:pt x="1528" y="1247"/>
                  </a:lnTo>
                  <a:lnTo>
                    <a:pt x="1906" y="1177"/>
                  </a:lnTo>
                  <a:lnTo>
                    <a:pt x="2270" y="1079"/>
                  </a:lnTo>
                  <a:lnTo>
                    <a:pt x="2620" y="953"/>
                  </a:lnTo>
                  <a:lnTo>
                    <a:pt x="2928" y="799"/>
                  </a:lnTo>
                  <a:lnTo>
                    <a:pt x="3237" y="617"/>
                  </a:lnTo>
                  <a:lnTo>
                    <a:pt x="3517" y="421"/>
                  </a:lnTo>
                  <a:lnTo>
                    <a:pt x="3671" y="281"/>
                  </a:lnTo>
                  <a:lnTo>
                    <a:pt x="3825" y="126"/>
                  </a:lnTo>
                  <a:lnTo>
                    <a:pt x="3895" y="56"/>
                  </a:lnTo>
                  <a:lnTo>
                    <a:pt x="3433" y="154"/>
                  </a:lnTo>
                  <a:lnTo>
                    <a:pt x="2970" y="239"/>
                  </a:lnTo>
                  <a:lnTo>
                    <a:pt x="2508" y="281"/>
                  </a:lnTo>
                  <a:lnTo>
                    <a:pt x="2046" y="309"/>
                  </a:lnTo>
                  <a:lnTo>
                    <a:pt x="1780" y="295"/>
                  </a:lnTo>
                  <a:lnTo>
                    <a:pt x="1528" y="281"/>
                  </a:lnTo>
                  <a:lnTo>
                    <a:pt x="1275" y="253"/>
                  </a:lnTo>
                  <a:lnTo>
                    <a:pt x="1009" y="224"/>
                  </a:lnTo>
                  <a:lnTo>
                    <a:pt x="757" y="182"/>
                  </a:lnTo>
                  <a:lnTo>
                    <a:pt x="505" y="126"/>
                  </a:lnTo>
                  <a:lnTo>
                    <a:pt x="253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9"/>
            <p:cNvSpPr/>
            <p:nvPr/>
          </p:nvSpPr>
          <p:spPr>
            <a:xfrm>
              <a:off x="1405475" y="1807500"/>
              <a:ext cx="97400" cy="32950"/>
            </a:xfrm>
            <a:custGeom>
              <a:rect b="b" l="l" r="r" t="t"/>
              <a:pathLst>
                <a:path extrusionOk="0" fill="none" h="1318" w="3896">
                  <a:moveTo>
                    <a:pt x="1" y="0"/>
                  </a:moveTo>
                  <a:lnTo>
                    <a:pt x="1" y="0"/>
                  </a:lnTo>
                  <a:lnTo>
                    <a:pt x="29" y="309"/>
                  </a:lnTo>
                  <a:lnTo>
                    <a:pt x="57" y="631"/>
                  </a:lnTo>
                  <a:lnTo>
                    <a:pt x="85" y="953"/>
                  </a:lnTo>
                  <a:lnTo>
                    <a:pt x="141" y="1289"/>
                  </a:lnTo>
                  <a:lnTo>
                    <a:pt x="141" y="1289"/>
                  </a:lnTo>
                  <a:lnTo>
                    <a:pt x="421" y="1303"/>
                  </a:lnTo>
                  <a:lnTo>
                    <a:pt x="687" y="1317"/>
                  </a:lnTo>
                  <a:lnTo>
                    <a:pt x="687" y="1317"/>
                  </a:lnTo>
                  <a:lnTo>
                    <a:pt x="1121" y="1303"/>
                  </a:lnTo>
                  <a:lnTo>
                    <a:pt x="1528" y="1247"/>
                  </a:lnTo>
                  <a:lnTo>
                    <a:pt x="1906" y="1177"/>
                  </a:lnTo>
                  <a:lnTo>
                    <a:pt x="2270" y="1079"/>
                  </a:lnTo>
                  <a:lnTo>
                    <a:pt x="2620" y="953"/>
                  </a:lnTo>
                  <a:lnTo>
                    <a:pt x="2928" y="799"/>
                  </a:lnTo>
                  <a:lnTo>
                    <a:pt x="3237" y="617"/>
                  </a:lnTo>
                  <a:lnTo>
                    <a:pt x="3517" y="421"/>
                  </a:lnTo>
                  <a:lnTo>
                    <a:pt x="3517" y="421"/>
                  </a:lnTo>
                  <a:lnTo>
                    <a:pt x="3671" y="281"/>
                  </a:lnTo>
                  <a:lnTo>
                    <a:pt x="3825" y="126"/>
                  </a:lnTo>
                  <a:lnTo>
                    <a:pt x="3825" y="126"/>
                  </a:lnTo>
                  <a:lnTo>
                    <a:pt x="3895" y="56"/>
                  </a:lnTo>
                  <a:lnTo>
                    <a:pt x="3895" y="56"/>
                  </a:lnTo>
                  <a:lnTo>
                    <a:pt x="3433" y="154"/>
                  </a:lnTo>
                  <a:lnTo>
                    <a:pt x="2970" y="239"/>
                  </a:lnTo>
                  <a:lnTo>
                    <a:pt x="2508" y="281"/>
                  </a:lnTo>
                  <a:lnTo>
                    <a:pt x="2046" y="309"/>
                  </a:lnTo>
                  <a:lnTo>
                    <a:pt x="2046" y="309"/>
                  </a:lnTo>
                  <a:lnTo>
                    <a:pt x="1780" y="295"/>
                  </a:lnTo>
                  <a:lnTo>
                    <a:pt x="1528" y="281"/>
                  </a:lnTo>
                  <a:lnTo>
                    <a:pt x="1275" y="253"/>
                  </a:lnTo>
                  <a:lnTo>
                    <a:pt x="1009" y="224"/>
                  </a:lnTo>
                  <a:lnTo>
                    <a:pt x="757" y="182"/>
                  </a:lnTo>
                  <a:lnTo>
                    <a:pt x="505" y="126"/>
                  </a:lnTo>
                  <a:lnTo>
                    <a:pt x="253" y="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9"/>
            <p:cNvSpPr/>
            <p:nvPr/>
          </p:nvSpPr>
          <p:spPr>
            <a:xfrm>
              <a:off x="1265375" y="1756000"/>
              <a:ext cx="205975" cy="276725"/>
            </a:xfrm>
            <a:custGeom>
              <a:rect b="b" l="l" r="r" t="t"/>
              <a:pathLst>
                <a:path extrusionOk="0" h="11069" w="8239">
                  <a:moveTo>
                    <a:pt x="5745" y="1"/>
                  </a:moveTo>
                  <a:lnTo>
                    <a:pt x="5030" y="351"/>
                  </a:lnTo>
                  <a:lnTo>
                    <a:pt x="1" y="1346"/>
                  </a:lnTo>
                  <a:lnTo>
                    <a:pt x="225" y="1766"/>
                  </a:lnTo>
                  <a:lnTo>
                    <a:pt x="729" y="2747"/>
                  </a:lnTo>
                  <a:lnTo>
                    <a:pt x="996" y="3321"/>
                  </a:lnTo>
                  <a:lnTo>
                    <a:pt x="1262" y="3854"/>
                  </a:lnTo>
                  <a:lnTo>
                    <a:pt x="1458" y="4302"/>
                  </a:lnTo>
                  <a:lnTo>
                    <a:pt x="1528" y="4484"/>
                  </a:lnTo>
                  <a:lnTo>
                    <a:pt x="1584" y="4624"/>
                  </a:lnTo>
                  <a:lnTo>
                    <a:pt x="1654" y="4918"/>
                  </a:lnTo>
                  <a:lnTo>
                    <a:pt x="1724" y="5184"/>
                  </a:lnTo>
                  <a:lnTo>
                    <a:pt x="1780" y="5451"/>
                  </a:lnTo>
                  <a:lnTo>
                    <a:pt x="1836" y="5703"/>
                  </a:lnTo>
                  <a:lnTo>
                    <a:pt x="1864" y="5927"/>
                  </a:lnTo>
                  <a:lnTo>
                    <a:pt x="1892" y="6151"/>
                  </a:lnTo>
                  <a:lnTo>
                    <a:pt x="1906" y="6347"/>
                  </a:lnTo>
                  <a:lnTo>
                    <a:pt x="1906" y="6543"/>
                  </a:lnTo>
                  <a:lnTo>
                    <a:pt x="1906" y="6725"/>
                  </a:lnTo>
                  <a:lnTo>
                    <a:pt x="1892" y="6894"/>
                  </a:lnTo>
                  <a:lnTo>
                    <a:pt x="1850" y="7188"/>
                  </a:lnTo>
                  <a:lnTo>
                    <a:pt x="1780" y="7440"/>
                  </a:lnTo>
                  <a:lnTo>
                    <a:pt x="1696" y="7650"/>
                  </a:lnTo>
                  <a:lnTo>
                    <a:pt x="1598" y="7818"/>
                  </a:lnTo>
                  <a:lnTo>
                    <a:pt x="1500" y="7958"/>
                  </a:lnTo>
                  <a:lnTo>
                    <a:pt x="1402" y="8070"/>
                  </a:lnTo>
                  <a:lnTo>
                    <a:pt x="1304" y="8154"/>
                  </a:lnTo>
                  <a:lnTo>
                    <a:pt x="1220" y="8210"/>
                  </a:lnTo>
                  <a:lnTo>
                    <a:pt x="1150" y="8252"/>
                  </a:lnTo>
                  <a:lnTo>
                    <a:pt x="1094" y="8266"/>
                  </a:lnTo>
                  <a:lnTo>
                    <a:pt x="1066" y="8449"/>
                  </a:lnTo>
                  <a:lnTo>
                    <a:pt x="1052" y="8631"/>
                  </a:lnTo>
                  <a:lnTo>
                    <a:pt x="1052" y="8799"/>
                  </a:lnTo>
                  <a:lnTo>
                    <a:pt x="1066" y="8967"/>
                  </a:lnTo>
                  <a:lnTo>
                    <a:pt x="1094" y="9121"/>
                  </a:lnTo>
                  <a:lnTo>
                    <a:pt x="1136" y="9275"/>
                  </a:lnTo>
                  <a:lnTo>
                    <a:pt x="1192" y="9415"/>
                  </a:lnTo>
                  <a:lnTo>
                    <a:pt x="1248" y="9541"/>
                  </a:lnTo>
                  <a:lnTo>
                    <a:pt x="1318" y="9681"/>
                  </a:lnTo>
                  <a:lnTo>
                    <a:pt x="1402" y="9807"/>
                  </a:lnTo>
                  <a:lnTo>
                    <a:pt x="1486" y="9920"/>
                  </a:lnTo>
                  <a:lnTo>
                    <a:pt x="1584" y="10032"/>
                  </a:lnTo>
                  <a:lnTo>
                    <a:pt x="1794" y="10242"/>
                  </a:lnTo>
                  <a:lnTo>
                    <a:pt x="2004" y="10424"/>
                  </a:lnTo>
                  <a:lnTo>
                    <a:pt x="2228" y="10578"/>
                  </a:lnTo>
                  <a:lnTo>
                    <a:pt x="2452" y="10704"/>
                  </a:lnTo>
                  <a:lnTo>
                    <a:pt x="2663" y="10816"/>
                  </a:lnTo>
                  <a:lnTo>
                    <a:pt x="2845" y="10914"/>
                  </a:lnTo>
                  <a:lnTo>
                    <a:pt x="3139" y="11026"/>
                  </a:lnTo>
                  <a:lnTo>
                    <a:pt x="3251" y="11068"/>
                  </a:lnTo>
                  <a:lnTo>
                    <a:pt x="3629" y="10900"/>
                  </a:lnTo>
                  <a:lnTo>
                    <a:pt x="3993" y="10732"/>
                  </a:lnTo>
                  <a:lnTo>
                    <a:pt x="4344" y="10550"/>
                  </a:lnTo>
                  <a:lnTo>
                    <a:pt x="4666" y="10382"/>
                  </a:lnTo>
                  <a:lnTo>
                    <a:pt x="4974" y="10200"/>
                  </a:lnTo>
                  <a:lnTo>
                    <a:pt x="5268" y="10032"/>
                  </a:lnTo>
                  <a:lnTo>
                    <a:pt x="5548" y="9849"/>
                  </a:lnTo>
                  <a:lnTo>
                    <a:pt x="5801" y="9681"/>
                  </a:lnTo>
                  <a:lnTo>
                    <a:pt x="6277" y="9331"/>
                  </a:lnTo>
                  <a:lnTo>
                    <a:pt x="6683" y="8995"/>
                  </a:lnTo>
                  <a:lnTo>
                    <a:pt x="7033" y="8673"/>
                  </a:lnTo>
                  <a:lnTo>
                    <a:pt x="7328" y="8379"/>
                  </a:lnTo>
                  <a:lnTo>
                    <a:pt x="7566" y="8084"/>
                  </a:lnTo>
                  <a:lnTo>
                    <a:pt x="7776" y="7832"/>
                  </a:lnTo>
                  <a:lnTo>
                    <a:pt x="7930" y="7608"/>
                  </a:lnTo>
                  <a:lnTo>
                    <a:pt x="8056" y="7412"/>
                  </a:lnTo>
                  <a:lnTo>
                    <a:pt x="8140" y="7244"/>
                  </a:lnTo>
                  <a:lnTo>
                    <a:pt x="8196" y="7132"/>
                  </a:lnTo>
                  <a:lnTo>
                    <a:pt x="8238" y="7020"/>
                  </a:lnTo>
                  <a:lnTo>
                    <a:pt x="7930" y="6852"/>
                  </a:lnTo>
                  <a:lnTo>
                    <a:pt x="7636" y="6641"/>
                  </a:lnTo>
                  <a:lnTo>
                    <a:pt x="7370" y="6431"/>
                  </a:lnTo>
                  <a:lnTo>
                    <a:pt x="7118" y="6193"/>
                  </a:lnTo>
                  <a:lnTo>
                    <a:pt x="6907" y="5955"/>
                  </a:lnTo>
                  <a:lnTo>
                    <a:pt x="6697" y="5703"/>
                  </a:lnTo>
                  <a:lnTo>
                    <a:pt x="6529" y="5437"/>
                  </a:lnTo>
                  <a:lnTo>
                    <a:pt x="6361" y="5156"/>
                  </a:lnTo>
                  <a:lnTo>
                    <a:pt x="6221" y="4876"/>
                  </a:lnTo>
                  <a:lnTo>
                    <a:pt x="6095" y="4582"/>
                  </a:lnTo>
                  <a:lnTo>
                    <a:pt x="5997" y="4288"/>
                  </a:lnTo>
                  <a:lnTo>
                    <a:pt x="5899" y="3994"/>
                  </a:lnTo>
                  <a:lnTo>
                    <a:pt x="5829" y="3699"/>
                  </a:lnTo>
                  <a:lnTo>
                    <a:pt x="5759" y="3405"/>
                  </a:lnTo>
                  <a:lnTo>
                    <a:pt x="5717" y="3111"/>
                  </a:lnTo>
                  <a:lnTo>
                    <a:pt x="5675" y="2831"/>
                  </a:lnTo>
                  <a:lnTo>
                    <a:pt x="5647" y="2551"/>
                  </a:lnTo>
                  <a:lnTo>
                    <a:pt x="5619" y="2270"/>
                  </a:lnTo>
                  <a:lnTo>
                    <a:pt x="5605" y="1738"/>
                  </a:lnTo>
                  <a:lnTo>
                    <a:pt x="5605" y="1262"/>
                  </a:lnTo>
                  <a:lnTo>
                    <a:pt x="5633" y="842"/>
                  </a:lnTo>
                  <a:lnTo>
                    <a:pt x="5675" y="491"/>
                  </a:lnTo>
                  <a:lnTo>
                    <a:pt x="5703" y="225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1265375" y="1756000"/>
              <a:ext cx="205975" cy="276725"/>
            </a:xfrm>
            <a:custGeom>
              <a:rect b="b" l="l" r="r" t="t"/>
              <a:pathLst>
                <a:path extrusionOk="0" fill="none" h="11069" w="8239">
                  <a:moveTo>
                    <a:pt x="1094" y="8266"/>
                  </a:moveTo>
                  <a:lnTo>
                    <a:pt x="1094" y="8266"/>
                  </a:lnTo>
                  <a:lnTo>
                    <a:pt x="1066" y="8449"/>
                  </a:lnTo>
                  <a:lnTo>
                    <a:pt x="1052" y="8631"/>
                  </a:lnTo>
                  <a:lnTo>
                    <a:pt x="1052" y="8799"/>
                  </a:lnTo>
                  <a:lnTo>
                    <a:pt x="1066" y="8967"/>
                  </a:lnTo>
                  <a:lnTo>
                    <a:pt x="1094" y="9121"/>
                  </a:lnTo>
                  <a:lnTo>
                    <a:pt x="1136" y="9275"/>
                  </a:lnTo>
                  <a:lnTo>
                    <a:pt x="1192" y="9415"/>
                  </a:lnTo>
                  <a:lnTo>
                    <a:pt x="1248" y="9541"/>
                  </a:lnTo>
                  <a:lnTo>
                    <a:pt x="1318" y="9681"/>
                  </a:lnTo>
                  <a:lnTo>
                    <a:pt x="1402" y="9807"/>
                  </a:lnTo>
                  <a:lnTo>
                    <a:pt x="1486" y="9920"/>
                  </a:lnTo>
                  <a:lnTo>
                    <a:pt x="1584" y="10032"/>
                  </a:lnTo>
                  <a:lnTo>
                    <a:pt x="1794" y="10242"/>
                  </a:lnTo>
                  <a:lnTo>
                    <a:pt x="2004" y="10424"/>
                  </a:lnTo>
                  <a:lnTo>
                    <a:pt x="2228" y="10578"/>
                  </a:lnTo>
                  <a:lnTo>
                    <a:pt x="2452" y="10704"/>
                  </a:lnTo>
                  <a:lnTo>
                    <a:pt x="2663" y="10816"/>
                  </a:lnTo>
                  <a:lnTo>
                    <a:pt x="2845" y="10914"/>
                  </a:lnTo>
                  <a:lnTo>
                    <a:pt x="3139" y="11026"/>
                  </a:lnTo>
                  <a:lnTo>
                    <a:pt x="3251" y="11068"/>
                  </a:lnTo>
                  <a:lnTo>
                    <a:pt x="3251" y="11068"/>
                  </a:lnTo>
                  <a:lnTo>
                    <a:pt x="3629" y="10900"/>
                  </a:lnTo>
                  <a:lnTo>
                    <a:pt x="3993" y="10732"/>
                  </a:lnTo>
                  <a:lnTo>
                    <a:pt x="4344" y="10550"/>
                  </a:lnTo>
                  <a:lnTo>
                    <a:pt x="4666" y="10382"/>
                  </a:lnTo>
                  <a:lnTo>
                    <a:pt x="4974" y="10200"/>
                  </a:lnTo>
                  <a:lnTo>
                    <a:pt x="5268" y="10032"/>
                  </a:lnTo>
                  <a:lnTo>
                    <a:pt x="5548" y="9849"/>
                  </a:lnTo>
                  <a:lnTo>
                    <a:pt x="5801" y="9681"/>
                  </a:lnTo>
                  <a:lnTo>
                    <a:pt x="6277" y="9331"/>
                  </a:lnTo>
                  <a:lnTo>
                    <a:pt x="6683" y="8995"/>
                  </a:lnTo>
                  <a:lnTo>
                    <a:pt x="7033" y="8673"/>
                  </a:lnTo>
                  <a:lnTo>
                    <a:pt x="7328" y="8379"/>
                  </a:lnTo>
                  <a:lnTo>
                    <a:pt x="7566" y="8084"/>
                  </a:lnTo>
                  <a:lnTo>
                    <a:pt x="7776" y="7832"/>
                  </a:lnTo>
                  <a:lnTo>
                    <a:pt x="7930" y="7608"/>
                  </a:lnTo>
                  <a:lnTo>
                    <a:pt x="8056" y="7412"/>
                  </a:lnTo>
                  <a:lnTo>
                    <a:pt x="8140" y="7244"/>
                  </a:lnTo>
                  <a:lnTo>
                    <a:pt x="8196" y="7132"/>
                  </a:lnTo>
                  <a:lnTo>
                    <a:pt x="8238" y="7020"/>
                  </a:lnTo>
                  <a:lnTo>
                    <a:pt x="8238" y="7020"/>
                  </a:lnTo>
                  <a:lnTo>
                    <a:pt x="7930" y="6852"/>
                  </a:lnTo>
                  <a:lnTo>
                    <a:pt x="7636" y="6641"/>
                  </a:lnTo>
                  <a:lnTo>
                    <a:pt x="7370" y="6431"/>
                  </a:lnTo>
                  <a:lnTo>
                    <a:pt x="7118" y="6193"/>
                  </a:lnTo>
                  <a:lnTo>
                    <a:pt x="6907" y="5955"/>
                  </a:lnTo>
                  <a:lnTo>
                    <a:pt x="6697" y="5703"/>
                  </a:lnTo>
                  <a:lnTo>
                    <a:pt x="6529" y="5437"/>
                  </a:lnTo>
                  <a:lnTo>
                    <a:pt x="6361" y="5156"/>
                  </a:lnTo>
                  <a:lnTo>
                    <a:pt x="6221" y="4876"/>
                  </a:lnTo>
                  <a:lnTo>
                    <a:pt x="6095" y="4582"/>
                  </a:lnTo>
                  <a:lnTo>
                    <a:pt x="5997" y="4288"/>
                  </a:lnTo>
                  <a:lnTo>
                    <a:pt x="5899" y="3994"/>
                  </a:lnTo>
                  <a:lnTo>
                    <a:pt x="5829" y="3699"/>
                  </a:lnTo>
                  <a:lnTo>
                    <a:pt x="5759" y="3405"/>
                  </a:lnTo>
                  <a:lnTo>
                    <a:pt x="5717" y="3111"/>
                  </a:lnTo>
                  <a:lnTo>
                    <a:pt x="5675" y="2831"/>
                  </a:lnTo>
                  <a:lnTo>
                    <a:pt x="5647" y="2551"/>
                  </a:lnTo>
                  <a:lnTo>
                    <a:pt x="5619" y="2270"/>
                  </a:lnTo>
                  <a:lnTo>
                    <a:pt x="5605" y="1738"/>
                  </a:lnTo>
                  <a:lnTo>
                    <a:pt x="5605" y="1262"/>
                  </a:lnTo>
                  <a:lnTo>
                    <a:pt x="5633" y="842"/>
                  </a:lnTo>
                  <a:lnTo>
                    <a:pt x="5675" y="491"/>
                  </a:lnTo>
                  <a:lnTo>
                    <a:pt x="5703" y="225"/>
                  </a:lnTo>
                  <a:lnTo>
                    <a:pt x="5745" y="1"/>
                  </a:lnTo>
                  <a:lnTo>
                    <a:pt x="5030" y="351"/>
                  </a:lnTo>
                  <a:lnTo>
                    <a:pt x="1" y="1346"/>
                  </a:lnTo>
                  <a:lnTo>
                    <a:pt x="1" y="1346"/>
                  </a:lnTo>
                  <a:lnTo>
                    <a:pt x="225" y="1766"/>
                  </a:lnTo>
                  <a:lnTo>
                    <a:pt x="729" y="2747"/>
                  </a:lnTo>
                  <a:lnTo>
                    <a:pt x="996" y="3321"/>
                  </a:lnTo>
                  <a:lnTo>
                    <a:pt x="1262" y="3854"/>
                  </a:lnTo>
                  <a:lnTo>
                    <a:pt x="1458" y="4302"/>
                  </a:lnTo>
                  <a:lnTo>
                    <a:pt x="1528" y="4484"/>
                  </a:lnTo>
                  <a:lnTo>
                    <a:pt x="1584" y="4624"/>
                  </a:lnTo>
                  <a:lnTo>
                    <a:pt x="1584" y="4624"/>
                  </a:lnTo>
                  <a:lnTo>
                    <a:pt x="1654" y="4918"/>
                  </a:lnTo>
                  <a:lnTo>
                    <a:pt x="1724" y="5184"/>
                  </a:lnTo>
                  <a:lnTo>
                    <a:pt x="1780" y="5451"/>
                  </a:lnTo>
                  <a:lnTo>
                    <a:pt x="1836" y="5703"/>
                  </a:lnTo>
                  <a:lnTo>
                    <a:pt x="1864" y="5927"/>
                  </a:lnTo>
                  <a:lnTo>
                    <a:pt x="1892" y="6151"/>
                  </a:lnTo>
                  <a:lnTo>
                    <a:pt x="1906" y="6347"/>
                  </a:lnTo>
                  <a:lnTo>
                    <a:pt x="1906" y="6543"/>
                  </a:lnTo>
                  <a:lnTo>
                    <a:pt x="1906" y="6725"/>
                  </a:lnTo>
                  <a:lnTo>
                    <a:pt x="1892" y="6894"/>
                  </a:lnTo>
                  <a:lnTo>
                    <a:pt x="1850" y="7188"/>
                  </a:lnTo>
                  <a:lnTo>
                    <a:pt x="1780" y="7440"/>
                  </a:lnTo>
                  <a:lnTo>
                    <a:pt x="1696" y="7650"/>
                  </a:lnTo>
                  <a:lnTo>
                    <a:pt x="1598" y="7818"/>
                  </a:lnTo>
                  <a:lnTo>
                    <a:pt x="1500" y="7958"/>
                  </a:lnTo>
                  <a:lnTo>
                    <a:pt x="1402" y="8070"/>
                  </a:lnTo>
                  <a:lnTo>
                    <a:pt x="1304" y="8154"/>
                  </a:lnTo>
                  <a:lnTo>
                    <a:pt x="1220" y="8210"/>
                  </a:lnTo>
                  <a:lnTo>
                    <a:pt x="1150" y="8252"/>
                  </a:lnTo>
                  <a:lnTo>
                    <a:pt x="1094" y="82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9"/>
            <p:cNvSpPr/>
            <p:nvPr/>
          </p:nvSpPr>
          <p:spPr>
            <a:xfrm>
              <a:off x="1132300" y="1369350"/>
              <a:ext cx="391925" cy="434675"/>
            </a:xfrm>
            <a:custGeom>
              <a:rect b="b" l="l" r="r" t="t"/>
              <a:pathLst>
                <a:path extrusionOk="0" h="17387" w="15677">
                  <a:moveTo>
                    <a:pt x="8182" y="1"/>
                  </a:moveTo>
                  <a:lnTo>
                    <a:pt x="7860" y="15"/>
                  </a:lnTo>
                  <a:lnTo>
                    <a:pt x="7551" y="29"/>
                  </a:lnTo>
                  <a:lnTo>
                    <a:pt x="7243" y="57"/>
                  </a:lnTo>
                  <a:lnTo>
                    <a:pt x="6935" y="113"/>
                  </a:lnTo>
                  <a:lnTo>
                    <a:pt x="6613" y="155"/>
                  </a:lnTo>
                  <a:lnTo>
                    <a:pt x="6304" y="225"/>
                  </a:lnTo>
                  <a:lnTo>
                    <a:pt x="6010" y="295"/>
                  </a:lnTo>
                  <a:lnTo>
                    <a:pt x="5702" y="393"/>
                  </a:lnTo>
                  <a:lnTo>
                    <a:pt x="5408" y="491"/>
                  </a:lnTo>
                  <a:lnTo>
                    <a:pt x="5100" y="589"/>
                  </a:lnTo>
                  <a:lnTo>
                    <a:pt x="4820" y="715"/>
                  </a:lnTo>
                  <a:lnTo>
                    <a:pt x="4525" y="841"/>
                  </a:lnTo>
                  <a:lnTo>
                    <a:pt x="4245" y="981"/>
                  </a:lnTo>
                  <a:lnTo>
                    <a:pt x="3965" y="1136"/>
                  </a:lnTo>
                  <a:lnTo>
                    <a:pt x="3699" y="1290"/>
                  </a:lnTo>
                  <a:lnTo>
                    <a:pt x="3433" y="1472"/>
                  </a:lnTo>
                  <a:lnTo>
                    <a:pt x="3180" y="1654"/>
                  </a:lnTo>
                  <a:lnTo>
                    <a:pt x="2928" y="1836"/>
                  </a:lnTo>
                  <a:lnTo>
                    <a:pt x="2676" y="2046"/>
                  </a:lnTo>
                  <a:lnTo>
                    <a:pt x="2452" y="2256"/>
                  </a:lnTo>
                  <a:lnTo>
                    <a:pt x="2214" y="2480"/>
                  </a:lnTo>
                  <a:lnTo>
                    <a:pt x="2004" y="2719"/>
                  </a:lnTo>
                  <a:lnTo>
                    <a:pt x="1794" y="2957"/>
                  </a:lnTo>
                  <a:lnTo>
                    <a:pt x="1597" y="3223"/>
                  </a:lnTo>
                  <a:lnTo>
                    <a:pt x="1401" y="3489"/>
                  </a:lnTo>
                  <a:lnTo>
                    <a:pt x="1219" y="3755"/>
                  </a:lnTo>
                  <a:lnTo>
                    <a:pt x="1065" y="4049"/>
                  </a:lnTo>
                  <a:lnTo>
                    <a:pt x="897" y="4344"/>
                  </a:lnTo>
                  <a:lnTo>
                    <a:pt x="757" y="4652"/>
                  </a:lnTo>
                  <a:lnTo>
                    <a:pt x="631" y="4974"/>
                  </a:lnTo>
                  <a:lnTo>
                    <a:pt x="505" y="5296"/>
                  </a:lnTo>
                  <a:lnTo>
                    <a:pt x="407" y="5633"/>
                  </a:lnTo>
                  <a:lnTo>
                    <a:pt x="309" y="5983"/>
                  </a:lnTo>
                  <a:lnTo>
                    <a:pt x="196" y="6529"/>
                  </a:lnTo>
                  <a:lnTo>
                    <a:pt x="112" y="7061"/>
                  </a:lnTo>
                  <a:lnTo>
                    <a:pt x="42" y="7608"/>
                  </a:lnTo>
                  <a:lnTo>
                    <a:pt x="14" y="8140"/>
                  </a:lnTo>
                  <a:lnTo>
                    <a:pt x="0" y="8673"/>
                  </a:lnTo>
                  <a:lnTo>
                    <a:pt x="14" y="9191"/>
                  </a:lnTo>
                  <a:lnTo>
                    <a:pt x="56" y="9709"/>
                  </a:lnTo>
                  <a:lnTo>
                    <a:pt x="126" y="10228"/>
                  </a:lnTo>
                  <a:lnTo>
                    <a:pt x="211" y="10718"/>
                  </a:lnTo>
                  <a:lnTo>
                    <a:pt x="323" y="11222"/>
                  </a:lnTo>
                  <a:lnTo>
                    <a:pt x="449" y="11699"/>
                  </a:lnTo>
                  <a:lnTo>
                    <a:pt x="589" y="12161"/>
                  </a:lnTo>
                  <a:lnTo>
                    <a:pt x="757" y="12623"/>
                  </a:lnTo>
                  <a:lnTo>
                    <a:pt x="939" y="13057"/>
                  </a:lnTo>
                  <a:lnTo>
                    <a:pt x="1149" y="13478"/>
                  </a:lnTo>
                  <a:lnTo>
                    <a:pt x="1359" y="13898"/>
                  </a:lnTo>
                  <a:lnTo>
                    <a:pt x="1597" y="14290"/>
                  </a:lnTo>
                  <a:lnTo>
                    <a:pt x="1850" y="14654"/>
                  </a:lnTo>
                  <a:lnTo>
                    <a:pt x="2116" y="15019"/>
                  </a:lnTo>
                  <a:lnTo>
                    <a:pt x="2396" y="15341"/>
                  </a:lnTo>
                  <a:lnTo>
                    <a:pt x="2676" y="15663"/>
                  </a:lnTo>
                  <a:lnTo>
                    <a:pt x="2984" y="15943"/>
                  </a:lnTo>
                  <a:lnTo>
                    <a:pt x="3293" y="16209"/>
                  </a:lnTo>
                  <a:lnTo>
                    <a:pt x="3615" y="16462"/>
                  </a:lnTo>
                  <a:lnTo>
                    <a:pt x="3951" y="16672"/>
                  </a:lnTo>
                  <a:lnTo>
                    <a:pt x="4287" y="16854"/>
                  </a:lnTo>
                  <a:lnTo>
                    <a:pt x="4637" y="17022"/>
                  </a:lnTo>
                  <a:lnTo>
                    <a:pt x="4988" y="17162"/>
                  </a:lnTo>
                  <a:lnTo>
                    <a:pt x="5352" y="17260"/>
                  </a:lnTo>
                  <a:lnTo>
                    <a:pt x="5716" y="17330"/>
                  </a:lnTo>
                  <a:lnTo>
                    <a:pt x="6094" y="17372"/>
                  </a:lnTo>
                  <a:lnTo>
                    <a:pt x="6276" y="17386"/>
                  </a:lnTo>
                  <a:lnTo>
                    <a:pt x="6459" y="17372"/>
                  </a:lnTo>
                  <a:lnTo>
                    <a:pt x="6739" y="17358"/>
                  </a:lnTo>
                  <a:lnTo>
                    <a:pt x="7005" y="17316"/>
                  </a:lnTo>
                  <a:lnTo>
                    <a:pt x="7257" y="17232"/>
                  </a:lnTo>
                  <a:lnTo>
                    <a:pt x="7523" y="17134"/>
                  </a:lnTo>
                  <a:lnTo>
                    <a:pt x="7761" y="17022"/>
                  </a:lnTo>
                  <a:lnTo>
                    <a:pt x="8014" y="16882"/>
                  </a:lnTo>
                  <a:lnTo>
                    <a:pt x="8238" y="16714"/>
                  </a:lnTo>
                  <a:lnTo>
                    <a:pt x="8476" y="16546"/>
                  </a:lnTo>
                  <a:lnTo>
                    <a:pt x="8686" y="16350"/>
                  </a:lnTo>
                  <a:lnTo>
                    <a:pt x="8910" y="16153"/>
                  </a:lnTo>
                  <a:lnTo>
                    <a:pt x="9106" y="15943"/>
                  </a:lnTo>
                  <a:lnTo>
                    <a:pt x="9316" y="15719"/>
                  </a:lnTo>
                  <a:lnTo>
                    <a:pt x="9499" y="15481"/>
                  </a:lnTo>
                  <a:lnTo>
                    <a:pt x="9681" y="15257"/>
                  </a:lnTo>
                  <a:lnTo>
                    <a:pt x="10031" y="14767"/>
                  </a:lnTo>
                  <a:lnTo>
                    <a:pt x="10339" y="14290"/>
                  </a:lnTo>
                  <a:lnTo>
                    <a:pt x="10605" y="13828"/>
                  </a:lnTo>
                  <a:lnTo>
                    <a:pt x="10843" y="13408"/>
                  </a:lnTo>
                  <a:lnTo>
                    <a:pt x="11040" y="13015"/>
                  </a:lnTo>
                  <a:lnTo>
                    <a:pt x="11194" y="12693"/>
                  </a:lnTo>
                  <a:lnTo>
                    <a:pt x="11306" y="12441"/>
                  </a:lnTo>
                  <a:lnTo>
                    <a:pt x="11390" y="12217"/>
                  </a:lnTo>
                  <a:lnTo>
                    <a:pt x="11810" y="12007"/>
                  </a:lnTo>
                  <a:lnTo>
                    <a:pt x="12202" y="11783"/>
                  </a:lnTo>
                  <a:lnTo>
                    <a:pt x="12567" y="11558"/>
                  </a:lnTo>
                  <a:lnTo>
                    <a:pt x="12917" y="11306"/>
                  </a:lnTo>
                  <a:lnTo>
                    <a:pt x="13225" y="11040"/>
                  </a:lnTo>
                  <a:lnTo>
                    <a:pt x="13519" y="10774"/>
                  </a:lnTo>
                  <a:lnTo>
                    <a:pt x="13785" y="10508"/>
                  </a:lnTo>
                  <a:lnTo>
                    <a:pt x="14024" y="10228"/>
                  </a:lnTo>
                  <a:lnTo>
                    <a:pt x="14248" y="9933"/>
                  </a:lnTo>
                  <a:lnTo>
                    <a:pt x="14444" y="9653"/>
                  </a:lnTo>
                  <a:lnTo>
                    <a:pt x="14626" y="9359"/>
                  </a:lnTo>
                  <a:lnTo>
                    <a:pt x="14794" y="9065"/>
                  </a:lnTo>
                  <a:lnTo>
                    <a:pt x="14934" y="8771"/>
                  </a:lnTo>
                  <a:lnTo>
                    <a:pt x="15060" y="8476"/>
                  </a:lnTo>
                  <a:lnTo>
                    <a:pt x="15172" y="8196"/>
                  </a:lnTo>
                  <a:lnTo>
                    <a:pt x="15270" y="7916"/>
                  </a:lnTo>
                  <a:lnTo>
                    <a:pt x="15354" y="7636"/>
                  </a:lnTo>
                  <a:lnTo>
                    <a:pt x="15424" y="7370"/>
                  </a:lnTo>
                  <a:lnTo>
                    <a:pt x="15495" y="7117"/>
                  </a:lnTo>
                  <a:lnTo>
                    <a:pt x="15537" y="6865"/>
                  </a:lnTo>
                  <a:lnTo>
                    <a:pt x="15607" y="6403"/>
                  </a:lnTo>
                  <a:lnTo>
                    <a:pt x="15649" y="5997"/>
                  </a:lnTo>
                  <a:lnTo>
                    <a:pt x="15663" y="5675"/>
                  </a:lnTo>
                  <a:lnTo>
                    <a:pt x="15677" y="5422"/>
                  </a:lnTo>
                  <a:lnTo>
                    <a:pt x="15663" y="5212"/>
                  </a:lnTo>
                  <a:lnTo>
                    <a:pt x="15551" y="4862"/>
                  </a:lnTo>
                  <a:lnTo>
                    <a:pt x="15438" y="4540"/>
                  </a:lnTo>
                  <a:lnTo>
                    <a:pt x="15298" y="4218"/>
                  </a:lnTo>
                  <a:lnTo>
                    <a:pt x="15158" y="3923"/>
                  </a:lnTo>
                  <a:lnTo>
                    <a:pt x="15004" y="3629"/>
                  </a:lnTo>
                  <a:lnTo>
                    <a:pt x="14836" y="3349"/>
                  </a:lnTo>
                  <a:lnTo>
                    <a:pt x="14654" y="3069"/>
                  </a:lnTo>
                  <a:lnTo>
                    <a:pt x="14472" y="2817"/>
                  </a:lnTo>
                  <a:lnTo>
                    <a:pt x="14262" y="2564"/>
                  </a:lnTo>
                  <a:lnTo>
                    <a:pt x="14052" y="2340"/>
                  </a:lnTo>
                  <a:lnTo>
                    <a:pt x="13841" y="2116"/>
                  </a:lnTo>
                  <a:lnTo>
                    <a:pt x="13603" y="1892"/>
                  </a:lnTo>
                  <a:lnTo>
                    <a:pt x="13379" y="1696"/>
                  </a:lnTo>
                  <a:lnTo>
                    <a:pt x="13127" y="1514"/>
                  </a:lnTo>
                  <a:lnTo>
                    <a:pt x="12875" y="1332"/>
                  </a:lnTo>
                  <a:lnTo>
                    <a:pt x="12623" y="1164"/>
                  </a:lnTo>
                  <a:lnTo>
                    <a:pt x="12356" y="1009"/>
                  </a:lnTo>
                  <a:lnTo>
                    <a:pt x="12076" y="855"/>
                  </a:lnTo>
                  <a:lnTo>
                    <a:pt x="11810" y="729"/>
                  </a:lnTo>
                  <a:lnTo>
                    <a:pt x="11516" y="603"/>
                  </a:lnTo>
                  <a:lnTo>
                    <a:pt x="11236" y="491"/>
                  </a:lnTo>
                  <a:lnTo>
                    <a:pt x="10942" y="393"/>
                  </a:lnTo>
                  <a:lnTo>
                    <a:pt x="10647" y="309"/>
                  </a:lnTo>
                  <a:lnTo>
                    <a:pt x="10339" y="225"/>
                  </a:lnTo>
                  <a:lnTo>
                    <a:pt x="10045" y="169"/>
                  </a:lnTo>
                  <a:lnTo>
                    <a:pt x="9737" y="113"/>
                  </a:lnTo>
                  <a:lnTo>
                    <a:pt x="9429" y="71"/>
                  </a:lnTo>
                  <a:lnTo>
                    <a:pt x="9120" y="29"/>
                  </a:lnTo>
                  <a:lnTo>
                    <a:pt x="8812" y="15"/>
                  </a:lnTo>
                  <a:lnTo>
                    <a:pt x="84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9"/>
            <p:cNvSpPr/>
            <p:nvPr/>
          </p:nvSpPr>
          <p:spPr>
            <a:xfrm>
              <a:off x="1404425" y="1592100"/>
              <a:ext cx="71825" cy="98100"/>
            </a:xfrm>
            <a:custGeom>
              <a:rect b="b" l="l" r="r" t="t"/>
              <a:pathLst>
                <a:path extrusionOk="0" h="3924" w="2873">
                  <a:moveTo>
                    <a:pt x="1261" y="1"/>
                  </a:moveTo>
                  <a:lnTo>
                    <a:pt x="1037" y="15"/>
                  </a:lnTo>
                  <a:lnTo>
                    <a:pt x="925" y="43"/>
                  </a:lnTo>
                  <a:lnTo>
                    <a:pt x="827" y="85"/>
                  </a:lnTo>
                  <a:lnTo>
                    <a:pt x="715" y="141"/>
                  </a:lnTo>
                  <a:lnTo>
                    <a:pt x="617" y="211"/>
                  </a:lnTo>
                  <a:lnTo>
                    <a:pt x="519" y="295"/>
                  </a:lnTo>
                  <a:lnTo>
                    <a:pt x="435" y="379"/>
                  </a:lnTo>
                  <a:lnTo>
                    <a:pt x="351" y="491"/>
                  </a:lnTo>
                  <a:lnTo>
                    <a:pt x="281" y="603"/>
                  </a:lnTo>
                  <a:lnTo>
                    <a:pt x="211" y="729"/>
                  </a:lnTo>
                  <a:lnTo>
                    <a:pt x="155" y="869"/>
                  </a:lnTo>
                  <a:lnTo>
                    <a:pt x="99" y="1009"/>
                  </a:lnTo>
                  <a:lnTo>
                    <a:pt x="57" y="1149"/>
                  </a:lnTo>
                  <a:lnTo>
                    <a:pt x="29" y="1304"/>
                  </a:lnTo>
                  <a:lnTo>
                    <a:pt x="15" y="1458"/>
                  </a:lnTo>
                  <a:lnTo>
                    <a:pt x="0" y="1612"/>
                  </a:lnTo>
                  <a:lnTo>
                    <a:pt x="0" y="1780"/>
                  </a:lnTo>
                  <a:lnTo>
                    <a:pt x="29" y="1934"/>
                  </a:lnTo>
                  <a:lnTo>
                    <a:pt x="57" y="2102"/>
                  </a:lnTo>
                  <a:lnTo>
                    <a:pt x="99" y="2270"/>
                  </a:lnTo>
                  <a:lnTo>
                    <a:pt x="155" y="2424"/>
                  </a:lnTo>
                  <a:lnTo>
                    <a:pt x="225" y="2592"/>
                  </a:lnTo>
                  <a:lnTo>
                    <a:pt x="309" y="2746"/>
                  </a:lnTo>
                  <a:lnTo>
                    <a:pt x="407" y="2901"/>
                  </a:lnTo>
                  <a:lnTo>
                    <a:pt x="533" y="3041"/>
                  </a:lnTo>
                  <a:lnTo>
                    <a:pt x="673" y="3181"/>
                  </a:lnTo>
                  <a:lnTo>
                    <a:pt x="827" y="3321"/>
                  </a:lnTo>
                  <a:lnTo>
                    <a:pt x="995" y="3447"/>
                  </a:lnTo>
                  <a:lnTo>
                    <a:pt x="1191" y="3559"/>
                  </a:lnTo>
                  <a:lnTo>
                    <a:pt x="1401" y="3657"/>
                  </a:lnTo>
                  <a:lnTo>
                    <a:pt x="1626" y="3755"/>
                  </a:lnTo>
                  <a:lnTo>
                    <a:pt x="1878" y="3839"/>
                  </a:lnTo>
                  <a:lnTo>
                    <a:pt x="2158" y="3909"/>
                  </a:lnTo>
                  <a:lnTo>
                    <a:pt x="2242" y="3923"/>
                  </a:lnTo>
                  <a:lnTo>
                    <a:pt x="2312" y="3923"/>
                  </a:lnTo>
                  <a:lnTo>
                    <a:pt x="2396" y="3895"/>
                  </a:lnTo>
                  <a:lnTo>
                    <a:pt x="2466" y="3867"/>
                  </a:lnTo>
                  <a:lnTo>
                    <a:pt x="2522" y="3811"/>
                  </a:lnTo>
                  <a:lnTo>
                    <a:pt x="2578" y="3741"/>
                  </a:lnTo>
                  <a:lnTo>
                    <a:pt x="2634" y="3657"/>
                  </a:lnTo>
                  <a:lnTo>
                    <a:pt x="2690" y="3545"/>
                  </a:lnTo>
                  <a:lnTo>
                    <a:pt x="2732" y="3419"/>
                  </a:lnTo>
                  <a:lnTo>
                    <a:pt x="2774" y="3265"/>
                  </a:lnTo>
                  <a:lnTo>
                    <a:pt x="2802" y="3097"/>
                  </a:lnTo>
                  <a:lnTo>
                    <a:pt x="2830" y="2901"/>
                  </a:lnTo>
                  <a:lnTo>
                    <a:pt x="2858" y="2438"/>
                  </a:lnTo>
                  <a:lnTo>
                    <a:pt x="2872" y="1892"/>
                  </a:lnTo>
                  <a:lnTo>
                    <a:pt x="2872" y="1738"/>
                  </a:lnTo>
                  <a:lnTo>
                    <a:pt x="2844" y="1584"/>
                  </a:lnTo>
                  <a:lnTo>
                    <a:pt x="2816" y="1416"/>
                  </a:lnTo>
                  <a:lnTo>
                    <a:pt x="2760" y="1247"/>
                  </a:lnTo>
                  <a:lnTo>
                    <a:pt x="2690" y="1079"/>
                  </a:lnTo>
                  <a:lnTo>
                    <a:pt x="2620" y="911"/>
                  </a:lnTo>
                  <a:lnTo>
                    <a:pt x="2522" y="757"/>
                  </a:lnTo>
                  <a:lnTo>
                    <a:pt x="2410" y="603"/>
                  </a:lnTo>
                  <a:lnTo>
                    <a:pt x="2298" y="463"/>
                  </a:lnTo>
                  <a:lnTo>
                    <a:pt x="2158" y="337"/>
                  </a:lnTo>
                  <a:lnTo>
                    <a:pt x="2004" y="225"/>
                  </a:lnTo>
                  <a:lnTo>
                    <a:pt x="1850" y="127"/>
                  </a:lnTo>
                  <a:lnTo>
                    <a:pt x="1668" y="57"/>
                  </a:lnTo>
                  <a:lnTo>
                    <a:pt x="1471" y="15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9"/>
            <p:cNvSpPr/>
            <p:nvPr/>
          </p:nvSpPr>
          <p:spPr>
            <a:xfrm>
              <a:off x="1132650" y="1359900"/>
              <a:ext cx="430100" cy="226625"/>
            </a:xfrm>
            <a:custGeom>
              <a:rect b="b" l="l" r="r" t="t"/>
              <a:pathLst>
                <a:path extrusionOk="0" h="9065" w="17204">
                  <a:moveTo>
                    <a:pt x="10353" y="1"/>
                  </a:moveTo>
                  <a:lnTo>
                    <a:pt x="9779" y="15"/>
                  </a:lnTo>
                  <a:lnTo>
                    <a:pt x="9232" y="57"/>
                  </a:lnTo>
                  <a:lnTo>
                    <a:pt x="8728" y="99"/>
                  </a:lnTo>
                  <a:lnTo>
                    <a:pt x="8280" y="155"/>
                  </a:lnTo>
                  <a:lnTo>
                    <a:pt x="7888" y="225"/>
                  </a:lnTo>
                  <a:lnTo>
                    <a:pt x="7313" y="323"/>
                  </a:lnTo>
                  <a:lnTo>
                    <a:pt x="7117" y="379"/>
                  </a:lnTo>
                  <a:lnTo>
                    <a:pt x="6865" y="295"/>
                  </a:lnTo>
                  <a:lnTo>
                    <a:pt x="6599" y="225"/>
                  </a:lnTo>
                  <a:lnTo>
                    <a:pt x="6319" y="197"/>
                  </a:lnTo>
                  <a:lnTo>
                    <a:pt x="6038" y="197"/>
                  </a:lnTo>
                  <a:lnTo>
                    <a:pt x="5744" y="225"/>
                  </a:lnTo>
                  <a:lnTo>
                    <a:pt x="5436" y="267"/>
                  </a:lnTo>
                  <a:lnTo>
                    <a:pt x="5142" y="351"/>
                  </a:lnTo>
                  <a:lnTo>
                    <a:pt x="4834" y="449"/>
                  </a:lnTo>
                  <a:lnTo>
                    <a:pt x="4511" y="561"/>
                  </a:lnTo>
                  <a:lnTo>
                    <a:pt x="4203" y="715"/>
                  </a:lnTo>
                  <a:lnTo>
                    <a:pt x="3895" y="883"/>
                  </a:lnTo>
                  <a:lnTo>
                    <a:pt x="3573" y="1065"/>
                  </a:lnTo>
                  <a:lnTo>
                    <a:pt x="3265" y="1275"/>
                  </a:lnTo>
                  <a:lnTo>
                    <a:pt x="2970" y="1500"/>
                  </a:lnTo>
                  <a:lnTo>
                    <a:pt x="2676" y="1752"/>
                  </a:lnTo>
                  <a:lnTo>
                    <a:pt x="2382" y="2018"/>
                  </a:lnTo>
                  <a:lnTo>
                    <a:pt x="2102" y="2312"/>
                  </a:lnTo>
                  <a:lnTo>
                    <a:pt x="1836" y="2620"/>
                  </a:lnTo>
                  <a:lnTo>
                    <a:pt x="1583" y="2942"/>
                  </a:lnTo>
                  <a:lnTo>
                    <a:pt x="1345" y="3279"/>
                  </a:lnTo>
                  <a:lnTo>
                    <a:pt x="1121" y="3629"/>
                  </a:lnTo>
                  <a:lnTo>
                    <a:pt x="911" y="3993"/>
                  </a:lnTo>
                  <a:lnTo>
                    <a:pt x="715" y="4385"/>
                  </a:lnTo>
                  <a:lnTo>
                    <a:pt x="533" y="4778"/>
                  </a:lnTo>
                  <a:lnTo>
                    <a:pt x="393" y="5184"/>
                  </a:lnTo>
                  <a:lnTo>
                    <a:pt x="253" y="5604"/>
                  </a:lnTo>
                  <a:lnTo>
                    <a:pt x="154" y="6039"/>
                  </a:lnTo>
                  <a:lnTo>
                    <a:pt x="70" y="6487"/>
                  </a:lnTo>
                  <a:lnTo>
                    <a:pt x="28" y="6935"/>
                  </a:lnTo>
                  <a:lnTo>
                    <a:pt x="0" y="7411"/>
                  </a:lnTo>
                  <a:lnTo>
                    <a:pt x="0" y="7874"/>
                  </a:lnTo>
                  <a:lnTo>
                    <a:pt x="42" y="8364"/>
                  </a:lnTo>
                  <a:lnTo>
                    <a:pt x="589" y="8154"/>
                  </a:lnTo>
                  <a:lnTo>
                    <a:pt x="1135" y="7972"/>
                  </a:lnTo>
                  <a:lnTo>
                    <a:pt x="1695" y="7790"/>
                  </a:lnTo>
                  <a:lnTo>
                    <a:pt x="2256" y="7622"/>
                  </a:lnTo>
                  <a:lnTo>
                    <a:pt x="2816" y="7467"/>
                  </a:lnTo>
                  <a:lnTo>
                    <a:pt x="3377" y="7313"/>
                  </a:lnTo>
                  <a:lnTo>
                    <a:pt x="3951" y="7187"/>
                  </a:lnTo>
                  <a:lnTo>
                    <a:pt x="4525" y="7061"/>
                  </a:lnTo>
                  <a:lnTo>
                    <a:pt x="4778" y="7019"/>
                  </a:lnTo>
                  <a:lnTo>
                    <a:pt x="5072" y="6991"/>
                  </a:lnTo>
                  <a:lnTo>
                    <a:pt x="5716" y="6991"/>
                  </a:lnTo>
                  <a:lnTo>
                    <a:pt x="6080" y="7019"/>
                  </a:lnTo>
                  <a:lnTo>
                    <a:pt x="6459" y="7047"/>
                  </a:lnTo>
                  <a:lnTo>
                    <a:pt x="6851" y="7089"/>
                  </a:lnTo>
                  <a:lnTo>
                    <a:pt x="7257" y="7145"/>
                  </a:lnTo>
                  <a:lnTo>
                    <a:pt x="8098" y="7285"/>
                  </a:lnTo>
                  <a:lnTo>
                    <a:pt x="8980" y="7453"/>
                  </a:lnTo>
                  <a:lnTo>
                    <a:pt x="9863" y="7650"/>
                  </a:lnTo>
                  <a:lnTo>
                    <a:pt x="10731" y="7860"/>
                  </a:lnTo>
                  <a:lnTo>
                    <a:pt x="11572" y="8084"/>
                  </a:lnTo>
                  <a:lnTo>
                    <a:pt x="12356" y="8294"/>
                  </a:lnTo>
                  <a:lnTo>
                    <a:pt x="13715" y="8672"/>
                  </a:lnTo>
                  <a:lnTo>
                    <a:pt x="14640" y="8966"/>
                  </a:lnTo>
                  <a:lnTo>
                    <a:pt x="14990" y="9065"/>
                  </a:lnTo>
                  <a:lnTo>
                    <a:pt x="15298" y="8742"/>
                  </a:lnTo>
                  <a:lnTo>
                    <a:pt x="15593" y="8420"/>
                  </a:lnTo>
                  <a:lnTo>
                    <a:pt x="15859" y="8112"/>
                  </a:lnTo>
                  <a:lnTo>
                    <a:pt x="16111" y="7804"/>
                  </a:lnTo>
                  <a:lnTo>
                    <a:pt x="16321" y="7509"/>
                  </a:lnTo>
                  <a:lnTo>
                    <a:pt x="16517" y="7215"/>
                  </a:lnTo>
                  <a:lnTo>
                    <a:pt x="16671" y="6921"/>
                  </a:lnTo>
                  <a:lnTo>
                    <a:pt x="16825" y="6641"/>
                  </a:lnTo>
                  <a:lnTo>
                    <a:pt x="16937" y="6361"/>
                  </a:lnTo>
                  <a:lnTo>
                    <a:pt x="17036" y="6095"/>
                  </a:lnTo>
                  <a:lnTo>
                    <a:pt x="17106" y="5828"/>
                  </a:lnTo>
                  <a:lnTo>
                    <a:pt x="17162" y="5562"/>
                  </a:lnTo>
                  <a:lnTo>
                    <a:pt x="17190" y="5310"/>
                  </a:lnTo>
                  <a:lnTo>
                    <a:pt x="17204" y="5058"/>
                  </a:lnTo>
                  <a:lnTo>
                    <a:pt x="17190" y="4820"/>
                  </a:lnTo>
                  <a:lnTo>
                    <a:pt x="17162" y="4568"/>
                  </a:lnTo>
                  <a:lnTo>
                    <a:pt x="17106" y="4329"/>
                  </a:lnTo>
                  <a:lnTo>
                    <a:pt x="17036" y="4105"/>
                  </a:lnTo>
                  <a:lnTo>
                    <a:pt x="16951" y="3867"/>
                  </a:lnTo>
                  <a:lnTo>
                    <a:pt x="16839" y="3643"/>
                  </a:lnTo>
                  <a:lnTo>
                    <a:pt x="16727" y="3419"/>
                  </a:lnTo>
                  <a:lnTo>
                    <a:pt x="16587" y="3195"/>
                  </a:lnTo>
                  <a:lnTo>
                    <a:pt x="16433" y="2971"/>
                  </a:lnTo>
                  <a:lnTo>
                    <a:pt x="16251" y="2760"/>
                  </a:lnTo>
                  <a:lnTo>
                    <a:pt x="16069" y="2536"/>
                  </a:lnTo>
                  <a:lnTo>
                    <a:pt x="15873" y="2326"/>
                  </a:lnTo>
                  <a:lnTo>
                    <a:pt x="15649" y="2116"/>
                  </a:lnTo>
                  <a:lnTo>
                    <a:pt x="15424" y="1906"/>
                  </a:lnTo>
                  <a:lnTo>
                    <a:pt x="15172" y="1696"/>
                  </a:lnTo>
                  <a:lnTo>
                    <a:pt x="14920" y="1486"/>
                  </a:lnTo>
                  <a:lnTo>
                    <a:pt x="14374" y="1079"/>
                  </a:lnTo>
                  <a:lnTo>
                    <a:pt x="14122" y="911"/>
                  </a:lnTo>
                  <a:lnTo>
                    <a:pt x="13869" y="757"/>
                  </a:lnTo>
                  <a:lnTo>
                    <a:pt x="13603" y="617"/>
                  </a:lnTo>
                  <a:lnTo>
                    <a:pt x="13323" y="505"/>
                  </a:lnTo>
                  <a:lnTo>
                    <a:pt x="13043" y="407"/>
                  </a:lnTo>
                  <a:lnTo>
                    <a:pt x="12749" y="309"/>
                  </a:lnTo>
                  <a:lnTo>
                    <a:pt x="12455" y="239"/>
                  </a:lnTo>
                  <a:lnTo>
                    <a:pt x="12146" y="169"/>
                  </a:lnTo>
                  <a:lnTo>
                    <a:pt x="11852" y="113"/>
                  </a:lnTo>
                  <a:lnTo>
                    <a:pt x="11544" y="71"/>
                  </a:lnTo>
                  <a:lnTo>
                    <a:pt x="11250" y="43"/>
                  </a:lnTo>
                  <a:lnTo>
                    <a:pt x="10942" y="29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9"/>
            <p:cNvSpPr/>
            <p:nvPr/>
          </p:nvSpPr>
          <p:spPr>
            <a:xfrm>
              <a:off x="1476225" y="1447450"/>
              <a:ext cx="104400" cy="152375"/>
            </a:xfrm>
            <a:custGeom>
              <a:rect b="b" l="l" r="r" t="t"/>
              <a:pathLst>
                <a:path extrusionOk="0" fill="none" h="6095" w="4176">
                  <a:moveTo>
                    <a:pt x="2746" y="1"/>
                  </a:moveTo>
                  <a:lnTo>
                    <a:pt x="2746" y="1"/>
                  </a:lnTo>
                  <a:lnTo>
                    <a:pt x="2830" y="71"/>
                  </a:lnTo>
                  <a:lnTo>
                    <a:pt x="3068" y="267"/>
                  </a:lnTo>
                  <a:lnTo>
                    <a:pt x="3208" y="421"/>
                  </a:lnTo>
                  <a:lnTo>
                    <a:pt x="3377" y="589"/>
                  </a:lnTo>
                  <a:lnTo>
                    <a:pt x="3545" y="799"/>
                  </a:lnTo>
                  <a:lnTo>
                    <a:pt x="3699" y="1024"/>
                  </a:lnTo>
                  <a:lnTo>
                    <a:pt x="3853" y="1290"/>
                  </a:lnTo>
                  <a:lnTo>
                    <a:pt x="3979" y="1570"/>
                  </a:lnTo>
                  <a:lnTo>
                    <a:pt x="4035" y="1724"/>
                  </a:lnTo>
                  <a:lnTo>
                    <a:pt x="4077" y="1878"/>
                  </a:lnTo>
                  <a:lnTo>
                    <a:pt x="4119" y="2046"/>
                  </a:lnTo>
                  <a:lnTo>
                    <a:pt x="4147" y="2214"/>
                  </a:lnTo>
                  <a:lnTo>
                    <a:pt x="4175" y="2382"/>
                  </a:lnTo>
                  <a:lnTo>
                    <a:pt x="4175" y="2565"/>
                  </a:lnTo>
                  <a:lnTo>
                    <a:pt x="4175" y="2761"/>
                  </a:lnTo>
                  <a:lnTo>
                    <a:pt x="4147" y="2943"/>
                  </a:lnTo>
                  <a:lnTo>
                    <a:pt x="4119" y="3139"/>
                  </a:lnTo>
                  <a:lnTo>
                    <a:pt x="4063" y="3349"/>
                  </a:lnTo>
                  <a:lnTo>
                    <a:pt x="3993" y="3545"/>
                  </a:lnTo>
                  <a:lnTo>
                    <a:pt x="3909" y="3755"/>
                  </a:lnTo>
                  <a:lnTo>
                    <a:pt x="3909" y="3755"/>
                  </a:lnTo>
                  <a:lnTo>
                    <a:pt x="3811" y="3965"/>
                  </a:lnTo>
                  <a:lnTo>
                    <a:pt x="3713" y="4162"/>
                  </a:lnTo>
                  <a:lnTo>
                    <a:pt x="3587" y="4344"/>
                  </a:lnTo>
                  <a:lnTo>
                    <a:pt x="3461" y="4512"/>
                  </a:lnTo>
                  <a:lnTo>
                    <a:pt x="3321" y="4666"/>
                  </a:lnTo>
                  <a:lnTo>
                    <a:pt x="3180" y="4820"/>
                  </a:lnTo>
                  <a:lnTo>
                    <a:pt x="3040" y="4960"/>
                  </a:lnTo>
                  <a:lnTo>
                    <a:pt x="2886" y="5086"/>
                  </a:lnTo>
                  <a:lnTo>
                    <a:pt x="2732" y="5198"/>
                  </a:lnTo>
                  <a:lnTo>
                    <a:pt x="2564" y="5310"/>
                  </a:lnTo>
                  <a:lnTo>
                    <a:pt x="2410" y="5408"/>
                  </a:lnTo>
                  <a:lnTo>
                    <a:pt x="2242" y="5492"/>
                  </a:lnTo>
                  <a:lnTo>
                    <a:pt x="1906" y="5647"/>
                  </a:lnTo>
                  <a:lnTo>
                    <a:pt x="1583" y="5773"/>
                  </a:lnTo>
                  <a:lnTo>
                    <a:pt x="1275" y="5885"/>
                  </a:lnTo>
                  <a:lnTo>
                    <a:pt x="981" y="5955"/>
                  </a:lnTo>
                  <a:lnTo>
                    <a:pt x="715" y="6011"/>
                  </a:lnTo>
                  <a:lnTo>
                    <a:pt x="477" y="6053"/>
                  </a:lnTo>
                  <a:lnTo>
                    <a:pt x="126" y="6081"/>
                  </a:lnTo>
                  <a:lnTo>
                    <a:pt x="0" y="6095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9"/>
            <p:cNvSpPr/>
            <p:nvPr/>
          </p:nvSpPr>
          <p:spPr>
            <a:xfrm>
              <a:off x="1074500" y="1364450"/>
              <a:ext cx="419250" cy="567050"/>
            </a:xfrm>
            <a:custGeom>
              <a:rect b="b" l="l" r="r" t="t"/>
              <a:pathLst>
                <a:path extrusionOk="0" h="22682" w="16770">
                  <a:moveTo>
                    <a:pt x="7650" y="1"/>
                  </a:moveTo>
                  <a:lnTo>
                    <a:pt x="7426" y="15"/>
                  </a:lnTo>
                  <a:lnTo>
                    <a:pt x="7202" y="29"/>
                  </a:lnTo>
                  <a:lnTo>
                    <a:pt x="6977" y="57"/>
                  </a:lnTo>
                  <a:lnTo>
                    <a:pt x="6767" y="99"/>
                  </a:lnTo>
                  <a:lnTo>
                    <a:pt x="6557" y="155"/>
                  </a:lnTo>
                  <a:lnTo>
                    <a:pt x="6347" y="197"/>
                  </a:lnTo>
                  <a:lnTo>
                    <a:pt x="6151" y="267"/>
                  </a:lnTo>
                  <a:lnTo>
                    <a:pt x="5955" y="337"/>
                  </a:lnTo>
                  <a:lnTo>
                    <a:pt x="5759" y="407"/>
                  </a:lnTo>
                  <a:lnTo>
                    <a:pt x="5577" y="505"/>
                  </a:lnTo>
                  <a:lnTo>
                    <a:pt x="5408" y="589"/>
                  </a:lnTo>
                  <a:lnTo>
                    <a:pt x="5058" y="799"/>
                  </a:lnTo>
                  <a:lnTo>
                    <a:pt x="4736" y="1023"/>
                  </a:lnTo>
                  <a:lnTo>
                    <a:pt x="4428" y="1290"/>
                  </a:lnTo>
                  <a:lnTo>
                    <a:pt x="4148" y="1556"/>
                  </a:lnTo>
                  <a:lnTo>
                    <a:pt x="3881" y="1864"/>
                  </a:lnTo>
                  <a:lnTo>
                    <a:pt x="3629" y="2186"/>
                  </a:lnTo>
                  <a:lnTo>
                    <a:pt x="3405" y="2522"/>
                  </a:lnTo>
                  <a:lnTo>
                    <a:pt x="3181" y="2873"/>
                  </a:lnTo>
                  <a:lnTo>
                    <a:pt x="2985" y="3237"/>
                  </a:lnTo>
                  <a:lnTo>
                    <a:pt x="2803" y="3615"/>
                  </a:lnTo>
                  <a:lnTo>
                    <a:pt x="2635" y="4007"/>
                  </a:lnTo>
                  <a:lnTo>
                    <a:pt x="2480" y="4400"/>
                  </a:lnTo>
                  <a:lnTo>
                    <a:pt x="2340" y="4806"/>
                  </a:lnTo>
                  <a:lnTo>
                    <a:pt x="2214" y="5212"/>
                  </a:lnTo>
                  <a:lnTo>
                    <a:pt x="2102" y="5632"/>
                  </a:lnTo>
                  <a:lnTo>
                    <a:pt x="2004" y="6053"/>
                  </a:lnTo>
                  <a:lnTo>
                    <a:pt x="1920" y="6459"/>
                  </a:lnTo>
                  <a:lnTo>
                    <a:pt x="1850" y="6879"/>
                  </a:lnTo>
                  <a:lnTo>
                    <a:pt x="1780" y="7299"/>
                  </a:lnTo>
                  <a:lnTo>
                    <a:pt x="1738" y="7706"/>
                  </a:lnTo>
                  <a:lnTo>
                    <a:pt x="1696" y="8112"/>
                  </a:lnTo>
                  <a:lnTo>
                    <a:pt x="1668" y="8504"/>
                  </a:lnTo>
                  <a:lnTo>
                    <a:pt x="1640" y="8883"/>
                  </a:lnTo>
                  <a:lnTo>
                    <a:pt x="1612" y="9275"/>
                  </a:lnTo>
                  <a:lnTo>
                    <a:pt x="1570" y="9681"/>
                  </a:lnTo>
                  <a:lnTo>
                    <a:pt x="1514" y="10101"/>
                  </a:lnTo>
                  <a:lnTo>
                    <a:pt x="1444" y="10536"/>
                  </a:lnTo>
                  <a:lnTo>
                    <a:pt x="1262" y="11432"/>
                  </a:lnTo>
                  <a:lnTo>
                    <a:pt x="1052" y="12357"/>
                  </a:lnTo>
                  <a:lnTo>
                    <a:pt x="603" y="14276"/>
                  </a:lnTo>
                  <a:lnTo>
                    <a:pt x="393" y="15243"/>
                  </a:lnTo>
                  <a:lnTo>
                    <a:pt x="295" y="15733"/>
                  </a:lnTo>
                  <a:lnTo>
                    <a:pt x="211" y="16209"/>
                  </a:lnTo>
                  <a:lnTo>
                    <a:pt x="141" y="16672"/>
                  </a:lnTo>
                  <a:lnTo>
                    <a:pt x="85" y="17134"/>
                  </a:lnTo>
                  <a:lnTo>
                    <a:pt x="29" y="17596"/>
                  </a:lnTo>
                  <a:lnTo>
                    <a:pt x="15" y="18031"/>
                  </a:lnTo>
                  <a:lnTo>
                    <a:pt x="1" y="18465"/>
                  </a:lnTo>
                  <a:lnTo>
                    <a:pt x="15" y="18885"/>
                  </a:lnTo>
                  <a:lnTo>
                    <a:pt x="57" y="19291"/>
                  </a:lnTo>
                  <a:lnTo>
                    <a:pt x="127" y="19684"/>
                  </a:lnTo>
                  <a:lnTo>
                    <a:pt x="211" y="20062"/>
                  </a:lnTo>
                  <a:lnTo>
                    <a:pt x="267" y="20230"/>
                  </a:lnTo>
                  <a:lnTo>
                    <a:pt x="337" y="20412"/>
                  </a:lnTo>
                  <a:lnTo>
                    <a:pt x="407" y="20580"/>
                  </a:lnTo>
                  <a:lnTo>
                    <a:pt x="491" y="20748"/>
                  </a:lnTo>
                  <a:lnTo>
                    <a:pt x="575" y="20902"/>
                  </a:lnTo>
                  <a:lnTo>
                    <a:pt x="673" y="21057"/>
                  </a:lnTo>
                  <a:lnTo>
                    <a:pt x="785" y="21197"/>
                  </a:lnTo>
                  <a:lnTo>
                    <a:pt x="897" y="21337"/>
                  </a:lnTo>
                  <a:lnTo>
                    <a:pt x="1024" y="21477"/>
                  </a:lnTo>
                  <a:lnTo>
                    <a:pt x="1164" y="21603"/>
                  </a:lnTo>
                  <a:lnTo>
                    <a:pt x="1304" y="21729"/>
                  </a:lnTo>
                  <a:lnTo>
                    <a:pt x="1458" y="21841"/>
                  </a:lnTo>
                  <a:lnTo>
                    <a:pt x="1626" y="21953"/>
                  </a:lnTo>
                  <a:lnTo>
                    <a:pt x="1794" y="22051"/>
                  </a:lnTo>
                  <a:lnTo>
                    <a:pt x="1990" y="22149"/>
                  </a:lnTo>
                  <a:lnTo>
                    <a:pt x="2186" y="22233"/>
                  </a:lnTo>
                  <a:lnTo>
                    <a:pt x="2382" y="22303"/>
                  </a:lnTo>
                  <a:lnTo>
                    <a:pt x="2607" y="22373"/>
                  </a:lnTo>
                  <a:lnTo>
                    <a:pt x="2831" y="22443"/>
                  </a:lnTo>
                  <a:lnTo>
                    <a:pt x="3069" y="22499"/>
                  </a:lnTo>
                  <a:lnTo>
                    <a:pt x="3307" y="22542"/>
                  </a:lnTo>
                  <a:lnTo>
                    <a:pt x="3545" y="22584"/>
                  </a:lnTo>
                  <a:lnTo>
                    <a:pt x="4078" y="22640"/>
                  </a:lnTo>
                  <a:lnTo>
                    <a:pt x="4610" y="22668"/>
                  </a:lnTo>
                  <a:lnTo>
                    <a:pt x="5184" y="22682"/>
                  </a:lnTo>
                  <a:lnTo>
                    <a:pt x="5773" y="22668"/>
                  </a:lnTo>
                  <a:lnTo>
                    <a:pt x="6375" y="22626"/>
                  </a:lnTo>
                  <a:lnTo>
                    <a:pt x="6977" y="22570"/>
                  </a:lnTo>
                  <a:lnTo>
                    <a:pt x="7608" y="22499"/>
                  </a:lnTo>
                  <a:lnTo>
                    <a:pt x="8238" y="22415"/>
                  </a:lnTo>
                  <a:lnTo>
                    <a:pt x="8869" y="22317"/>
                  </a:lnTo>
                  <a:lnTo>
                    <a:pt x="9485" y="22205"/>
                  </a:lnTo>
                  <a:lnTo>
                    <a:pt x="10115" y="22093"/>
                  </a:lnTo>
                  <a:lnTo>
                    <a:pt x="10732" y="21953"/>
                  </a:lnTo>
                  <a:lnTo>
                    <a:pt x="11923" y="21687"/>
                  </a:lnTo>
                  <a:lnTo>
                    <a:pt x="13043" y="21407"/>
                  </a:lnTo>
                  <a:lnTo>
                    <a:pt x="14080" y="21127"/>
                  </a:lnTo>
                  <a:lnTo>
                    <a:pt x="14977" y="20860"/>
                  </a:lnTo>
                  <a:lnTo>
                    <a:pt x="15719" y="20636"/>
                  </a:lnTo>
                  <a:lnTo>
                    <a:pt x="16280" y="20454"/>
                  </a:lnTo>
                  <a:lnTo>
                    <a:pt x="16770" y="20300"/>
                  </a:lnTo>
                  <a:lnTo>
                    <a:pt x="16602" y="19838"/>
                  </a:lnTo>
                  <a:lnTo>
                    <a:pt x="16448" y="19389"/>
                  </a:lnTo>
                  <a:lnTo>
                    <a:pt x="16308" y="18927"/>
                  </a:lnTo>
                  <a:lnTo>
                    <a:pt x="16181" y="18465"/>
                  </a:lnTo>
                  <a:lnTo>
                    <a:pt x="16083" y="18003"/>
                  </a:lnTo>
                  <a:lnTo>
                    <a:pt x="15985" y="17540"/>
                  </a:lnTo>
                  <a:lnTo>
                    <a:pt x="15915" y="17078"/>
                  </a:lnTo>
                  <a:lnTo>
                    <a:pt x="15845" y="16630"/>
                  </a:lnTo>
                  <a:lnTo>
                    <a:pt x="15803" y="16181"/>
                  </a:lnTo>
                  <a:lnTo>
                    <a:pt x="15761" y="15733"/>
                  </a:lnTo>
                  <a:lnTo>
                    <a:pt x="15733" y="15299"/>
                  </a:lnTo>
                  <a:lnTo>
                    <a:pt x="15705" y="14864"/>
                  </a:lnTo>
                  <a:lnTo>
                    <a:pt x="15691" y="14038"/>
                  </a:lnTo>
                  <a:lnTo>
                    <a:pt x="15705" y="13253"/>
                  </a:lnTo>
                  <a:lnTo>
                    <a:pt x="15733" y="12525"/>
                  </a:lnTo>
                  <a:lnTo>
                    <a:pt x="15789" y="11866"/>
                  </a:lnTo>
                  <a:lnTo>
                    <a:pt x="15845" y="11278"/>
                  </a:lnTo>
                  <a:lnTo>
                    <a:pt x="15915" y="10788"/>
                  </a:lnTo>
                  <a:lnTo>
                    <a:pt x="15971" y="10382"/>
                  </a:lnTo>
                  <a:lnTo>
                    <a:pt x="16027" y="10073"/>
                  </a:lnTo>
                  <a:lnTo>
                    <a:pt x="16069" y="9821"/>
                  </a:lnTo>
                  <a:lnTo>
                    <a:pt x="16027" y="9471"/>
                  </a:lnTo>
                  <a:lnTo>
                    <a:pt x="15957" y="9051"/>
                  </a:lnTo>
                  <a:lnTo>
                    <a:pt x="15859" y="8504"/>
                  </a:lnTo>
                  <a:lnTo>
                    <a:pt x="15719" y="7860"/>
                  </a:lnTo>
                  <a:lnTo>
                    <a:pt x="15621" y="7510"/>
                  </a:lnTo>
                  <a:lnTo>
                    <a:pt x="15523" y="7131"/>
                  </a:lnTo>
                  <a:lnTo>
                    <a:pt x="15411" y="6739"/>
                  </a:lnTo>
                  <a:lnTo>
                    <a:pt x="15271" y="6347"/>
                  </a:lnTo>
                  <a:lnTo>
                    <a:pt x="15117" y="5927"/>
                  </a:lnTo>
                  <a:lnTo>
                    <a:pt x="14963" y="5506"/>
                  </a:lnTo>
                  <a:lnTo>
                    <a:pt x="14781" y="5086"/>
                  </a:lnTo>
                  <a:lnTo>
                    <a:pt x="14570" y="4666"/>
                  </a:lnTo>
                  <a:lnTo>
                    <a:pt x="14360" y="4245"/>
                  </a:lnTo>
                  <a:lnTo>
                    <a:pt x="14122" y="3825"/>
                  </a:lnTo>
                  <a:lnTo>
                    <a:pt x="13856" y="3419"/>
                  </a:lnTo>
                  <a:lnTo>
                    <a:pt x="13576" y="3027"/>
                  </a:lnTo>
                  <a:lnTo>
                    <a:pt x="13282" y="2634"/>
                  </a:lnTo>
                  <a:lnTo>
                    <a:pt x="12959" y="2256"/>
                  </a:lnTo>
                  <a:lnTo>
                    <a:pt x="12609" y="1906"/>
                  </a:lnTo>
                  <a:lnTo>
                    <a:pt x="12427" y="1738"/>
                  </a:lnTo>
                  <a:lnTo>
                    <a:pt x="12231" y="1584"/>
                  </a:lnTo>
                  <a:lnTo>
                    <a:pt x="12035" y="1416"/>
                  </a:lnTo>
                  <a:lnTo>
                    <a:pt x="11839" y="1276"/>
                  </a:lnTo>
                  <a:lnTo>
                    <a:pt x="11628" y="1121"/>
                  </a:lnTo>
                  <a:lnTo>
                    <a:pt x="11404" y="995"/>
                  </a:lnTo>
                  <a:lnTo>
                    <a:pt x="11194" y="855"/>
                  </a:lnTo>
                  <a:lnTo>
                    <a:pt x="10956" y="743"/>
                  </a:lnTo>
                  <a:lnTo>
                    <a:pt x="10718" y="631"/>
                  </a:lnTo>
                  <a:lnTo>
                    <a:pt x="10480" y="519"/>
                  </a:lnTo>
                  <a:lnTo>
                    <a:pt x="10228" y="421"/>
                  </a:lnTo>
                  <a:lnTo>
                    <a:pt x="9975" y="337"/>
                  </a:lnTo>
                  <a:lnTo>
                    <a:pt x="9709" y="253"/>
                  </a:lnTo>
                  <a:lnTo>
                    <a:pt x="9443" y="197"/>
                  </a:lnTo>
                  <a:lnTo>
                    <a:pt x="9163" y="141"/>
                  </a:lnTo>
                  <a:lnTo>
                    <a:pt x="8897" y="85"/>
                  </a:lnTo>
                  <a:lnTo>
                    <a:pt x="8645" y="57"/>
                  </a:lnTo>
                  <a:lnTo>
                    <a:pt x="8378" y="29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9"/>
            <p:cNvSpPr/>
            <p:nvPr/>
          </p:nvSpPr>
          <p:spPr>
            <a:xfrm>
              <a:off x="1464675" y="5022975"/>
              <a:ext cx="275300" cy="277750"/>
            </a:xfrm>
            <a:custGeom>
              <a:rect b="b" l="l" r="r" t="t"/>
              <a:pathLst>
                <a:path extrusionOk="0" h="11110" w="11012">
                  <a:moveTo>
                    <a:pt x="2522" y="0"/>
                  </a:moveTo>
                  <a:lnTo>
                    <a:pt x="2354" y="14"/>
                  </a:lnTo>
                  <a:lnTo>
                    <a:pt x="2171" y="28"/>
                  </a:lnTo>
                  <a:lnTo>
                    <a:pt x="2003" y="56"/>
                  </a:lnTo>
                  <a:lnTo>
                    <a:pt x="1835" y="98"/>
                  </a:lnTo>
                  <a:lnTo>
                    <a:pt x="1667" y="168"/>
                  </a:lnTo>
                  <a:lnTo>
                    <a:pt x="1513" y="238"/>
                  </a:lnTo>
                  <a:lnTo>
                    <a:pt x="1359" y="308"/>
                  </a:lnTo>
                  <a:lnTo>
                    <a:pt x="1205" y="406"/>
                  </a:lnTo>
                  <a:lnTo>
                    <a:pt x="1065" y="504"/>
                  </a:lnTo>
                  <a:lnTo>
                    <a:pt x="925" y="630"/>
                  </a:lnTo>
                  <a:lnTo>
                    <a:pt x="799" y="757"/>
                  </a:lnTo>
                  <a:lnTo>
                    <a:pt x="687" y="883"/>
                  </a:lnTo>
                  <a:lnTo>
                    <a:pt x="574" y="1037"/>
                  </a:lnTo>
                  <a:lnTo>
                    <a:pt x="476" y="1205"/>
                  </a:lnTo>
                  <a:lnTo>
                    <a:pt x="406" y="1401"/>
                  </a:lnTo>
                  <a:lnTo>
                    <a:pt x="308" y="1891"/>
                  </a:lnTo>
                  <a:lnTo>
                    <a:pt x="224" y="2396"/>
                  </a:lnTo>
                  <a:lnTo>
                    <a:pt x="168" y="2900"/>
                  </a:lnTo>
                  <a:lnTo>
                    <a:pt x="112" y="3418"/>
                  </a:lnTo>
                  <a:lnTo>
                    <a:pt x="70" y="4273"/>
                  </a:lnTo>
                  <a:lnTo>
                    <a:pt x="28" y="5113"/>
                  </a:lnTo>
                  <a:lnTo>
                    <a:pt x="0" y="5968"/>
                  </a:lnTo>
                  <a:lnTo>
                    <a:pt x="0" y="6823"/>
                  </a:lnTo>
                  <a:lnTo>
                    <a:pt x="0" y="7677"/>
                  </a:lnTo>
                  <a:lnTo>
                    <a:pt x="14" y="8532"/>
                  </a:lnTo>
                  <a:lnTo>
                    <a:pt x="42" y="9386"/>
                  </a:lnTo>
                  <a:lnTo>
                    <a:pt x="84" y="10241"/>
                  </a:lnTo>
                  <a:lnTo>
                    <a:pt x="574" y="10241"/>
                  </a:lnTo>
                  <a:lnTo>
                    <a:pt x="771" y="5968"/>
                  </a:lnTo>
                  <a:lnTo>
                    <a:pt x="785" y="5730"/>
                  </a:lnTo>
                  <a:lnTo>
                    <a:pt x="813" y="5632"/>
                  </a:lnTo>
                  <a:lnTo>
                    <a:pt x="841" y="5562"/>
                  </a:lnTo>
                  <a:lnTo>
                    <a:pt x="869" y="5506"/>
                  </a:lnTo>
                  <a:lnTo>
                    <a:pt x="911" y="5464"/>
                  </a:lnTo>
                  <a:lnTo>
                    <a:pt x="939" y="5422"/>
                  </a:lnTo>
                  <a:lnTo>
                    <a:pt x="995" y="5408"/>
                  </a:lnTo>
                  <a:lnTo>
                    <a:pt x="1037" y="5408"/>
                  </a:lnTo>
                  <a:lnTo>
                    <a:pt x="1093" y="5422"/>
                  </a:lnTo>
                  <a:lnTo>
                    <a:pt x="1135" y="5450"/>
                  </a:lnTo>
                  <a:lnTo>
                    <a:pt x="1191" y="5492"/>
                  </a:lnTo>
                  <a:lnTo>
                    <a:pt x="1317" y="5590"/>
                  </a:lnTo>
                  <a:lnTo>
                    <a:pt x="1443" y="5744"/>
                  </a:lnTo>
                  <a:lnTo>
                    <a:pt x="1569" y="5926"/>
                  </a:lnTo>
                  <a:lnTo>
                    <a:pt x="1681" y="6136"/>
                  </a:lnTo>
                  <a:lnTo>
                    <a:pt x="1807" y="6374"/>
                  </a:lnTo>
                  <a:lnTo>
                    <a:pt x="1919" y="6640"/>
                  </a:lnTo>
                  <a:lnTo>
                    <a:pt x="2031" y="6921"/>
                  </a:lnTo>
                  <a:lnTo>
                    <a:pt x="2129" y="7201"/>
                  </a:lnTo>
                  <a:lnTo>
                    <a:pt x="2214" y="7495"/>
                  </a:lnTo>
                  <a:lnTo>
                    <a:pt x="2270" y="7789"/>
                  </a:lnTo>
                  <a:lnTo>
                    <a:pt x="2326" y="8097"/>
                  </a:lnTo>
                  <a:lnTo>
                    <a:pt x="2396" y="8392"/>
                  </a:lnTo>
                  <a:lnTo>
                    <a:pt x="2494" y="8686"/>
                  </a:lnTo>
                  <a:lnTo>
                    <a:pt x="2592" y="8966"/>
                  </a:lnTo>
                  <a:lnTo>
                    <a:pt x="2732" y="9246"/>
                  </a:lnTo>
                  <a:lnTo>
                    <a:pt x="2886" y="9512"/>
                  </a:lnTo>
                  <a:lnTo>
                    <a:pt x="3068" y="9778"/>
                  </a:lnTo>
                  <a:lnTo>
                    <a:pt x="3166" y="9891"/>
                  </a:lnTo>
                  <a:lnTo>
                    <a:pt x="3278" y="10017"/>
                  </a:lnTo>
                  <a:lnTo>
                    <a:pt x="3390" y="10129"/>
                  </a:lnTo>
                  <a:lnTo>
                    <a:pt x="3516" y="10241"/>
                  </a:lnTo>
                  <a:lnTo>
                    <a:pt x="3656" y="10339"/>
                  </a:lnTo>
                  <a:lnTo>
                    <a:pt x="3811" y="10437"/>
                  </a:lnTo>
                  <a:lnTo>
                    <a:pt x="3965" y="10535"/>
                  </a:lnTo>
                  <a:lnTo>
                    <a:pt x="4133" y="10619"/>
                  </a:lnTo>
                  <a:lnTo>
                    <a:pt x="4301" y="10703"/>
                  </a:lnTo>
                  <a:lnTo>
                    <a:pt x="4497" y="10773"/>
                  </a:lnTo>
                  <a:lnTo>
                    <a:pt x="4693" y="10843"/>
                  </a:lnTo>
                  <a:lnTo>
                    <a:pt x="4903" y="10899"/>
                  </a:lnTo>
                  <a:lnTo>
                    <a:pt x="5141" y="10955"/>
                  </a:lnTo>
                  <a:lnTo>
                    <a:pt x="5366" y="11011"/>
                  </a:lnTo>
                  <a:lnTo>
                    <a:pt x="5618" y="11039"/>
                  </a:lnTo>
                  <a:lnTo>
                    <a:pt x="5884" y="11067"/>
                  </a:lnTo>
                  <a:lnTo>
                    <a:pt x="6164" y="11095"/>
                  </a:lnTo>
                  <a:lnTo>
                    <a:pt x="6458" y="11109"/>
                  </a:lnTo>
                  <a:lnTo>
                    <a:pt x="7733" y="11109"/>
                  </a:lnTo>
                  <a:lnTo>
                    <a:pt x="8812" y="11095"/>
                  </a:lnTo>
                  <a:lnTo>
                    <a:pt x="9274" y="11067"/>
                  </a:lnTo>
                  <a:lnTo>
                    <a:pt x="9680" y="11039"/>
                  </a:lnTo>
                  <a:lnTo>
                    <a:pt x="10031" y="11011"/>
                  </a:lnTo>
                  <a:lnTo>
                    <a:pt x="10339" y="10955"/>
                  </a:lnTo>
                  <a:lnTo>
                    <a:pt x="10577" y="10899"/>
                  </a:lnTo>
                  <a:lnTo>
                    <a:pt x="10773" y="10829"/>
                  </a:lnTo>
                  <a:lnTo>
                    <a:pt x="10843" y="10787"/>
                  </a:lnTo>
                  <a:lnTo>
                    <a:pt x="10913" y="10745"/>
                  </a:lnTo>
                  <a:lnTo>
                    <a:pt x="10955" y="10689"/>
                  </a:lnTo>
                  <a:lnTo>
                    <a:pt x="10997" y="10647"/>
                  </a:lnTo>
                  <a:lnTo>
                    <a:pt x="11011" y="10591"/>
                  </a:lnTo>
                  <a:lnTo>
                    <a:pt x="11011" y="10535"/>
                  </a:lnTo>
                  <a:lnTo>
                    <a:pt x="11011" y="10465"/>
                  </a:lnTo>
                  <a:lnTo>
                    <a:pt x="10983" y="10409"/>
                  </a:lnTo>
                  <a:lnTo>
                    <a:pt x="10941" y="10339"/>
                  </a:lnTo>
                  <a:lnTo>
                    <a:pt x="10899" y="10255"/>
                  </a:lnTo>
                  <a:lnTo>
                    <a:pt x="10745" y="10101"/>
                  </a:lnTo>
                  <a:lnTo>
                    <a:pt x="10535" y="9933"/>
                  </a:lnTo>
                  <a:lnTo>
                    <a:pt x="10311" y="9778"/>
                  </a:lnTo>
                  <a:lnTo>
                    <a:pt x="10073" y="9624"/>
                  </a:lnTo>
                  <a:lnTo>
                    <a:pt x="9835" y="9484"/>
                  </a:lnTo>
                  <a:lnTo>
                    <a:pt x="9596" y="9372"/>
                  </a:lnTo>
                  <a:lnTo>
                    <a:pt x="9344" y="9246"/>
                  </a:lnTo>
                  <a:lnTo>
                    <a:pt x="9092" y="9148"/>
                  </a:lnTo>
                  <a:lnTo>
                    <a:pt x="8840" y="9064"/>
                  </a:lnTo>
                  <a:lnTo>
                    <a:pt x="8742" y="8952"/>
                  </a:lnTo>
                  <a:lnTo>
                    <a:pt x="8644" y="8826"/>
                  </a:lnTo>
                  <a:lnTo>
                    <a:pt x="8490" y="8644"/>
                  </a:lnTo>
                  <a:lnTo>
                    <a:pt x="8322" y="8392"/>
                  </a:lnTo>
                  <a:lnTo>
                    <a:pt x="8125" y="8083"/>
                  </a:lnTo>
                  <a:lnTo>
                    <a:pt x="7915" y="7691"/>
                  </a:lnTo>
                  <a:lnTo>
                    <a:pt x="7677" y="7243"/>
                  </a:lnTo>
                  <a:lnTo>
                    <a:pt x="7425" y="6724"/>
                  </a:lnTo>
                  <a:lnTo>
                    <a:pt x="7173" y="6122"/>
                  </a:lnTo>
                  <a:lnTo>
                    <a:pt x="6921" y="5450"/>
                  </a:lnTo>
                  <a:lnTo>
                    <a:pt x="6668" y="4693"/>
                  </a:lnTo>
                  <a:lnTo>
                    <a:pt x="6542" y="4287"/>
                  </a:lnTo>
                  <a:lnTo>
                    <a:pt x="6430" y="3853"/>
                  </a:lnTo>
                  <a:lnTo>
                    <a:pt x="6304" y="3390"/>
                  </a:lnTo>
                  <a:lnTo>
                    <a:pt x="6192" y="2914"/>
                  </a:lnTo>
                  <a:lnTo>
                    <a:pt x="6080" y="2424"/>
                  </a:lnTo>
                  <a:lnTo>
                    <a:pt x="5982" y="1891"/>
                  </a:lnTo>
                  <a:lnTo>
                    <a:pt x="5884" y="1345"/>
                  </a:lnTo>
                  <a:lnTo>
                    <a:pt x="5786" y="785"/>
                  </a:lnTo>
                  <a:lnTo>
                    <a:pt x="3054" y="70"/>
                  </a:lnTo>
                  <a:lnTo>
                    <a:pt x="2886" y="28"/>
                  </a:lnTo>
                  <a:lnTo>
                    <a:pt x="2704" y="14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9"/>
            <p:cNvSpPr/>
            <p:nvPr/>
          </p:nvSpPr>
          <p:spPr>
            <a:xfrm>
              <a:off x="1470275" y="4950475"/>
              <a:ext cx="151325" cy="142900"/>
            </a:xfrm>
            <a:custGeom>
              <a:rect b="b" l="l" r="r" t="t"/>
              <a:pathLst>
                <a:path extrusionOk="0" h="5716" w="6053">
                  <a:moveTo>
                    <a:pt x="0" y="0"/>
                  </a:moveTo>
                  <a:lnTo>
                    <a:pt x="14" y="420"/>
                  </a:lnTo>
                  <a:lnTo>
                    <a:pt x="42" y="1443"/>
                  </a:lnTo>
                  <a:lnTo>
                    <a:pt x="84" y="2088"/>
                  </a:lnTo>
                  <a:lnTo>
                    <a:pt x="112" y="2746"/>
                  </a:lnTo>
                  <a:lnTo>
                    <a:pt x="168" y="3390"/>
                  </a:lnTo>
                  <a:lnTo>
                    <a:pt x="224" y="3979"/>
                  </a:lnTo>
                  <a:lnTo>
                    <a:pt x="687" y="4147"/>
                  </a:lnTo>
                  <a:lnTo>
                    <a:pt x="1933" y="4539"/>
                  </a:lnTo>
                  <a:lnTo>
                    <a:pt x="2774" y="4805"/>
                  </a:lnTo>
                  <a:lnTo>
                    <a:pt x="3741" y="5099"/>
                  </a:lnTo>
                  <a:lnTo>
                    <a:pt x="4805" y="5408"/>
                  </a:lnTo>
                  <a:lnTo>
                    <a:pt x="5926" y="5716"/>
                  </a:lnTo>
                  <a:lnTo>
                    <a:pt x="5828" y="5296"/>
                  </a:lnTo>
                  <a:lnTo>
                    <a:pt x="5758" y="4875"/>
                  </a:lnTo>
                  <a:lnTo>
                    <a:pt x="5702" y="4441"/>
                  </a:lnTo>
                  <a:lnTo>
                    <a:pt x="5688" y="4007"/>
                  </a:lnTo>
                  <a:lnTo>
                    <a:pt x="5688" y="3587"/>
                  </a:lnTo>
                  <a:lnTo>
                    <a:pt x="5702" y="3166"/>
                  </a:lnTo>
                  <a:lnTo>
                    <a:pt x="5716" y="2760"/>
                  </a:lnTo>
                  <a:lnTo>
                    <a:pt x="5758" y="2382"/>
                  </a:lnTo>
                  <a:lnTo>
                    <a:pt x="5800" y="2031"/>
                  </a:lnTo>
                  <a:lnTo>
                    <a:pt x="5856" y="1695"/>
                  </a:lnTo>
                  <a:lnTo>
                    <a:pt x="5940" y="1163"/>
                  </a:lnTo>
                  <a:lnTo>
                    <a:pt x="6024" y="799"/>
                  </a:lnTo>
                  <a:lnTo>
                    <a:pt x="6052" y="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9"/>
            <p:cNvSpPr/>
            <p:nvPr/>
          </p:nvSpPr>
          <p:spPr>
            <a:xfrm>
              <a:off x="848950" y="5022975"/>
              <a:ext cx="275325" cy="277750"/>
            </a:xfrm>
            <a:custGeom>
              <a:rect b="b" l="l" r="r" t="t"/>
              <a:pathLst>
                <a:path extrusionOk="0" h="11110" w="11013">
                  <a:moveTo>
                    <a:pt x="2523" y="0"/>
                  </a:moveTo>
                  <a:lnTo>
                    <a:pt x="2354" y="14"/>
                  </a:lnTo>
                  <a:lnTo>
                    <a:pt x="2172" y="28"/>
                  </a:lnTo>
                  <a:lnTo>
                    <a:pt x="2004" y="56"/>
                  </a:lnTo>
                  <a:lnTo>
                    <a:pt x="1836" y="98"/>
                  </a:lnTo>
                  <a:lnTo>
                    <a:pt x="1668" y="168"/>
                  </a:lnTo>
                  <a:lnTo>
                    <a:pt x="1514" y="238"/>
                  </a:lnTo>
                  <a:lnTo>
                    <a:pt x="1360" y="308"/>
                  </a:lnTo>
                  <a:lnTo>
                    <a:pt x="1206" y="406"/>
                  </a:lnTo>
                  <a:lnTo>
                    <a:pt x="1066" y="504"/>
                  </a:lnTo>
                  <a:lnTo>
                    <a:pt x="926" y="630"/>
                  </a:lnTo>
                  <a:lnTo>
                    <a:pt x="813" y="757"/>
                  </a:lnTo>
                  <a:lnTo>
                    <a:pt x="687" y="883"/>
                  </a:lnTo>
                  <a:lnTo>
                    <a:pt x="589" y="1037"/>
                  </a:lnTo>
                  <a:lnTo>
                    <a:pt x="477" y="1205"/>
                  </a:lnTo>
                  <a:lnTo>
                    <a:pt x="407" y="1401"/>
                  </a:lnTo>
                  <a:lnTo>
                    <a:pt x="309" y="1891"/>
                  </a:lnTo>
                  <a:lnTo>
                    <a:pt x="239" y="2396"/>
                  </a:lnTo>
                  <a:lnTo>
                    <a:pt x="169" y="2900"/>
                  </a:lnTo>
                  <a:lnTo>
                    <a:pt x="113" y="3418"/>
                  </a:lnTo>
                  <a:lnTo>
                    <a:pt x="71" y="4273"/>
                  </a:lnTo>
                  <a:lnTo>
                    <a:pt x="29" y="5113"/>
                  </a:lnTo>
                  <a:lnTo>
                    <a:pt x="15" y="5968"/>
                  </a:lnTo>
                  <a:lnTo>
                    <a:pt x="1" y="6823"/>
                  </a:lnTo>
                  <a:lnTo>
                    <a:pt x="1" y="7677"/>
                  </a:lnTo>
                  <a:lnTo>
                    <a:pt x="15" y="8532"/>
                  </a:lnTo>
                  <a:lnTo>
                    <a:pt x="43" y="9386"/>
                  </a:lnTo>
                  <a:lnTo>
                    <a:pt x="85" y="10241"/>
                  </a:lnTo>
                  <a:lnTo>
                    <a:pt x="575" y="10241"/>
                  </a:lnTo>
                  <a:lnTo>
                    <a:pt x="771" y="5968"/>
                  </a:lnTo>
                  <a:lnTo>
                    <a:pt x="785" y="5730"/>
                  </a:lnTo>
                  <a:lnTo>
                    <a:pt x="813" y="5632"/>
                  </a:lnTo>
                  <a:lnTo>
                    <a:pt x="841" y="5562"/>
                  </a:lnTo>
                  <a:lnTo>
                    <a:pt x="870" y="5506"/>
                  </a:lnTo>
                  <a:lnTo>
                    <a:pt x="912" y="5464"/>
                  </a:lnTo>
                  <a:lnTo>
                    <a:pt x="954" y="5422"/>
                  </a:lnTo>
                  <a:lnTo>
                    <a:pt x="996" y="5408"/>
                  </a:lnTo>
                  <a:lnTo>
                    <a:pt x="1038" y="5408"/>
                  </a:lnTo>
                  <a:lnTo>
                    <a:pt x="1094" y="5422"/>
                  </a:lnTo>
                  <a:lnTo>
                    <a:pt x="1150" y="5450"/>
                  </a:lnTo>
                  <a:lnTo>
                    <a:pt x="1206" y="5492"/>
                  </a:lnTo>
                  <a:lnTo>
                    <a:pt x="1318" y="5590"/>
                  </a:lnTo>
                  <a:lnTo>
                    <a:pt x="1444" y="5744"/>
                  </a:lnTo>
                  <a:lnTo>
                    <a:pt x="1570" y="5926"/>
                  </a:lnTo>
                  <a:lnTo>
                    <a:pt x="1696" y="6136"/>
                  </a:lnTo>
                  <a:lnTo>
                    <a:pt x="1808" y="6374"/>
                  </a:lnTo>
                  <a:lnTo>
                    <a:pt x="1934" y="6640"/>
                  </a:lnTo>
                  <a:lnTo>
                    <a:pt x="2032" y="6921"/>
                  </a:lnTo>
                  <a:lnTo>
                    <a:pt x="2130" y="7201"/>
                  </a:lnTo>
                  <a:lnTo>
                    <a:pt x="2214" y="7495"/>
                  </a:lnTo>
                  <a:lnTo>
                    <a:pt x="2270" y="7789"/>
                  </a:lnTo>
                  <a:lnTo>
                    <a:pt x="2326" y="8097"/>
                  </a:lnTo>
                  <a:lnTo>
                    <a:pt x="2411" y="8392"/>
                  </a:lnTo>
                  <a:lnTo>
                    <a:pt x="2495" y="8686"/>
                  </a:lnTo>
                  <a:lnTo>
                    <a:pt x="2607" y="8966"/>
                  </a:lnTo>
                  <a:lnTo>
                    <a:pt x="2733" y="9246"/>
                  </a:lnTo>
                  <a:lnTo>
                    <a:pt x="2887" y="9512"/>
                  </a:lnTo>
                  <a:lnTo>
                    <a:pt x="3069" y="9778"/>
                  </a:lnTo>
                  <a:lnTo>
                    <a:pt x="3167" y="9891"/>
                  </a:lnTo>
                  <a:lnTo>
                    <a:pt x="3279" y="10017"/>
                  </a:lnTo>
                  <a:lnTo>
                    <a:pt x="3391" y="10129"/>
                  </a:lnTo>
                  <a:lnTo>
                    <a:pt x="3517" y="10241"/>
                  </a:lnTo>
                  <a:lnTo>
                    <a:pt x="3657" y="10339"/>
                  </a:lnTo>
                  <a:lnTo>
                    <a:pt x="3811" y="10437"/>
                  </a:lnTo>
                  <a:lnTo>
                    <a:pt x="3966" y="10535"/>
                  </a:lnTo>
                  <a:lnTo>
                    <a:pt x="4134" y="10619"/>
                  </a:lnTo>
                  <a:lnTo>
                    <a:pt x="4316" y="10703"/>
                  </a:lnTo>
                  <a:lnTo>
                    <a:pt x="4498" y="10773"/>
                  </a:lnTo>
                  <a:lnTo>
                    <a:pt x="4694" y="10843"/>
                  </a:lnTo>
                  <a:lnTo>
                    <a:pt x="4918" y="10899"/>
                  </a:lnTo>
                  <a:lnTo>
                    <a:pt x="5142" y="10955"/>
                  </a:lnTo>
                  <a:lnTo>
                    <a:pt x="5380" y="11011"/>
                  </a:lnTo>
                  <a:lnTo>
                    <a:pt x="5619" y="11039"/>
                  </a:lnTo>
                  <a:lnTo>
                    <a:pt x="5885" y="11067"/>
                  </a:lnTo>
                  <a:lnTo>
                    <a:pt x="6165" y="11095"/>
                  </a:lnTo>
                  <a:lnTo>
                    <a:pt x="6459" y="11109"/>
                  </a:lnTo>
                  <a:lnTo>
                    <a:pt x="7734" y="11109"/>
                  </a:lnTo>
                  <a:lnTo>
                    <a:pt x="8813" y="11095"/>
                  </a:lnTo>
                  <a:lnTo>
                    <a:pt x="9275" y="11067"/>
                  </a:lnTo>
                  <a:lnTo>
                    <a:pt x="9681" y="11039"/>
                  </a:lnTo>
                  <a:lnTo>
                    <a:pt x="10032" y="11011"/>
                  </a:lnTo>
                  <a:lnTo>
                    <a:pt x="10340" y="10955"/>
                  </a:lnTo>
                  <a:lnTo>
                    <a:pt x="10578" y="10899"/>
                  </a:lnTo>
                  <a:lnTo>
                    <a:pt x="10774" y="10829"/>
                  </a:lnTo>
                  <a:lnTo>
                    <a:pt x="10858" y="10787"/>
                  </a:lnTo>
                  <a:lnTo>
                    <a:pt x="10914" y="10745"/>
                  </a:lnTo>
                  <a:lnTo>
                    <a:pt x="10956" y="10689"/>
                  </a:lnTo>
                  <a:lnTo>
                    <a:pt x="10998" y="10647"/>
                  </a:lnTo>
                  <a:lnTo>
                    <a:pt x="11012" y="10591"/>
                  </a:lnTo>
                  <a:lnTo>
                    <a:pt x="11012" y="10535"/>
                  </a:lnTo>
                  <a:lnTo>
                    <a:pt x="11012" y="10465"/>
                  </a:lnTo>
                  <a:lnTo>
                    <a:pt x="10984" y="10409"/>
                  </a:lnTo>
                  <a:lnTo>
                    <a:pt x="10942" y="10339"/>
                  </a:lnTo>
                  <a:lnTo>
                    <a:pt x="10900" y="10255"/>
                  </a:lnTo>
                  <a:lnTo>
                    <a:pt x="10746" y="10101"/>
                  </a:lnTo>
                  <a:lnTo>
                    <a:pt x="10536" y="9933"/>
                  </a:lnTo>
                  <a:lnTo>
                    <a:pt x="10312" y="9778"/>
                  </a:lnTo>
                  <a:lnTo>
                    <a:pt x="10074" y="9624"/>
                  </a:lnTo>
                  <a:lnTo>
                    <a:pt x="9835" y="9484"/>
                  </a:lnTo>
                  <a:lnTo>
                    <a:pt x="9597" y="9372"/>
                  </a:lnTo>
                  <a:lnTo>
                    <a:pt x="9345" y="9246"/>
                  </a:lnTo>
                  <a:lnTo>
                    <a:pt x="9093" y="9148"/>
                  </a:lnTo>
                  <a:lnTo>
                    <a:pt x="8841" y="9064"/>
                  </a:lnTo>
                  <a:lnTo>
                    <a:pt x="8743" y="8952"/>
                  </a:lnTo>
                  <a:lnTo>
                    <a:pt x="8645" y="8826"/>
                  </a:lnTo>
                  <a:lnTo>
                    <a:pt x="8505" y="8644"/>
                  </a:lnTo>
                  <a:lnTo>
                    <a:pt x="8322" y="8392"/>
                  </a:lnTo>
                  <a:lnTo>
                    <a:pt x="8126" y="8083"/>
                  </a:lnTo>
                  <a:lnTo>
                    <a:pt x="7916" y="7691"/>
                  </a:lnTo>
                  <a:lnTo>
                    <a:pt x="7678" y="7243"/>
                  </a:lnTo>
                  <a:lnTo>
                    <a:pt x="7426" y="6724"/>
                  </a:lnTo>
                  <a:lnTo>
                    <a:pt x="7174" y="6122"/>
                  </a:lnTo>
                  <a:lnTo>
                    <a:pt x="6921" y="5450"/>
                  </a:lnTo>
                  <a:lnTo>
                    <a:pt x="6669" y="4693"/>
                  </a:lnTo>
                  <a:lnTo>
                    <a:pt x="6557" y="4287"/>
                  </a:lnTo>
                  <a:lnTo>
                    <a:pt x="6431" y="3853"/>
                  </a:lnTo>
                  <a:lnTo>
                    <a:pt x="6305" y="3390"/>
                  </a:lnTo>
                  <a:lnTo>
                    <a:pt x="6193" y="2914"/>
                  </a:lnTo>
                  <a:lnTo>
                    <a:pt x="6081" y="2424"/>
                  </a:lnTo>
                  <a:lnTo>
                    <a:pt x="5983" y="1891"/>
                  </a:lnTo>
                  <a:lnTo>
                    <a:pt x="5885" y="1345"/>
                  </a:lnTo>
                  <a:lnTo>
                    <a:pt x="5787" y="785"/>
                  </a:lnTo>
                  <a:lnTo>
                    <a:pt x="3055" y="70"/>
                  </a:lnTo>
                  <a:lnTo>
                    <a:pt x="2887" y="28"/>
                  </a:lnTo>
                  <a:lnTo>
                    <a:pt x="2705" y="1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9"/>
            <p:cNvSpPr/>
            <p:nvPr/>
          </p:nvSpPr>
          <p:spPr>
            <a:xfrm>
              <a:off x="854575" y="4950475"/>
              <a:ext cx="151325" cy="142900"/>
            </a:xfrm>
            <a:custGeom>
              <a:rect b="b" l="l" r="r" t="t"/>
              <a:pathLst>
                <a:path extrusionOk="0" h="5716" w="6053">
                  <a:moveTo>
                    <a:pt x="0" y="0"/>
                  </a:moveTo>
                  <a:lnTo>
                    <a:pt x="14" y="420"/>
                  </a:lnTo>
                  <a:lnTo>
                    <a:pt x="42" y="1443"/>
                  </a:lnTo>
                  <a:lnTo>
                    <a:pt x="84" y="2088"/>
                  </a:lnTo>
                  <a:lnTo>
                    <a:pt x="126" y="2746"/>
                  </a:lnTo>
                  <a:lnTo>
                    <a:pt x="168" y="3390"/>
                  </a:lnTo>
                  <a:lnTo>
                    <a:pt x="238" y="3979"/>
                  </a:lnTo>
                  <a:lnTo>
                    <a:pt x="701" y="4147"/>
                  </a:lnTo>
                  <a:lnTo>
                    <a:pt x="1933" y="4539"/>
                  </a:lnTo>
                  <a:lnTo>
                    <a:pt x="2788" y="4805"/>
                  </a:lnTo>
                  <a:lnTo>
                    <a:pt x="3741" y="5099"/>
                  </a:lnTo>
                  <a:lnTo>
                    <a:pt x="4805" y="5408"/>
                  </a:lnTo>
                  <a:lnTo>
                    <a:pt x="5926" y="5716"/>
                  </a:lnTo>
                  <a:lnTo>
                    <a:pt x="5828" y="5296"/>
                  </a:lnTo>
                  <a:lnTo>
                    <a:pt x="5758" y="4875"/>
                  </a:lnTo>
                  <a:lnTo>
                    <a:pt x="5716" y="4441"/>
                  </a:lnTo>
                  <a:lnTo>
                    <a:pt x="5688" y="4007"/>
                  </a:lnTo>
                  <a:lnTo>
                    <a:pt x="5688" y="3587"/>
                  </a:lnTo>
                  <a:lnTo>
                    <a:pt x="5702" y="3166"/>
                  </a:lnTo>
                  <a:lnTo>
                    <a:pt x="5730" y="2760"/>
                  </a:lnTo>
                  <a:lnTo>
                    <a:pt x="5758" y="2382"/>
                  </a:lnTo>
                  <a:lnTo>
                    <a:pt x="5800" y="2031"/>
                  </a:lnTo>
                  <a:lnTo>
                    <a:pt x="5856" y="1695"/>
                  </a:lnTo>
                  <a:lnTo>
                    <a:pt x="5940" y="1163"/>
                  </a:lnTo>
                  <a:lnTo>
                    <a:pt x="6024" y="799"/>
                  </a:lnTo>
                  <a:lnTo>
                    <a:pt x="6052" y="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9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h="38261" w="28622">
                  <a:moveTo>
                    <a:pt x="21631" y="1"/>
                  </a:moveTo>
                  <a:lnTo>
                    <a:pt x="20650" y="15"/>
                  </a:lnTo>
                  <a:lnTo>
                    <a:pt x="19669" y="43"/>
                  </a:lnTo>
                  <a:lnTo>
                    <a:pt x="18675" y="85"/>
                  </a:lnTo>
                  <a:lnTo>
                    <a:pt x="17694" y="155"/>
                  </a:lnTo>
                  <a:lnTo>
                    <a:pt x="16713" y="239"/>
                  </a:lnTo>
                  <a:lnTo>
                    <a:pt x="15733" y="337"/>
                  </a:lnTo>
                  <a:lnTo>
                    <a:pt x="14696" y="449"/>
                  </a:lnTo>
                  <a:lnTo>
                    <a:pt x="13659" y="589"/>
                  </a:lnTo>
                  <a:lnTo>
                    <a:pt x="12637" y="729"/>
                  </a:lnTo>
                  <a:lnTo>
                    <a:pt x="11600" y="911"/>
                  </a:lnTo>
                  <a:lnTo>
                    <a:pt x="10577" y="1094"/>
                  </a:lnTo>
                  <a:lnTo>
                    <a:pt x="9555" y="1304"/>
                  </a:lnTo>
                  <a:lnTo>
                    <a:pt x="8532" y="1528"/>
                  </a:lnTo>
                  <a:lnTo>
                    <a:pt x="7523" y="1766"/>
                  </a:lnTo>
                  <a:lnTo>
                    <a:pt x="6865" y="1948"/>
                  </a:lnTo>
                  <a:lnTo>
                    <a:pt x="6206" y="2130"/>
                  </a:lnTo>
                  <a:lnTo>
                    <a:pt x="4918" y="2536"/>
                  </a:lnTo>
                  <a:lnTo>
                    <a:pt x="3685" y="2943"/>
                  </a:lnTo>
                  <a:lnTo>
                    <a:pt x="2564" y="3335"/>
                  </a:lnTo>
                  <a:lnTo>
                    <a:pt x="1597" y="3685"/>
                  </a:lnTo>
                  <a:lnTo>
                    <a:pt x="855" y="3951"/>
                  </a:lnTo>
                  <a:lnTo>
                    <a:pt x="196" y="4204"/>
                  </a:lnTo>
                  <a:lnTo>
                    <a:pt x="182" y="4232"/>
                  </a:lnTo>
                  <a:lnTo>
                    <a:pt x="126" y="4316"/>
                  </a:lnTo>
                  <a:lnTo>
                    <a:pt x="98" y="4386"/>
                  </a:lnTo>
                  <a:lnTo>
                    <a:pt x="70" y="4498"/>
                  </a:lnTo>
                  <a:lnTo>
                    <a:pt x="42" y="4638"/>
                  </a:lnTo>
                  <a:lnTo>
                    <a:pt x="28" y="4834"/>
                  </a:lnTo>
                  <a:lnTo>
                    <a:pt x="14" y="5058"/>
                  </a:lnTo>
                  <a:lnTo>
                    <a:pt x="0" y="5338"/>
                  </a:lnTo>
                  <a:lnTo>
                    <a:pt x="14" y="5661"/>
                  </a:lnTo>
                  <a:lnTo>
                    <a:pt x="42" y="6053"/>
                  </a:lnTo>
                  <a:lnTo>
                    <a:pt x="84" y="6501"/>
                  </a:lnTo>
                  <a:lnTo>
                    <a:pt x="154" y="7019"/>
                  </a:lnTo>
                  <a:lnTo>
                    <a:pt x="239" y="7608"/>
                  </a:lnTo>
                  <a:lnTo>
                    <a:pt x="365" y="8280"/>
                  </a:lnTo>
                  <a:lnTo>
                    <a:pt x="491" y="8953"/>
                  </a:lnTo>
                  <a:lnTo>
                    <a:pt x="645" y="9681"/>
                  </a:lnTo>
                  <a:lnTo>
                    <a:pt x="827" y="10480"/>
                  </a:lnTo>
                  <a:lnTo>
                    <a:pt x="1037" y="11348"/>
                  </a:lnTo>
                  <a:lnTo>
                    <a:pt x="1289" y="12287"/>
                  </a:lnTo>
                  <a:lnTo>
                    <a:pt x="1569" y="13324"/>
                  </a:lnTo>
                  <a:lnTo>
                    <a:pt x="1878" y="14430"/>
                  </a:lnTo>
                  <a:lnTo>
                    <a:pt x="2228" y="15635"/>
                  </a:lnTo>
                  <a:lnTo>
                    <a:pt x="2606" y="16924"/>
                  </a:lnTo>
                  <a:lnTo>
                    <a:pt x="3040" y="18311"/>
                  </a:lnTo>
                  <a:lnTo>
                    <a:pt x="3503" y="19810"/>
                  </a:lnTo>
                  <a:lnTo>
                    <a:pt x="4021" y="21407"/>
                  </a:lnTo>
                  <a:lnTo>
                    <a:pt x="4581" y="23116"/>
                  </a:lnTo>
                  <a:lnTo>
                    <a:pt x="5184" y="24923"/>
                  </a:lnTo>
                  <a:lnTo>
                    <a:pt x="5828" y="26871"/>
                  </a:lnTo>
                  <a:lnTo>
                    <a:pt x="6529" y="28930"/>
                  </a:lnTo>
                  <a:lnTo>
                    <a:pt x="5212" y="38260"/>
                  </a:lnTo>
                  <a:lnTo>
                    <a:pt x="5212" y="38260"/>
                  </a:lnTo>
                  <a:lnTo>
                    <a:pt x="28621" y="35276"/>
                  </a:lnTo>
                  <a:lnTo>
                    <a:pt x="24713" y="25792"/>
                  </a:lnTo>
                  <a:lnTo>
                    <a:pt x="24558" y="25063"/>
                  </a:lnTo>
                  <a:lnTo>
                    <a:pt x="24404" y="24335"/>
                  </a:lnTo>
                  <a:lnTo>
                    <a:pt x="24278" y="23606"/>
                  </a:lnTo>
                  <a:lnTo>
                    <a:pt x="24138" y="22878"/>
                  </a:lnTo>
                  <a:lnTo>
                    <a:pt x="24026" y="22149"/>
                  </a:lnTo>
                  <a:lnTo>
                    <a:pt x="23914" y="21407"/>
                  </a:lnTo>
                  <a:lnTo>
                    <a:pt x="23802" y="20678"/>
                  </a:lnTo>
                  <a:lnTo>
                    <a:pt x="23718" y="19936"/>
                  </a:lnTo>
                  <a:lnTo>
                    <a:pt x="23620" y="19193"/>
                  </a:lnTo>
                  <a:lnTo>
                    <a:pt x="23550" y="18451"/>
                  </a:lnTo>
                  <a:lnTo>
                    <a:pt x="23480" y="17722"/>
                  </a:lnTo>
                  <a:lnTo>
                    <a:pt x="23424" y="16980"/>
                  </a:lnTo>
                  <a:lnTo>
                    <a:pt x="23382" y="16238"/>
                  </a:lnTo>
                  <a:lnTo>
                    <a:pt x="23340" y="15495"/>
                  </a:lnTo>
                  <a:lnTo>
                    <a:pt x="23298" y="14753"/>
                  </a:lnTo>
                  <a:lnTo>
                    <a:pt x="23284" y="14010"/>
                  </a:lnTo>
                  <a:lnTo>
                    <a:pt x="23256" y="12595"/>
                  </a:lnTo>
                  <a:lnTo>
                    <a:pt x="23242" y="11096"/>
                  </a:lnTo>
                  <a:lnTo>
                    <a:pt x="23242" y="9471"/>
                  </a:lnTo>
                  <a:lnTo>
                    <a:pt x="23284" y="7748"/>
                  </a:lnTo>
                  <a:lnTo>
                    <a:pt x="23340" y="5759"/>
                  </a:lnTo>
                  <a:lnTo>
                    <a:pt x="23424" y="3615"/>
                  </a:lnTo>
                  <a:lnTo>
                    <a:pt x="23508" y="1864"/>
                  </a:lnTo>
                  <a:lnTo>
                    <a:pt x="23606" y="29"/>
                  </a:lnTo>
                  <a:lnTo>
                    <a:pt x="226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9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fill="none" h="38261" w="28622">
                  <a:moveTo>
                    <a:pt x="196" y="4204"/>
                  </a:moveTo>
                  <a:lnTo>
                    <a:pt x="196" y="4204"/>
                  </a:lnTo>
                  <a:lnTo>
                    <a:pt x="855" y="3951"/>
                  </a:lnTo>
                  <a:lnTo>
                    <a:pt x="1597" y="3685"/>
                  </a:lnTo>
                  <a:lnTo>
                    <a:pt x="2564" y="3335"/>
                  </a:lnTo>
                  <a:lnTo>
                    <a:pt x="3685" y="2943"/>
                  </a:lnTo>
                  <a:lnTo>
                    <a:pt x="4918" y="2536"/>
                  </a:lnTo>
                  <a:lnTo>
                    <a:pt x="6206" y="2130"/>
                  </a:lnTo>
                  <a:lnTo>
                    <a:pt x="6865" y="1948"/>
                  </a:lnTo>
                  <a:lnTo>
                    <a:pt x="7523" y="1766"/>
                  </a:lnTo>
                  <a:lnTo>
                    <a:pt x="7523" y="1766"/>
                  </a:lnTo>
                  <a:lnTo>
                    <a:pt x="8532" y="1528"/>
                  </a:lnTo>
                  <a:lnTo>
                    <a:pt x="9555" y="1304"/>
                  </a:lnTo>
                  <a:lnTo>
                    <a:pt x="10577" y="1094"/>
                  </a:lnTo>
                  <a:lnTo>
                    <a:pt x="11600" y="911"/>
                  </a:lnTo>
                  <a:lnTo>
                    <a:pt x="12637" y="729"/>
                  </a:lnTo>
                  <a:lnTo>
                    <a:pt x="13659" y="589"/>
                  </a:lnTo>
                  <a:lnTo>
                    <a:pt x="14696" y="449"/>
                  </a:lnTo>
                  <a:lnTo>
                    <a:pt x="15733" y="337"/>
                  </a:lnTo>
                  <a:lnTo>
                    <a:pt x="15733" y="337"/>
                  </a:lnTo>
                  <a:lnTo>
                    <a:pt x="16713" y="239"/>
                  </a:lnTo>
                  <a:lnTo>
                    <a:pt x="17694" y="155"/>
                  </a:lnTo>
                  <a:lnTo>
                    <a:pt x="18675" y="85"/>
                  </a:lnTo>
                  <a:lnTo>
                    <a:pt x="19669" y="43"/>
                  </a:lnTo>
                  <a:lnTo>
                    <a:pt x="20650" y="15"/>
                  </a:lnTo>
                  <a:lnTo>
                    <a:pt x="21631" y="1"/>
                  </a:lnTo>
                  <a:lnTo>
                    <a:pt x="22625" y="1"/>
                  </a:lnTo>
                  <a:lnTo>
                    <a:pt x="23606" y="29"/>
                  </a:lnTo>
                  <a:lnTo>
                    <a:pt x="23606" y="29"/>
                  </a:lnTo>
                  <a:lnTo>
                    <a:pt x="23508" y="1864"/>
                  </a:lnTo>
                  <a:lnTo>
                    <a:pt x="23424" y="3615"/>
                  </a:lnTo>
                  <a:lnTo>
                    <a:pt x="23424" y="3615"/>
                  </a:lnTo>
                  <a:lnTo>
                    <a:pt x="23340" y="5759"/>
                  </a:lnTo>
                  <a:lnTo>
                    <a:pt x="23284" y="7748"/>
                  </a:lnTo>
                  <a:lnTo>
                    <a:pt x="23284" y="7748"/>
                  </a:lnTo>
                  <a:lnTo>
                    <a:pt x="23242" y="9471"/>
                  </a:lnTo>
                  <a:lnTo>
                    <a:pt x="23242" y="11096"/>
                  </a:lnTo>
                  <a:lnTo>
                    <a:pt x="23256" y="12595"/>
                  </a:lnTo>
                  <a:lnTo>
                    <a:pt x="23284" y="14010"/>
                  </a:lnTo>
                  <a:lnTo>
                    <a:pt x="23284" y="14010"/>
                  </a:lnTo>
                  <a:lnTo>
                    <a:pt x="23298" y="14753"/>
                  </a:lnTo>
                  <a:lnTo>
                    <a:pt x="23340" y="15495"/>
                  </a:lnTo>
                  <a:lnTo>
                    <a:pt x="23382" y="16238"/>
                  </a:lnTo>
                  <a:lnTo>
                    <a:pt x="23424" y="16980"/>
                  </a:lnTo>
                  <a:lnTo>
                    <a:pt x="23480" y="17722"/>
                  </a:lnTo>
                  <a:lnTo>
                    <a:pt x="23550" y="18451"/>
                  </a:lnTo>
                  <a:lnTo>
                    <a:pt x="23620" y="19193"/>
                  </a:lnTo>
                  <a:lnTo>
                    <a:pt x="23718" y="19936"/>
                  </a:lnTo>
                  <a:lnTo>
                    <a:pt x="23802" y="20678"/>
                  </a:lnTo>
                  <a:lnTo>
                    <a:pt x="23914" y="21407"/>
                  </a:lnTo>
                  <a:lnTo>
                    <a:pt x="24026" y="22149"/>
                  </a:lnTo>
                  <a:lnTo>
                    <a:pt x="24138" y="22878"/>
                  </a:lnTo>
                  <a:lnTo>
                    <a:pt x="24278" y="23606"/>
                  </a:lnTo>
                  <a:lnTo>
                    <a:pt x="24404" y="24335"/>
                  </a:lnTo>
                  <a:lnTo>
                    <a:pt x="24558" y="25063"/>
                  </a:lnTo>
                  <a:lnTo>
                    <a:pt x="24713" y="25792"/>
                  </a:lnTo>
                  <a:lnTo>
                    <a:pt x="28621" y="35276"/>
                  </a:lnTo>
                  <a:lnTo>
                    <a:pt x="5212" y="38260"/>
                  </a:lnTo>
                  <a:lnTo>
                    <a:pt x="6529" y="28930"/>
                  </a:lnTo>
                  <a:lnTo>
                    <a:pt x="6529" y="28930"/>
                  </a:lnTo>
                  <a:lnTo>
                    <a:pt x="5828" y="26871"/>
                  </a:lnTo>
                  <a:lnTo>
                    <a:pt x="5184" y="24923"/>
                  </a:lnTo>
                  <a:lnTo>
                    <a:pt x="4581" y="23116"/>
                  </a:lnTo>
                  <a:lnTo>
                    <a:pt x="4021" y="21407"/>
                  </a:lnTo>
                  <a:lnTo>
                    <a:pt x="3503" y="19810"/>
                  </a:lnTo>
                  <a:lnTo>
                    <a:pt x="3040" y="18311"/>
                  </a:lnTo>
                  <a:lnTo>
                    <a:pt x="2606" y="16924"/>
                  </a:lnTo>
                  <a:lnTo>
                    <a:pt x="2228" y="15635"/>
                  </a:lnTo>
                  <a:lnTo>
                    <a:pt x="1878" y="14430"/>
                  </a:lnTo>
                  <a:lnTo>
                    <a:pt x="1569" y="13324"/>
                  </a:lnTo>
                  <a:lnTo>
                    <a:pt x="1289" y="12287"/>
                  </a:lnTo>
                  <a:lnTo>
                    <a:pt x="1037" y="11348"/>
                  </a:lnTo>
                  <a:lnTo>
                    <a:pt x="827" y="10480"/>
                  </a:lnTo>
                  <a:lnTo>
                    <a:pt x="645" y="9681"/>
                  </a:lnTo>
                  <a:lnTo>
                    <a:pt x="491" y="8953"/>
                  </a:lnTo>
                  <a:lnTo>
                    <a:pt x="365" y="8280"/>
                  </a:lnTo>
                  <a:lnTo>
                    <a:pt x="365" y="8280"/>
                  </a:lnTo>
                  <a:lnTo>
                    <a:pt x="239" y="7608"/>
                  </a:lnTo>
                  <a:lnTo>
                    <a:pt x="154" y="7019"/>
                  </a:lnTo>
                  <a:lnTo>
                    <a:pt x="84" y="6501"/>
                  </a:lnTo>
                  <a:lnTo>
                    <a:pt x="42" y="6053"/>
                  </a:lnTo>
                  <a:lnTo>
                    <a:pt x="14" y="5661"/>
                  </a:lnTo>
                  <a:lnTo>
                    <a:pt x="0" y="5338"/>
                  </a:lnTo>
                  <a:lnTo>
                    <a:pt x="14" y="5058"/>
                  </a:lnTo>
                  <a:lnTo>
                    <a:pt x="28" y="4834"/>
                  </a:lnTo>
                  <a:lnTo>
                    <a:pt x="42" y="4638"/>
                  </a:lnTo>
                  <a:lnTo>
                    <a:pt x="70" y="4498"/>
                  </a:lnTo>
                  <a:lnTo>
                    <a:pt x="98" y="4386"/>
                  </a:lnTo>
                  <a:lnTo>
                    <a:pt x="126" y="4316"/>
                  </a:lnTo>
                  <a:lnTo>
                    <a:pt x="182" y="4232"/>
                  </a:lnTo>
                  <a:lnTo>
                    <a:pt x="196" y="42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9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h="38261" w="28622">
                  <a:moveTo>
                    <a:pt x="20790" y="1"/>
                  </a:moveTo>
                  <a:lnTo>
                    <a:pt x="19767" y="43"/>
                  </a:lnTo>
                  <a:lnTo>
                    <a:pt x="18731" y="85"/>
                  </a:lnTo>
                  <a:lnTo>
                    <a:pt x="17708" y="155"/>
                  </a:lnTo>
                  <a:lnTo>
                    <a:pt x="16965" y="211"/>
                  </a:lnTo>
                  <a:lnTo>
                    <a:pt x="15733" y="337"/>
                  </a:lnTo>
                  <a:lnTo>
                    <a:pt x="14934" y="421"/>
                  </a:lnTo>
                  <a:lnTo>
                    <a:pt x="14136" y="519"/>
                  </a:lnTo>
                  <a:lnTo>
                    <a:pt x="12763" y="715"/>
                  </a:lnTo>
                  <a:lnTo>
                    <a:pt x="11404" y="939"/>
                  </a:lnTo>
                  <a:lnTo>
                    <a:pt x="10031" y="1206"/>
                  </a:lnTo>
                  <a:lnTo>
                    <a:pt x="8672" y="1486"/>
                  </a:lnTo>
                  <a:lnTo>
                    <a:pt x="7523" y="1766"/>
                  </a:lnTo>
                  <a:lnTo>
                    <a:pt x="6865" y="1948"/>
                  </a:lnTo>
                  <a:lnTo>
                    <a:pt x="6206" y="2130"/>
                  </a:lnTo>
                  <a:lnTo>
                    <a:pt x="4918" y="2536"/>
                  </a:lnTo>
                  <a:lnTo>
                    <a:pt x="3685" y="2943"/>
                  </a:lnTo>
                  <a:lnTo>
                    <a:pt x="2564" y="3335"/>
                  </a:lnTo>
                  <a:lnTo>
                    <a:pt x="1597" y="3685"/>
                  </a:lnTo>
                  <a:lnTo>
                    <a:pt x="855" y="3951"/>
                  </a:lnTo>
                  <a:lnTo>
                    <a:pt x="196" y="4204"/>
                  </a:lnTo>
                  <a:lnTo>
                    <a:pt x="168" y="4232"/>
                  </a:lnTo>
                  <a:lnTo>
                    <a:pt x="140" y="4288"/>
                  </a:lnTo>
                  <a:lnTo>
                    <a:pt x="98" y="4372"/>
                  </a:lnTo>
                  <a:lnTo>
                    <a:pt x="70" y="4512"/>
                  </a:lnTo>
                  <a:lnTo>
                    <a:pt x="42" y="4694"/>
                  </a:lnTo>
                  <a:lnTo>
                    <a:pt x="14" y="4932"/>
                  </a:lnTo>
                  <a:lnTo>
                    <a:pt x="0" y="5240"/>
                  </a:lnTo>
                  <a:lnTo>
                    <a:pt x="28" y="5759"/>
                  </a:lnTo>
                  <a:lnTo>
                    <a:pt x="84" y="6431"/>
                  </a:lnTo>
                  <a:lnTo>
                    <a:pt x="126" y="6823"/>
                  </a:lnTo>
                  <a:lnTo>
                    <a:pt x="182" y="7258"/>
                  </a:lnTo>
                  <a:lnTo>
                    <a:pt x="267" y="7748"/>
                  </a:lnTo>
                  <a:lnTo>
                    <a:pt x="365" y="8280"/>
                  </a:lnTo>
                  <a:lnTo>
                    <a:pt x="491" y="8953"/>
                  </a:lnTo>
                  <a:lnTo>
                    <a:pt x="645" y="9681"/>
                  </a:lnTo>
                  <a:lnTo>
                    <a:pt x="827" y="10480"/>
                  </a:lnTo>
                  <a:lnTo>
                    <a:pt x="1037" y="11348"/>
                  </a:lnTo>
                  <a:lnTo>
                    <a:pt x="1289" y="12287"/>
                  </a:lnTo>
                  <a:lnTo>
                    <a:pt x="1569" y="13324"/>
                  </a:lnTo>
                  <a:lnTo>
                    <a:pt x="1878" y="14430"/>
                  </a:lnTo>
                  <a:lnTo>
                    <a:pt x="2228" y="15635"/>
                  </a:lnTo>
                  <a:lnTo>
                    <a:pt x="2606" y="16924"/>
                  </a:lnTo>
                  <a:lnTo>
                    <a:pt x="3040" y="18311"/>
                  </a:lnTo>
                  <a:lnTo>
                    <a:pt x="3503" y="19810"/>
                  </a:lnTo>
                  <a:lnTo>
                    <a:pt x="4021" y="21407"/>
                  </a:lnTo>
                  <a:lnTo>
                    <a:pt x="4581" y="23116"/>
                  </a:lnTo>
                  <a:lnTo>
                    <a:pt x="5184" y="24923"/>
                  </a:lnTo>
                  <a:lnTo>
                    <a:pt x="5828" y="26871"/>
                  </a:lnTo>
                  <a:lnTo>
                    <a:pt x="6529" y="28930"/>
                  </a:lnTo>
                  <a:lnTo>
                    <a:pt x="5212" y="38260"/>
                  </a:lnTo>
                  <a:lnTo>
                    <a:pt x="5212" y="38260"/>
                  </a:lnTo>
                  <a:lnTo>
                    <a:pt x="28621" y="35276"/>
                  </a:lnTo>
                  <a:lnTo>
                    <a:pt x="24713" y="25792"/>
                  </a:lnTo>
                  <a:lnTo>
                    <a:pt x="24516" y="24825"/>
                  </a:lnTo>
                  <a:lnTo>
                    <a:pt x="24320" y="23859"/>
                  </a:lnTo>
                  <a:lnTo>
                    <a:pt x="24152" y="22892"/>
                  </a:lnTo>
                  <a:lnTo>
                    <a:pt x="23984" y="21925"/>
                  </a:lnTo>
                  <a:lnTo>
                    <a:pt x="23872" y="21113"/>
                  </a:lnTo>
                  <a:lnTo>
                    <a:pt x="23760" y="20314"/>
                  </a:lnTo>
                  <a:lnTo>
                    <a:pt x="23662" y="19530"/>
                  </a:lnTo>
                  <a:lnTo>
                    <a:pt x="23578" y="18745"/>
                  </a:lnTo>
                  <a:lnTo>
                    <a:pt x="23508" y="17961"/>
                  </a:lnTo>
                  <a:lnTo>
                    <a:pt x="23438" y="17162"/>
                  </a:lnTo>
                  <a:lnTo>
                    <a:pt x="23382" y="16378"/>
                  </a:lnTo>
                  <a:lnTo>
                    <a:pt x="23340" y="15593"/>
                  </a:lnTo>
                  <a:lnTo>
                    <a:pt x="23312" y="14795"/>
                  </a:lnTo>
                  <a:lnTo>
                    <a:pt x="23284" y="14010"/>
                  </a:lnTo>
                  <a:lnTo>
                    <a:pt x="23256" y="12567"/>
                  </a:lnTo>
                  <a:lnTo>
                    <a:pt x="23242" y="11012"/>
                  </a:lnTo>
                  <a:lnTo>
                    <a:pt x="23256" y="9443"/>
                  </a:lnTo>
                  <a:lnTo>
                    <a:pt x="23284" y="7748"/>
                  </a:lnTo>
                  <a:lnTo>
                    <a:pt x="23340" y="5759"/>
                  </a:lnTo>
                  <a:lnTo>
                    <a:pt x="23424" y="3615"/>
                  </a:lnTo>
                  <a:lnTo>
                    <a:pt x="23508" y="1864"/>
                  </a:lnTo>
                  <a:lnTo>
                    <a:pt x="23606" y="29"/>
                  </a:lnTo>
                  <a:lnTo>
                    <a:pt x="22709" y="1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fill="none" h="38261" w="28622">
                  <a:moveTo>
                    <a:pt x="21827" y="1"/>
                  </a:moveTo>
                  <a:lnTo>
                    <a:pt x="21827" y="1"/>
                  </a:lnTo>
                  <a:lnTo>
                    <a:pt x="20790" y="1"/>
                  </a:lnTo>
                  <a:lnTo>
                    <a:pt x="19767" y="43"/>
                  </a:lnTo>
                  <a:lnTo>
                    <a:pt x="18731" y="85"/>
                  </a:lnTo>
                  <a:lnTo>
                    <a:pt x="17708" y="155"/>
                  </a:lnTo>
                  <a:lnTo>
                    <a:pt x="17708" y="155"/>
                  </a:lnTo>
                  <a:lnTo>
                    <a:pt x="16965" y="211"/>
                  </a:lnTo>
                  <a:lnTo>
                    <a:pt x="16965" y="211"/>
                  </a:lnTo>
                  <a:lnTo>
                    <a:pt x="15733" y="337"/>
                  </a:lnTo>
                  <a:lnTo>
                    <a:pt x="15733" y="337"/>
                  </a:lnTo>
                  <a:lnTo>
                    <a:pt x="14934" y="421"/>
                  </a:lnTo>
                  <a:lnTo>
                    <a:pt x="14136" y="519"/>
                  </a:lnTo>
                  <a:lnTo>
                    <a:pt x="14136" y="519"/>
                  </a:lnTo>
                  <a:lnTo>
                    <a:pt x="12763" y="715"/>
                  </a:lnTo>
                  <a:lnTo>
                    <a:pt x="11404" y="939"/>
                  </a:lnTo>
                  <a:lnTo>
                    <a:pt x="10031" y="1206"/>
                  </a:lnTo>
                  <a:lnTo>
                    <a:pt x="8672" y="1486"/>
                  </a:lnTo>
                  <a:lnTo>
                    <a:pt x="8672" y="1486"/>
                  </a:lnTo>
                  <a:lnTo>
                    <a:pt x="7523" y="1766"/>
                  </a:lnTo>
                  <a:lnTo>
                    <a:pt x="7523" y="1766"/>
                  </a:lnTo>
                  <a:lnTo>
                    <a:pt x="6865" y="1948"/>
                  </a:lnTo>
                  <a:lnTo>
                    <a:pt x="6206" y="2130"/>
                  </a:lnTo>
                  <a:lnTo>
                    <a:pt x="4918" y="2536"/>
                  </a:lnTo>
                  <a:lnTo>
                    <a:pt x="3685" y="2943"/>
                  </a:lnTo>
                  <a:lnTo>
                    <a:pt x="2564" y="3335"/>
                  </a:lnTo>
                  <a:lnTo>
                    <a:pt x="1597" y="3685"/>
                  </a:lnTo>
                  <a:lnTo>
                    <a:pt x="855" y="3951"/>
                  </a:lnTo>
                  <a:lnTo>
                    <a:pt x="196" y="4204"/>
                  </a:lnTo>
                  <a:lnTo>
                    <a:pt x="196" y="4204"/>
                  </a:lnTo>
                  <a:lnTo>
                    <a:pt x="168" y="4232"/>
                  </a:lnTo>
                  <a:lnTo>
                    <a:pt x="140" y="4288"/>
                  </a:lnTo>
                  <a:lnTo>
                    <a:pt x="98" y="4372"/>
                  </a:lnTo>
                  <a:lnTo>
                    <a:pt x="70" y="4512"/>
                  </a:lnTo>
                  <a:lnTo>
                    <a:pt x="42" y="4694"/>
                  </a:lnTo>
                  <a:lnTo>
                    <a:pt x="14" y="4932"/>
                  </a:lnTo>
                  <a:lnTo>
                    <a:pt x="0" y="5240"/>
                  </a:lnTo>
                  <a:lnTo>
                    <a:pt x="0" y="5240"/>
                  </a:lnTo>
                  <a:lnTo>
                    <a:pt x="28" y="5759"/>
                  </a:lnTo>
                  <a:lnTo>
                    <a:pt x="84" y="6431"/>
                  </a:lnTo>
                  <a:lnTo>
                    <a:pt x="126" y="6823"/>
                  </a:lnTo>
                  <a:lnTo>
                    <a:pt x="182" y="7258"/>
                  </a:lnTo>
                  <a:lnTo>
                    <a:pt x="267" y="7748"/>
                  </a:lnTo>
                  <a:lnTo>
                    <a:pt x="365" y="8280"/>
                  </a:lnTo>
                  <a:lnTo>
                    <a:pt x="365" y="8280"/>
                  </a:lnTo>
                  <a:lnTo>
                    <a:pt x="491" y="8953"/>
                  </a:lnTo>
                  <a:lnTo>
                    <a:pt x="645" y="9681"/>
                  </a:lnTo>
                  <a:lnTo>
                    <a:pt x="827" y="10480"/>
                  </a:lnTo>
                  <a:lnTo>
                    <a:pt x="1037" y="11348"/>
                  </a:lnTo>
                  <a:lnTo>
                    <a:pt x="1289" y="12287"/>
                  </a:lnTo>
                  <a:lnTo>
                    <a:pt x="1569" y="13324"/>
                  </a:lnTo>
                  <a:lnTo>
                    <a:pt x="1878" y="14430"/>
                  </a:lnTo>
                  <a:lnTo>
                    <a:pt x="2228" y="15635"/>
                  </a:lnTo>
                  <a:lnTo>
                    <a:pt x="2606" y="16924"/>
                  </a:lnTo>
                  <a:lnTo>
                    <a:pt x="3040" y="18311"/>
                  </a:lnTo>
                  <a:lnTo>
                    <a:pt x="3503" y="19810"/>
                  </a:lnTo>
                  <a:lnTo>
                    <a:pt x="4021" y="21407"/>
                  </a:lnTo>
                  <a:lnTo>
                    <a:pt x="4581" y="23116"/>
                  </a:lnTo>
                  <a:lnTo>
                    <a:pt x="5184" y="24923"/>
                  </a:lnTo>
                  <a:lnTo>
                    <a:pt x="5828" y="26871"/>
                  </a:lnTo>
                  <a:lnTo>
                    <a:pt x="6529" y="28930"/>
                  </a:lnTo>
                  <a:lnTo>
                    <a:pt x="6529" y="28930"/>
                  </a:lnTo>
                  <a:lnTo>
                    <a:pt x="6529" y="28930"/>
                  </a:lnTo>
                  <a:lnTo>
                    <a:pt x="5212" y="38260"/>
                  </a:lnTo>
                  <a:lnTo>
                    <a:pt x="28621" y="35276"/>
                  </a:lnTo>
                  <a:lnTo>
                    <a:pt x="24713" y="25792"/>
                  </a:lnTo>
                  <a:lnTo>
                    <a:pt x="24713" y="25792"/>
                  </a:lnTo>
                  <a:lnTo>
                    <a:pt x="24516" y="24825"/>
                  </a:lnTo>
                  <a:lnTo>
                    <a:pt x="24320" y="23859"/>
                  </a:lnTo>
                  <a:lnTo>
                    <a:pt x="24152" y="22892"/>
                  </a:lnTo>
                  <a:lnTo>
                    <a:pt x="23984" y="21925"/>
                  </a:lnTo>
                  <a:lnTo>
                    <a:pt x="23984" y="21925"/>
                  </a:lnTo>
                  <a:lnTo>
                    <a:pt x="23872" y="21113"/>
                  </a:lnTo>
                  <a:lnTo>
                    <a:pt x="23760" y="20314"/>
                  </a:lnTo>
                  <a:lnTo>
                    <a:pt x="23760" y="20314"/>
                  </a:lnTo>
                  <a:lnTo>
                    <a:pt x="23662" y="19530"/>
                  </a:lnTo>
                  <a:lnTo>
                    <a:pt x="23578" y="18745"/>
                  </a:lnTo>
                  <a:lnTo>
                    <a:pt x="23508" y="17961"/>
                  </a:lnTo>
                  <a:lnTo>
                    <a:pt x="23438" y="17162"/>
                  </a:lnTo>
                  <a:lnTo>
                    <a:pt x="23382" y="16378"/>
                  </a:lnTo>
                  <a:lnTo>
                    <a:pt x="23340" y="15593"/>
                  </a:lnTo>
                  <a:lnTo>
                    <a:pt x="23312" y="14795"/>
                  </a:lnTo>
                  <a:lnTo>
                    <a:pt x="23284" y="14010"/>
                  </a:lnTo>
                  <a:lnTo>
                    <a:pt x="23284" y="14010"/>
                  </a:lnTo>
                  <a:lnTo>
                    <a:pt x="23256" y="12567"/>
                  </a:lnTo>
                  <a:lnTo>
                    <a:pt x="23242" y="11012"/>
                  </a:lnTo>
                  <a:lnTo>
                    <a:pt x="23242" y="11012"/>
                  </a:lnTo>
                  <a:lnTo>
                    <a:pt x="23256" y="9443"/>
                  </a:lnTo>
                  <a:lnTo>
                    <a:pt x="23284" y="7748"/>
                  </a:lnTo>
                  <a:lnTo>
                    <a:pt x="23284" y="7748"/>
                  </a:lnTo>
                  <a:lnTo>
                    <a:pt x="23340" y="5759"/>
                  </a:lnTo>
                  <a:lnTo>
                    <a:pt x="23424" y="3615"/>
                  </a:lnTo>
                  <a:lnTo>
                    <a:pt x="23424" y="3615"/>
                  </a:lnTo>
                  <a:lnTo>
                    <a:pt x="23508" y="1864"/>
                  </a:lnTo>
                  <a:lnTo>
                    <a:pt x="23606" y="29"/>
                  </a:lnTo>
                  <a:lnTo>
                    <a:pt x="23606" y="29"/>
                  </a:lnTo>
                  <a:lnTo>
                    <a:pt x="22709" y="1"/>
                  </a:lnTo>
                  <a:lnTo>
                    <a:pt x="2182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2219750" y="2524075"/>
              <a:ext cx="374075" cy="191250"/>
            </a:xfrm>
            <a:custGeom>
              <a:rect b="b" l="l" r="r" t="t"/>
              <a:pathLst>
                <a:path extrusionOk="0" h="7650" w="14963">
                  <a:moveTo>
                    <a:pt x="1612" y="0"/>
                  </a:moveTo>
                  <a:lnTo>
                    <a:pt x="1" y="3376"/>
                  </a:lnTo>
                  <a:lnTo>
                    <a:pt x="5885" y="4861"/>
                  </a:lnTo>
                  <a:lnTo>
                    <a:pt x="5899" y="4988"/>
                  </a:lnTo>
                  <a:lnTo>
                    <a:pt x="5955" y="5254"/>
                  </a:lnTo>
                  <a:lnTo>
                    <a:pt x="5997" y="5408"/>
                  </a:lnTo>
                  <a:lnTo>
                    <a:pt x="6053" y="5534"/>
                  </a:lnTo>
                  <a:lnTo>
                    <a:pt x="6123" y="5646"/>
                  </a:lnTo>
                  <a:lnTo>
                    <a:pt x="6165" y="5688"/>
                  </a:lnTo>
                  <a:lnTo>
                    <a:pt x="6207" y="5716"/>
                  </a:lnTo>
                  <a:lnTo>
                    <a:pt x="7132" y="6080"/>
                  </a:lnTo>
                  <a:lnTo>
                    <a:pt x="8939" y="6767"/>
                  </a:lnTo>
                  <a:lnTo>
                    <a:pt x="9891" y="7131"/>
                  </a:lnTo>
                  <a:lnTo>
                    <a:pt x="10746" y="7425"/>
                  </a:lnTo>
                  <a:lnTo>
                    <a:pt x="11082" y="7537"/>
                  </a:lnTo>
                  <a:lnTo>
                    <a:pt x="11362" y="7607"/>
                  </a:lnTo>
                  <a:lnTo>
                    <a:pt x="11544" y="7649"/>
                  </a:lnTo>
                  <a:lnTo>
                    <a:pt x="11614" y="7649"/>
                  </a:lnTo>
                  <a:lnTo>
                    <a:pt x="11642" y="7635"/>
                  </a:lnTo>
                  <a:lnTo>
                    <a:pt x="11867" y="7453"/>
                  </a:lnTo>
                  <a:lnTo>
                    <a:pt x="12329" y="7033"/>
                  </a:lnTo>
                  <a:lnTo>
                    <a:pt x="12931" y="6458"/>
                  </a:lnTo>
                  <a:lnTo>
                    <a:pt x="13254" y="6136"/>
                  </a:lnTo>
                  <a:lnTo>
                    <a:pt x="13590" y="5800"/>
                  </a:lnTo>
                  <a:lnTo>
                    <a:pt x="13912" y="5464"/>
                  </a:lnTo>
                  <a:lnTo>
                    <a:pt x="14206" y="5114"/>
                  </a:lnTo>
                  <a:lnTo>
                    <a:pt x="14472" y="4791"/>
                  </a:lnTo>
                  <a:lnTo>
                    <a:pt x="14682" y="4483"/>
                  </a:lnTo>
                  <a:lnTo>
                    <a:pt x="14781" y="4343"/>
                  </a:lnTo>
                  <a:lnTo>
                    <a:pt x="14851" y="4203"/>
                  </a:lnTo>
                  <a:lnTo>
                    <a:pt x="14907" y="4077"/>
                  </a:lnTo>
                  <a:lnTo>
                    <a:pt x="14949" y="3965"/>
                  </a:lnTo>
                  <a:lnTo>
                    <a:pt x="14963" y="3853"/>
                  </a:lnTo>
                  <a:lnTo>
                    <a:pt x="14963" y="3769"/>
                  </a:lnTo>
                  <a:lnTo>
                    <a:pt x="14949" y="3685"/>
                  </a:lnTo>
                  <a:lnTo>
                    <a:pt x="14893" y="3615"/>
                  </a:lnTo>
                  <a:lnTo>
                    <a:pt x="14823" y="3559"/>
                  </a:lnTo>
                  <a:lnTo>
                    <a:pt x="14724" y="3489"/>
                  </a:lnTo>
                  <a:lnTo>
                    <a:pt x="14472" y="3334"/>
                  </a:lnTo>
                  <a:lnTo>
                    <a:pt x="14150" y="3166"/>
                  </a:lnTo>
                  <a:lnTo>
                    <a:pt x="13758" y="2984"/>
                  </a:lnTo>
                  <a:lnTo>
                    <a:pt x="13324" y="2788"/>
                  </a:lnTo>
                  <a:lnTo>
                    <a:pt x="12847" y="2578"/>
                  </a:lnTo>
                  <a:lnTo>
                    <a:pt x="11853" y="2172"/>
                  </a:lnTo>
                  <a:lnTo>
                    <a:pt x="10844" y="1793"/>
                  </a:lnTo>
                  <a:lnTo>
                    <a:pt x="9947" y="1471"/>
                  </a:lnTo>
                  <a:lnTo>
                    <a:pt x="9569" y="1359"/>
                  </a:lnTo>
                  <a:lnTo>
                    <a:pt x="9261" y="1261"/>
                  </a:lnTo>
                  <a:lnTo>
                    <a:pt x="9009" y="1205"/>
                  </a:lnTo>
                  <a:lnTo>
                    <a:pt x="8855" y="1177"/>
                  </a:lnTo>
                  <a:lnTo>
                    <a:pt x="8364" y="1247"/>
                  </a:lnTo>
                  <a:lnTo>
                    <a:pt x="7888" y="1331"/>
                  </a:lnTo>
                  <a:lnTo>
                    <a:pt x="7398" y="1443"/>
                  </a:lnTo>
                  <a:lnTo>
                    <a:pt x="6921" y="1583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9"/>
            <p:cNvSpPr/>
            <p:nvPr/>
          </p:nvSpPr>
          <p:spPr>
            <a:xfrm>
              <a:off x="1642925" y="1901700"/>
              <a:ext cx="703300" cy="743225"/>
            </a:xfrm>
            <a:custGeom>
              <a:rect b="b" l="l" r="r" t="t"/>
              <a:pathLst>
                <a:path extrusionOk="0" h="29729" w="28132">
                  <a:moveTo>
                    <a:pt x="1640" y="1"/>
                  </a:moveTo>
                  <a:lnTo>
                    <a:pt x="1444" y="323"/>
                  </a:lnTo>
                  <a:lnTo>
                    <a:pt x="1248" y="659"/>
                  </a:lnTo>
                  <a:lnTo>
                    <a:pt x="1065" y="995"/>
                  </a:lnTo>
                  <a:lnTo>
                    <a:pt x="911" y="1346"/>
                  </a:lnTo>
                  <a:lnTo>
                    <a:pt x="757" y="1696"/>
                  </a:lnTo>
                  <a:lnTo>
                    <a:pt x="617" y="2046"/>
                  </a:lnTo>
                  <a:lnTo>
                    <a:pt x="491" y="2410"/>
                  </a:lnTo>
                  <a:lnTo>
                    <a:pt x="379" y="2775"/>
                  </a:lnTo>
                  <a:lnTo>
                    <a:pt x="281" y="3139"/>
                  </a:lnTo>
                  <a:lnTo>
                    <a:pt x="197" y="3517"/>
                  </a:lnTo>
                  <a:lnTo>
                    <a:pt x="141" y="3881"/>
                  </a:lnTo>
                  <a:lnTo>
                    <a:pt x="85" y="4260"/>
                  </a:lnTo>
                  <a:lnTo>
                    <a:pt x="43" y="4638"/>
                  </a:lnTo>
                  <a:lnTo>
                    <a:pt x="15" y="5030"/>
                  </a:lnTo>
                  <a:lnTo>
                    <a:pt x="1" y="5408"/>
                  </a:lnTo>
                  <a:lnTo>
                    <a:pt x="1" y="5787"/>
                  </a:lnTo>
                  <a:lnTo>
                    <a:pt x="57" y="6767"/>
                  </a:lnTo>
                  <a:lnTo>
                    <a:pt x="141" y="7720"/>
                  </a:lnTo>
                  <a:lnTo>
                    <a:pt x="253" y="8687"/>
                  </a:lnTo>
                  <a:lnTo>
                    <a:pt x="407" y="9639"/>
                  </a:lnTo>
                  <a:lnTo>
                    <a:pt x="589" y="10592"/>
                  </a:lnTo>
                  <a:lnTo>
                    <a:pt x="799" y="11530"/>
                  </a:lnTo>
                  <a:lnTo>
                    <a:pt x="1051" y="12469"/>
                  </a:lnTo>
                  <a:lnTo>
                    <a:pt x="1318" y="13408"/>
                  </a:lnTo>
                  <a:lnTo>
                    <a:pt x="2326" y="15187"/>
                  </a:lnTo>
                  <a:lnTo>
                    <a:pt x="3377" y="17050"/>
                  </a:lnTo>
                  <a:lnTo>
                    <a:pt x="4638" y="19221"/>
                  </a:lnTo>
                  <a:lnTo>
                    <a:pt x="5310" y="20328"/>
                  </a:lnTo>
                  <a:lnTo>
                    <a:pt x="5983" y="21435"/>
                  </a:lnTo>
                  <a:lnTo>
                    <a:pt x="6627" y="22472"/>
                  </a:lnTo>
                  <a:lnTo>
                    <a:pt x="7257" y="23438"/>
                  </a:lnTo>
                  <a:lnTo>
                    <a:pt x="7832" y="24293"/>
                  </a:lnTo>
                  <a:lnTo>
                    <a:pt x="8098" y="24671"/>
                  </a:lnTo>
                  <a:lnTo>
                    <a:pt x="8350" y="25007"/>
                  </a:lnTo>
                  <a:lnTo>
                    <a:pt x="8588" y="25287"/>
                  </a:lnTo>
                  <a:lnTo>
                    <a:pt x="8799" y="25526"/>
                  </a:lnTo>
                  <a:lnTo>
                    <a:pt x="8981" y="25722"/>
                  </a:lnTo>
                  <a:lnTo>
                    <a:pt x="9135" y="25848"/>
                  </a:lnTo>
                  <a:lnTo>
                    <a:pt x="9331" y="25960"/>
                  </a:lnTo>
                  <a:lnTo>
                    <a:pt x="9583" y="26072"/>
                  </a:lnTo>
                  <a:lnTo>
                    <a:pt x="9919" y="26198"/>
                  </a:lnTo>
                  <a:lnTo>
                    <a:pt x="10326" y="26324"/>
                  </a:lnTo>
                  <a:lnTo>
                    <a:pt x="10788" y="26464"/>
                  </a:lnTo>
                  <a:lnTo>
                    <a:pt x="11306" y="26618"/>
                  </a:lnTo>
                  <a:lnTo>
                    <a:pt x="12483" y="26913"/>
                  </a:lnTo>
                  <a:lnTo>
                    <a:pt x="13828" y="27235"/>
                  </a:lnTo>
                  <a:lnTo>
                    <a:pt x="15271" y="27557"/>
                  </a:lnTo>
                  <a:lnTo>
                    <a:pt x="16784" y="27879"/>
                  </a:lnTo>
                  <a:lnTo>
                    <a:pt x="18339" y="28201"/>
                  </a:lnTo>
                  <a:lnTo>
                    <a:pt x="21323" y="28790"/>
                  </a:lnTo>
                  <a:lnTo>
                    <a:pt x="23886" y="29280"/>
                  </a:lnTo>
                  <a:lnTo>
                    <a:pt x="26352" y="29728"/>
                  </a:lnTo>
                  <a:lnTo>
                    <a:pt x="28131" y="25273"/>
                  </a:lnTo>
                  <a:lnTo>
                    <a:pt x="25890" y="24629"/>
                  </a:lnTo>
                  <a:lnTo>
                    <a:pt x="20860" y="23158"/>
                  </a:lnTo>
                  <a:lnTo>
                    <a:pt x="18129" y="22360"/>
                  </a:lnTo>
                  <a:lnTo>
                    <a:pt x="15663" y="21617"/>
                  </a:lnTo>
                  <a:lnTo>
                    <a:pt x="14640" y="21295"/>
                  </a:lnTo>
                  <a:lnTo>
                    <a:pt x="13814" y="21029"/>
                  </a:lnTo>
                  <a:lnTo>
                    <a:pt x="13211" y="20819"/>
                  </a:lnTo>
                  <a:lnTo>
                    <a:pt x="13001" y="20748"/>
                  </a:lnTo>
                  <a:lnTo>
                    <a:pt x="12875" y="20692"/>
                  </a:lnTo>
                  <a:lnTo>
                    <a:pt x="12833" y="20664"/>
                  </a:lnTo>
                  <a:lnTo>
                    <a:pt x="12763" y="20594"/>
                  </a:lnTo>
                  <a:lnTo>
                    <a:pt x="12623" y="20398"/>
                  </a:lnTo>
                  <a:lnTo>
                    <a:pt x="12441" y="20118"/>
                  </a:lnTo>
                  <a:lnTo>
                    <a:pt x="12245" y="19740"/>
                  </a:lnTo>
                  <a:lnTo>
                    <a:pt x="12007" y="19292"/>
                  </a:lnTo>
                  <a:lnTo>
                    <a:pt x="11740" y="18773"/>
                  </a:lnTo>
                  <a:lnTo>
                    <a:pt x="11124" y="17526"/>
                  </a:lnTo>
                  <a:lnTo>
                    <a:pt x="10438" y="16069"/>
                  </a:lnTo>
                  <a:lnTo>
                    <a:pt x="9667" y="14444"/>
                  </a:lnTo>
                  <a:lnTo>
                    <a:pt x="8855" y="12693"/>
                  </a:lnTo>
                  <a:lnTo>
                    <a:pt x="8000" y="10886"/>
                  </a:lnTo>
                  <a:lnTo>
                    <a:pt x="7117" y="9065"/>
                  </a:lnTo>
                  <a:lnTo>
                    <a:pt x="6235" y="7272"/>
                  </a:lnTo>
                  <a:lnTo>
                    <a:pt x="5787" y="6403"/>
                  </a:lnTo>
                  <a:lnTo>
                    <a:pt x="5352" y="5562"/>
                  </a:lnTo>
                  <a:lnTo>
                    <a:pt x="4918" y="4750"/>
                  </a:lnTo>
                  <a:lnTo>
                    <a:pt x="4498" y="3979"/>
                  </a:lnTo>
                  <a:lnTo>
                    <a:pt x="4091" y="3251"/>
                  </a:lnTo>
                  <a:lnTo>
                    <a:pt x="3685" y="2593"/>
                  </a:lnTo>
                  <a:lnTo>
                    <a:pt x="3293" y="1976"/>
                  </a:lnTo>
                  <a:lnTo>
                    <a:pt x="2929" y="1430"/>
                  </a:lnTo>
                  <a:lnTo>
                    <a:pt x="2578" y="953"/>
                  </a:lnTo>
                  <a:lnTo>
                    <a:pt x="2410" y="743"/>
                  </a:lnTo>
                  <a:lnTo>
                    <a:pt x="2242" y="547"/>
                  </a:lnTo>
                  <a:lnTo>
                    <a:pt x="2088" y="379"/>
                  </a:lnTo>
                  <a:lnTo>
                    <a:pt x="1934" y="225"/>
                  </a:lnTo>
                  <a:lnTo>
                    <a:pt x="1780" y="99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9"/>
            <p:cNvSpPr/>
            <p:nvPr/>
          </p:nvSpPr>
          <p:spPr>
            <a:xfrm>
              <a:off x="3868650" y="4721775"/>
              <a:ext cx="108575" cy="578600"/>
            </a:xfrm>
            <a:custGeom>
              <a:rect b="b" l="l" r="r" t="t"/>
              <a:pathLst>
                <a:path extrusionOk="0" h="23144" w="4343">
                  <a:moveTo>
                    <a:pt x="0" y="0"/>
                  </a:moveTo>
                  <a:lnTo>
                    <a:pt x="0" y="23143"/>
                  </a:lnTo>
                  <a:lnTo>
                    <a:pt x="4343" y="23143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9"/>
            <p:cNvSpPr/>
            <p:nvPr/>
          </p:nvSpPr>
          <p:spPr>
            <a:xfrm>
              <a:off x="3914525" y="4721775"/>
              <a:ext cx="62700" cy="578600"/>
            </a:xfrm>
            <a:custGeom>
              <a:rect b="b" l="l" r="r" t="t"/>
              <a:pathLst>
                <a:path extrusionOk="0" h="23144" w="2508">
                  <a:moveTo>
                    <a:pt x="0" y="0"/>
                  </a:moveTo>
                  <a:lnTo>
                    <a:pt x="0" y="23143"/>
                  </a:lnTo>
                  <a:lnTo>
                    <a:pt x="2508" y="23143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9"/>
            <p:cNvSpPr/>
            <p:nvPr/>
          </p:nvSpPr>
          <p:spPr>
            <a:xfrm>
              <a:off x="3914525" y="4721775"/>
              <a:ext cx="62700" cy="578600"/>
            </a:xfrm>
            <a:custGeom>
              <a:rect b="b" l="l" r="r" t="t"/>
              <a:pathLst>
                <a:path extrusionOk="0" fill="none" h="23144" w="2508">
                  <a:moveTo>
                    <a:pt x="0" y="0"/>
                  </a:moveTo>
                  <a:lnTo>
                    <a:pt x="2508" y="0"/>
                  </a:lnTo>
                  <a:lnTo>
                    <a:pt x="2508" y="23143"/>
                  </a:lnTo>
                  <a:lnTo>
                    <a:pt x="0" y="231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9"/>
            <p:cNvSpPr/>
            <p:nvPr/>
          </p:nvSpPr>
          <p:spPr>
            <a:xfrm>
              <a:off x="3914525" y="4773950"/>
              <a:ext cx="62700" cy="526425"/>
            </a:xfrm>
            <a:custGeom>
              <a:rect b="b" l="l" r="r" t="t"/>
              <a:pathLst>
                <a:path extrusionOk="0" h="21057" w="2508">
                  <a:moveTo>
                    <a:pt x="0" y="0"/>
                  </a:moveTo>
                  <a:lnTo>
                    <a:pt x="0" y="21056"/>
                  </a:lnTo>
                  <a:lnTo>
                    <a:pt x="2508" y="21056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9"/>
            <p:cNvSpPr/>
            <p:nvPr/>
          </p:nvSpPr>
          <p:spPr>
            <a:xfrm>
              <a:off x="4326050" y="4721775"/>
              <a:ext cx="108925" cy="578600"/>
            </a:xfrm>
            <a:custGeom>
              <a:rect b="b" l="l" r="r" t="t"/>
              <a:pathLst>
                <a:path extrusionOk="0" h="23144" w="4357">
                  <a:moveTo>
                    <a:pt x="0" y="0"/>
                  </a:moveTo>
                  <a:lnTo>
                    <a:pt x="0" y="23143"/>
                  </a:lnTo>
                  <a:lnTo>
                    <a:pt x="4357" y="23143"/>
                  </a:lnTo>
                  <a:lnTo>
                    <a:pt x="4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9"/>
            <p:cNvSpPr/>
            <p:nvPr/>
          </p:nvSpPr>
          <p:spPr>
            <a:xfrm>
              <a:off x="2922675" y="4721775"/>
              <a:ext cx="108950" cy="578600"/>
            </a:xfrm>
            <a:custGeom>
              <a:rect b="b" l="l" r="r" t="t"/>
              <a:pathLst>
                <a:path extrusionOk="0" h="23144" w="4358">
                  <a:moveTo>
                    <a:pt x="0" y="0"/>
                  </a:moveTo>
                  <a:lnTo>
                    <a:pt x="0" y="23143"/>
                  </a:lnTo>
                  <a:lnTo>
                    <a:pt x="4357" y="23143"/>
                  </a:lnTo>
                  <a:lnTo>
                    <a:pt x="43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9"/>
            <p:cNvSpPr/>
            <p:nvPr/>
          </p:nvSpPr>
          <p:spPr>
            <a:xfrm>
              <a:off x="2922675" y="4721775"/>
              <a:ext cx="108950" cy="578600"/>
            </a:xfrm>
            <a:custGeom>
              <a:rect b="b" l="l" r="r" t="t"/>
              <a:pathLst>
                <a:path extrusionOk="0" fill="none" h="23144" w="4358">
                  <a:moveTo>
                    <a:pt x="0" y="0"/>
                  </a:moveTo>
                  <a:lnTo>
                    <a:pt x="4357" y="0"/>
                  </a:lnTo>
                  <a:lnTo>
                    <a:pt x="4357" y="23143"/>
                  </a:lnTo>
                  <a:lnTo>
                    <a:pt x="0" y="231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9"/>
            <p:cNvSpPr/>
            <p:nvPr/>
          </p:nvSpPr>
          <p:spPr>
            <a:xfrm>
              <a:off x="2971000" y="4773950"/>
              <a:ext cx="60625" cy="526425"/>
            </a:xfrm>
            <a:custGeom>
              <a:rect b="b" l="l" r="r" t="t"/>
              <a:pathLst>
                <a:path extrusionOk="0" h="21057" w="2425">
                  <a:moveTo>
                    <a:pt x="1" y="0"/>
                  </a:moveTo>
                  <a:lnTo>
                    <a:pt x="1" y="21056"/>
                  </a:lnTo>
                  <a:lnTo>
                    <a:pt x="2424" y="21056"/>
                  </a:lnTo>
                  <a:lnTo>
                    <a:pt x="2424" y="14472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9"/>
            <p:cNvSpPr/>
            <p:nvPr/>
          </p:nvSpPr>
          <p:spPr>
            <a:xfrm>
              <a:off x="2922675" y="4447525"/>
              <a:ext cx="1529475" cy="852850"/>
            </a:xfrm>
            <a:custGeom>
              <a:rect b="b" l="l" r="r" t="t"/>
              <a:pathLst>
                <a:path extrusionOk="0" h="34114" w="61179">
                  <a:moveTo>
                    <a:pt x="0" y="1"/>
                  </a:moveTo>
                  <a:lnTo>
                    <a:pt x="0" y="34113"/>
                  </a:lnTo>
                  <a:lnTo>
                    <a:pt x="1934" y="34113"/>
                  </a:lnTo>
                  <a:lnTo>
                    <a:pt x="1934" y="13057"/>
                  </a:lnTo>
                  <a:lnTo>
                    <a:pt x="11754" y="13057"/>
                  </a:lnTo>
                  <a:lnTo>
                    <a:pt x="11754" y="34113"/>
                  </a:lnTo>
                  <a:lnTo>
                    <a:pt x="17708" y="34113"/>
                  </a:lnTo>
                  <a:lnTo>
                    <a:pt x="17708" y="13057"/>
                  </a:lnTo>
                  <a:lnTo>
                    <a:pt x="57942" y="13057"/>
                  </a:lnTo>
                  <a:lnTo>
                    <a:pt x="57942" y="34113"/>
                  </a:lnTo>
                  <a:lnTo>
                    <a:pt x="61178" y="34113"/>
                  </a:lnTo>
                  <a:lnTo>
                    <a:pt x="61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9"/>
            <p:cNvSpPr/>
            <p:nvPr/>
          </p:nvSpPr>
          <p:spPr>
            <a:xfrm>
              <a:off x="2922675" y="4447525"/>
              <a:ext cx="1529475" cy="852850"/>
            </a:xfrm>
            <a:custGeom>
              <a:rect b="b" l="l" r="r" t="t"/>
              <a:pathLst>
                <a:path extrusionOk="0" fill="none" h="34114" w="61179">
                  <a:moveTo>
                    <a:pt x="61178" y="1"/>
                  </a:moveTo>
                  <a:lnTo>
                    <a:pt x="61178" y="34113"/>
                  </a:lnTo>
                  <a:lnTo>
                    <a:pt x="57942" y="34113"/>
                  </a:lnTo>
                  <a:lnTo>
                    <a:pt x="57942" y="13057"/>
                  </a:lnTo>
                  <a:lnTo>
                    <a:pt x="17708" y="13057"/>
                  </a:lnTo>
                  <a:lnTo>
                    <a:pt x="17708" y="34113"/>
                  </a:lnTo>
                  <a:lnTo>
                    <a:pt x="11754" y="34113"/>
                  </a:lnTo>
                  <a:lnTo>
                    <a:pt x="11754" y="13057"/>
                  </a:lnTo>
                  <a:lnTo>
                    <a:pt x="1934" y="13057"/>
                  </a:lnTo>
                  <a:lnTo>
                    <a:pt x="1934" y="34113"/>
                  </a:lnTo>
                  <a:lnTo>
                    <a:pt x="0" y="34113"/>
                  </a:lnTo>
                  <a:lnTo>
                    <a:pt x="0" y="1"/>
                  </a:lnTo>
                  <a:lnTo>
                    <a:pt x="611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9"/>
            <p:cNvSpPr/>
            <p:nvPr/>
          </p:nvSpPr>
          <p:spPr>
            <a:xfrm>
              <a:off x="3228425" y="4313400"/>
              <a:ext cx="53950" cy="134150"/>
            </a:xfrm>
            <a:custGeom>
              <a:rect b="b" l="l" r="r" t="t"/>
              <a:pathLst>
                <a:path extrusionOk="0" h="5366" w="2158">
                  <a:moveTo>
                    <a:pt x="0" y="0"/>
                  </a:moveTo>
                  <a:lnTo>
                    <a:pt x="0" y="5366"/>
                  </a:lnTo>
                  <a:lnTo>
                    <a:pt x="1079" y="536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9"/>
            <p:cNvSpPr/>
            <p:nvPr/>
          </p:nvSpPr>
          <p:spPr>
            <a:xfrm>
              <a:off x="3228425" y="4313400"/>
              <a:ext cx="53950" cy="134150"/>
            </a:xfrm>
            <a:custGeom>
              <a:rect b="b" l="l" r="r" t="t"/>
              <a:pathLst>
                <a:path extrusionOk="0" fill="none" h="5366" w="2158">
                  <a:moveTo>
                    <a:pt x="1079" y="5366"/>
                  </a:moveTo>
                  <a:lnTo>
                    <a:pt x="0" y="5366"/>
                  </a:lnTo>
                  <a:lnTo>
                    <a:pt x="0" y="0"/>
                  </a:lnTo>
                  <a:lnTo>
                    <a:pt x="2158" y="0"/>
                  </a:lnTo>
                  <a:lnTo>
                    <a:pt x="1079" y="53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9"/>
            <p:cNvSpPr/>
            <p:nvPr/>
          </p:nvSpPr>
          <p:spPr>
            <a:xfrm>
              <a:off x="3282350" y="4447525"/>
              <a:ext cx="1169800" cy="852850"/>
            </a:xfrm>
            <a:custGeom>
              <a:rect b="b" l="l" r="r" t="t"/>
              <a:pathLst>
                <a:path extrusionOk="0" h="34114" w="46792">
                  <a:moveTo>
                    <a:pt x="1" y="1"/>
                  </a:moveTo>
                  <a:lnTo>
                    <a:pt x="1" y="34113"/>
                  </a:lnTo>
                  <a:lnTo>
                    <a:pt x="3321" y="34113"/>
                  </a:lnTo>
                  <a:lnTo>
                    <a:pt x="3321" y="27403"/>
                  </a:lnTo>
                  <a:lnTo>
                    <a:pt x="3321" y="13057"/>
                  </a:lnTo>
                  <a:lnTo>
                    <a:pt x="43555" y="13057"/>
                  </a:lnTo>
                  <a:lnTo>
                    <a:pt x="43555" y="34113"/>
                  </a:lnTo>
                  <a:lnTo>
                    <a:pt x="46791" y="34113"/>
                  </a:lnTo>
                  <a:lnTo>
                    <a:pt x="46791" y="1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9"/>
            <p:cNvSpPr/>
            <p:nvPr/>
          </p:nvSpPr>
          <p:spPr>
            <a:xfrm>
              <a:off x="3187100" y="4126725"/>
              <a:ext cx="996425" cy="320825"/>
            </a:xfrm>
            <a:custGeom>
              <a:rect b="b" l="l" r="r" t="t"/>
              <a:pathLst>
                <a:path extrusionOk="0" h="12833" w="39857">
                  <a:moveTo>
                    <a:pt x="2858" y="0"/>
                  </a:moveTo>
                  <a:lnTo>
                    <a:pt x="2606" y="42"/>
                  </a:lnTo>
                  <a:lnTo>
                    <a:pt x="2368" y="99"/>
                  </a:lnTo>
                  <a:lnTo>
                    <a:pt x="2144" y="169"/>
                  </a:lnTo>
                  <a:lnTo>
                    <a:pt x="1919" y="267"/>
                  </a:lnTo>
                  <a:lnTo>
                    <a:pt x="1709" y="393"/>
                  </a:lnTo>
                  <a:lnTo>
                    <a:pt x="1513" y="519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0" y="7649"/>
                  </a:lnTo>
                  <a:lnTo>
                    <a:pt x="14" y="7874"/>
                  </a:lnTo>
                  <a:lnTo>
                    <a:pt x="42" y="8098"/>
                  </a:lnTo>
                  <a:lnTo>
                    <a:pt x="84" y="8308"/>
                  </a:lnTo>
                  <a:lnTo>
                    <a:pt x="154" y="8518"/>
                  </a:lnTo>
                  <a:lnTo>
                    <a:pt x="224" y="8714"/>
                  </a:lnTo>
                  <a:lnTo>
                    <a:pt x="322" y="8910"/>
                  </a:lnTo>
                  <a:lnTo>
                    <a:pt x="434" y="9106"/>
                  </a:lnTo>
                  <a:lnTo>
                    <a:pt x="561" y="9275"/>
                  </a:lnTo>
                  <a:lnTo>
                    <a:pt x="701" y="9443"/>
                  </a:lnTo>
                  <a:lnTo>
                    <a:pt x="855" y="9597"/>
                  </a:lnTo>
                  <a:lnTo>
                    <a:pt x="1023" y="9737"/>
                  </a:lnTo>
                  <a:lnTo>
                    <a:pt x="1205" y="9863"/>
                  </a:lnTo>
                  <a:lnTo>
                    <a:pt x="1387" y="9975"/>
                  </a:lnTo>
                  <a:lnTo>
                    <a:pt x="1597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440" y="12749"/>
                  </a:lnTo>
                  <a:lnTo>
                    <a:pt x="12594" y="12791"/>
                  </a:lnTo>
                  <a:lnTo>
                    <a:pt x="12763" y="12819"/>
                  </a:lnTo>
                  <a:lnTo>
                    <a:pt x="12931" y="12833"/>
                  </a:lnTo>
                  <a:lnTo>
                    <a:pt x="36998" y="12833"/>
                  </a:lnTo>
                  <a:lnTo>
                    <a:pt x="37251" y="12791"/>
                  </a:lnTo>
                  <a:lnTo>
                    <a:pt x="37489" y="12735"/>
                  </a:lnTo>
                  <a:lnTo>
                    <a:pt x="37713" y="12651"/>
                  </a:lnTo>
                  <a:lnTo>
                    <a:pt x="37937" y="12553"/>
                  </a:lnTo>
                  <a:lnTo>
                    <a:pt x="38147" y="12441"/>
                  </a:lnTo>
                  <a:lnTo>
                    <a:pt x="38343" y="12301"/>
                  </a:lnTo>
                  <a:lnTo>
                    <a:pt x="38525" y="12160"/>
                  </a:lnTo>
                  <a:lnTo>
                    <a:pt x="38694" y="11992"/>
                  </a:lnTo>
                  <a:lnTo>
                    <a:pt x="38848" y="11810"/>
                  </a:lnTo>
                  <a:lnTo>
                    <a:pt x="38974" y="11614"/>
                  </a:lnTo>
                  <a:lnTo>
                    <a:pt x="39100" y="11404"/>
                  </a:lnTo>
                  <a:lnTo>
                    <a:pt x="39198" y="11180"/>
                  </a:lnTo>
                  <a:lnTo>
                    <a:pt x="39268" y="10942"/>
                  </a:lnTo>
                  <a:lnTo>
                    <a:pt x="39324" y="10703"/>
                  </a:lnTo>
                  <a:lnTo>
                    <a:pt x="39366" y="10465"/>
                  </a:lnTo>
                  <a:lnTo>
                    <a:pt x="39842" y="5408"/>
                  </a:lnTo>
                  <a:lnTo>
                    <a:pt x="39856" y="5170"/>
                  </a:lnTo>
                  <a:lnTo>
                    <a:pt x="39842" y="4946"/>
                  </a:lnTo>
                  <a:lnTo>
                    <a:pt x="39814" y="4722"/>
                  </a:lnTo>
                  <a:lnTo>
                    <a:pt x="39772" y="4511"/>
                  </a:lnTo>
                  <a:lnTo>
                    <a:pt x="39702" y="4301"/>
                  </a:lnTo>
                  <a:lnTo>
                    <a:pt x="39618" y="4091"/>
                  </a:lnTo>
                  <a:lnTo>
                    <a:pt x="39520" y="3895"/>
                  </a:lnTo>
                  <a:lnTo>
                    <a:pt x="39408" y="3699"/>
                  </a:lnTo>
                  <a:lnTo>
                    <a:pt x="39282" y="3531"/>
                  </a:lnTo>
                  <a:lnTo>
                    <a:pt x="39142" y="3363"/>
                  </a:lnTo>
                  <a:lnTo>
                    <a:pt x="38974" y="3209"/>
                  </a:lnTo>
                  <a:lnTo>
                    <a:pt x="38806" y="3068"/>
                  </a:lnTo>
                  <a:lnTo>
                    <a:pt x="38623" y="2942"/>
                  </a:lnTo>
                  <a:lnTo>
                    <a:pt x="38427" y="2830"/>
                  </a:lnTo>
                  <a:lnTo>
                    <a:pt x="38217" y="2732"/>
                  </a:lnTo>
                  <a:lnTo>
                    <a:pt x="38007" y="2648"/>
                  </a:lnTo>
                  <a:lnTo>
                    <a:pt x="38035" y="2648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9"/>
            <p:cNvSpPr/>
            <p:nvPr/>
          </p:nvSpPr>
          <p:spPr>
            <a:xfrm>
              <a:off x="3187100" y="4126725"/>
              <a:ext cx="996425" cy="320825"/>
            </a:xfrm>
            <a:custGeom>
              <a:rect b="b" l="l" r="r" t="t"/>
              <a:pathLst>
                <a:path extrusionOk="0" fill="none" h="12833" w="39857">
                  <a:moveTo>
                    <a:pt x="38007" y="2648"/>
                  </a:moveTo>
                  <a:lnTo>
                    <a:pt x="38035" y="2648"/>
                  </a:lnTo>
                  <a:lnTo>
                    <a:pt x="27528" y="113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lnTo>
                    <a:pt x="26800" y="0"/>
                  </a:lnTo>
                  <a:lnTo>
                    <a:pt x="3110" y="0"/>
                  </a:lnTo>
                  <a:lnTo>
                    <a:pt x="3110" y="0"/>
                  </a:lnTo>
                  <a:lnTo>
                    <a:pt x="2858" y="0"/>
                  </a:lnTo>
                  <a:lnTo>
                    <a:pt x="2606" y="42"/>
                  </a:lnTo>
                  <a:lnTo>
                    <a:pt x="2368" y="99"/>
                  </a:lnTo>
                  <a:lnTo>
                    <a:pt x="2144" y="169"/>
                  </a:lnTo>
                  <a:lnTo>
                    <a:pt x="1919" y="267"/>
                  </a:lnTo>
                  <a:lnTo>
                    <a:pt x="1709" y="393"/>
                  </a:lnTo>
                  <a:lnTo>
                    <a:pt x="1513" y="519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14" y="7425"/>
                  </a:lnTo>
                  <a:lnTo>
                    <a:pt x="0" y="7649"/>
                  </a:lnTo>
                  <a:lnTo>
                    <a:pt x="14" y="7874"/>
                  </a:lnTo>
                  <a:lnTo>
                    <a:pt x="42" y="8098"/>
                  </a:lnTo>
                  <a:lnTo>
                    <a:pt x="84" y="8308"/>
                  </a:lnTo>
                  <a:lnTo>
                    <a:pt x="154" y="8518"/>
                  </a:lnTo>
                  <a:lnTo>
                    <a:pt x="224" y="8714"/>
                  </a:lnTo>
                  <a:lnTo>
                    <a:pt x="322" y="8910"/>
                  </a:lnTo>
                  <a:lnTo>
                    <a:pt x="434" y="9106"/>
                  </a:lnTo>
                  <a:lnTo>
                    <a:pt x="561" y="9275"/>
                  </a:lnTo>
                  <a:lnTo>
                    <a:pt x="701" y="9443"/>
                  </a:lnTo>
                  <a:lnTo>
                    <a:pt x="855" y="9597"/>
                  </a:lnTo>
                  <a:lnTo>
                    <a:pt x="1023" y="9737"/>
                  </a:lnTo>
                  <a:lnTo>
                    <a:pt x="1205" y="9863"/>
                  </a:lnTo>
                  <a:lnTo>
                    <a:pt x="1387" y="9975"/>
                  </a:lnTo>
                  <a:lnTo>
                    <a:pt x="1597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440" y="12749"/>
                  </a:lnTo>
                  <a:lnTo>
                    <a:pt x="12440" y="12749"/>
                  </a:lnTo>
                  <a:lnTo>
                    <a:pt x="12594" y="12791"/>
                  </a:lnTo>
                  <a:lnTo>
                    <a:pt x="12763" y="12819"/>
                  </a:lnTo>
                  <a:lnTo>
                    <a:pt x="12931" y="12833"/>
                  </a:lnTo>
                  <a:lnTo>
                    <a:pt x="13099" y="12833"/>
                  </a:lnTo>
                  <a:lnTo>
                    <a:pt x="36760" y="12833"/>
                  </a:lnTo>
                  <a:lnTo>
                    <a:pt x="36760" y="12833"/>
                  </a:lnTo>
                  <a:lnTo>
                    <a:pt x="36998" y="12833"/>
                  </a:lnTo>
                  <a:lnTo>
                    <a:pt x="37251" y="12791"/>
                  </a:lnTo>
                  <a:lnTo>
                    <a:pt x="37489" y="12735"/>
                  </a:lnTo>
                  <a:lnTo>
                    <a:pt x="37713" y="12651"/>
                  </a:lnTo>
                  <a:lnTo>
                    <a:pt x="37937" y="12553"/>
                  </a:lnTo>
                  <a:lnTo>
                    <a:pt x="38147" y="12441"/>
                  </a:lnTo>
                  <a:lnTo>
                    <a:pt x="38343" y="12301"/>
                  </a:lnTo>
                  <a:lnTo>
                    <a:pt x="38525" y="12160"/>
                  </a:lnTo>
                  <a:lnTo>
                    <a:pt x="38694" y="11992"/>
                  </a:lnTo>
                  <a:lnTo>
                    <a:pt x="38848" y="11810"/>
                  </a:lnTo>
                  <a:lnTo>
                    <a:pt x="38974" y="11614"/>
                  </a:lnTo>
                  <a:lnTo>
                    <a:pt x="39100" y="11404"/>
                  </a:lnTo>
                  <a:lnTo>
                    <a:pt x="39198" y="11180"/>
                  </a:lnTo>
                  <a:lnTo>
                    <a:pt x="39268" y="10942"/>
                  </a:lnTo>
                  <a:lnTo>
                    <a:pt x="39324" y="10703"/>
                  </a:lnTo>
                  <a:lnTo>
                    <a:pt x="39366" y="10465"/>
                  </a:lnTo>
                  <a:lnTo>
                    <a:pt x="39842" y="5408"/>
                  </a:lnTo>
                  <a:lnTo>
                    <a:pt x="39842" y="5408"/>
                  </a:lnTo>
                  <a:lnTo>
                    <a:pt x="39856" y="5170"/>
                  </a:lnTo>
                  <a:lnTo>
                    <a:pt x="39842" y="4946"/>
                  </a:lnTo>
                  <a:lnTo>
                    <a:pt x="39814" y="4722"/>
                  </a:lnTo>
                  <a:lnTo>
                    <a:pt x="39772" y="4511"/>
                  </a:lnTo>
                  <a:lnTo>
                    <a:pt x="39702" y="4301"/>
                  </a:lnTo>
                  <a:lnTo>
                    <a:pt x="39618" y="4091"/>
                  </a:lnTo>
                  <a:lnTo>
                    <a:pt x="39520" y="3895"/>
                  </a:lnTo>
                  <a:lnTo>
                    <a:pt x="39408" y="3699"/>
                  </a:lnTo>
                  <a:lnTo>
                    <a:pt x="39282" y="3531"/>
                  </a:lnTo>
                  <a:lnTo>
                    <a:pt x="39142" y="3363"/>
                  </a:lnTo>
                  <a:lnTo>
                    <a:pt x="38974" y="3209"/>
                  </a:lnTo>
                  <a:lnTo>
                    <a:pt x="38806" y="3068"/>
                  </a:lnTo>
                  <a:lnTo>
                    <a:pt x="38623" y="2942"/>
                  </a:lnTo>
                  <a:lnTo>
                    <a:pt x="38427" y="2830"/>
                  </a:lnTo>
                  <a:lnTo>
                    <a:pt x="38217" y="2732"/>
                  </a:lnTo>
                  <a:lnTo>
                    <a:pt x="38007" y="2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9"/>
            <p:cNvSpPr/>
            <p:nvPr/>
          </p:nvSpPr>
          <p:spPr>
            <a:xfrm>
              <a:off x="3187100" y="4126725"/>
              <a:ext cx="960700" cy="320825"/>
            </a:xfrm>
            <a:custGeom>
              <a:rect b="b" l="l" r="r" t="t"/>
              <a:pathLst>
                <a:path extrusionOk="0" h="12833" w="38428">
                  <a:moveTo>
                    <a:pt x="38427" y="12230"/>
                  </a:moveTo>
                  <a:lnTo>
                    <a:pt x="38217" y="12385"/>
                  </a:lnTo>
                  <a:lnTo>
                    <a:pt x="38142" y="12435"/>
                  </a:lnTo>
                  <a:lnTo>
                    <a:pt x="38142" y="12435"/>
                  </a:lnTo>
                  <a:lnTo>
                    <a:pt x="38231" y="12385"/>
                  </a:lnTo>
                  <a:lnTo>
                    <a:pt x="38427" y="12230"/>
                  </a:lnTo>
                  <a:close/>
                  <a:moveTo>
                    <a:pt x="2844" y="0"/>
                  </a:moveTo>
                  <a:lnTo>
                    <a:pt x="2606" y="42"/>
                  </a:lnTo>
                  <a:lnTo>
                    <a:pt x="2368" y="99"/>
                  </a:lnTo>
                  <a:lnTo>
                    <a:pt x="2144" y="183"/>
                  </a:lnTo>
                  <a:lnTo>
                    <a:pt x="1919" y="281"/>
                  </a:lnTo>
                  <a:lnTo>
                    <a:pt x="1709" y="393"/>
                  </a:lnTo>
                  <a:lnTo>
                    <a:pt x="1513" y="533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0" y="7663"/>
                  </a:lnTo>
                  <a:lnTo>
                    <a:pt x="14" y="7874"/>
                  </a:lnTo>
                  <a:lnTo>
                    <a:pt x="42" y="8084"/>
                  </a:lnTo>
                  <a:lnTo>
                    <a:pt x="84" y="8280"/>
                  </a:lnTo>
                  <a:lnTo>
                    <a:pt x="140" y="8476"/>
                  </a:lnTo>
                  <a:lnTo>
                    <a:pt x="210" y="8672"/>
                  </a:lnTo>
                  <a:lnTo>
                    <a:pt x="294" y="8854"/>
                  </a:lnTo>
                  <a:lnTo>
                    <a:pt x="392" y="9022"/>
                  </a:lnTo>
                  <a:lnTo>
                    <a:pt x="505" y="9190"/>
                  </a:lnTo>
                  <a:lnTo>
                    <a:pt x="617" y="9359"/>
                  </a:lnTo>
                  <a:lnTo>
                    <a:pt x="757" y="9499"/>
                  </a:lnTo>
                  <a:lnTo>
                    <a:pt x="911" y="9639"/>
                  </a:lnTo>
                  <a:lnTo>
                    <a:pt x="1065" y="9765"/>
                  </a:lnTo>
                  <a:lnTo>
                    <a:pt x="1233" y="9877"/>
                  </a:lnTo>
                  <a:lnTo>
                    <a:pt x="1415" y="9989"/>
                  </a:lnTo>
                  <a:lnTo>
                    <a:pt x="1611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356" y="12721"/>
                  </a:lnTo>
                  <a:lnTo>
                    <a:pt x="12356" y="12721"/>
                  </a:lnTo>
                  <a:lnTo>
                    <a:pt x="12146" y="12665"/>
                  </a:lnTo>
                  <a:lnTo>
                    <a:pt x="11950" y="12581"/>
                  </a:lnTo>
                  <a:lnTo>
                    <a:pt x="11768" y="12483"/>
                  </a:lnTo>
                  <a:lnTo>
                    <a:pt x="11586" y="12371"/>
                  </a:lnTo>
                  <a:lnTo>
                    <a:pt x="11418" y="12245"/>
                  </a:lnTo>
                  <a:lnTo>
                    <a:pt x="11264" y="12104"/>
                  </a:lnTo>
                  <a:lnTo>
                    <a:pt x="11123" y="11950"/>
                  </a:lnTo>
                  <a:lnTo>
                    <a:pt x="10983" y="11796"/>
                  </a:lnTo>
                  <a:lnTo>
                    <a:pt x="10871" y="11628"/>
                  </a:lnTo>
                  <a:lnTo>
                    <a:pt x="10759" y="11446"/>
                  </a:lnTo>
                  <a:lnTo>
                    <a:pt x="10661" y="11250"/>
                  </a:lnTo>
                  <a:lnTo>
                    <a:pt x="10591" y="11054"/>
                  </a:lnTo>
                  <a:lnTo>
                    <a:pt x="10521" y="10844"/>
                  </a:lnTo>
                  <a:lnTo>
                    <a:pt x="10479" y="10633"/>
                  </a:lnTo>
                  <a:lnTo>
                    <a:pt x="10451" y="10423"/>
                  </a:lnTo>
                  <a:lnTo>
                    <a:pt x="10451" y="10199"/>
                  </a:lnTo>
                  <a:lnTo>
                    <a:pt x="10451" y="9961"/>
                  </a:lnTo>
                  <a:lnTo>
                    <a:pt x="10927" y="4904"/>
                  </a:lnTo>
                  <a:lnTo>
                    <a:pt x="10969" y="4652"/>
                  </a:lnTo>
                  <a:lnTo>
                    <a:pt x="11025" y="4413"/>
                  </a:lnTo>
                  <a:lnTo>
                    <a:pt x="11109" y="4189"/>
                  </a:lnTo>
                  <a:lnTo>
                    <a:pt x="11208" y="3965"/>
                  </a:lnTo>
                  <a:lnTo>
                    <a:pt x="11320" y="3755"/>
                  </a:lnTo>
                  <a:lnTo>
                    <a:pt x="11460" y="3559"/>
                  </a:lnTo>
                  <a:lnTo>
                    <a:pt x="11614" y="3377"/>
                  </a:lnTo>
                  <a:lnTo>
                    <a:pt x="11782" y="3209"/>
                  </a:lnTo>
                  <a:lnTo>
                    <a:pt x="11964" y="3054"/>
                  </a:lnTo>
                  <a:lnTo>
                    <a:pt x="12160" y="2928"/>
                  </a:lnTo>
                  <a:lnTo>
                    <a:pt x="12356" y="2802"/>
                  </a:lnTo>
                  <a:lnTo>
                    <a:pt x="12580" y="2704"/>
                  </a:lnTo>
                  <a:lnTo>
                    <a:pt x="12805" y="2634"/>
                  </a:lnTo>
                  <a:lnTo>
                    <a:pt x="13043" y="2578"/>
                  </a:lnTo>
                  <a:lnTo>
                    <a:pt x="13295" y="2536"/>
                  </a:lnTo>
                  <a:lnTo>
                    <a:pt x="13547" y="2522"/>
                  </a:lnTo>
                  <a:lnTo>
                    <a:pt x="37237" y="2522"/>
                  </a:lnTo>
                  <a:lnTo>
                    <a:pt x="37447" y="2536"/>
                  </a:lnTo>
                  <a:lnTo>
                    <a:pt x="37643" y="2564"/>
                  </a:lnTo>
                  <a:lnTo>
                    <a:pt x="37643" y="2564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close/>
                  <a:moveTo>
                    <a:pt x="38142" y="12435"/>
                  </a:moveTo>
                  <a:lnTo>
                    <a:pt x="38007" y="12511"/>
                  </a:lnTo>
                  <a:lnTo>
                    <a:pt x="37783" y="12623"/>
                  </a:lnTo>
                  <a:lnTo>
                    <a:pt x="37545" y="12707"/>
                  </a:lnTo>
                  <a:lnTo>
                    <a:pt x="37293" y="12777"/>
                  </a:lnTo>
                  <a:lnTo>
                    <a:pt x="37026" y="12819"/>
                  </a:lnTo>
                  <a:lnTo>
                    <a:pt x="37026" y="12819"/>
                  </a:lnTo>
                  <a:lnTo>
                    <a:pt x="37279" y="12791"/>
                  </a:lnTo>
                  <a:lnTo>
                    <a:pt x="37531" y="12721"/>
                  </a:lnTo>
                  <a:lnTo>
                    <a:pt x="37783" y="12637"/>
                  </a:lnTo>
                  <a:lnTo>
                    <a:pt x="38007" y="12525"/>
                  </a:lnTo>
                  <a:lnTo>
                    <a:pt x="38142" y="12435"/>
                  </a:lnTo>
                  <a:close/>
                  <a:moveTo>
                    <a:pt x="12510" y="12763"/>
                  </a:moveTo>
                  <a:lnTo>
                    <a:pt x="12664" y="12791"/>
                  </a:lnTo>
                  <a:lnTo>
                    <a:pt x="12805" y="12819"/>
                  </a:lnTo>
                  <a:lnTo>
                    <a:pt x="12945" y="12833"/>
                  </a:lnTo>
                  <a:lnTo>
                    <a:pt x="13071" y="12833"/>
                  </a:lnTo>
                  <a:lnTo>
                    <a:pt x="12791" y="12805"/>
                  </a:lnTo>
                  <a:lnTo>
                    <a:pt x="12510" y="12763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9"/>
            <p:cNvSpPr/>
            <p:nvPr/>
          </p:nvSpPr>
          <p:spPr>
            <a:xfrm>
              <a:off x="3499850" y="4428275"/>
              <a:ext cx="652500" cy="19275"/>
            </a:xfrm>
            <a:custGeom>
              <a:rect b="b" l="l" r="r" t="t"/>
              <a:pathLst>
                <a:path extrusionOk="0" fill="none" h="771" w="26100">
                  <a:moveTo>
                    <a:pt x="26099" y="0"/>
                  </a:moveTo>
                  <a:lnTo>
                    <a:pt x="26099" y="0"/>
                  </a:lnTo>
                  <a:lnTo>
                    <a:pt x="25917" y="168"/>
                  </a:lnTo>
                  <a:lnTo>
                    <a:pt x="25721" y="323"/>
                  </a:lnTo>
                  <a:lnTo>
                    <a:pt x="25497" y="449"/>
                  </a:lnTo>
                  <a:lnTo>
                    <a:pt x="25273" y="561"/>
                  </a:lnTo>
                  <a:lnTo>
                    <a:pt x="25035" y="645"/>
                  </a:lnTo>
                  <a:lnTo>
                    <a:pt x="24783" y="715"/>
                  </a:lnTo>
                  <a:lnTo>
                    <a:pt x="24516" y="757"/>
                  </a:lnTo>
                  <a:lnTo>
                    <a:pt x="24250" y="771"/>
                  </a:lnTo>
                  <a:lnTo>
                    <a:pt x="24250" y="771"/>
                  </a:lnTo>
                  <a:lnTo>
                    <a:pt x="24250" y="771"/>
                  </a:lnTo>
                  <a:lnTo>
                    <a:pt x="561" y="771"/>
                  </a:lnTo>
                  <a:lnTo>
                    <a:pt x="561" y="771"/>
                  </a:lnTo>
                  <a:lnTo>
                    <a:pt x="281" y="743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154" y="729"/>
                  </a:lnTo>
                  <a:lnTo>
                    <a:pt x="295" y="757"/>
                  </a:lnTo>
                  <a:lnTo>
                    <a:pt x="435" y="771"/>
                  </a:lnTo>
                  <a:lnTo>
                    <a:pt x="589" y="771"/>
                  </a:lnTo>
                  <a:lnTo>
                    <a:pt x="24250" y="771"/>
                  </a:lnTo>
                  <a:lnTo>
                    <a:pt x="24250" y="771"/>
                  </a:lnTo>
                  <a:lnTo>
                    <a:pt x="24516" y="757"/>
                  </a:lnTo>
                  <a:lnTo>
                    <a:pt x="24769" y="729"/>
                  </a:lnTo>
                  <a:lnTo>
                    <a:pt x="25021" y="659"/>
                  </a:lnTo>
                  <a:lnTo>
                    <a:pt x="25273" y="575"/>
                  </a:lnTo>
                  <a:lnTo>
                    <a:pt x="25497" y="463"/>
                  </a:lnTo>
                  <a:lnTo>
                    <a:pt x="25707" y="323"/>
                  </a:lnTo>
                  <a:lnTo>
                    <a:pt x="25917" y="168"/>
                  </a:lnTo>
                  <a:lnTo>
                    <a:pt x="260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9"/>
            <p:cNvSpPr/>
            <p:nvPr/>
          </p:nvSpPr>
          <p:spPr>
            <a:xfrm>
              <a:off x="3187100" y="4126725"/>
              <a:ext cx="941075" cy="318025"/>
            </a:xfrm>
            <a:custGeom>
              <a:rect b="b" l="l" r="r" t="t"/>
              <a:pathLst>
                <a:path extrusionOk="0" fill="none" h="12721" w="37643">
                  <a:moveTo>
                    <a:pt x="3096" y="0"/>
                  </a:moveTo>
                  <a:lnTo>
                    <a:pt x="3096" y="0"/>
                  </a:lnTo>
                  <a:lnTo>
                    <a:pt x="2844" y="0"/>
                  </a:lnTo>
                  <a:lnTo>
                    <a:pt x="2606" y="42"/>
                  </a:lnTo>
                  <a:lnTo>
                    <a:pt x="2368" y="99"/>
                  </a:lnTo>
                  <a:lnTo>
                    <a:pt x="2144" y="183"/>
                  </a:lnTo>
                  <a:lnTo>
                    <a:pt x="1919" y="281"/>
                  </a:lnTo>
                  <a:lnTo>
                    <a:pt x="1709" y="393"/>
                  </a:lnTo>
                  <a:lnTo>
                    <a:pt x="1513" y="533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14" y="7425"/>
                  </a:lnTo>
                  <a:lnTo>
                    <a:pt x="0" y="7663"/>
                  </a:lnTo>
                  <a:lnTo>
                    <a:pt x="0" y="7663"/>
                  </a:lnTo>
                  <a:lnTo>
                    <a:pt x="14" y="7874"/>
                  </a:lnTo>
                  <a:lnTo>
                    <a:pt x="42" y="8084"/>
                  </a:lnTo>
                  <a:lnTo>
                    <a:pt x="84" y="8280"/>
                  </a:lnTo>
                  <a:lnTo>
                    <a:pt x="140" y="8476"/>
                  </a:lnTo>
                  <a:lnTo>
                    <a:pt x="210" y="8672"/>
                  </a:lnTo>
                  <a:lnTo>
                    <a:pt x="294" y="8854"/>
                  </a:lnTo>
                  <a:lnTo>
                    <a:pt x="392" y="9022"/>
                  </a:lnTo>
                  <a:lnTo>
                    <a:pt x="505" y="9190"/>
                  </a:lnTo>
                  <a:lnTo>
                    <a:pt x="617" y="9359"/>
                  </a:lnTo>
                  <a:lnTo>
                    <a:pt x="757" y="9499"/>
                  </a:lnTo>
                  <a:lnTo>
                    <a:pt x="911" y="9639"/>
                  </a:lnTo>
                  <a:lnTo>
                    <a:pt x="1065" y="9765"/>
                  </a:lnTo>
                  <a:lnTo>
                    <a:pt x="1233" y="9877"/>
                  </a:lnTo>
                  <a:lnTo>
                    <a:pt x="1415" y="9989"/>
                  </a:lnTo>
                  <a:lnTo>
                    <a:pt x="1611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356" y="12721"/>
                  </a:lnTo>
                  <a:lnTo>
                    <a:pt x="12356" y="12721"/>
                  </a:lnTo>
                  <a:lnTo>
                    <a:pt x="12146" y="12665"/>
                  </a:lnTo>
                  <a:lnTo>
                    <a:pt x="11950" y="12581"/>
                  </a:lnTo>
                  <a:lnTo>
                    <a:pt x="11768" y="12483"/>
                  </a:lnTo>
                  <a:lnTo>
                    <a:pt x="11586" y="12371"/>
                  </a:lnTo>
                  <a:lnTo>
                    <a:pt x="11418" y="12245"/>
                  </a:lnTo>
                  <a:lnTo>
                    <a:pt x="11264" y="12104"/>
                  </a:lnTo>
                  <a:lnTo>
                    <a:pt x="11123" y="11950"/>
                  </a:lnTo>
                  <a:lnTo>
                    <a:pt x="10983" y="11796"/>
                  </a:lnTo>
                  <a:lnTo>
                    <a:pt x="10871" y="11628"/>
                  </a:lnTo>
                  <a:lnTo>
                    <a:pt x="10759" y="11446"/>
                  </a:lnTo>
                  <a:lnTo>
                    <a:pt x="10661" y="11250"/>
                  </a:lnTo>
                  <a:lnTo>
                    <a:pt x="10591" y="11054"/>
                  </a:lnTo>
                  <a:lnTo>
                    <a:pt x="10521" y="10844"/>
                  </a:lnTo>
                  <a:lnTo>
                    <a:pt x="10479" y="10633"/>
                  </a:lnTo>
                  <a:lnTo>
                    <a:pt x="10451" y="10423"/>
                  </a:lnTo>
                  <a:lnTo>
                    <a:pt x="10451" y="10199"/>
                  </a:lnTo>
                  <a:lnTo>
                    <a:pt x="10451" y="10199"/>
                  </a:lnTo>
                  <a:lnTo>
                    <a:pt x="10451" y="9961"/>
                  </a:lnTo>
                  <a:lnTo>
                    <a:pt x="10927" y="4904"/>
                  </a:lnTo>
                  <a:lnTo>
                    <a:pt x="10927" y="4904"/>
                  </a:lnTo>
                  <a:lnTo>
                    <a:pt x="10969" y="4652"/>
                  </a:lnTo>
                  <a:lnTo>
                    <a:pt x="11025" y="4413"/>
                  </a:lnTo>
                  <a:lnTo>
                    <a:pt x="11109" y="4189"/>
                  </a:lnTo>
                  <a:lnTo>
                    <a:pt x="11208" y="3965"/>
                  </a:lnTo>
                  <a:lnTo>
                    <a:pt x="11320" y="3755"/>
                  </a:lnTo>
                  <a:lnTo>
                    <a:pt x="11460" y="3559"/>
                  </a:lnTo>
                  <a:lnTo>
                    <a:pt x="11614" y="3377"/>
                  </a:lnTo>
                  <a:lnTo>
                    <a:pt x="11782" y="3209"/>
                  </a:lnTo>
                  <a:lnTo>
                    <a:pt x="11964" y="3054"/>
                  </a:lnTo>
                  <a:lnTo>
                    <a:pt x="12160" y="2928"/>
                  </a:lnTo>
                  <a:lnTo>
                    <a:pt x="12356" y="2802"/>
                  </a:lnTo>
                  <a:lnTo>
                    <a:pt x="12580" y="2704"/>
                  </a:lnTo>
                  <a:lnTo>
                    <a:pt x="12805" y="2634"/>
                  </a:lnTo>
                  <a:lnTo>
                    <a:pt x="13043" y="2578"/>
                  </a:lnTo>
                  <a:lnTo>
                    <a:pt x="13295" y="2536"/>
                  </a:lnTo>
                  <a:lnTo>
                    <a:pt x="13547" y="2522"/>
                  </a:lnTo>
                  <a:lnTo>
                    <a:pt x="37237" y="2522"/>
                  </a:lnTo>
                  <a:lnTo>
                    <a:pt x="37237" y="2522"/>
                  </a:lnTo>
                  <a:lnTo>
                    <a:pt x="37447" y="2536"/>
                  </a:lnTo>
                  <a:lnTo>
                    <a:pt x="37643" y="2564"/>
                  </a:lnTo>
                  <a:lnTo>
                    <a:pt x="27528" y="113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lnTo>
                    <a:pt x="26800" y="0"/>
                  </a:lnTo>
                  <a:lnTo>
                    <a:pt x="3110" y="0"/>
                  </a:lnTo>
                  <a:lnTo>
                    <a:pt x="3110" y="0"/>
                  </a:lnTo>
                  <a:lnTo>
                    <a:pt x="30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9"/>
            <p:cNvSpPr/>
            <p:nvPr/>
          </p:nvSpPr>
          <p:spPr>
            <a:xfrm>
              <a:off x="3496000" y="4190825"/>
              <a:ext cx="687875" cy="254975"/>
            </a:xfrm>
            <a:custGeom>
              <a:rect b="b" l="l" r="r" t="t"/>
              <a:pathLst>
                <a:path extrusionOk="0" h="10199" w="27515">
                  <a:moveTo>
                    <a:pt x="25287" y="0"/>
                  </a:moveTo>
                  <a:lnTo>
                    <a:pt x="25572" y="61"/>
                  </a:lnTo>
                  <a:lnTo>
                    <a:pt x="25572" y="61"/>
                  </a:lnTo>
                  <a:lnTo>
                    <a:pt x="25511" y="42"/>
                  </a:lnTo>
                  <a:lnTo>
                    <a:pt x="25287" y="0"/>
                  </a:lnTo>
                  <a:close/>
                  <a:moveTo>
                    <a:pt x="25572" y="61"/>
                  </a:moveTo>
                  <a:lnTo>
                    <a:pt x="25666" y="91"/>
                  </a:lnTo>
                  <a:lnTo>
                    <a:pt x="25666" y="91"/>
                  </a:lnTo>
                  <a:lnTo>
                    <a:pt x="25651" y="84"/>
                  </a:lnTo>
                  <a:lnTo>
                    <a:pt x="25679" y="84"/>
                  </a:lnTo>
                  <a:lnTo>
                    <a:pt x="25572" y="61"/>
                  </a:lnTo>
                  <a:close/>
                  <a:moveTo>
                    <a:pt x="25666" y="91"/>
                  </a:moveTo>
                  <a:lnTo>
                    <a:pt x="25847" y="168"/>
                  </a:lnTo>
                  <a:lnTo>
                    <a:pt x="26043" y="252"/>
                  </a:lnTo>
                  <a:lnTo>
                    <a:pt x="26225" y="350"/>
                  </a:lnTo>
                  <a:lnTo>
                    <a:pt x="26408" y="462"/>
                  </a:lnTo>
                  <a:lnTo>
                    <a:pt x="26562" y="589"/>
                  </a:lnTo>
                  <a:lnTo>
                    <a:pt x="26716" y="729"/>
                  </a:lnTo>
                  <a:lnTo>
                    <a:pt x="26856" y="883"/>
                  </a:lnTo>
                  <a:lnTo>
                    <a:pt x="26982" y="1051"/>
                  </a:lnTo>
                  <a:lnTo>
                    <a:pt x="27108" y="1219"/>
                  </a:lnTo>
                  <a:lnTo>
                    <a:pt x="27206" y="1387"/>
                  </a:lnTo>
                  <a:lnTo>
                    <a:pt x="27290" y="1583"/>
                  </a:lnTo>
                  <a:lnTo>
                    <a:pt x="27360" y="1779"/>
                  </a:lnTo>
                  <a:lnTo>
                    <a:pt x="27416" y="1975"/>
                  </a:lnTo>
                  <a:lnTo>
                    <a:pt x="27458" y="2172"/>
                  </a:lnTo>
                  <a:lnTo>
                    <a:pt x="27486" y="2382"/>
                  </a:lnTo>
                  <a:lnTo>
                    <a:pt x="27500" y="2592"/>
                  </a:lnTo>
                  <a:lnTo>
                    <a:pt x="27486" y="2844"/>
                  </a:lnTo>
                  <a:lnTo>
                    <a:pt x="27010" y="7901"/>
                  </a:lnTo>
                  <a:lnTo>
                    <a:pt x="26982" y="8125"/>
                  </a:lnTo>
                  <a:lnTo>
                    <a:pt x="26926" y="8350"/>
                  </a:lnTo>
                  <a:lnTo>
                    <a:pt x="26856" y="8574"/>
                  </a:lnTo>
                  <a:lnTo>
                    <a:pt x="26772" y="8770"/>
                  </a:lnTo>
                  <a:lnTo>
                    <a:pt x="26870" y="8560"/>
                  </a:lnTo>
                  <a:lnTo>
                    <a:pt x="26940" y="8350"/>
                  </a:lnTo>
                  <a:lnTo>
                    <a:pt x="26996" y="8111"/>
                  </a:lnTo>
                  <a:lnTo>
                    <a:pt x="27024" y="7887"/>
                  </a:lnTo>
                  <a:lnTo>
                    <a:pt x="27500" y="2830"/>
                  </a:lnTo>
                  <a:lnTo>
                    <a:pt x="27514" y="2592"/>
                  </a:lnTo>
                  <a:lnTo>
                    <a:pt x="27500" y="2354"/>
                  </a:lnTo>
                  <a:lnTo>
                    <a:pt x="27458" y="2116"/>
                  </a:lnTo>
                  <a:lnTo>
                    <a:pt x="27416" y="1877"/>
                  </a:lnTo>
                  <a:lnTo>
                    <a:pt x="27332" y="1653"/>
                  </a:lnTo>
                  <a:lnTo>
                    <a:pt x="27248" y="1443"/>
                  </a:lnTo>
                  <a:lnTo>
                    <a:pt x="27136" y="1247"/>
                  </a:lnTo>
                  <a:lnTo>
                    <a:pt x="27010" y="1051"/>
                  </a:lnTo>
                  <a:lnTo>
                    <a:pt x="26870" y="869"/>
                  </a:lnTo>
                  <a:lnTo>
                    <a:pt x="26716" y="701"/>
                  </a:lnTo>
                  <a:lnTo>
                    <a:pt x="26548" y="560"/>
                  </a:lnTo>
                  <a:lnTo>
                    <a:pt x="26352" y="420"/>
                  </a:lnTo>
                  <a:lnTo>
                    <a:pt x="26169" y="294"/>
                  </a:lnTo>
                  <a:lnTo>
                    <a:pt x="25959" y="196"/>
                  </a:lnTo>
                  <a:lnTo>
                    <a:pt x="25735" y="112"/>
                  </a:lnTo>
                  <a:lnTo>
                    <a:pt x="25666" y="91"/>
                  </a:lnTo>
                  <a:close/>
                  <a:moveTo>
                    <a:pt x="26772" y="8770"/>
                  </a:moveTo>
                  <a:lnTo>
                    <a:pt x="26660" y="8980"/>
                  </a:lnTo>
                  <a:lnTo>
                    <a:pt x="26548" y="9162"/>
                  </a:lnTo>
                  <a:lnTo>
                    <a:pt x="26674" y="8966"/>
                  </a:lnTo>
                  <a:lnTo>
                    <a:pt x="26772" y="8770"/>
                  </a:lnTo>
                  <a:close/>
                  <a:moveTo>
                    <a:pt x="0" y="10157"/>
                  </a:moveTo>
                  <a:lnTo>
                    <a:pt x="84" y="10185"/>
                  </a:lnTo>
                  <a:lnTo>
                    <a:pt x="154" y="10199"/>
                  </a:lnTo>
                  <a:lnTo>
                    <a:pt x="154" y="10199"/>
                  </a:lnTo>
                  <a:lnTo>
                    <a:pt x="0" y="10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9"/>
            <p:cNvSpPr/>
            <p:nvPr/>
          </p:nvSpPr>
          <p:spPr>
            <a:xfrm>
              <a:off x="3496000" y="4444725"/>
              <a:ext cx="3875" cy="1075"/>
            </a:xfrm>
            <a:custGeom>
              <a:rect b="b" l="l" r="r" t="t"/>
              <a:pathLst>
                <a:path extrusionOk="0" fill="none" h="43" w="155">
                  <a:moveTo>
                    <a:pt x="0" y="1"/>
                  </a:moveTo>
                  <a:lnTo>
                    <a:pt x="0" y="1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84" y="2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9"/>
            <p:cNvSpPr/>
            <p:nvPr/>
          </p:nvSpPr>
          <p:spPr>
            <a:xfrm>
              <a:off x="4128150" y="4190825"/>
              <a:ext cx="55725" cy="237475"/>
            </a:xfrm>
            <a:custGeom>
              <a:rect b="b" l="l" r="r" t="t"/>
              <a:pathLst>
                <a:path extrusionOk="0" fill="none" h="9499" w="2229">
                  <a:moveTo>
                    <a:pt x="1" y="0"/>
                  </a:moveTo>
                  <a:lnTo>
                    <a:pt x="393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561" y="168"/>
                  </a:lnTo>
                  <a:lnTo>
                    <a:pt x="757" y="252"/>
                  </a:lnTo>
                  <a:lnTo>
                    <a:pt x="939" y="350"/>
                  </a:lnTo>
                  <a:lnTo>
                    <a:pt x="1122" y="462"/>
                  </a:lnTo>
                  <a:lnTo>
                    <a:pt x="1276" y="589"/>
                  </a:lnTo>
                  <a:lnTo>
                    <a:pt x="1430" y="729"/>
                  </a:lnTo>
                  <a:lnTo>
                    <a:pt x="1570" y="883"/>
                  </a:lnTo>
                  <a:lnTo>
                    <a:pt x="1696" y="1051"/>
                  </a:lnTo>
                  <a:lnTo>
                    <a:pt x="1822" y="1219"/>
                  </a:lnTo>
                  <a:lnTo>
                    <a:pt x="1920" y="1387"/>
                  </a:lnTo>
                  <a:lnTo>
                    <a:pt x="2004" y="1583"/>
                  </a:lnTo>
                  <a:lnTo>
                    <a:pt x="2074" y="1779"/>
                  </a:lnTo>
                  <a:lnTo>
                    <a:pt x="2130" y="1975"/>
                  </a:lnTo>
                  <a:lnTo>
                    <a:pt x="2172" y="2172"/>
                  </a:lnTo>
                  <a:lnTo>
                    <a:pt x="2200" y="2382"/>
                  </a:lnTo>
                  <a:lnTo>
                    <a:pt x="2214" y="2592"/>
                  </a:lnTo>
                  <a:lnTo>
                    <a:pt x="2214" y="2592"/>
                  </a:lnTo>
                  <a:lnTo>
                    <a:pt x="2200" y="2844"/>
                  </a:lnTo>
                  <a:lnTo>
                    <a:pt x="1724" y="7901"/>
                  </a:lnTo>
                  <a:lnTo>
                    <a:pt x="1724" y="7901"/>
                  </a:lnTo>
                  <a:lnTo>
                    <a:pt x="1696" y="8125"/>
                  </a:lnTo>
                  <a:lnTo>
                    <a:pt x="1640" y="8350"/>
                  </a:lnTo>
                  <a:lnTo>
                    <a:pt x="1570" y="8574"/>
                  </a:lnTo>
                  <a:lnTo>
                    <a:pt x="1486" y="8770"/>
                  </a:lnTo>
                  <a:lnTo>
                    <a:pt x="1374" y="8980"/>
                  </a:lnTo>
                  <a:lnTo>
                    <a:pt x="1262" y="9162"/>
                  </a:lnTo>
                  <a:lnTo>
                    <a:pt x="1122" y="9330"/>
                  </a:lnTo>
                  <a:lnTo>
                    <a:pt x="967" y="9498"/>
                  </a:lnTo>
                  <a:lnTo>
                    <a:pt x="967" y="9498"/>
                  </a:lnTo>
                  <a:lnTo>
                    <a:pt x="1122" y="9330"/>
                  </a:lnTo>
                  <a:lnTo>
                    <a:pt x="1262" y="9162"/>
                  </a:lnTo>
                  <a:lnTo>
                    <a:pt x="1388" y="8966"/>
                  </a:lnTo>
                  <a:lnTo>
                    <a:pt x="1486" y="8770"/>
                  </a:lnTo>
                  <a:lnTo>
                    <a:pt x="1584" y="8560"/>
                  </a:lnTo>
                  <a:lnTo>
                    <a:pt x="1654" y="8350"/>
                  </a:lnTo>
                  <a:lnTo>
                    <a:pt x="1710" y="8111"/>
                  </a:lnTo>
                  <a:lnTo>
                    <a:pt x="1738" y="7887"/>
                  </a:lnTo>
                  <a:lnTo>
                    <a:pt x="2214" y="2830"/>
                  </a:lnTo>
                  <a:lnTo>
                    <a:pt x="2214" y="2830"/>
                  </a:lnTo>
                  <a:lnTo>
                    <a:pt x="2228" y="2592"/>
                  </a:lnTo>
                  <a:lnTo>
                    <a:pt x="2228" y="2592"/>
                  </a:lnTo>
                  <a:lnTo>
                    <a:pt x="2214" y="2354"/>
                  </a:lnTo>
                  <a:lnTo>
                    <a:pt x="2172" y="2116"/>
                  </a:lnTo>
                  <a:lnTo>
                    <a:pt x="2130" y="1877"/>
                  </a:lnTo>
                  <a:lnTo>
                    <a:pt x="2046" y="1653"/>
                  </a:lnTo>
                  <a:lnTo>
                    <a:pt x="1962" y="1443"/>
                  </a:lnTo>
                  <a:lnTo>
                    <a:pt x="1850" y="1247"/>
                  </a:lnTo>
                  <a:lnTo>
                    <a:pt x="1724" y="1051"/>
                  </a:lnTo>
                  <a:lnTo>
                    <a:pt x="1584" y="869"/>
                  </a:lnTo>
                  <a:lnTo>
                    <a:pt x="1430" y="701"/>
                  </a:lnTo>
                  <a:lnTo>
                    <a:pt x="1262" y="560"/>
                  </a:lnTo>
                  <a:lnTo>
                    <a:pt x="1066" y="420"/>
                  </a:lnTo>
                  <a:lnTo>
                    <a:pt x="883" y="294"/>
                  </a:lnTo>
                  <a:lnTo>
                    <a:pt x="673" y="196"/>
                  </a:lnTo>
                  <a:lnTo>
                    <a:pt x="449" y="112"/>
                  </a:lnTo>
                  <a:lnTo>
                    <a:pt x="225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9"/>
            <p:cNvSpPr/>
            <p:nvPr/>
          </p:nvSpPr>
          <p:spPr>
            <a:xfrm>
              <a:off x="3448375" y="4189775"/>
              <a:ext cx="735150" cy="257775"/>
            </a:xfrm>
            <a:custGeom>
              <a:rect b="b" l="l" r="r" t="t"/>
              <a:pathLst>
                <a:path extrusionOk="0" h="10311" w="29406">
                  <a:moveTo>
                    <a:pt x="26996" y="4623"/>
                  </a:moveTo>
                  <a:lnTo>
                    <a:pt x="27066" y="4651"/>
                  </a:lnTo>
                  <a:lnTo>
                    <a:pt x="27122" y="4679"/>
                  </a:lnTo>
                  <a:lnTo>
                    <a:pt x="27164" y="4721"/>
                  </a:lnTo>
                  <a:lnTo>
                    <a:pt x="27206" y="4763"/>
                  </a:lnTo>
                  <a:lnTo>
                    <a:pt x="27248" y="4819"/>
                  </a:lnTo>
                  <a:lnTo>
                    <a:pt x="27262" y="4889"/>
                  </a:lnTo>
                  <a:lnTo>
                    <a:pt x="27276" y="4959"/>
                  </a:lnTo>
                  <a:lnTo>
                    <a:pt x="27276" y="5015"/>
                  </a:lnTo>
                  <a:lnTo>
                    <a:pt x="27164" y="6108"/>
                  </a:lnTo>
                  <a:lnTo>
                    <a:pt x="27136" y="6192"/>
                  </a:lnTo>
                  <a:lnTo>
                    <a:pt x="27108" y="6262"/>
                  </a:lnTo>
                  <a:lnTo>
                    <a:pt x="27066" y="6332"/>
                  </a:lnTo>
                  <a:lnTo>
                    <a:pt x="27010" y="6388"/>
                  </a:lnTo>
                  <a:lnTo>
                    <a:pt x="26940" y="6444"/>
                  </a:lnTo>
                  <a:lnTo>
                    <a:pt x="26870" y="6472"/>
                  </a:lnTo>
                  <a:lnTo>
                    <a:pt x="26786" y="6500"/>
                  </a:lnTo>
                  <a:lnTo>
                    <a:pt x="22737" y="6500"/>
                  </a:lnTo>
                  <a:lnTo>
                    <a:pt x="22667" y="6472"/>
                  </a:lnTo>
                  <a:lnTo>
                    <a:pt x="22611" y="6444"/>
                  </a:lnTo>
                  <a:lnTo>
                    <a:pt x="22569" y="6402"/>
                  </a:lnTo>
                  <a:lnTo>
                    <a:pt x="22527" y="6360"/>
                  </a:lnTo>
                  <a:lnTo>
                    <a:pt x="22485" y="6304"/>
                  </a:lnTo>
                  <a:lnTo>
                    <a:pt x="22471" y="6234"/>
                  </a:lnTo>
                  <a:lnTo>
                    <a:pt x="22457" y="6164"/>
                  </a:lnTo>
                  <a:lnTo>
                    <a:pt x="22457" y="6108"/>
                  </a:lnTo>
                  <a:lnTo>
                    <a:pt x="22569" y="5015"/>
                  </a:lnTo>
                  <a:lnTo>
                    <a:pt x="22597" y="4931"/>
                  </a:lnTo>
                  <a:lnTo>
                    <a:pt x="22625" y="4861"/>
                  </a:lnTo>
                  <a:lnTo>
                    <a:pt x="22667" y="4791"/>
                  </a:lnTo>
                  <a:lnTo>
                    <a:pt x="22723" y="4735"/>
                  </a:lnTo>
                  <a:lnTo>
                    <a:pt x="22793" y="4693"/>
                  </a:lnTo>
                  <a:lnTo>
                    <a:pt x="22863" y="4651"/>
                  </a:lnTo>
                  <a:lnTo>
                    <a:pt x="22933" y="4637"/>
                  </a:lnTo>
                  <a:lnTo>
                    <a:pt x="23017" y="4623"/>
                  </a:lnTo>
                  <a:close/>
                  <a:moveTo>
                    <a:pt x="17497" y="2984"/>
                  </a:moveTo>
                  <a:lnTo>
                    <a:pt x="17736" y="2998"/>
                  </a:lnTo>
                  <a:lnTo>
                    <a:pt x="17960" y="3026"/>
                  </a:lnTo>
                  <a:lnTo>
                    <a:pt x="18170" y="3082"/>
                  </a:lnTo>
                  <a:lnTo>
                    <a:pt x="18380" y="3152"/>
                  </a:lnTo>
                  <a:lnTo>
                    <a:pt x="18576" y="3250"/>
                  </a:lnTo>
                  <a:lnTo>
                    <a:pt x="18758" y="3348"/>
                  </a:lnTo>
                  <a:lnTo>
                    <a:pt x="18940" y="3488"/>
                  </a:lnTo>
                  <a:lnTo>
                    <a:pt x="19109" y="3628"/>
                  </a:lnTo>
                  <a:lnTo>
                    <a:pt x="19249" y="3783"/>
                  </a:lnTo>
                  <a:lnTo>
                    <a:pt x="19389" y="3951"/>
                  </a:lnTo>
                  <a:lnTo>
                    <a:pt x="19501" y="4133"/>
                  </a:lnTo>
                  <a:lnTo>
                    <a:pt x="19613" y="4329"/>
                  </a:lnTo>
                  <a:lnTo>
                    <a:pt x="19683" y="4539"/>
                  </a:lnTo>
                  <a:lnTo>
                    <a:pt x="19753" y="4749"/>
                  </a:lnTo>
                  <a:lnTo>
                    <a:pt x="19795" y="4973"/>
                  </a:lnTo>
                  <a:lnTo>
                    <a:pt x="19809" y="5198"/>
                  </a:lnTo>
                  <a:lnTo>
                    <a:pt x="19809" y="5380"/>
                  </a:lnTo>
                  <a:lnTo>
                    <a:pt x="19795" y="5576"/>
                  </a:lnTo>
                  <a:lnTo>
                    <a:pt x="19753" y="5842"/>
                  </a:lnTo>
                  <a:lnTo>
                    <a:pt x="19683" y="6108"/>
                  </a:lnTo>
                  <a:lnTo>
                    <a:pt x="19585" y="6360"/>
                  </a:lnTo>
                  <a:lnTo>
                    <a:pt x="19473" y="6598"/>
                  </a:lnTo>
                  <a:lnTo>
                    <a:pt x="19333" y="6823"/>
                  </a:lnTo>
                  <a:lnTo>
                    <a:pt x="19179" y="7033"/>
                  </a:lnTo>
                  <a:lnTo>
                    <a:pt x="19010" y="7229"/>
                  </a:lnTo>
                  <a:lnTo>
                    <a:pt x="18814" y="7411"/>
                  </a:lnTo>
                  <a:lnTo>
                    <a:pt x="18618" y="7579"/>
                  </a:lnTo>
                  <a:lnTo>
                    <a:pt x="18394" y="7719"/>
                  </a:lnTo>
                  <a:lnTo>
                    <a:pt x="18170" y="7859"/>
                  </a:lnTo>
                  <a:lnTo>
                    <a:pt x="17918" y="7957"/>
                  </a:lnTo>
                  <a:lnTo>
                    <a:pt x="17666" y="8041"/>
                  </a:lnTo>
                  <a:lnTo>
                    <a:pt x="17413" y="8111"/>
                  </a:lnTo>
                  <a:lnTo>
                    <a:pt x="17133" y="8153"/>
                  </a:lnTo>
                  <a:lnTo>
                    <a:pt x="16867" y="8167"/>
                  </a:lnTo>
                  <a:lnTo>
                    <a:pt x="16783" y="8167"/>
                  </a:lnTo>
                  <a:lnTo>
                    <a:pt x="16545" y="8153"/>
                  </a:lnTo>
                  <a:lnTo>
                    <a:pt x="16321" y="8125"/>
                  </a:lnTo>
                  <a:lnTo>
                    <a:pt x="16111" y="8069"/>
                  </a:lnTo>
                  <a:lnTo>
                    <a:pt x="15900" y="7985"/>
                  </a:lnTo>
                  <a:lnTo>
                    <a:pt x="15704" y="7901"/>
                  </a:lnTo>
                  <a:lnTo>
                    <a:pt x="15508" y="7789"/>
                  </a:lnTo>
                  <a:lnTo>
                    <a:pt x="15340" y="7663"/>
                  </a:lnTo>
                  <a:lnTo>
                    <a:pt x="15172" y="7509"/>
                  </a:lnTo>
                  <a:lnTo>
                    <a:pt x="15018" y="7355"/>
                  </a:lnTo>
                  <a:lnTo>
                    <a:pt x="14892" y="7187"/>
                  </a:lnTo>
                  <a:lnTo>
                    <a:pt x="14766" y="7005"/>
                  </a:lnTo>
                  <a:lnTo>
                    <a:pt x="14668" y="6809"/>
                  </a:lnTo>
                  <a:lnTo>
                    <a:pt x="14584" y="6598"/>
                  </a:lnTo>
                  <a:lnTo>
                    <a:pt x="14528" y="6388"/>
                  </a:lnTo>
                  <a:lnTo>
                    <a:pt x="14486" y="6164"/>
                  </a:lnTo>
                  <a:lnTo>
                    <a:pt x="14458" y="5926"/>
                  </a:lnTo>
                  <a:lnTo>
                    <a:pt x="14458" y="5744"/>
                  </a:lnTo>
                  <a:lnTo>
                    <a:pt x="14472" y="5576"/>
                  </a:lnTo>
                  <a:lnTo>
                    <a:pt x="14528" y="5296"/>
                  </a:lnTo>
                  <a:lnTo>
                    <a:pt x="14598" y="5029"/>
                  </a:lnTo>
                  <a:lnTo>
                    <a:pt x="14696" y="4791"/>
                  </a:lnTo>
                  <a:lnTo>
                    <a:pt x="14808" y="4539"/>
                  </a:lnTo>
                  <a:lnTo>
                    <a:pt x="14948" y="4315"/>
                  </a:lnTo>
                  <a:lnTo>
                    <a:pt x="15102" y="4105"/>
                  </a:lnTo>
                  <a:lnTo>
                    <a:pt x="15270" y="3909"/>
                  </a:lnTo>
                  <a:lnTo>
                    <a:pt x="15466" y="3727"/>
                  </a:lnTo>
                  <a:lnTo>
                    <a:pt x="15662" y="3558"/>
                  </a:lnTo>
                  <a:lnTo>
                    <a:pt x="15886" y="3418"/>
                  </a:lnTo>
                  <a:lnTo>
                    <a:pt x="16111" y="3292"/>
                  </a:lnTo>
                  <a:lnTo>
                    <a:pt x="16363" y="3180"/>
                  </a:lnTo>
                  <a:lnTo>
                    <a:pt x="16601" y="3096"/>
                  </a:lnTo>
                  <a:lnTo>
                    <a:pt x="16867" y="3040"/>
                  </a:lnTo>
                  <a:lnTo>
                    <a:pt x="17133" y="2998"/>
                  </a:lnTo>
                  <a:lnTo>
                    <a:pt x="17413" y="2984"/>
                  </a:lnTo>
                  <a:close/>
                  <a:moveTo>
                    <a:pt x="6080" y="7369"/>
                  </a:moveTo>
                  <a:lnTo>
                    <a:pt x="5940" y="8700"/>
                  </a:lnTo>
                  <a:lnTo>
                    <a:pt x="4567" y="8700"/>
                  </a:lnTo>
                  <a:lnTo>
                    <a:pt x="4707" y="7369"/>
                  </a:lnTo>
                  <a:close/>
                  <a:moveTo>
                    <a:pt x="7957" y="7369"/>
                  </a:moveTo>
                  <a:lnTo>
                    <a:pt x="7817" y="8700"/>
                  </a:lnTo>
                  <a:lnTo>
                    <a:pt x="6458" y="8700"/>
                  </a:lnTo>
                  <a:lnTo>
                    <a:pt x="6598" y="7369"/>
                  </a:lnTo>
                  <a:close/>
                  <a:moveTo>
                    <a:pt x="3096" y="0"/>
                  </a:moveTo>
                  <a:lnTo>
                    <a:pt x="2844" y="14"/>
                  </a:lnTo>
                  <a:lnTo>
                    <a:pt x="2592" y="56"/>
                  </a:lnTo>
                  <a:lnTo>
                    <a:pt x="2354" y="112"/>
                  </a:lnTo>
                  <a:lnTo>
                    <a:pt x="2129" y="182"/>
                  </a:lnTo>
                  <a:lnTo>
                    <a:pt x="1905" y="280"/>
                  </a:lnTo>
                  <a:lnTo>
                    <a:pt x="1709" y="406"/>
                  </a:lnTo>
                  <a:lnTo>
                    <a:pt x="1513" y="532"/>
                  </a:lnTo>
                  <a:lnTo>
                    <a:pt x="1331" y="687"/>
                  </a:lnTo>
                  <a:lnTo>
                    <a:pt x="1163" y="855"/>
                  </a:lnTo>
                  <a:lnTo>
                    <a:pt x="1009" y="1037"/>
                  </a:lnTo>
                  <a:lnTo>
                    <a:pt x="869" y="1233"/>
                  </a:lnTo>
                  <a:lnTo>
                    <a:pt x="757" y="1443"/>
                  </a:lnTo>
                  <a:lnTo>
                    <a:pt x="658" y="1667"/>
                  </a:lnTo>
                  <a:lnTo>
                    <a:pt x="574" y="1891"/>
                  </a:lnTo>
                  <a:lnTo>
                    <a:pt x="518" y="2130"/>
                  </a:lnTo>
                  <a:lnTo>
                    <a:pt x="476" y="2382"/>
                  </a:lnTo>
                  <a:lnTo>
                    <a:pt x="0" y="7439"/>
                  </a:lnTo>
                  <a:lnTo>
                    <a:pt x="0" y="7677"/>
                  </a:lnTo>
                  <a:lnTo>
                    <a:pt x="0" y="7901"/>
                  </a:lnTo>
                  <a:lnTo>
                    <a:pt x="28" y="8111"/>
                  </a:lnTo>
                  <a:lnTo>
                    <a:pt x="70" y="8322"/>
                  </a:lnTo>
                  <a:lnTo>
                    <a:pt x="140" y="8532"/>
                  </a:lnTo>
                  <a:lnTo>
                    <a:pt x="210" y="8728"/>
                  </a:lnTo>
                  <a:lnTo>
                    <a:pt x="308" y="8924"/>
                  </a:lnTo>
                  <a:lnTo>
                    <a:pt x="420" y="9106"/>
                  </a:lnTo>
                  <a:lnTo>
                    <a:pt x="532" y="9274"/>
                  </a:lnTo>
                  <a:lnTo>
                    <a:pt x="672" y="9428"/>
                  </a:lnTo>
                  <a:lnTo>
                    <a:pt x="813" y="9582"/>
                  </a:lnTo>
                  <a:lnTo>
                    <a:pt x="967" y="9723"/>
                  </a:lnTo>
                  <a:lnTo>
                    <a:pt x="1135" y="9849"/>
                  </a:lnTo>
                  <a:lnTo>
                    <a:pt x="1317" y="9961"/>
                  </a:lnTo>
                  <a:lnTo>
                    <a:pt x="1499" y="10059"/>
                  </a:lnTo>
                  <a:lnTo>
                    <a:pt x="1695" y="10143"/>
                  </a:lnTo>
                  <a:lnTo>
                    <a:pt x="1905" y="10199"/>
                  </a:lnTo>
                  <a:lnTo>
                    <a:pt x="1989" y="10227"/>
                  </a:lnTo>
                  <a:lnTo>
                    <a:pt x="2059" y="10241"/>
                  </a:lnTo>
                  <a:lnTo>
                    <a:pt x="2340" y="10283"/>
                  </a:lnTo>
                  <a:lnTo>
                    <a:pt x="2620" y="10311"/>
                  </a:lnTo>
                  <a:lnTo>
                    <a:pt x="26309" y="10311"/>
                  </a:lnTo>
                  <a:lnTo>
                    <a:pt x="26575" y="10297"/>
                  </a:lnTo>
                  <a:lnTo>
                    <a:pt x="26842" y="10255"/>
                  </a:lnTo>
                  <a:lnTo>
                    <a:pt x="27094" y="10185"/>
                  </a:lnTo>
                  <a:lnTo>
                    <a:pt x="27332" y="10101"/>
                  </a:lnTo>
                  <a:lnTo>
                    <a:pt x="27556" y="9989"/>
                  </a:lnTo>
                  <a:lnTo>
                    <a:pt x="27780" y="9863"/>
                  </a:lnTo>
                  <a:lnTo>
                    <a:pt x="27976" y="9708"/>
                  </a:lnTo>
                  <a:lnTo>
                    <a:pt x="28158" y="9540"/>
                  </a:lnTo>
                  <a:lnTo>
                    <a:pt x="28313" y="9372"/>
                  </a:lnTo>
                  <a:lnTo>
                    <a:pt x="28453" y="9204"/>
                  </a:lnTo>
                  <a:lnTo>
                    <a:pt x="28565" y="9022"/>
                  </a:lnTo>
                  <a:lnTo>
                    <a:pt x="28677" y="8812"/>
                  </a:lnTo>
                  <a:lnTo>
                    <a:pt x="28761" y="8616"/>
                  </a:lnTo>
                  <a:lnTo>
                    <a:pt x="28831" y="8392"/>
                  </a:lnTo>
                  <a:lnTo>
                    <a:pt x="28887" y="8167"/>
                  </a:lnTo>
                  <a:lnTo>
                    <a:pt x="28915" y="7943"/>
                  </a:lnTo>
                  <a:lnTo>
                    <a:pt x="29391" y="2886"/>
                  </a:lnTo>
                  <a:lnTo>
                    <a:pt x="29405" y="2634"/>
                  </a:lnTo>
                  <a:lnTo>
                    <a:pt x="29391" y="2424"/>
                  </a:lnTo>
                  <a:lnTo>
                    <a:pt x="29363" y="2214"/>
                  </a:lnTo>
                  <a:lnTo>
                    <a:pt x="29321" y="2017"/>
                  </a:lnTo>
                  <a:lnTo>
                    <a:pt x="29265" y="1821"/>
                  </a:lnTo>
                  <a:lnTo>
                    <a:pt x="29195" y="1625"/>
                  </a:lnTo>
                  <a:lnTo>
                    <a:pt x="29111" y="1429"/>
                  </a:lnTo>
                  <a:lnTo>
                    <a:pt x="29013" y="1261"/>
                  </a:lnTo>
                  <a:lnTo>
                    <a:pt x="28887" y="1093"/>
                  </a:lnTo>
                  <a:lnTo>
                    <a:pt x="28761" y="925"/>
                  </a:lnTo>
                  <a:lnTo>
                    <a:pt x="28621" y="771"/>
                  </a:lnTo>
                  <a:lnTo>
                    <a:pt x="28467" y="631"/>
                  </a:lnTo>
                  <a:lnTo>
                    <a:pt x="28313" y="504"/>
                  </a:lnTo>
                  <a:lnTo>
                    <a:pt x="28130" y="392"/>
                  </a:lnTo>
                  <a:lnTo>
                    <a:pt x="27948" y="294"/>
                  </a:lnTo>
                  <a:lnTo>
                    <a:pt x="27752" y="210"/>
                  </a:lnTo>
                  <a:lnTo>
                    <a:pt x="27556" y="126"/>
                  </a:lnTo>
                  <a:lnTo>
                    <a:pt x="27584" y="126"/>
                  </a:lnTo>
                  <a:lnTo>
                    <a:pt x="27192" y="42"/>
                  </a:lnTo>
                  <a:lnTo>
                    <a:pt x="26996" y="14"/>
                  </a:lnTo>
                  <a:lnTo>
                    <a:pt x="26786" y="0"/>
                  </a:lnTo>
                  <a:close/>
                </a:path>
              </a:pathLst>
            </a:custGeom>
            <a:solidFill>
              <a:srgbClr val="63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9"/>
            <p:cNvSpPr/>
            <p:nvPr/>
          </p:nvSpPr>
          <p:spPr>
            <a:xfrm>
              <a:off x="3562550" y="4373975"/>
              <a:ext cx="37850" cy="33300"/>
            </a:xfrm>
            <a:custGeom>
              <a:rect b="b" l="l" r="r" t="t"/>
              <a:pathLst>
                <a:path extrusionOk="0" fill="none" h="1332" w="1514">
                  <a:moveTo>
                    <a:pt x="0" y="1332"/>
                  </a:moveTo>
                  <a:lnTo>
                    <a:pt x="140" y="1"/>
                  </a:lnTo>
                  <a:lnTo>
                    <a:pt x="1513" y="1"/>
                  </a:lnTo>
                  <a:lnTo>
                    <a:pt x="1373" y="1332"/>
                  </a:lnTo>
                  <a:lnTo>
                    <a:pt x="0" y="13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9"/>
            <p:cNvSpPr/>
            <p:nvPr/>
          </p:nvSpPr>
          <p:spPr>
            <a:xfrm>
              <a:off x="3609825" y="4373975"/>
              <a:ext cx="37500" cy="33300"/>
            </a:xfrm>
            <a:custGeom>
              <a:rect b="b" l="l" r="r" t="t"/>
              <a:pathLst>
                <a:path extrusionOk="0" fill="none" h="1332" w="1500">
                  <a:moveTo>
                    <a:pt x="0" y="1332"/>
                  </a:moveTo>
                  <a:lnTo>
                    <a:pt x="140" y="1"/>
                  </a:lnTo>
                  <a:lnTo>
                    <a:pt x="1499" y="1"/>
                  </a:lnTo>
                  <a:lnTo>
                    <a:pt x="1359" y="1332"/>
                  </a:lnTo>
                  <a:lnTo>
                    <a:pt x="0" y="13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4009775" y="4305350"/>
              <a:ext cx="120500" cy="46950"/>
            </a:xfrm>
            <a:custGeom>
              <a:rect b="b" l="l" r="r" t="t"/>
              <a:pathLst>
                <a:path extrusionOk="0" fill="none" h="1878" w="4820">
                  <a:moveTo>
                    <a:pt x="351" y="1877"/>
                  </a:moveTo>
                  <a:lnTo>
                    <a:pt x="351" y="1877"/>
                  </a:lnTo>
                  <a:lnTo>
                    <a:pt x="281" y="1877"/>
                  </a:lnTo>
                  <a:lnTo>
                    <a:pt x="211" y="1849"/>
                  </a:lnTo>
                  <a:lnTo>
                    <a:pt x="155" y="1821"/>
                  </a:lnTo>
                  <a:lnTo>
                    <a:pt x="113" y="1779"/>
                  </a:lnTo>
                  <a:lnTo>
                    <a:pt x="71" y="1737"/>
                  </a:lnTo>
                  <a:lnTo>
                    <a:pt x="29" y="1681"/>
                  </a:lnTo>
                  <a:lnTo>
                    <a:pt x="15" y="1611"/>
                  </a:lnTo>
                  <a:lnTo>
                    <a:pt x="1" y="1541"/>
                  </a:lnTo>
                  <a:lnTo>
                    <a:pt x="1" y="1541"/>
                  </a:lnTo>
                  <a:lnTo>
                    <a:pt x="1" y="1485"/>
                  </a:lnTo>
                  <a:lnTo>
                    <a:pt x="113" y="392"/>
                  </a:lnTo>
                  <a:lnTo>
                    <a:pt x="113" y="392"/>
                  </a:lnTo>
                  <a:lnTo>
                    <a:pt x="141" y="308"/>
                  </a:lnTo>
                  <a:lnTo>
                    <a:pt x="169" y="238"/>
                  </a:lnTo>
                  <a:lnTo>
                    <a:pt x="211" y="168"/>
                  </a:lnTo>
                  <a:lnTo>
                    <a:pt x="267" y="112"/>
                  </a:lnTo>
                  <a:lnTo>
                    <a:pt x="337" y="70"/>
                  </a:lnTo>
                  <a:lnTo>
                    <a:pt x="407" y="28"/>
                  </a:lnTo>
                  <a:lnTo>
                    <a:pt x="477" y="14"/>
                  </a:lnTo>
                  <a:lnTo>
                    <a:pt x="561" y="0"/>
                  </a:lnTo>
                  <a:lnTo>
                    <a:pt x="4456" y="0"/>
                  </a:lnTo>
                  <a:lnTo>
                    <a:pt x="4456" y="0"/>
                  </a:lnTo>
                  <a:lnTo>
                    <a:pt x="4470" y="0"/>
                  </a:lnTo>
                  <a:lnTo>
                    <a:pt x="4470" y="0"/>
                  </a:lnTo>
                  <a:lnTo>
                    <a:pt x="4540" y="0"/>
                  </a:lnTo>
                  <a:lnTo>
                    <a:pt x="4610" y="28"/>
                  </a:lnTo>
                  <a:lnTo>
                    <a:pt x="4666" y="56"/>
                  </a:lnTo>
                  <a:lnTo>
                    <a:pt x="4708" y="98"/>
                  </a:lnTo>
                  <a:lnTo>
                    <a:pt x="4750" y="140"/>
                  </a:lnTo>
                  <a:lnTo>
                    <a:pt x="4792" y="196"/>
                  </a:lnTo>
                  <a:lnTo>
                    <a:pt x="4806" y="266"/>
                  </a:lnTo>
                  <a:lnTo>
                    <a:pt x="4820" y="336"/>
                  </a:lnTo>
                  <a:lnTo>
                    <a:pt x="4820" y="336"/>
                  </a:lnTo>
                  <a:lnTo>
                    <a:pt x="4820" y="392"/>
                  </a:lnTo>
                  <a:lnTo>
                    <a:pt x="4708" y="1485"/>
                  </a:lnTo>
                  <a:lnTo>
                    <a:pt x="4708" y="1485"/>
                  </a:lnTo>
                  <a:lnTo>
                    <a:pt x="4680" y="1569"/>
                  </a:lnTo>
                  <a:lnTo>
                    <a:pt x="4652" y="1639"/>
                  </a:lnTo>
                  <a:lnTo>
                    <a:pt x="4610" y="1709"/>
                  </a:lnTo>
                  <a:lnTo>
                    <a:pt x="4554" y="1765"/>
                  </a:lnTo>
                  <a:lnTo>
                    <a:pt x="4484" y="1821"/>
                  </a:lnTo>
                  <a:lnTo>
                    <a:pt x="4414" y="1849"/>
                  </a:lnTo>
                  <a:lnTo>
                    <a:pt x="4330" y="1877"/>
                  </a:lnTo>
                  <a:lnTo>
                    <a:pt x="4260" y="1877"/>
                  </a:lnTo>
                  <a:lnTo>
                    <a:pt x="4260" y="1877"/>
                  </a:lnTo>
                  <a:lnTo>
                    <a:pt x="4232" y="1877"/>
                  </a:lnTo>
                  <a:lnTo>
                    <a:pt x="365" y="1877"/>
                  </a:lnTo>
                  <a:lnTo>
                    <a:pt x="365" y="1877"/>
                  </a:lnTo>
                  <a:lnTo>
                    <a:pt x="351" y="18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3809800" y="4264375"/>
              <a:ext cx="133800" cy="129600"/>
            </a:xfrm>
            <a:custGeom>
              <a:rect b="b" l="l" r="r" t="t"/>
              <a:pathLst>
                <a:path extrusionOk="0" fill="none" h="5184" w="5352">
                  <a:moveTo>
                    <a:pt x="2326" y="5183"/>
                  </a:moveTo>
                  <a:lnTo>
                    <a:pt x="2326" y="5183"/>
                  </a:lnTo>
                  <a:lnTo>
                    <a:pt x="2088" y="5169"/>
                  </a:lnTo>
                  <a:lnTo>
                    <a:pt x="1864" y="5141"/>
                  </a:lnTo>
                  <a:lnTo>
                    <a:pt x="1654" y="5085"/>
                  </a:lnTo>
                  <a:lnTo>
                    <a:pt x="1443" y="5001"/>
                  </a:lnTo>
                  <a:lnTo>
                    <a:pt x="1247" y="4917"/>
                  </a:lnTo>
                  <a:lnTo>
                    <a:pt x="1051" y="4805"/>
                  </a:lnTo>
                  <a:lnTo>
                    <a:pt x="883" y="4679"/>
                  </a:lnTo>
                  <a:lnTo>
                    <a:pt x="715" y="4525"/>
                  </a:lnTo>
                  <a:lnTo>
                    <a:pt x="561" y="4371"/>
                  </a:lnTo>
                  <a:lnTo>
                    <a:pt x="435" y="4203"/>
                  </a:lnTo>
                  <a:lnTo>
                    <a:pt x="309" y="4021"/>
                  </a:lnTo>
                  <a:lnTo>
                    <a:pt x="211" y="3825"/>
                  </a:lnTo>
                  <a:lnTo>
                    <a:pt x="127" y="3614"/>
                  </a:lnTo>
                  <a:lnTo>
                    <a:pt x="71" y="3404"/>
                  </a:lnTo>
                  <a:lnTo>
                    <a:pt x="29" y="3180"/>
                  </a:lnTo>
                  <a:lnTo>
                    <a:pt x="1" y="2942"/>
                  </a:lnTo>
                  <a:lnTo>
                    <a:pt x="1" y="2942"/>
                  </a:lnTo>
                  <a:lnTo>
                    <a:pt x="1" y="2760"/>
                  </a:lnTo>
                  <a:lnTo>
                    <a:pt x="15" y="2592"/>
                  </a:lnTo>
                  <a:lnTo>
                    <a:pt x="15" y="2592"/>
                  </a:lnTo>
                  <a:lnTo>
                    <a:pt x="71" y="2312"/>
                  </a:lnTo>
                  <a:lnTo>
                    <a:pt x="141" y="2045"/>
                  </a:lnTo>
                  <a:lnTo>
                    <a:pt x="239" y="1807"/>
                  </a:lnTo>
                  <a:lnTo>
                    <a:pt x="351" y="1555"/>
                  </a:lnTo>
                  <a:lnTo>
                    <a:pt x="491" y="1331"/>
                  </a:lnTo>
                  <a:lnTo>
                    <a:pt x="645" y="1121"/>
                  </a:lnTo>
                  <a:lnTo>
                    <a:pt x="813" y="925"/>
                  </a:lnTo>
                  <a:lnTo>
                    <a:pt x="1009" y="743"/>
                  </a:lnTo>
                  <a:lnTo>
                    <a:pt x="1205" y="574"/>
                  </a:lnTo>
                  <a:lnTo>
                    <a:pt x="1429" y="434"/>
                  </a:lnTo>
                  <a:lnTo>
                    <a:pt x="1654" y="308"/>
                  </a:lnTo>
                  <a:lnTo>
                    <a:pt x="1906" y="196"/>
                  </a:lnTo>
                  <a:lnTo>
                    <a:pt x="2144" y="112"/>
                  </a:lnTo>
                  <a:lnTo>
                    <a:pt x="2410" y="56"/>
                  </a:lnTo>
                  <a:lnTo>
                    <a:pt x="2676" y="14"/>
                  </a:lnTo>
                  <a:lnTo>
                    <a:pt x="2956" y="0"/>
                  </a:lnTo>
                  <a:lnTo>
                    <a:pt x="2956" y="0"/>
                  </a:lnTo>
                  <a:lnTo>
                    <a:pt x="3040" y="0"/>
                  </a:lnTo>
                  <a:lnTo>
                    <a:pt x="3040" y="0"/>
                  </a:lnTo>
                  <a:lnTo>
                    <a:pt x="3279" y="14"/>
                  </a:lnTo>
                  <a:lnTo>
                    <a:pt x="3503" y="42"/>
                  </a:lnTo>
                  <a:lnTo>
                    <a:pt x="3713" y="98"/>
                  </a:lnTo>
                  <a:lnTo>
                    <a:pt x="3923" y="168"/>
                  </a:lnTo>
                  <a:lnTo>
                    <a:pt x="4119" y="266"/>
                  </a:lnTo>
                  <a:lnTo>
                    <a:pt x="4301" y="364"/>
                  </a:lnTo>
                  <a:lnTo>
                    <a:pt x="4483" y="504"/>
                  </a:lnTo>
                  <a:lnTo>
                    <a:pt x="4652" y="644"/>
                  </a:lnTo>
                  <a:lnTo>
                    <a:pt x="4792" y="799"/>
                  </a:lnTo>
                  <a:lnTo>
                    <a:pt x="4932" y="967"/>
                  </a:lnTo>
                  <a:lnTo>
                    <a:pt x="5044" y="1149"/>
                  </a:lnTo>
                  <a:lnTo>
                    <a:pt x="5156" y="1345"/>
                  </a:lnTo>
                  <a:lnTo>
                    <a:pt x="5226" y="1555"/>
                  </a:lnTo>
                  <a:lnTo>
                    <a:pt x="5296" y="1765"/>
                  </a:lnTo>
                  <a:lnTo>
                    <a:pt x="5338" y="1989"/>
                  </a:lnTo>
                  <a:lnTo>
                    <a:pt x="5352" y="2214"/>
                  </a:lnTo>
                  <a:lnTo>
                    <a:pt x="5352" y="2214"/>
                  </a:lnTo>
                  <a:lnTo>
                    <a:pt x="5352" y="2396"/>
                  </a:lnTo>
                  <a:lnTo>
                    <a:pt x="5338" y="2592"/>
                  </a:lnTo>
                  <a:lnTo>
                    <a:pt x="5338" y="2592"/>
                  </a:lnTo>
                  <a:lnTo>
                    <a:pt x="5296" y="2858"/>
                  </a:lnTo>
                  <a:lnTo>
                    <a:pt x="5226" y="3124"/>
                  </a:lnTo>
                  <a:lnTo>
                    <a:pt x="5128" y="3376"/>
                  </a:lnTo>
                  <a:lnTo>
                    <a:pt x="5016" y="3614"/>
                  </a:lnTo>
                  <a:lnTo>
                    <a:pt x="4876" y="3839"/>
                  </a:lnTo>
                  <a:lnTo>
                    <a:pt x="4722" y="4049"/>
                  </a:lnTo>
                  <a:lnTo>
                    <a:pt x="4553" y="4245"/>
                  </a:lnTo>
                  <a:lnTo>
                    <a:pt x="4357" y="4427"/>
                  </a:lnTo>
                  <a:lnTo>
                    <a:pt x="4161" y="4595"/>
                  </a:lnTo>
                  <a:lnTo>
                    <a:pt x="3937" y="4735"/>
                  </a:lnTo>
                  <a:lnTo>
                    <a:pt x="3713" y="4875"/>
                  </a:lnTo>
                  <a:lnTo>
                    <a:pt x="3461" y="4973"/>
                  </a:lnTo>
                  <a:lnTo>
                    <a:pt x="3209" y="5057"/>
                  </a:lnTo>
                  <a:lnTo>
                    <a:pt x="2956" y="5127"/>
                  </a:lnTo>
                  <a:lnTo>
                    <a:pt x="2676" y="5169"/>
                  </a:lnTo>
                  <a:lnTo>
                    <a:pt x="2410" y="5183"/>
                  </a:lnTo>
                  <a:lnTo>
                    <a:pt x="2410" y="5183"/>
                  </a:lnTo>
                  <a:lnTo>
                    <a:pt x="2326" y="51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3448375" y="4189775"/>
              <a:ext cx="735150" cy="257775"/>
            </a:xfrm>
            <a:custGeom>
              <a:rect b="b" l="l" r="r" t="t"/>
              <a:pathLst>
                <a:path extrusionOk="0" fill="none" h="10311" w="29406">
                  <a:moveTo>
                    <a:pt x="26786" y="0"/>
                  </a:moveTo>
                  <a:lnTo>
                    <a:pt x="3096" y="0"/>
                  </a:lnTo>
                  <a:lnTo>
                    <a:pt x="3096" y="0"/>
                  </a:lnTo>
                  <a:lnTo>
                    <a:pt x="2844" y="14"/>
                  </a:lnTo>
                  <a:lnTo>
                    <a:pt x="2592" y="56"/>
                  </a:lnTo>
                  <a:lnTo>
                    <a:pt x="2354" y="112"/>
                  </a:lnTo>
                  <a:lnTo>
                    <a:pt x="2129" y="182"/>
                  </a:lnTo>
                  <a:lnTo>
                    <a:pt x="1905" y="280"/>
                  </a:lnTo>
                  <a:lnTo>
                    <a:pt x="1709" y="406"/>
                  </a:lnTo>
                  <a:lnTo>
                    <a:pt x="1513" y="532"/>
                  </a:lnTo>
                  <a:lnTo>
                    <a:pt x="1331" y="687"/>
                  </a:lnTo>
                  <a:lnTo>
                    <a:pt x="1163" y="855"/>
                  </a:lnTo>
                  <a:lnTo>
                    <a:pt x="1009" y="1037"/>
                  </a:lnTo>
                  <a:lnTo>
                    <a:pt x="869" y="1233"/>
                  </a:lnTo>
                  <a:lnTo>
                    <a:pt x="757" y="1443"/>
                  </a:lnTo>
                  <a:lnTo>
                    <a:pt x="658" y="1667"/>
                  </a:lnTo>
                  <a:lnTo>
                    <a:pt x="574" y="1891"/>
                  </a:lnTo>
                  <a:lnTo>
                    <a:pt x="518" y="2130"/>
                  </a:lnTo>
                  <a:lnTo>
                    <a:pt x="476" y="2382"/>
                  </a:lnTo>
                  <a:lnTo>
                    <a:pt x="0" y="7439"/>
                  </a:lnTo>
                  <a:lnTo>
                    <a:pt x="0" y="7439"/>
                  </a:lnTo>
                  <a:lnTo>
                    <a:pt x="0" y="7677"/>
                  </a:lnTo>
                  <a:lnTo>
                    <a:pt x="0" y="7677"/>
                  </a:lnTo>
                  <a:lnTo>
                    <a:pt x="0" y="7901"/>
                  </a:lnTo>
                  <a:lnTo>
                    <a:pt x="28" y="8111"/>
                  </a:lnTo>
                  <a:lnTo>
                    <a:pt x="70" y="8322"/>
                  </a:lnTo>
                  <a:lnTo>
                    <a:pt x="140" y="8532"/>
                  </a:lnTo>
                  <a:lnTo>
                    <a:pt x="210" y="8728"/>
                  </a:lnTo>
                  <a:lnTo>
                    <a:pt x="308" y="8924"/>
                  </a:lnTo>
                  <a:lnTo>
                    <a:pt x="420" y="9106"/>
                  </a:lnTo>
                  <a:lnTo>
                    <a:pt x="532" y="9274"/>
                  </a:lnTo>
                  <a:lnTo>
                    <a:pt x="672" y="9428"/>
                  </a:lnTo>
                  <a:lnTo>
                    <a:pt x="813" y="9582"/>
                  </a:lnTo>
                  <a:lnTo>
                    <a:pt x="967" y="9723"/>
                  </a:lnTo>
                  <a:lnTo>
                    <a:pt x="1135" y="9849"/>
                  </a:lnTo>
                  <a:lnTo>
                    <a:pt x="1317" y="9961"/>
                  </a:lnTo>
                  <a:lnTo>
                    <a:pt x="1499" y="10059"/>
                  </a:lnTo>
                  <a:lnTo>
                    <a:pt x="1695" y="10143"/>
                  </a:lnTo>
                  <a:lnTo>
                    <a:pt x="1905" y="10199"/>
                  </a:lnTo>
                  <a:lnTo>
                    <a:pt x="1989" y="10227"/>
                  </a:lnTo>
                  <a:lnTo>
                    <a:pt x="1989" y="10227"/>
                  </a:lnTo>
                  <a:lnTo>
                    <a:pt x="2059" y="10241"/>
                  </a:lnTo>
                  <a:lnTo>
                    <a:pt x="2059" y="10241"/>
                  </a:lnTo>
                  <a:lnTo>
                    <a:pt x="2340" y="10283"/>
                  </a:lnTo>
                  <a:lnTo>
                    <a:pt x="2620" y="10311"/>
                  </a:lnTo>
                  <a:lnTo>
                    <a:pt x="26309" y="10311"/>
                  </a:lnTo>
                  <a:lnTo>
                    <a:pt x="26309" y="10311"/>
                  </a:lnTo>
                  <a:lnTo>
                    <a:pt x="26309" y="10311"/>
                  </a:lnTo>
                  <a:lnTo>
                    <a:pt x="26309" y="10311"/>
                  </a:lnTo>
                  <a:lnTo>
                    <a:pt x="26575" y="10297"/>
                  </a:lnTo>
                  <a:lnTo>
                    <a:pt x="26842" y="10255"/>
                  </a:lnTo>
                  <a:lnTo>
                    <a:pt x="27094" y="10185"/>
                  </a:lnTo>
                  <a:lnTo>
                    <a:pt x="27332" y="10101"/>
                  </a:lnTo>
                  <a:lnTo>
                    <a:pt x="27556" y="9989"/>
                  </a:lnTo>
                  <a:lnTo>
                    <a:pt x="27780" y="9863"/>
                  </a:lnTo>
                  <a:lnTo>
                    <a:pt x="27976" y="9708"/>
                  </a:lnTo>
                  <a:lnTo>
                    <a:pt x="28158" y="9540"/>
                  </a:lnTo>
                  <a:lnTo>
                    <a:pt x="28158" y="9540"/>
                  </a:lnTo>
                  <a:lnTo>
                    <a:pt x="28313" y="9372"/>
                  </a:lnTo>
                  <a:lnTo>
                    <a:pt x="28453" y="9204"/>
                  </a:lnTo>
                  <a:lnTo>
                    <a:pt x="28565" y="9022"/>
                  </a:lnTo>
                  <a:lnTo>
                    <a:pt x="28677" y="8812"/>
                  </a:lnTo>
                  <a:lnTo>
                    <a:pt x="28761" y="8616"/>
                  </a:lnTo>
                  <a:lnTo>
                    <a:pt x="28831" y="8392"/>
                  </a:lnTo>
                  <a:lnTo>
                    <a:pt x="28887" y="8167"/>
                  </a:lnTo>
                  <a:lnTo>
                    <a:pt x="28915" y="7943"/>
                  </a:lnTo>
                  <a:lnTo>
                    <a:pt x="29391" y="2886"/>
                  </a:lnTo>
                  <a:lnTo>
                    <a:pt x="29391" y="2886"/>
                  </a:lnTo>
                  <a:lnTo>
                    <a:pt x="29405" y="2634"/>
                  </a:lnTo>
                  <a:lnTo>
                    <a:pt x="29405" y="2634"/>
                  </a:lnTo>
                  <a:lnTo>
                    <a:pt x="29391" y="2424"/>
                  </a:lnTo>
                  <a:lnTo>
                    <a:pt x="29363" y="2214"/>
                  </a:lnTo>
                  <a:lnTo>
                    <a:pt x="29321" y="2017"/>
                  </a:lnTo>
                  <a:lnTo>
                    <a:pt x="29265" y="1821"/>
                  </a:lnTo>
                  <a:lnTo>
                    <a:pt x="29195" y="1625"/>
                  </a:lnTo>
                  <a:lnTo>
                    <a:pt x="29111" y="1429"/>
                  </a:lnTo>
                  <a:lnTo>
                    <a:pt x="29013" y="1261"/>
                  </a:lnTo>
                  <a:lnTo>
                    <a:pt x="28887" y="1093"/>
                  </a:lnTo>
                  <a:lnTo>
                    <a:pt x="28761" y="925"/>
                  </a:lnTo>
                  <a:lnTo>
                    <a:pt x="28621" y="771"/>
                  </a:lnTo>
                  <a:lnTo>
                    <a:pt x="28467" y="631"/>
                  </a:lnTo>
                  <a:lnTo>
                    <a:pt x="28313" y="504"/>
                  </a:lnTo>
                  <a:lnTo>
                    <a:pt x="28130" y="392"/>
                  </a:lnTo>
                  <a:lnTo>
                    <a:pt x="27948" y="294"/>
                  </a:lnTo>
                  <a:lnTo>
                    <a:pt x="27752" y="210"/>
                  </a:lnTo>
                  <a:lnTo>
                    <a:pt x="27556" y="126"/>
                  </a:lnTo>
                  <a:lnTo>
                    <a:pt x="27556" y="126"/>
                  </a:lnTo>
                  <a:lnTo>
                    <a:pt x="27556" y="126"/>
                  </a:lnTo>
                  <a:lnTo>
                    <a:pt x="27584" y="126"/>
                  </a:lnTo>
                  <a:lnTo>
                    <a:pt x="27192" y="42"/>
                  </a:lnTo>
                  <a:lnTo>
                    <a:pt x="27192" y="42"/>
                  </a:lnTo>
                  <a:lnTo>
                    <a:pt x="26996" y="14"/>
                  </a:lnTo>
                  <a:lnTo>
                    <a:pt x="2678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3809800" y="4264375"/>
              <a:ext cx="133800" cy="129600"/>
            </a:xfrm>
            <a:custGeom>
              <a:rect b="b" l="l" r="r" t="t"/>
              <a:pathLst>
                <a:path extrusionOk="0" h="5184" w="5352">
                  <a:moveTo>
                    <a:pt x="2956" y="0"/>
                  </a:moveTo>
                  <a:lnTo>
                    <a:pt x="2676" y="14"/>
                  </a:lnTo>
                  <a:lnTo>
                    <a:pt x="2410" y="56"/>
                  </a:lnTo>
                  <a:lnTo>
                    <a:pt x="2144" y="112"/>
                  </a:lnTo>
                  <a:lnTo>
                    <a:pt x="1906" y="196"/>
                  </a:lnTo>
                  <a:lnTo>
                    <a:pt x="1654" y="308"/>
                  </a:lnTo>
                  <a:lnTo>
                    <a:pt x="1429" y="434"/>
                  </a:lnTo>
                  <a:lnTo>
                    <a:pt x="1205" y="574"/>
                  </a:lnTo>
                  <a:lnTo>
                    <a:pt x="1009" y="743"/>
                  </a:lnTo>
                  <a:lnTo>
                    <a:pt x="813" y="925"/>
                  </a:lnTo>
                  <a:lnTo>
                    <a:pt x="645" y="1121"/>
                  </a:lnTo>
                  <a:lnTo>
                    <a:pt x="491" y="1331"/>
                  </a:lnTo>
                  <a:lnTo>
                    <a:pt x="351" y="1555"/>
                  </a:lnTo>
                  <a:lnTo>
                    <a:pt x="239" y="1807"/>
                  </a:lnTo>
                  <a:lnTo>
                    <a:pt x="141" y="2045"/>
                  </a:lnTo>
                  <a:lnTo>
                    <a:pt x="71" y="2312"/>
                  </a:lnTo>
                  <a:lnTo>
                    <a:pt x="15" y="2592"/>
                  </a:lnTo>
                  <a:lnTo>
                    <a:pt x="1" y="2760"/>
                  </a:lnTo>
                  <a:lnTo>
                    <a:pt x="1" y="2942"/>
                  </a:lnTo>
                  <a:lnTo>
                    <a:pt x="29" y="3180"/>
                  </a:lnTo>
                  <a:lnTo>
                    <a:pt x="71" y="3404"/>
                  </a:lnTo>
                  <a:lnTo>
                    <a:pt x="127" y="3614"/>
                  </a:lnTo>
                  <a:lnTo>
                    <a:pt x="211" y="3825"/>
                  </a:lnTo>
                  <a:lnTo>
                    <a:pt x="309" y="4021"/>
                  </a:lnTo>
                  <a:lnTo>
                    <a:pt x="435" y="4203"/>
                  </a:lnTo>
                  <a:lnTo>
                    <a:pt x="561" y="4371"/>
                  </a:lnTo>
                  <a:lnTo>
                    <a:pt x="715" y="4525"/>
                  </a:lnTo>
                  <a:lnTo>
                    <a:pt x="883" y="4679"/>
                  </a:lnTo>
                  <a:lnTo>
                    <a:pt x="1051" y="4805"/>
                  </a:lnTo>
                  <a:lnTo>
                    <a:pt x="1247" y="4917"/>
                  </a:lnTo>
                  <a:lnTo>
                    <a:pt x="1443" y="5001"/>
                  </a:lnTo>
                  <a:lnTo>
                    <a:pt x="1654" y="5085"/>
                  </a:lnTo>
                  <a:lnTo>
                    <a:pt x="1864" y="5141"/>
                  </a:lnTo>
                  <a:lnTo>
                    <a:pt x="2088" y="5169"/>
                  </a:lnTo>
                  <a:lnTo>
                    <a:pt x="2326" y="5183"/>
                  </a:lnTo>
                  <a:lnTo>
                    <a:pt x="2410" y="5183"/>
                  </a:lnTo>
                  <a:lnTo>
                    <a:pt x="2676" y="5169"/>
                  </a:lnTo>
                  <a:lnTo>
                    <a:pt x="2956" y="5127"/>
                  </a:lnTo>
                  <a:lnTo>
                    <a:pt x="3209" y="5057"/>
                  </a:lnTo>
                  <a:lnTo>
                    <a:pt x="3461" y="4973"/>
                  </a:lnTo>
                  <a:lnTo>
                    <a:pt x="3713" y="4875"/>
                  </a:lnTo>
                  <a:lnTo>
                    <a:pt x="3937" y="4735"/>
                  </a:lnTo>
                  <a:lnTo>
                    <a:pt x="4161" y="4595"/>
                  </a:lnTo>
                  <a:lnTo>
                    <a:pt x="4357" y="4427"/>
                  </a:lnTo>
                  <a:lnTo>
                    <a:pt x="4553" y="4245"/>
                  </a:lnTo>
                  <a:lnTo>
                    <a:pt x="4722" y="4049"/>
                  </a:lnTo>
                  <a:lnTo>
                    <a:pt x="4876" y="3839"/>
                  </a:lnTo>
                  <a:lnTo>
                    <a:pt x="5016" y="3614"/>
                  </a:lnTo>
                  <a:lnTo>
                    <a:pt x="5128" y="3376"/>
                  </a:lnTo>
                  <a:lnTo>
                    <a:pt x="5226" y="3124"/>
                  </a:lnTo>
                  <a:lnTo>
                    <a:pt x="5296" y="2858"/>
                  </a:lnTo>
                  <a:lnTo>
                    <a:pt x="5338" y="2592"/>
                  </a:lnTo>
                  <a:lnTo>
                    <a:pt x="5352" y="2396"/>
                  </a:lnTo>
                  <a:lnTo>
                    <a:pt x="5352" y="2214"/>
                  </a:lnTo>
                  <a:lnTo>
                    <a:pt x="5338" y="1989"/>
                  </a:lnTo>
                  <a:lnTo>
                    <a:pt x="5296" y="1765"/>
                  </a:lnTo>
                  <a:lnTo>
                    <a:pt x="5226" y="1555"/>
                  </a:lnTo>
                  <a:lnTo>
                    <a:pt x="5156" y="1345"/>
                  </a:lnTo>
                  <a:lnTo>
                    <a:pt x="5044" y="1149"/>
                  </a:lnTo>
                  <a:lnTo>
                    <a:pt x="4932" y="967"/>
                  </a:lnTo>
                  <a:lnTo>
                    <a:pt x="4792" y="799"/>
                  </a:lnTo>
                  <a:lnTo>
                    <a:pt x="4652" y="644"/>
                  </a:lnTo>
                  <a:lnTo>
                    <a:pt x="4483" y="504"/>
                  </a:lnTo>
                  <a:lnTo>
                    <a:pt x="4301" y="364"/>
                  </a:lnTo>
                  <a:lnTo>
                    <a:pt x="4119" y="266"/>
                  </a:lnTo>
                  <a:lnTo>
                    <a:pt x="3923" y="168"/>
                  </a:lnTo>
                  <a:lnTo>
                    <a:pt x="3713" y="98"/>
                  </a:lnTo>
                  <a:lnTo>
                    <a:pt x="3503" y="42"/>
                  </a:lnTo>
                  <a:lnTo>
                    <a:pt x="3279" y="14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3809800" y="4264375"/>
              <a:ext cx="133800" cy="129600"/>
            </a:xfrm>
            <a:custGeom>
              <a:rect b="b" l="l" r="r" t="t"/>
              <a:pathLst>
                <a:path extrusionOk="0" fill="none" h="5184" w="5352">
                  <a:moveTo>
                    <a:pt x="3040" y="0"/>
                  </a:moveTo>
                  <a:lnTo>
                    <a:pt x="3040" y="0"/>
                  </a:lnTo>
                  <a:lnTo>
                    <a:pt x="2956" y="0"/>
                  </a:lnTo>
                  <a:lnTo>
                    <a:pt x="2956" y="0"/>
                  </a:lnTo>
                  <a:lnTo>
                    <a:pt x="2676" y="14"/>
                  </a:lnTo>
                  <a:lnTo>
                    <a:pt x="2410" y="56"/>
                  </a:lnTo>
                  <a:lnTo>
                    <a:pt x="2144" y="112"/>
                  </a:lnTo>
                  <a:lnTo>
                    <a:pt x="1906" y="196"/>
                  </a:lnTo>
                  <a:lnTo>
                    <a:pt x="1654" y="308"/>
                  </a:lnTo>
                  <a:lnTo>
                    <a:pt x="1429" y="434"/>
                  </a:lnTo>
                  <a:lnTo>
                    <a:pt x="1205" y="574"/>
                  </a:lnTo>
                  <a:lnTo>
                    <a:pt x="1009" y="743"/>
                  </a:lnTo>
                  <a:lnTo>
                    <a:pt x="813" y="925"/>
                  </a:lnTo>
                  <a:lnTo>
                    <a:pt x="645" y="1121"/>
                  </a:lnTo>
                  <a:lnTo>
                    <a:pt x="491" y="1331"/>
                  </a:lnTo>
                  <a:lnTo>
                    <a:pt x="351" y="1555"/>
                  </a:lnTo>
                  <a:lnTo>
                    <a:pt x="239" y="1807"/>
                  </a:lnTo>
                  <a:lnTo>
                    <a:pt x="141" y="2045"/>
                  </a:lnTo>
                  <a:lnTo>
                    <a:pt x="71" y="2312"/>
                  </a:lnTo>
                  <a:lnTo>
                    <a:pt x="15" y="2592"/>
                  </a:lnTo>
                  <a:lnTo>
                    <a:pt x="15" y="2592"/>
                  </a:lnTo>
                  <a:lnTo>
                    <a:pt x="1" y="2760"/>
                  </a:lnTo>
                  <a:lnTo>
                    <a:pt x="1" y="2942"/>
                  </a:lnTo>
                  <a:lnTo>
                    <a:pt x="1" y="2942"/>
                  </a:lnTo>
                  <a:lnTo>
                    <a:pt x="29" y="3180"/>
                  </a:lnTo>
                  <a:lnTo>
                    <a:pt x="71" y="3404"/>
                  </a:lnTo>
                  <a:lnTo>
                    <a:pt x="127" y="3614"/>
                  </a:lnTo>
                  <a:lnTo>
                    <a:pt x="211" y="3825"/>
                  </a:lnTo>
                  <a:lnTo>
                    <a:pt x="309" y="4021"/>
                  </a:lnTo>
                  <a:lnTo>
                    <a:pt x="435" y="4203"/>
                  </a:lnTo>
                  <a:lnTo>
                    <a:pt x="561" y="4371"/>
                  </a:lnTo>
                  <a:lnTo>
                    <a:pt x="715" y="4525"/>
                  </a:lnTo>
                  <a:lnTo>
                    <a:pt x="883" y="4679"/>
                  </a:lnTo>
                  <a:lnTo>
                    <a:pt x="1051" y="4805"/>
                  </a:lnTo>
                  <a:lnTo>
                    <a:pt x="1247" y="4917"/>
                  </a:lnTo>
                  <a:lnTo>
                    <a:pt x="1443" y="5001"/>
                  </a:lnTo>
                  <a:lnTo>
                    <a:pt x="1654" y="5085"/>
                  </a:lnTo>
                  <a:lnTo>
                    <a:pt x="1864" y="5141"/>
                  </a:lnTo>
                  <a:lnTo>
                    <a:pt x="2088" y="5169"/>
                  </a:lnTo>
                  <a:lnTo>
                    <a:pt x="2326" y="5183"/>
                  </a:lnTo>
                  <a:lnTo>
                    <a:pt x="2326" y="5183"/>
                  </a:lnTo>
                  <a:lnTo>
                    <a:pt x="2410" y="5183"/>
                  </a:lnTo>
                  <a:lnTo>
                    <a:pt x="2410" y="5183"/>
                  </a:lnTo>
                  <a:lnTo>
                    <a:pt x="2676" y="5169"/>
                  </a:lnTo>
                  <a:lnTo>
                    <a:pt x="2956" y="5127"/>
                  </a:lnTo>
                  <a:lnTo>
                    <a:pt x="3209" y="5057"/>
                  </a:lnTo>
                  <a:lnTo>
                    <a:pt x="3461" y="4973"/>
                  </a:lnTo>
                  <a:lnTo>
                    <a:pt x="3713" y="4875"/>
                  </a:lnTo>
                  <a:lnTo>
                    <a:pt x="3937" y="4735"/>
                  </a:lnTo>
                  <a:lnTo>
                    <a:pt x="4161" y="4595"/>
                  </a:lnTo>
                  <a:lnTo>
                    <a:pt x="4357" y="4427"/>
                  </a:lnTo>
                  <a:lnTo>
                    <a:pt x="4553" y="4245"/>
                  </a:lnTo>
                  <a:lnTo>
                    <a:pt x="4722" y="4049"/>
                  </a:lnTo>
                  <a:lnTo>
                    <a:pt x="4876" y="3839"/>
                  </a:lnTo>
                  <a:lnTo>
                    <a:pt x="5016" y="3614"/>
                  </a:lnTo>
                  <a:lnTo>
                    <a:pt x="5128" y="3376"/>
                  </a:lnTo>
                  <a:lnTo>
                    <a:pt x="5226" y="3124"/>
                  </a:lnTo>
                  <a:lnTo>
                    <a:pt x="5296" y="2858"/>
                  </a:lnTo>
                  <a:lnTo>
                    <a:pt x="5338" y="2592"/>
                  </a:lnTo>
                  <a:lnTo>
                    <a:pt x="5338" y="2592"/>
                  </a:lnTo>
                  <a:lnTo>
                    <a:pt x="5352" y="2396"/>
                  </a:lnTo>
                  <a:lnTo>
                    <a:pt x="5352" y="2214"/>
                  </a:lnTo>
                  <a:lnTo>
                    <a:pt x="5352" y="2214"/>
                  </a:lnTo>
                  <a:lnTo>
                    <a:pt x="5338" y="1989"/>
                  </a:lnTo>
                  <a:lnTo>
                    <a:pt x="5296" y="1765"/>
                  </a:lnTo>
                  <a:lnTo>
                    <a:pt x="5226" y="1555"/>
                  </a:lnTo>
                  <a:lnTo>
                    <a:pt x="5156" y="1345"/>
                  </a:lnTo>
                  <a:lnTo>
                    <a:pt x="5044" y="1149"/>
                  </a:lnTo>
                  <a:lnTo>
                    <a:pt x="4932" y="967"/>
                  </a:lnTo>
                  <a:lnTo>
                    <a:pt x="4792" y="799"/>
                  </a:lnTo>
                  <a:lnTo>
                    <a:pt x="4652" y="644"/>
                  </a:lnTo>
                  <a:lnTo>
                    <a:pt x="4483" y="504"/>
                  </a:lnTo>
                  <a:lnTo>
                    <a:pt x="4301" y="364"/>
                  </a:lnTo>
                  <a:lnTo>
                    <a:pt x="4119" y="266"/>
                  </a:lnTo>
                  <a:lnTo>
                    <a:pt x="3923" y="168"/>
                  </a:lnTo>
                  <a:lnTo>
                    <a:pt x="3713" y="98"/>
                  </a:lnTo>
                  <a:lnTo>
                    <a:pt x="3503" y="42"/>
                  </a:lnTo>
                  <a:lnTo>
                    <a:pt x="3279" y="14"/>
                  </a:lnTo>
                  <a:lnTo>
                    <a:pt x="30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4009775" y="4305350"/>
              <a:ext cx="120500" cy="46950"/>
            </a:xfrm>
            <a:custGeom>
              <a:rect b="b" l="l" r="r" t="t"/>
              <a:pathLst>
                <a:path extrusionOk="0" h="1878" w="4820">
                  <a:moveTo>
                    <a:pt x="561" y="0"/>
                  </a:moveTo>
                  <a:lnTo>
                    <a:pt x="477" y="14"/>
                  </a:lnTo>
                  <a:lnTo>
                    <a:pt x="407" y="28"/>
                  </a:lnTo>
                  <a:lnTo>
                    <a:pt x="337" y="70"/>
                  </a:lnTo>
                  <a:lnTo>
                    <a:pt x="267" y="112"/>
                  </a:lnTo>
                  <a:lnTo>
                    <a:pt x="211" y="168"/>
                  </a:lnTo>
                  <a:lnTo>
                    <a:pt x="169" y="238"/>
                  </a:lnTo>
                  <a:lnTo>
                    <a:pt x="141" y="308"/>
                  </a:lnTo>
                  <a:lnTo>
                    <a:pt x="113" y="392"/>
                  </a:lnTo>
                  <a:lnTo>
                    <a:pt x="1" y="1485"/>
                  </a:lnTo>
                  <a:lnTo>
                    <a:pt x="1" y="1541"/>
                  </a:lnTo>
                  <a:lnTo>
                    <a:pt x="15" y="1611"/>
                  </a:lnTo>
                  <a:lnTo>
                    <a:pt x="29" y="1681"/>
                  </a:lnTo>
                  <a:lnTo>
                    <a:pt x="71" y="1737"/>
                  </a:lnTo>
                  <a:lnTo>
                    <a:pt x="113" y="1779"/>
                  </a:lnTo>
                  <a:lnTo>
                    <a:pt x="155" y="1821"/>
                  </a:lnTo>
                  <a:lnTo>
                    <a:pt x="211" y="1849"/>
                  </a:lnTo>
                  <a:lnTo>
                    <a:pt x="281" y="1877"/>
                  </a:lnTo>
                  <a:lnTo>
                    <a:pt x="4330" y="1877"/>
                  </a:lnTo>
                  <a:lnTo>
                    <a:pt x="4414" y="1849"/>
                  </a:lnTo>
                  <a:lnTo>
                    <a:pt x="4484" y="1821"/>
                  </a:lnTo>
                  <a:lnTo>
                    <a:pt x="4554" y="1765"/>
                  </a:lnTo>
                  <a:lnTo>
                    <a:pt x="4610" y="1709"/>
                  </a:lnTo>
                  <a:lnTo>
                    <a:pt x="4652" y="1639"/>
                  </a:lnTo>
                  <a:lnTo>
                    <a:pt x="4680" y="1569"/>
                  </a:lnTo>
                  <a:lnTo>
                    <a:pt x="4708" y="1485"/>
                  </a:lnTo>
                  <a:lnTo>
                    <a:pt x="4820" y="392"/>
                  </a:lnTo>
                  <a:lnTo>
                    <a:pt x="4820" y="336"/>
                  </a:lnTo>
                  <a:lnTo>
                    <a:pt x="4806" y="266"/>
                  </a:lnTo>
                  <a:lnTo>
                    <a:pt x="4792" y="196"/>
                  </a:lnTo>
                  <a:lnTo>
                    <a:pt x="4750" y="140"/>
                  </a:lnTo>
                  <a:lnTo>
                    <a:pt x="4708" y="98"/>
                  </a:lnTo>
                  <a:lnTo>
                    <a:pt x="4666" y="56"/>
                  </a:lnTo>
                  <a:lnTo>
                    <a:pt x="4610" y="28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4009775" y="4305350"/>
              <a:ext cx="120500" cy="46950"/>
            </a:xfrm>
            <a:custGeom>
              <a:rect b="b" l="l" r="r" t="t"/>
              <a:pathLst>
                <a:path extrusionOk="0" fill="none" h="1878" w="4820">
                  <a:moveTo>
                    <a:pt x="4470" y="0"/>
                  </a:moveTo>
                  <a:lnTo>
                    <a:pt x="4470" y="0"/>
                  </a:lnTo>
                  <a:lnTo>
                    <a:pt x="4456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477" y="14"/>
                  </a:lnTo>
                  <a:lnTo>
                    <a:pt x="407" y="28"/>
                  </a:lnTo>
                  <a:lnTo>
                    <a:pt x="337" y="70"/>
                  </a:lnTo>
                  <a:lnTo>
                    <a:pt x="267" y="112"/>
                  </a:lnTo>
                  <a:lnTo>
                    <a:pt x="211" y="168"/>
                  </a:lnTo>
                  <a:lnTo>
                    <a:pt x="169" y="238"/>
                  </a:lnTo>
                  <a:lnTo>
                    <a:pt x="141" y="308"/>
                  </a:lnTo>
                  <a:lnTo>
                    <a:pt x="113" y="392"/>
                  </a:lnTo>
                  <a:lnTo>
                    <a:pt x="1" y="1485"/>
                  </a:lnTo>
                  <a:lnTo>
                    <a:pt x="1" y="1485"/>
                  </a:lnTo>
                  <a:lnTo>
                    <a:pt x="1" y="1541"/>
                  </a:lnTo>
                  <a:lnTo>
                    <a:pt x="1" y="1541"/>
                  </a:lnTo>
                  <a:lnTo>
                    <a:pt x="15" y="1611"/>
                  </a:lnTo>
                  <a:lnTo>
                    <a:pt x="29" y="1681"/>
                  </a:lnTo>
                  <a:lnTo>
                    <a:pt x="71" y="1737"/>
                  </a:lnTo>
                  <a:lnTo>
                    <a:pt x="113" y="1779"/>
                  </a:lnTo>
                  <a:lnTo>
                    <a:pt x="155" y="1821"/>
                  </a:lnTo>
                  <a:lnTo>
                    <a:pt x="211" y="1849"/>
                  </a:lnTo>
                  <a:lnTo>
                    <a:pt x="281" y="1877"/>
                  </a:lnTo>
                  <a:lnTo>
                    <a:pt x="351" y="1877"/>
                  </a:lnTo>
                  <a:lnTo>
                    <a:pt x="351" y="1877"/>
                  </a:lnTo>
                  <a:lnTo>
                    <a:pt x="365" y="1877"/>
                  </a:lnTo>
                  <a:lnTo>
                    <a:pt x="4232" y="1877"/>
                  </a:lnTo>
                  <a:lnTo>
                    <a:pt x="4232" y="1877"/>
                  </a:lnTo>
                  <a:lnTo>
                    <a:pt x="4260" y="1877"/>
                  </a:lnTo>
                  <a:lnTo>
                    <a:pt x="4260" y="1877"/>
                  </a:lnTo>
                  <a:lnTo>
                    <a:pt x="4330" y="1877"/>
                  </a:lnTo>
                  <a:lnTo>
                    <a:pt x="4414" y="1849"/>
                  </a:lnTo>
                  <a:lnTo>
                    <a:pt x="4484" y="1821"/>
                  </a:lnTo>
                  <a:lnTo>
                    <a:pt x="4554" y="1765"/>
                  </a:lnTo>
                  <a:lnTo>
                    <a:pt x="4610" y="1709"/>
                  </a:lnTo>
                  <a:lnTo>
                    <a:pt x="4652" y="1639"/>
                  </a:lnTo>
                  <a:lnTo>
                    <a:pt x="4680" y="1569"/>
                  </a:lnTo>
                  <a:lnTo>
                    <a:pt x="4708" y="1485"/>
                  </a:lnTo>
                  <a:lnTo>
                    <a:pt x="4820" y="392"/>
                  </a:lnTo>
                  <a:lnTo>
                    <a:pt x="4820" y="392"/>
                  </a:lnTo>
                  <a:lnTo>
                    <a:pt x="4820" y="336"/>
                  </a:lnTo>
                  <a:lnTo>
                    <a:pt x="4820" y="336"/>
                  </a:lnTo>
                  <a:lnTo>
                    <a:pt x="4806" y="266"/>
                  </a:lnTo>
                  <a:lnTo>
                    <a:pt x="4792" y="196"/>
                  </a:lnTo>
                  <a:lnTo>
                    <a:pt x="4750" y="140"/>
                  </a:lnTo>
                  <a:lnTo>
                    <a:pt x="4708" y="98"/>
                  </a:lnTo>
                  <a:lnTo>
                    <a:pt x="4666" y="56"/>
                  </a:lnTo>
                  <a:lnTo>
                    <a:pt x="4610" y="28"/>
                  </a:lnTo>
                  <a:lnTo>
                    <a:pt x="4540" y="0"/>
                  </a:lnTo>
                  <a:lnTo>
                    <a:pt x="44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3562550" y="4373975"/>
              <a:ext cx="37850" cy="33300"/>
            </a:xfrm>
            <a:custGeom>
              <a:rect b="b" l="l" r="r" t="t"/>
              <a:pathLst>
                <a:path extrusionOk="0" h="1332" w="1514">
                  <a:moveTo>
                    <a:pt x="140" y="1"/>
                  </a:moveTo>
                  <a:lnTo>
                    <a:pt x="0" y="1332"/>
                  </a:lnTo>
                  <a:lnTo>
                    <a:pt x="1373" y="133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3562550" y="4373975"/>
              <a:ext cx="37850" cy="33300"/>
            </a:xfrm>
            <a:custGeom>
              <a:rect b="b" l="l" r="r" t="t"/>
              <a:pathLst>
                <a:path extrusionOk="0" fill="none" h="1332" w="1514">
                  <a:moveTo>
                    <a:pt x="1513" y="1"/>
                  </a:moveTo>
                  <a:lnTo>
                    <a:pt x="140" y="1"/>
                  </a:lnTo>
                  <a:lnTo>
                    <a:pt x="0" y="1332"/>
                  </a:lnTo>
                  <a:lnTo>
                    <a:pt x="1373" y="1332"/>
                  </a:lnTo>
                  <a:lnTo>
                    <a:pt x="1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9"/>
            <p:cNvSpPr/>
            <p:nvPr/>
          </p:nvSpPr>
          <p:spPr>
            <a:xfrm>
              <a:off x="3609825" y="4373975"/>
              <a:ext cx="37500" cy="33300"/>
            </a:xfrm>
            <a:custGeom>
              <a:rect b="b" l="l" r="r" t="t"/>
              <a:pathLst>
                <a:path extrusionOk="0" h="1332" w="1500">
                  <a:moveTo>
                    <a:pt x="140" y="1"/>
                  </a:moveTo>
                  <a:lnTo>
                    <a:pt x="0" y="1332"/>
                  </a:lnTo>
                  <a:lnTo>
                    <a:pt x="1359" y="1332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3609825" y="4373975"/>
              <a:ext cx="37500" cy="33300"/>
            </a:xfrm>
            <a:custGeom>
              <a:rect b="b" l="l" r="r" t="t"/>
              <a:pathLst>
                <a:path extrusionOk="0" fill="none" h="1332" w="1500">
                  <a:moveTo>
                    <a:pt x="1499" y="1"/>
                  </a:moveTo>
                  <a:lnTo>
                    <a:pt x="140" y="1"/>
                  </a:lnTo>
                  <a:lnTo>
                    <a:pt x="0" y="1332"/>
                  </a:lnTo>
                  <a:lnTo>
                    <a:pt x="1359" y="1332"/>
                  </a:lnTo>
                  <a:lnTo>
                    <a:pt x="149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2259675" y="3381075"/>
              <a:ext cx="67975" cy="61675"/>
            </a:xfrm>
            <a:custGeom>
              <a:rect b="b" l="l" r="r" t="t"/>
              <a:pathLst>
                <a:path extrusionOk="0" h="2467" w="2719">
                  <a:moveTo>
                    <a:pt x="561" y="1"/>
                  </a:moveTo>
                  <a:lnTo>
                    <a:pt x="449" y="15"/>
                  </a:lnTo>
                  <a:lnTo>
                    <a:pt x="337" y="57"/>
                  </a:lnTo>
                  <a:lnTo>
                    <a:pt x="239" y="127"/>
                  </a:lnTo>
                  <a:lnTo>
                    <a:pt x="155" y="211"/>
                  </a:lnTo>
                  <a:lnTo>
                    <a:pt x="85" y="309"/>
                  </a:lnTo>
                  <a:lnTo>
                    <a:pt x="29" y="421"/>
                  </a:lnTo>
                  <a:lnTo>
                    <a:pt x="15" y="533"/>
                  </a:lnTo>
                  <a:lnTo>
                    <a:pt x="1" y="659"/>
                  </a:lnTo>
                  <a:lnTo>
                    <a:pt x="29" y="771"/>
                  </a:lnTo>
                  <a:lnTo>
                    <a:pt x="71" y="883"/>
                  </a:lnTo>
                  <a:lnTo>
                    <a:pt x="141" y="981"/>
                  </a:lnTo>
                  <a:lnTo>
                    <a:pt x="225" y="1066"/>
                  </a:lnTo>
                  <a:lnTo>
                    <a:pt x="1724" y="2326"/>
                  </a:lnTo>
                  <a:lnTo>
                    <a:pt x="1808" y="2396"/>
                  </a:lnTo>
                  <a:lnTo>
                    <a:pt x="1906" y="2438"/>
                  </a:lnTo>
                  <a:lnTo>
                    <a:pt x="2004" y="2466"/>
                  </a:lnTo>
                  <a:lnTo>
                    <a:pt x="2116" y="2466"/>
                  </a:lnTo>
                  <a:lnTo>
                    <a:pt x="2242" y="2452"/>
                  </a:lnTo>
                  <a:lnTo>
                    <a:pt x="2368" y="2410"/>
                  </a:lnTo>
                  <a:lnTo>
                    <a:pt x="2481" y="2354"/>
                  </a:lnTo>
                  <a:lnTo>
                    <a:pt x="2579" y="2256"/>
                  </a:lnTo>
                  <a:lnTo>
                    <a:pt x="2649" y="2158"/>
                  </a:lnTo>
                  <a:lnTo>
                    <a:pt x="2691" y="2046"/>
                  </a:lnTo>
                  <a:lnTo>
                    <a:pt x="2719" y="1934"/>
                  </a:lnTo>
                  <a:lnTo>
                    <a:pt x="2719" y="1808"/>
                  </a:lnTo>
                  <a:lnTo>
                    <a:pt x="2691" y="1696"/>
                  </a:lnTo>
                  <a:lnTo>
                    <a:pt x="2649" y="1584"/>
                  </a:lnTo>
                  <a:lnTo>
                    <a:pt x="2593" y="1486"/>
                  </a:lnTo>
                  <a:lnTo>
                    <a:pt x="2509" y="1402"/>
                  </a:lnTo>
                  <a:lnTo>
                    <a:pt x="1010" y="141"/>
                  </a:lnTo>
                  <a:lnTo>
                    <a:pt x="911" y="71"/>
                  </a:lnTo>
                  <a:lnTo>
                    <a:pt x="799" y="15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2259675" y="3381075"/>
              <a:ext cx="67975" cy="61675"/>
            </a:xfrm>
            <a:custGeom>
              <a:rect b="b" l="l" r="r" t="t"/>
              <a:pathLst>
                <a:path extrusionOk="0" fill="none" h="2467" w="2719">
                  <a:moveTo>
                    <a:pt x="2116" y="2466"/>
                  </a:moveTo>
                  <a:lnTo>
                    <a:pt x="2116" y="2466"/>
                  </a:lnTo>
                  <a:lnTo>
                    <a:pt x="2004" y="2466"/>
                  </a:lnTo>
                  <a:lnTo>
                    <a:pt x="1906" y="2438"/>
                  </a:lnTo>
                  <a:lnTo>
                    <a:pt x="1808" y="2396"/>
                  </a:lnTo>
                  <a:lnTo>
                    <a:pt x="1724" y="2326"/>
                  </a:lnTo>
                  <a:lnTo>
                    <a:pt x="225" y="1066"/>
                  </a:lnTo>
                  <a:lnTo>
                    <a:pt x="225" y="1066"/>
                  </a:lnTo>
                  <a:lnTo>
                    <a:pt x="141" y="981"/>
                  </a:lnTo>
                  <a:lnTo>
                    <a:pt x="71" y="883"/>
                  </a:lnTo>
                  <a:lnTo>
                    <a:pt x="29" y="771"/>
                  </a:lnTo>
                  <a:lnTo>
                    <a:pt x="1" y="659"/>
                  </a:lnTo>
                  <a:lnTo>
                    <a:pt x="15" y="533"/>
                  </a:lnTo>
                  <a:lnTo>
                    <a:pt x="29" y="421"/>
                  </a:lnTo>
                  <a:lnTo>
                    <a:pt x="85" y="309"/>
                  </a:lnTo>
                  <a:lnTo>
                    <a:pt x="155" y="211"/>
                  </a:lnTo>
                  <a:lnTo>
                    <a:pt x="155" y="211"/>
                  </a:lnTo>
                  <a:lnTo>
                    <a:pt x="239" y="127"/>
                  </a:lnTo>
                  <a:lnTo>
                    <a:pt x="337" y="57"/>
                  </a:lnTo>
                  <a:lnTo>
                    <a:pt x="449" y="15"/>
                  </a:lnTo>
                  <a:lnTo>
                    <a:pt x="561" y="1"/>
                  </a:lnTo>
                  <a:lnTo>
                    <a:pt x="687" y="1"/>
                  </a:lnTo>
                  <a:lnTo>
                    <a:pt x="799" y="15"/>
                  </a:lnTo>
                  <a:lnTo>
                    <a:pt x="911" y="71"/>
                  </a:lnTo>
                  <a:lnTo>
                    <a:pt x="1010" y="141"/>
                  </a:lnTo>
                  <a:lnTo>
                    <a:pt x="2509" y="1402"/>
                  </a:lnTo>
                  <a:lnTo>
                    <a:pt x="2509" y="1402"/>
                  </a:lnTo>
                  <a:lnTo>
                    <a:pt x="2593" y="1486"/>
                  </a:lnTo>
                  <a:lnTo>
                    <a:pt x="2649" y="1584"/>
                  </a:lnTo>
                  <a:lnTo>
                    <a:pt x="2691" y="1696"/>
                  </a:lnTo>
                  <a:lnTo>
                    <a:pt x="2719" y="1808"/>
                  </a:lnTo>
                  <a:lnTo>
                    <a:pt x="2719" y="1934"/>
                  </a:lnTo>
                  <a:lnTo>
                    <a:pt x="2691" y="2046"/>
                  </a:lnTo>
                  <a:lnTo>
                    <a:pt x="2649" y="2158"/>
                  </a:lnTo>
                  <a:lnTo>
                    <a:pt x="2579" y="2256"/>
                  </a:lnTo>
                  <a:lnTo>
                    <a:pt x="2579" y="2256"/>
                  </a:lnTo>
                  <a:lnTo>
                    <a:pt x="2481" y="2354"/>
                  </a:lnTo>
                  <a:lnTo>
                    <a:pt x="2368" y="2410"/>
                  </a:lnTo>
                  <a:lnTo>
                    <a:pt x="2242" y="2452"/>
                  </a:lnTo>
                  <a:lnTo>
                    <a:pt x="2116" y="2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h="5352" w="6137">
                  <a:moveTo>
                    <a:pt x="631" y="0"/>
                  </a:moveTo>
                  <a:lnTo>
                    <a:pt x="519" y="14"/>
                  </a:lnTo>
                  <a:lnTo>
                    <a:pt x="407" y="42"/>
                  </a:lnTo>
                  <a:lnTo>
                    <a:pt x="295" y="98"/>
                  </a:lnTo>
                  <a:lnTo>
                    <a:pt x="211" y="168"/>
                  </a:lnTo>
                  <a:lnTo>
                    <a:pt x="127" y="252"/>
                  </a:lnTo>
                  <a:lnTo>
                    <a:pt x="57" y="364"/>
                  </a:lnTo>
                  <a:lnTo>
                    <a:pt x="29" y="476"/>
                  </a:lnTo>
                  <a:lnTo>
                    <a:pt x="1" y="603"/>
                  </a:lnTo>
                  <a:lnTo>
                    <a:pt x="15" y="715"/>
                  </a:lnTo>
                  <a:lnTo>
                    <a:pt x="43" y="827"/>
                  </a:lnTo>
                  <a:lnTo>
                    <a:pt x="99" y="939"/>
                  </a:lnTo>
                  <a:lnTo>
                    <a:pt x="169" y="1023"/>
                  </a:lnTo>
                  <a:lnTo>
                    <a:pt x="267" y="1107"/>
                  </a:lnTo>
                  <a:lnTo>
                    <a:pt x="5142" y="5198"/>
                  </a:lnTo>
                  <a:lnTo>
                    <a:pt x="5226" y="5268"/>
                  </a:lnTo>
                  <a:lnTo>
                    <a:pt x="5324" y="5310"/>
                  </a:lnTo>
                  <a:lnTo>
                    <a:pt x="5436" y="5338"/>
                  </a:lnTo>
                  <a:lnTo>
                    <a:pt x="5534" y="5352"/>
                  </a:lnTo>
                  <a:lnTo>
                    <a:pt x="5660" y="5324"/>
                  </a:lnTo>
                  <a:lnTo>
                    <a:pt x="5786" y="5282"/>
                  </a:lnTo>
                  <a:lnTo>
                    <a:pt x="5899" y="5226"/>
                  </a:lnTo>
                  <a:lnTo>
                    <a:pt x="5997" y="5128"/>
                  </a:lnTo>
                  <a:lnTo>
                    <a:pt x="6067" y="5029"/>
                  </a:lnTo>
                  <a:lnTo>
                    <a:pt x="6109" y="4917"/>
                  </a:lnTo>
                  <a:lnTo>
                    <a:pt x="6137" y="4805"/>
                  </a:lnTo>
                  <a:lnTo>
                    <a:pt x="6137" y="4693"/>
                  </a:lnTo>
                  <a:lnTo>
                    <a:pt x="6109" y="4567"/>
                  </a:lnTo>
                  <a:lnTo>
                    <a:pt x="6067" y="4455"/>
                  </a:lnTo>
                  <a:lnTo>
                    <a:pt x="6011" y="4357"/>
                  </a:lnTo>
                  <a:lnTo>
                    <a:pt x="5927" y="4273"/>
                  </a:lnTo>
                  <a:lnTo>
                    <a:pt x="1037" y="182"/>
                  </a:lnTo>
                  <a:lnTo>
                    <a:pt x="981" y="126"/>
                  </a:lnTo>
                  <a:lnTo>
                    <a:pt x="869" y="56"/>
                  </a:lnTo>
                  <a:lnTo>
                    <a:pt x="757" y="14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fill="none" h="5352" w="6137">
                  <a:moveTo>
                    <a:pt x="5534" y="5352"/>
                  </a:moveTo>
                  <a:lnTo>
                    <a:pt x="5534" y="5352"/>
                  </a:lnTo>
                  <a:lnTo>
                    <a:pt x="5436" y="5338"/>
                  </a:lnTo>
                  <a:lnTo>
                    <a:pt x="5324" y="5310"/>
                  </a:lnTo>
                  <a:lnTo>
                    <a:pt x="5226" y="5268"/>
                  </a:lnTo>
                  <a:lnTo>
                    <a:pt x="5142" y="5198"/>
                  </a:lnTo>
                  <a:lnTo>
                    <a:pt x="5142" y="5198"/>
                  </a:lnTo>
                  <a:lnTo>
                    <a:pt x="267" y="1107"/>
                  </a:lnTo>
                  <a:lnTo>
                    <a:pt x="267" y="1107"/>
                  </a:lnTo>
                  <a:lnTo>
                    <a:pt x="169" y="1023"/>
                  </a:lnTo>
                  <a:lnTo>
                    <a:pt x="99" y="939"/>
                  </a:lnTo>
                  <a:lnTo>
                    <a:pt x="43" y="827"/>
                  </a:lnTo>
                  <a:lnTo>
                    <a:pt x="15" y="715"/>
                  </a:lnTo>
                  <a:lnTo>
                    <a:pt x="1" y="603"/>
                  </a:lnTo>
                  <a:lnTo>
                    <a:pt x="29" y="476"/>
                  </a:lnTo>
                  <a:lnTo>
                    <a:pt x="57" y="364"/>
                  </a:lnTo>
                  <a:lnTo>
                    <a:pt x="127" y="252"/>
                  </a:lnTo>
                  <a:lnTo>
                    <a:pt x="127" y="252"/>
                  </a:lnTo>
                  <a:lnTo>
                    <a:pt x="211" y="168"/>
                  </a:lnTo>
                  <a:lnTo>
                    <a:pt x="295" y="98"/>
                  </a:lnTo>
                  <a:lnTo>
                    <a:pt x="407" y="42"/>
                  </a:lnTo>
                  <a:lnTo>
                    <a:pt x="519" y="14"/>
                  </a:lnTo>
                  <a:lnTo>
                    <a:pt x="631" y="0"/>
                  </a:lnTo>
                  <a:lnTo>
                    <a:pt x="757" y="14"/>
                  </a:lnTo>
                  <a:lnTo>
                    <a:pt x="869" y="56"/>
                  </a:lnTo>
                  <a:lnTo>
                    <a:pt x="981" y="126"/>
                  </a:lnTo>
                  <a:lnTo>
                    <a:pt x="981" y="126"/>
                  </a:lnTo>
                  <a:lnTo>
                    <a:pt x="1037" y="182"/>
                  </a:lnTo>
                  <a:lnTo>
                    <a:pt x="1037" y="182"/>
                  </a:lnTo>
                  <a:lnTo>
                    <a:pt x="5927" y="4273"/>
                  </a:lnTo>
                  <a:lnTo>
                    <a:pt x="5927" y="4273"/>
                  </a:lnTo>
                  <a:lnTo>
                    <a:pt x="6011" y="4357"/>
                  </a:lnTo>
                  <a:lnTo>
                    <a:pt x="6067" y="4455"/>
                  </a:lnTo>
                  <a:lnTo>
                    <a:pt x="6109" y="4567"/>
                  </a:lnTo>
                  <a:lnTo>
                    <a:pt x="6137" y="4693"/>
                  </a:lnTo>
                  <a:lnTo>
                    <a:pt x="6137" y="4805"/>
                  </a:lnTo>
                  <a:lnTo>
                    <a:pt x="6109" y="4917"/>
                  </a:lnTo>
                  <a:lnTo>
                    <a:pt x="6067" y="5029"/>
                  </a:lnTo>
                  <a:lnTo>
                    <a:pt x="5997" y="5128"/>
                  </a:lnTo>
                  <a:lnTo>
                    <a:pt x="5997" y="5128"/>
                  </a:lnTo>
                  <a:lnTo>
                    <a:pt x="5899" y="5226"/>
                  </a:lnTo>
                  <a:lnTo>
                    <a:pt x="5786" y="5282"/>
                  </a:lnTo>
                  <a:lnTo>
                    <a:pt x="5660" y="5324"/>
                  </a:lnTo>
                  <a:lnTo>
                    <a:pt x="5534" y="5352"/>
                  </a:lnTo>
                  <a:lnTo>
                    <a:pt x="5534" y="53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h="3658" w="4120">
                  <a:moveTo>
                    <a:pt x="561" y="1"/>
                  </a:moveTo>
                  <a:lnTo>
                    <a:pt x="449" y="15"/>
                  </a:lnTo>
                  <a:lnTo>
                    <a:pt x="337" y="57"/>
                  </a:lnTo>
                  <a:lnTo>
                    <a:pt x="239" y="127"/>
                  </a:lnTo>
                  <a:lnTo>
                    <a:pt x="155" y="211"/>
                  </a:lnTo>
                  <a:lnTo>
                    <a:pt x="85" y="309"/>
                  </a:lnTo>
                  <a:lnTo>
                    <a:pt x="29" y="421"/>
                  </a:lnTo>
                  <a:lnTo>
                    <a:pt x="15" y="533"/>
                  </a:lnTo>
                  <a:lnTo>
                    <a:pt x="1" y="659"/>
                  </a:lnTo>
                  <a:lnTo>
                    <a:pt x="29" y="771"/>
                  </a:lnTo>
                  <a:lnTo>
                    <a:pt x="71" y="883"/>
                  </a:lnTo>
                  <a:lnTo>
                    <a:pt x="141" y="981"/>
                  </a:lnTo>
                  <a:lnTo>
                    <a:pt x="225" y="1079"/>
                  </a:lnTo>
                  <a:lnTo>
                    <a:pt x="3125" y="3517"/>
                  </a:lnTo>
                  <a:lnTo>
                    <a:pt x="3209" y="3573"/>
                  </a:lnTo>
                  <a:lnTo>
                    <a:pt x="3307" y="3629"/>
                  </a:lnTo>
                  <a:lnTo>
                    <a:pt x="3405" y="3657"/>
                  </a:lnTo>
                  <a:lnTo>
                    <a:pt x="3517" y="3657"/>
                  </a:lnTo>
                  <a:lnTo>
                    <a:pt x="3643" y="3643"/>
                  </a:lnTo>
                  <a:lnTo>
                    <a:pt x="3769" y="3601"/>
                  </a:lnTo>
                  <a:lnTo>
                    <a:pt x="3882" y="3531"/>
                  </a:lnTo>
                  <a:lnTo>
                    <a:pt x="3980" y="3447"/>
                  </a:lnTo>
                  <a:lnTo>
                    <a:pt x="4050" y="3335"/>
                  </a:lnTo>
                  <a:lnTo>
                    <a:pt x="4092" y="3223"/>
                  </a:lnTo>
                  <a:lnTo>
                    <a:pt x="4120" y="3111"/>
                  </a:lnTo>
                  <a:lnTo>
                    <a:pt x="4120" y="2999"/>
                  </a:lnTo>
                  <a:lnTo>
                    <a:pt x="4106" y="2887"/>
                  </a:lnTo>
                  <a:lnTo>
                    <a:pt x="4050" y="2774"/>
                  </a:lnTo>
                  <a:lnTo>
                    <a:pt x="3994" y="2676"/>
                  </a:lnTo>
                  <a:lnTo>
                    <a:pt x="3910" y="2578"/>
                  </a:lnTo>
                  <a:lnTo>
                    <a:pt x="1010" y="141"/>
                  </a:lnTo>
                  <a:lnTo>
                    <a:pt x="912" y="71"/>
                  </a:lnTo>
                  <a:lnTo>
                    <a:pt x="800" y="29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fill="none" h="3658" w="4120">
                  <a:moveTo>
                    <a:pt x="3517" y="3657"/>
                  </a:moveTo>
                  <a:lnTo>
                    <a:pt x="3517" y="3657"/>
                  </a:lnTo>
                  <a:lnTo>
                    <a:pt x="3405" y="3657"/>
                  </a:lnTo>
                  <a:lnTo>
                    <a:pt x="3307" y="3629"/>
                  </a:lnTo>
                  <a:lnTo>
                    <a:pt x="3209" y="3573"/>
                  </a:lnTo>
                  <a:lnTo>
                    <a:pt x="3125" y="3517"/>
                  </a:lnTo>
                  <a:lnTo>
                    <a:pt x="225" y="1079"/>
                  </a:lnTo>
                  <a:lnTo>
                    <a:pt x="225" y="1079"/>
                  </a:lnTo>
                  <a:lnTo>
                    <a:pt x="141" y="981"/>
                  </a:lnTo>
                  <a:lnTo>
                    <a:pt x="71" y="883"/>
                  </a:lnTo>
                  <a:lnTo>
                    <a:pt x="29" y="771"/>
                  </a:lnTo>
                  <a:lnTo>
                    <a:pt x="1" y="659"/>
                  </a:lnTo>
                  <a:lnTo>
                    <a:pt x="15" y="533"/>
                  </a:lnTo>
                  <a:lnTo>
                    <a:pt x="29" y="421"/>
                  </a:lnTo>
                  <a:lnTo>
                    <a:pt x="85" y="309"/>
                  </a:lnTo>
                  <a:lnTo>
                    <a:pt x="155" y="211"/>
                  </a:lnTo>
                  <a:lnTo>
                    <a:pt x="155" y="211"/>
                  </a:lnTo>
                  <a:lnTo>
                    <a:pt x="239" y="127"/>
                  </a:lnTo>
                  <a:lnTo>
                    <a:pt x="337" y="57"/>
                  </a:lnTo>
                  <a:lnTo>
                    <a:pt x="449" y="15"/>
                  </a:lnTo>
                  <a:lnTo>
                    <a:pt x="561" y="1"/>
                  </a:lnTo>
                  <a:lnTo>
                    <a:pt x="687" y="1"/>
                  </a:lnTo>
                  <a:lnTo>
                    <a:pt x="800" y="29"/>
                  </a:lnTo>
                  <a:lnTo>
                    <a:pt x="912" y="71"/>
                  </a:lnTo>
                  <a:lnTo>
                    <a:pt x="1010" y="141"/>
                  </a:lnTo>
                  <a:lnTo>
                    <a:pt x="3910" y="2578"/>
                  </a:lnTo>
                  <a:lnTo>
                    <a:pt x="3910" y="2578"/>
                  </a:lnTo>
                  <a:lnTo>
                    <a:pt x="3994" y="2676"/>
                  </a:lnTo>
                  <a:lnTo>
                    <a:pt x="4050" y="2774"/>
                  </a:lnTo>
                  <a:lnTo>
                    <a:pt x="4106" y="2887"/>
                  </a:lnTo>
                  <a:lnTo>
                    <a:pt x="4120" y="2999"/>
                  </a:lnTo>
                  <a:lnTo>
                    <a:pt x="4120" y="3111"/>
                  </a:lnTo>
                  <a:lnTo>
                    <a:pt x="4092" y="3223"/>
                  </a:lnTo>
                  <a:lnTo>
                    <a:pt x="4050" y="3335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3882" y="3531"/>
                  </a:lnTo>
                  <a:lnTo>
                    <a:pt x="3769" y="3601"/>
                  </a:lnTo>
                  <a:lnTo>
                    <a:pt x="3643" y="3643"/>
                  </a:lnTo>
                  <a:lnTo>
                    <a:pt x="3517" y="3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h="9962" w="11517">
                  <a:moveTo>
                    <a:pt x="561" y="1"/>
                  </a:moveTo>
                  <a:lnTo>
                    <a:pt x="435" y="15"/>
                  </a:lnTo>
                  <a:lnTo>
                    <a:pt x="337" y="57"/>
                  </a:lnTo>
                  <a:lnTo>
                    <a:pt x="225" y="127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21"/>
                  </a:lnTo>
                  <a:lnTo>
                    <a:pt x="1" y="533"/>
                  </a:lnTo>
                  <a:lnTo>
                    <a:pt x="1" y="659"/>
                  </a:lnTo>
                  <a:lnTo>
                    <a:pt x="15" y="771"/>
                  </a:lnTo>
                  <a:lnTo>
                    <a:pt x="57" y="883"/>
                  </a:lnTo>
                  <a:lnTo>
                    <a:pt x="127" y="982"/>
                  </a:lnTo>
                  <a:lnTo>
                    <a:pt x="211" y="1066"/>
                  </a:lnTo>
                  <a:lnTo>
                    <a:pt x="365" y="1206"/>
                  </a:lnTo>
                  <a:lnTo>
                    <a:pt x="2887" y="3363"/>
                  </a:lnTo>
                  <a:lnTo>
                    <a:pt x="5422" y="5521"/>
                  </a:lnTo>
                  <a:lnTo>
                    <a:pt x="7972" y="7678"/>
                  </a:lnTo>
                  <a:lnTo>
                    <a:pt x="10508" y="9807"/>
                  </a:lnTo>
                  <a:lnTo>
                    <a:pt x="10606" y="9877"/>
                  </a:lnTo>
                  <a:lnTo>
                    <a:pt x="10690" y="9919"/>
                  </a:lnTo>
                  <a:lnTo>
                    <a:pt x="10802" y="9947"/>
                  </a:lnTo>
                  <a:lnTo>
                    <a:pt x="10900" y="9961"/>
                  </a:lnTo>
                  <a:lnTo>
                    <a:pt x="11040" y="9933"/>
                  </a:lnTo>
                  <a:lnTo>
                    <a:pt x="11152" y="9905"/>
                  </a:lnTo>
                  <a:lnTo>
                    <a:pt x="11264" y="9835"/>
                  </a:lnTo>
                  <a:lnTo>
                    <a:pt x="11362" y="9737"/>
                  </a:lnTo>
                  <a:lnTo>
                    <a:pt x="11432" y="9639"/>
                  </a:lnTo>
                  <a:lnTo>
                    <a:pt x="11488" y="9527"/>
                  </a:lnTo>
                  <a:lnTo>
                    <a:pt x="11502" y="9415"/>
                  </a:lnTo>
                  <a:lnTo>
                    <a:pt x="11516" y="9303"/>
                  </a:lnTo>
                  <a:lnTo>
                    <a:pt x="11488" y="9177"/>
                  </a:lnTo>
                  <a:lnTo>
                    <a:pt x="11446" y="9065"/>
                  </a:lnTo>
                  <a:lnTo>
                    <a:pt x="11390" y="8967"/>
                  </a:lnTo>
                  <a:lnTo>
                    <a:pt x="11306" y="8883"/>
                  </a:lnTo>
                  <a:lnTo>
                    <a:pt x="6221" y="4582"/>
                  </a:lnTo>
                  <a:lnTo>
                    <a:pt x="1150" y="267"/>
                  </a:lnTo>
                  <a:lnTo>
                    <a:pt x="995" y="141"/>
                  </a:lnTo>
                  <a:lnTo>
                    <a:pt x="897" y="71"/>
                  </a:lnTo>
                  <a:lnTo>
                    <a:pt x="785" y="2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fill="none" h="9962" w="11517">
                  <a:moveTo>
                    <a:pt x="10900" y="9961"/>
                  </a:moveTo>
                  <a:lnTo>
                    <a:pt x="10900" y="9961"/>
                  </a:lnTo>
                  <a:lnTo>
                    <a:pt x="10802" y="9947"/>
                  </a:lnTo>
                  <a:lnTo>
                    <a:pt x="10690" y="9919"/>
                  </a:lnTo>
                  <a:lnTo>
                    <a:pt x="10606" y="9877"/>
                  </a:lnTo>
                  <a:lnTo>
                    <a:pt x="10508" y="9807"/>
                  </a:lnTo>
                  <a:lnTo>
                    <a:pt x="10508" y="9807"/>
                  </a:lnTo>
                  <a:lnTo>
                    <a:pt x="7972" y="7678"/>
                  </a:lnTo>
                  <a:lnTo>
                    <a:pt x="5422" y="5521"/>
                  </a:lnTo>
                  <a:lnTo>
                    <a:pt x="2887" y="3363"/>
                  </a:lnTo>
                  <a:lnTo>
                    <a:pt x="365" y="1206"/>
                  </a:lnTo>
                  <a:lnTo>
                    <a:pt x="211" y="1066"/>
                  </a:lnTo>
                  <a:lnTo>
                    <a:pt x="211" y="1066"/>
                  </a:lnTo>
                  <a:lnTo>
                    <a:pt x="127" y="982"/>
                  </a:lnTo>
                  <a:lnTo>
                    <a:pt x="57" y="883"/>
                  </a:lnTo>
                  <a:lnTo>
                    <a:pt x="15" y="771"/>
                  </a:lnTo>
                  <a:lnTo>
                    <a:pt x="1" y="659"/>
                  </a:lnTo>
                  <a:lnTo>
                    <a:pt x="1" y="533"/>
                  </a:lnTo>
                  <a:lnTo>
                    <a:pt x="29" y="421"/>
                  </a:lnTo>
                  <a:lnTo>
                    <a:pt x="71" y="309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225" y="127"/>
                  </a:lnTo>
                  <a:lnTo>
                    <a:pt x="337" y="57"/>
                  </a:lnTo>
                  <a:lnTo>
                    <a:pt x="435" y="15"/>
                  </a:lnTo>
                  <a:lnTo>
                    <a:pt x="561" y="1"/>
                  </a:lnTo>
                  <a:lnTo>
                    <a:pt x="673" y="1"/>
                  </a:lnTo>
                  <a:lnTo>
                    <a:pt x="785" y="29"/>
                  </a:lnTo>
                  <a:lnTo>
                    <a:pt x="897" y="71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1150" y="267"/>
                  </a:lnTo>
                  <a:lnTo>
                    <a:pt x="1150" y="267"/>
                  </a:lnTo>
                  <a:lnTo>
                    <a:pt x="6221" y="4582"/>
                  </a:lnTo>
                  <a:lnTo>
                    <a:pt x="11306" y="8883"/>
                  </a:lnTo>
                  <a:lnTo>
                    <a:pt x="11306" y="8883"/>
                  </a:lnTo>
                  <a:lnTo>
                    <a:pt x="11390" y="8967"/>
                  </a:lnTo>
                  <a:lnTo>
                    <a:pt x="11446" y="9065"/>
                  </a:lnTo>
                  <a:lnTo>
                    <a:pt x="11488" y="9177"/>
                  </a:lnTo>
                  <a:lnTo>
                    <a:pt x="11516" y="9303"/>
                  </a:lnTo>
                  <a:lnTo>
                    <a:pt x="11502" y="9415"/>
                  </a:lnTo>
                  <a:lnTo>
                    <a:pt x="11488" y="9527"/>
                  </a:lnTo>
                  <a:lnTo>
                    <a:pt x="11432" y="9639"/>
                  </a:lnTo>
                  <a:lnTo>
                    <a:pt x="11362" y="9737"/>
                  </a:lnTo>
                  <a:lnTo>
                    <a:pt x="11362" y="9737"/>
                  </a:lnTo>
                  <a:lnTo>
                    <a:pt x="11264" y="9835"/>
                  </a:lnTo>
                  <a:lnTo>
                    <a:pt x="11152" y="9905"/>
                  </a:lnTo>
                  <a:lnTo>
                    <a:pt x="11040" y="9933"/>
                  </a:lnTo>
                  <a:lnTo>
                    <a:pt x="10900" y="99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h="3657" w="4134">
                  <a:moveTo>
                    <a:pt x="547" y="0"/>
                  </a:moveTo>
                  <a:lnTo>
                    <a:pt x="435" y="28"/>
                  </a:lnTo>
                  <a:lnTo>
                    <a:pt x="323" y="70"/>
                  </a:lnTo>
                  <a:lnTo>
                    <a:pt x="225" y="126"/>
                  </a:lnTo>
                  <a:lnTo>
                    <a:pt x="141" y="211"/>
                  </a:lnTo>
                  <a:lnTo>
                    <a:pt x="71" y="323"/>
                  </a:lnTo>
                  <a:lnTo>
                    <a:pt x="29" y="435"/>
                  </a:lnTo>
                  <a:lnTo>
                    <a:pt x="1" y="547"/>
                  </a:lnTo>
                  <a:lnTo>
                    <a:pt x="1" y="659"/>
                  </a:lnTo>
                  <a:lnTo>
                    <a:pt x="15" y="771"/>
                  </a:lnTo>
                  <a:lnTo>
                    <a:pt x="57" y="883"/>
                  </a:lnTo>
                  <a:lnTo>
                    <a:pt x="127" y="981"/>
                  </a:lnTo>
                  <a:lnTo>
                    <a:pt x="211" y="1079"/>
                  </a:lnTo>
                  <a:lnTo>
                    <a:pt x="3139" y="3517"/>
                  </a:lnTo>
                  <a:lnTo>
                    <a:pt x="3223" y="3573"/>
                  </a:lnTo>
                  <a:lnTo>
                    <a:pt x="3321" y="3615"/>
                  </a:lnTo>
                  <a:lnTo>
                    <a:pt x="3419" y="3643"/>
                  </a:lnTo>
                  <a:lnTo>
                    <a:pt x="3531" y="3657"/>
                  </a:lnTo>
                  <a:lnTo>
                    <a:pt x="3657" y="3643"/>
                  </a:lnTo>
                  <a:lnTo>
                    <a:pt x="3783" y="3601"/>
                  </a:lnTo>
                  <a:lnTo>
                    <a:pt x="3895" y="3531"/>
                  </a:lnTo>
                  <a:lnTo>
                    <a:pt x="3993" y="3447"/>
                  </a:lnTo>
                  <a:lnTo>
                    <a:pt x="4063" y="3335"/>
                  </a:lnTo>
                  <a:lnTo>
                    <a:pt x="4105" y="3223"/>
                  </a:lnTo>
                  <a:lnTo>
                    <a:pt x="4133" y="3110"/>
                  </a:lnTo>
                  <a:lnTo>
                    <a:pt x="4133" y="2998"/>
                  </a:lnTo>
                  <a:lnTo>
                    <a:pt x="4119" y="2886"/>
                  </a:lnTo>
                  <a:lnTo>
                    <a:pt x="4063" y="2774"/>
                  </a:lnTo>
                  <a:lnTo>
                    <a:pt x="4007" y="2676"/>
                  </a:lnTo>
                  <a:lnTo>
                    <a:pt x="3923" y="2578"/>
                  </a:lnTo>
                  <a:lnTo>
                    <a:pt x="995" y="141"/>
                  </a:lnTo>
                  <a:lnTo>
                    <a:pt x="897" y="70"/>
                  </a:lnTo>
                  <a:lnTo>
                    <a:pt x="785" y="28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fill="none" h="3657" w="4134">
                  <a:moveTo>
                    <a:pt x="3531" y="3657"/>
                  </a:moveTo>
                  <a:lnTo>
                    <a:pt x="3531" y="3657"/>
                  </a:lnTo>
                  <a:lnTo>
                    <a:pt x="3419" y="3643"/>
                  </a:lnTo>
                  <a:lnTo>
                    <a:pt x="3321" y="3615"/>
                  </a:lnTo>
                  <a:lnTo>
                    <a:pt x="3223" y="3573"/>
                  </a:lnTo>
                  <a:lnTo>
                    <a:pt x="3139" y="3517"/>
                  </a:lnTo>
                  <a:lnTo>
                    <a:pt x="211" y="1079"/>
                  </a:lnTo>
                  <a:lnTo>
                    <a:pt x="211" y="1079"/>
                  </a:lnTo>
                  <a:lnTo>
                    <a:pt x="127" y="981"/>
                  </a:lnTo>
                  <a:lnTo>
                    <a:pt x="57" y="883"/>
                  </a:lnTo>
                  <a:lnTo>
                    <a:pt x="15" y="771"/>
                  </a:lnTo>
                  <a:lnTo>
                    <a:pt x="1" y="659"/>
                  </a:lnTo>
                  <a:lnTo>
                    <a:pt x="1" y="547"/>
                  </a:lnTo>
                  <a:lnTo>
                    <a:pt x="29" y="435"/>
                  </a:lnTo>
                  <a:lnTo>
                    <a:pt x="71" y="323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225" y="126"/>
                  </a:lnTo>
                  <a:lnTo>
                    <a:pt x="323" y="70"/>
                  </a:lnTo>
                  <a:lnTo>
                    <a:pt x="435" y="28"/>
                  </a:lnTo>
                  <a:lnTo>
                    <a:pt x="547" y="0"/>
                  </a:lnTo>
                  <a:lnTo>
                    <a:pt x="673" y="0"/>
                  </a:lnTo>
                  <a:lnTo>
                    <a:pt x="785" y="28"/>
                  </a:lnTo>
                  <a:lnTo>
                    <a:pt x="897" y="70"/>
                  </a:lnTo>
                  <a:lnTo>
                    <a:pt x="995" y="141"/>
                  </a:lnTo>
                  <a:lnTo>
                    <a:pt x="3923" y="2578"/>
                  </a:lnTo>
                  <a:lnTo>
                    <a:pt x="3923" y="2578"/>
                  </a:lnTo>
                  <a:lnTo>
                    <a:pt x="4007" y="2676"/>
                  </a:lnTo>
                  <a:lnTo>
                    <a:pt x="4063" y="2774"/>
                  </a:lnTo>
                  <a:lnTo>
                    <a:pt x="4119" y="2886"/>
                  </a:lnTo>
                  <a:lnTo>
                    <a:pt x="4133" y="2998"/>
                  </a:lnTo>
                  <a:lnTo>
                    <a:pt x="4133" y="3110"/>
                  </a:lnTo>
                  <a:lnTo>
                    <a:pt x="4105" y="3223"/>
                  </a:lnTo>
                  <a:lnTo>
                    <a:pt x="4063" y="3335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3895" y="3531"/>
                  </a:lnTo>
                  <a:lnTo>
                    <a:pt x="3783" y="3601"/>
                  </a:lnTo>
                  <a:lnTo>
                    <a:pt x="3657" y="3643"/>
                  </a:lnTo>
                  <a:lnTo>
                    <a:pt x="3531" y="3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h="3041" w="2047">
                  <a:moveTo>
                    <a:pt x="589" y="1"/>
                  </a:moveTo>
                  <a:lnTo>
                    <a:pt x="463" y="15"/>
                  </a:lnTo>
                  <a:lnTo>
                    <a:pt x="351" y="57"/>
                  </a:lnTo>
                  <a:lnTo>
                    <a:pt x="253" y="113"/>
                  </a:lnTo>
                  <a:lnTo>
                    <a:pt x="155" y="197"/>
                  </a:lnTo>
                  <a:lnTo>
                    <a:pt x="85" y="295"/>
                  </a:lnTo>
                  <a:lnTo>
                    <a:pt x="43" y="393"/>
                  </a:lnTo>
                  <a:lnTo>
                    <a:pt x="15" y="505"/>
                  </a:lnTo>
                  <a:lnTo>
                    <a:pt x="1" y="617"/>
                  </a:lnTo>
                  <a:lnTo>
                    <a:pt x="15" y="743"/>
                  </a:lnTo>
                  <a:lnTo>
                    <a:pt x="57" y="856"/>
                  </a:lnTo>
                  <a:lnTo>
                    <a:pt x="883" y="2691"/>
                  </a:lnTo>
                  <a:lnTo>
                    <a:pt x="925" y="2761"/>
                  </a:lnTo>
                  <a:lnTo>
                    <a:pt x="968" y="2831"/>
                  </a:lnTo>
                  <a:lnTo>
                    <a:pt x="1038" y="2901"/>
                  </a:lnTo>
                  <a:lnTo>
                    <a:pt x="1108" y="2943"/>
                  </a:lnTo>
                  <a:lnTo>
                    <a:pt x="1178" y="2985"/>
                  </a:lnTo>
                  <a:lnTo>
                    <a:pt x="1262" y="3013"/>
                  </a:lnTo>
                  <a:lnTo>
                    <a:pt x="1346" y="3041"/>
                  </a:lnTo>
                  <a:lnTo>
                    <a:pt x="1430" y="3041"/>
                  </a:lnTo>
                  <a:lnTo>
                    <a:pt x="1570" y="3027"/>
                  </a:lnTo>
                  <a:lnTo>
                    <a:pt x="1696" y="2985"/>
                  </a:lnTo>
                  <a:lnTo>
                    <a:pt x="1794" y="2929"/>
                  </a:lnTo>
                  <a:lnTo>
                    <a:pt x="1878" y="2845"/>
                  </a:lnTo>
                  <a:lnTo>
                    <a:pt x="1948" y="2747"/>
                  </a:lnTo>
                  <a:lnTo>
                    <a:pt x="2004" y="2649"/>
                  </a:lnTo>
                  <a:lnTo>
                    <a:pt x="2032" y="2537"/>
                  </a:lnTo>
                  <a:lnTo>
                    <a:pt x="2046" y="2411"/>
                  </a:lnTo>
                  <a:lnTo>
                    <a:pt x="2032" y="2298"/>
                  </a:lnTo>
                  <a:lnTo>
                    <a:pt x="1990" y="2186"/>
                  </a:lnTo>
                  <a:lnTo>
                    <a:pt x="1164" y="351"/>
                  </a:lnTo>
                  <a:lnTo>
                    <a:pt x="1108" y="239"/>
                  </a:lnTo>
                  <a:lnTo>
                    <a:pt x="1024" y="155"/>
                  </a:lnTo>
                  <a:lnTo>
                    <a:pt x="925" y="85"/>
                  </a:lnTo>
                  <a:lnTo>
                    <a:pt x="813" y="2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fill="none" h="3041" w="2047">
                  <a:moveTo>
                    <a:pt x="1430" y="3041"/>
                  </a:moveTo>
                  <a:lnTo>
                    <a:pt x="1430" y="3041"/>
                  </a:lnTo>
                  <a:lnTo>
                    <a:pt x="1346" y="3041"/>
                  </a:lnTo>
                  <a:lnTo>
                    <a:pt x="1262" y="3013"/>
                  </a:lnTo>
                  <a:lnTo>
                    <a:pt x="1178" y="2985"/>
                  </a:lnTo>
                  <a:lnTo>
                    <a:pt x="1108" y="2943"/>
                  </a:lnTo>
                  <a:lnTo>
                    <a:pt x="1038" y="2901"/>
                  </a:lnTo>
                  <a:lnTo>
                    <a:pt x="968" y="2831"/>
                  </a:lnTo>
                  <a:lnTo>
                    <a:pt x="925" y="2761"/>
                  </a:lnTo>
                  <a:lnTo>
                    <a:pt x="883" y="2691"/>
                  </a:lnTo>
                  <a:lnTo>
                    <a:pt x="57" y="856"/>
                  </a:lnTo>
                  <a:lnTo>
                    <a:pt x="57" y="856"/>
                  </a:lnTo>
                  <a:lnTo>
                    <a:pt x="15" y="743"/>
                  </a:lnTo>
                  <a:lnTo>
                    <a:pt x="1" y="617"/>
                  </a:lnTo>
                  <a:lnTo>
                    <a:pt x="15" y="505"/>
                  </a:lnTo>
                  <a:lnTo>
                    <a:pt x="43" y="393"/>
                  </a:lnTo>
                  <a:lnTo>
                    <a:pt x="85" y="295"/>
                  </a:lnTo>
                  <a:lnTo>
                    <a:pt x="155" y="197"/>
                  </a:lnTo>
                  <a:lnTo>
                    <a:pt x="253" y="113"/>
                  </a:lnTo>
                  <a:lnTo>
                    <a:pt x="351" y="57"/>
                  </a:lnTo>
                  <a:lnTo>
                    <a:pt x="351" y="57"/>
                  </a:lnTo>
                  <a:lnTo>
                    <a:pt x="463" y="15"/>
                  </a:lnTo>
                  <a:lnTo>
                    <a:pt x="589" y="1"/>
                  </a:lnTo>
                  <a:lnTo>
                    <a:pt x="701" y="1"/>
                  </a:lnTo>
                  <a:lnTo>
                    <a:pt x="813" y="29"/>
                  </a:lnTo>
                  <a:lnTo>
                    <a:pt x="925" y="85"/>
                  </a:lnTo>
                  <a:lnTo>
                    <a:pt x="1024" y="155"/>
                  </a:lnTo>
                  <a:lnTo>
                    <a:pt x="1108" y="239"/>
                  </a:lnTo>
                  <a:lnTo>
                    <a:pt x="1164" y="351"/>
                  </a:lnTo>
                  <a:lnTo>
                    <a:pt x="1164" y="351"/>
                  </a:lnTo>
                  <a:lnTo>
                    <a:pt x="1990" y="2186"/>
                  </a:lnTo>
                  <a:lnTo>
                    <a:pt x="1990" y="2186"/>
                  </a:lnTo>
                  <a:lnTo>
                    <a:pt x="2032" y="2298"/>
                  </a:lnTo>
                  <a:lnTo>
                    <a:pt x="2046" y="2411"/>
                  </a:lnTo>
                  <a:lnTo>
                    <a:pt x="2032" y="2537"/>
                  </a:lnTo>
                  <a:lnTo>
                    <a:pt x="2004" y="2649"/>
                  </a:lnTo>
                  <a:lnTo>
                    <a:pt x="1948" y="2747"/>
                  </a:lnTo>
                  <a:lnTo>
                    <a:pt x="1878" y="2845"/>
                  </a:lnTo>
                  <a:lnTo>
                    <a:pt x="1794" y="2929"/>
                  </a:lnTo>
                  <a:lnTo>
                    <a:pt x="1696" y="2985"/>
                  </a:lnTo>
                  <a:lnTo>
                    <a:pt x="1696" y="2985"/>
                  </a:lnTo>
                  <a:lnTo>
                    <a:pt x="1570" y="3027"/>
                  </a:lnTo>
                  <a:lnTo>
                    <a:pt x="1430" y="30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h="8771" w="4792">
                  <a:moveTo>
                    <a:pt x="575" y="1"/>
                  </a:moveTo>
                  <a:lnTo>
                    <a:pt x="449" y="29"/>
                  </a:lnTo>
                  <a:lnTo>
                    <a:pt x="337" y="71"/>
                  </a:lnTo>
                  <a:lnTo>
                    <a:pt x="239" y="127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21"/>
                  </a:lnTo>
                  <a:lnTo>
                    <a:pt x="1" y="533"/>
                  </a:lnTo>
                  <a:lnTo>
                    <a:pt x="1" y="645"/>
                  </a:lnTo>
                  <a:lnTo>
                    <a:pt x="15" y="771"/>
                  </a:lnTo>
                  <a:lnTo>
                    <a:pt x="57" y="883"/>
                  </a:lnTo>
                  <a:lnTo>
                    <a:pt x="911" y="2607"/>
                  </a:lnTo>
                  <a:lnTo>
                    <a:pt x="1780" y="4414"/>
                  </a:lnTo>
                  <a:lnTo>
                    <a:pt x="2676" y="6347"/>
                  </a:lnTo>
                  <a:lnTo>
                    <a:pt x="3629" y="8420"/>
                  </a:lnTo>
                  <a:lnTo>
                    <a:pt x="3671" y="8490"/>
                  </a:lnTo>
                  <a:lnTo>
                    <a:pt x="3713" y="8561"/>
                  </a:lnTo>
                  <a:lnTo>
                    <a:pt x="3783" y="8631"/>
                  </a:lnTo>
                  <a:lnTo>
                    <a:pt x="3853" y="8673"/>
                  </a:lnTo>
                  <a:lnTo>
                    <a:pt x="3923" y="8715"/>
                  </a:lnTo>
                  <a:lnTo>
                    <a:pt x="4007" y="8743"/>
                  </a:lnTo>
                  <a:lnTo>
                    <a:pt x="4091" y="8771"/>
                  </a:lnTo>
                  <a:lnTo>
                    <a:pt x="4175" y="8771"/>
                  </a:lnTo>
                  <a:lnTo>
                    <a:pt x="4301" y="8757"/>
                  </a:lnTo>
                  <a:lnTo>
                    <a:pt x="4428" y="8715"/>
                  </a:lnTo>
                  <a:lnTo>
                    <a:pt x="4540" y="8659"/>
                  </a:lnTo>
                  <a:lnTo>
                    <a:pt x="4624" y="8575"/>
                  </a:lnTo>
                  <a:lnTo>
                    <a:pt x="4694" y="8476"/>
                  </a:lnTo>
                  <a:lnTo>
                    <a:pt x="4750" y="8378"/>
                  </a:lnTo>
                  <a:lnTo>
                    <a:pt x="4778" y="8266"/>
                  </a:lnTo>
                  <a:lnTo>
                    <a:pt x="4792" y="8140"/>
                  </a:lnTo>
                  <a:lnTo>
                    <a:pt x="4778" y="8028"/>
                  </a:lnTo>
                  <a:lnTo>
                    <a:pt x="4736" y="7916"/>
                  </a:lnTo>
                  <a:lnTo>
                    <a:pt x="3783" y="5843"/>
                  </a:lnTo>
                  <a:lnTo>
                    <a:pt x="2873" y="3895"/>
                  </a:lnTo>
                  <a:lnTo>
                    <a:pt x="2004" y="2074"/>
                  </a:lnTo>
                  <a:lnTo>
                    <a:pt x="1163" y="337"/>
                  </a:lnTo>
                  <a:lnTo>
                    <a:pt x="1093" y="239"/>
                  </a:lnTo>
                  <a:lnTo>
                    <a:pt x="1009" y="155"/>
                  </a:lnTo>
                  <a:lnTo>
                    <a:pt x="911" y="85"/>
                  </a:lnTo>
                  <a:lnTo>
                    <a:pt x="799" y="29"/>
                  </a:lnTo>
                  <a:lnTo>
                    <a:pt x="687" y="1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fill="none" h="8771" w="4792">
                  <a:moveTo>
                    <a:pt x="4175" y="8771"/>
                  </a:moveTo>
                  <a:lnTo>
                    <a:pt x="4175" y="8771"/>
                  </a:lnTo>
                  <a:lnTo>
                    <a:pt x="4091" y="8771"/>
                  </a:lnTo>
                  <a:lnTo>
                    <a:pt x="4007" y="8743"/>
                  </a:lnTo>
                  <a:lnTo>
                    <a:pt x="3923" y="8715"/>
                  </a:lnTo>
                  <a:lnTo>
                    <a:pt x="3853" y="8673"/>
                  </a:lnTo>
                  <a:lnTo>
                    <a:pt x="3783" y="8631"/>
                  </a:lnTo>
                  <a:lnTo>
                    <a:pt x="3713" y="8561"/>
                  </a:lnTo>
                  <a:lnTo>
                    <a:pt x="3671" y="8490"/>
                  </a:lnTo>
                  <a:lnTo>
                    <a:pt x="3629" y="8420"/>
                  </a:lnTo>
                  <a:lnTo>
                    <a:pt x="3629" y="8420"/>
                  </a:lnTo>
                  <a:lnTo>
                    <a:pt x="2676" y="6347"/>
                  </a:lnTo>
                  <a:lnTo>
                    <a:pt x="1780" y="4414"/>
                  </a:lnTo>
                  <a:lnTo>
                    <a:pt x="911" y="2607"/>
                  </a:lnTo>
                  <a:lnTo>
                    <a:pt x="57" y="883"/>
                  </a:lnTo>
                  <a:lnTo>
                    <a:pt x="57" y="883"/>
                  </a:lnTo>
                  <a:lnTo>
                    <a:pt x="15" y="771"/>
                  </a:lnTo>
                  <a:lnTo>
                    <a:pt x="1" y="645"/>
                  </a:lnTo>
                  <a:lnTo>
                    <a:pt x="1" y="533"/>
                  </a:lnTo>
                  <a:lnTo>
                    <a:pt x="29" y="421"/>
                  </a:lnTo>
                  <a:lnTo>
                    <a:pt x="71" y="309"/>
                  </a:lnTo>
                  <a:lnTo>
                    <a:pt x="141" y="211"/>
                  </a:lnTo>
                  <a:lnTo>
                    <a:pt x="239" y="127"/>
                  </a:lnTo>
                  <a:lnTo>
                    <a:pt x="337" y="71"/>
                  </a:lnTo>
                  <a:lnTo>
                    <a:pt x="337" y="71"/>
                  </a:lnTo>
                  <a:lnTo>
                    <a:pt x="449" y="29"/>
                  </a:lnTo>
                  <a:lnTo>
                    <a:pt x="575" y="1"/>
                  </a:lnTo>
                  <a:lnTo>
                    <a:pt x="687" y="15"/>
                  </a:lnTo>
                  <a:lnTo>
                    <a:pt x="799" y="29"/>
                  </a:lnTo>
                  <a:lnTo>
                    <a:pt x="911" y="85"/>
                  </a:lnTo>
                  <a:lnTo>
                    <a:pt x="1009" y="155"/>
                  </a:lnTo>
                  <a:lnTo>
                    <a:pt x="1093" y="239"/>
                  </a:lnTo>
                  <a:lnTo>
                    <a:pt x="1163" y="337"/>
                  </a:lnTo>
                  <a:lnTo>
                    <a:pt x="1163" y="337"/>
                  </a:lnTo>
                  <a:lnTo>
                    <a:pt x="2004" y="2074"/>
                  </a:lnTo>
                  <a:lnTo>
                    <a:pt x="2873" y="3895"/>
                  </a:lnTo>
                  <a:lnTo>
                    <a:pt x="3783" y="5843"/>
                  </a:lnTo>
                  <a:lnTo>
                    <a:pt x="4736" y="7916"/>
                  </a:lnTo>
                  <a:lnTo>
                    <a:pt x="4736" y="7916"/>
                  </a:lnTo>
                  <a:lnTo>
                    <a:pt x="4778" y="8028"/>
                  </a:lnTo>
                  <a:lnTo>
                    <a:pt x="4792" y="8140"/>
                  </a:lnTo>
                  <a:lnTo>
                    <a:pt x="4778" y="8266"/>
                  </a:lnTo>
                  <a:lnTo>
                    <a:pt x="4750" y="8378"/>
                  </a:lnTo>
                  <a:lnTo>
                    <a:pt x="4694" y="8476"/>
                  </a:lnTo>
                  <a:lnTo>
                    <a:pt x="4624" y="8575"/>
                  </a:lnTo>
                  <a:lnTo>
                    <a:pt x="4540" y="8659"/>
                  </a:lnTo>
                  <a:lnTo>
                    <a:pt x="4428" y="8715"/>
                  </a:lnTo>
                  <a:lnTo>
                    <a:pt x="4428" y="8715"/>
                  </a:lnTo>
                  <a:lnTo>
                    <a:pt x="4301" y="8757"/>
                  </a:lnTo>
                  <a:lnTo>
                    <a:pt x="4175" y="87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h="4232" w="2550">
                  <a:moveTo>
                    <a:pt x="505" y="1"/>
                  </a:moveTo>
                  <a:lnTo>
                    <a:pt x="393" y="29"/>
                  </a:lnTo>
                  <a:lnTo>
                    <a:pt x="280" y="85"/>
                  </a:lnTo>
                  <a:lnTo>
                    <a:pt x="182" y="169"/>
                  </a:lnTo>
                  <a:lnTo>
                    <a:pt x="112" y="253"/>
                  </a:lnTo>
                  <a:lnTo>
                    <a:pt x="42" y="351"/>
                  </a:lnTo>
                  <a:lnTo>
                    <a:pt x="14" y="463"/>
                  </a:lnTo>
                  <a:lnTo>
                    <a:pt x="0" y="575"/>
                  </a:lnTo>
                  <a:lnTo>
                    <a:pt x="0" y="701"/>
                  </a:lnTo>
                  <a:lnTo>
                    <a:pt x="28" y="813"/>
                  </a:lnTo>
                  <a:lnTo>
                    <a:pt x="1373" y="3867"/>
                  </a:lnTo>
                  <a:lnTo>
                    <a:pt x="1415" y="3951"/>
                  </a:lnTo>
                  <a:lnTo>
                    <a:pt x="1471" y="4021"/>
                  </a:lnTo>
                  <a:lnTo>
                    <a:pt x="1527" y="4077"/>
                  </a:lnTo>
                  <a:lnTo>
                    <a:pt x="1597" y="4133"/>
                  </a:lnTo>
                  <a:lnTo>
                    <a:pt x="1681" y="4176"/>
                  </a:lnTo>
                  <a:lnTo>
                    <a:pt x="1765" y="4204"/>
                  </a:lnTo>
                  <a:lnTo>
                    <a:pt x="1849" y="4218"/>
                  </a:lnTo>
                  <a:lnTo>
                    <a:pt x="1934" y="4232"/>
                  </a:lnTo>
                  <a:lnTo>
                    <a:pt x="2060" y="4218"/>
                  </a:lnTo>
                  <a:lnTo>
                    <a:pt x="2186" y="4190"/>
                  </a:lnTo>
                  <a:lnTo>
                    <a:pt x="2284" y="4119"/>
                  </a:lnTo>
                  <a:lnTo>
                    <a:pt x="2382" y="4049"/>
                  </a:lnTo>
                  <a:lnTo>
                    <a:pt x="2452" y="3951"/>
                  </a:lnTo>
                  <a:lnTo>
                    <a:pt x="2508" y="3853"/>
                  </a:lnTo>
                  <a:lnTo>
                    <a:pt x="2536" y="3741"/>
                  </a:lnTo>
                  <a:lnTo>
                    <a:pt x="2550" y="3615"/>
                  </a:lnTo>
                  <a:lnTo>
                    <a:pt x="2536" y="3503"/>
                  </a:lnTo>
                  <a:lnTo>
                    <a:pt x="2494" y="3377"/>
                  </a:lnTo>
                  <a:lnTo>
                    <a:pt x="1149" y="337"/>
                  </a:lnTo>
                  <a:lnTo>
                    <a:pt x="1093" y="239"/>
                  </a:lnTo>
                  <a:lnTo>
                    <a:pt x="1009" y="155"/>
                  </a:lnTo>
                  <a:lnTo>
                    <a:pt x="925" y="85"/>
                  </a:lnTo>
                  <a:lnTo>
                    <a:pt x="827" y="43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fill="none" h="4232" w="2550">
                  <a:moveTo>
                    <a:pt x="1934" y="4232"/>
                  </a:moveTo>
                  <a:lnTo>
                    <a:pt x="1934" y="4232"/>
                  </a:lnTo>
                  <a:lnTo>
                    <a:pt x="1849" y="4218"/>
                  </a:lnTo>
                  <a:lnTo>
                    <a:pt x="1765" y="4204"/>
                  </a:lnTo>
                  <a:lnTo>
                    <a:pt x="1681" y="4176"/>
                  </a:lnTo>
                  <a:lnTo>
                    <a:pt x="1597" y="4133"/>
                  </a:lnTo>
                  <a:lnTo>
                    <a:pt x="1527" y="4077"/>
                  </a:lnTo>
                  <a:lnTo>
                    <a:pt x="1471" y="4021"/>
                  </a:lnTo>
                  <a:lnTo>
                    <a:pt x="1415" y="3951"/>
                  </a:lnTo>
                  <a:lnTo>
                    <a:pt x="1373" y="3867"/>
                  </a:lnTo>
                  <a:lnTo>
                    <a:pt x="1373" y="3867"/>
                  </a:lnTo>
                  <a:lnTo>
                    <a:pt x="28" y="813"/>
                  </a:lnTo>
                  <a:lnTo>
                    <a:pt x="28" y="813"/>
                  </a:lnTo>
                  <a:lnTo>
                    <a:pt x="0" y="701"/>
                  </a:lnTo>
                  <a:lnTo>
                    <a:pt x="0" y="575"/>
                  </a:lnTo>
                  <a:lnTo>
                    <a:pt x="14" y="463"/>
                  </a:lnTo>
                  <a:lnTo>
                    <a:pt x="42" y="351"/>
                  </a:lnTo>
                  <a:lnTo>
                    <a:pt x="112" y="253"/>
                  </a:lnTo>
                  <a:lnTo>
                    <a:pt x="182" y="169"/>
                  </a:lnTo>
                  <a:lnTo>
                    <a:pt x="280" y="85"/>
                  </a:lnTo>
                  <a:lnTo>
                    <a:pt x="393" y="29"/>
                  </a:lnTo>
                  <a:lnTo>
                    <a:pt x="393" y="29"/>
                  </a:lnTo>
                  <a:lnTo>
                    <a:pt x="505" y="1"/>
                  </a:lnTo>
                  <a:lnTo>
                    <a:pt x="617" y="1"/>
                  </a:lnTo>
                  <a:lnTo>
                    <a:pt x="729" y="1"/>
                  </a:lnTo>
                  <a:lnTo>
                    <a:pt x="827" y="43"/>
                  </a:lnTo>
                  <a:lnTo>
                    <a:pt x="925" y="85"/>
                  </a:lnTo>
                  <a:lnTo>
                    <a:pt x="1009" y="155"/>
                  </a:lnTo>
                  <a:lnTo>
                    <a:pt x="1093" y="239"/>
                  </a:lnTo>
                  <a:lnTo>
                    <a:pt x="1149" y="337"/>
                  </a:lnTo>
                  <a:lnTo>
                    <a:pt x="1149" y="337"/>
                  </a:lnTo>
                  <a:lnTo>
                    <a:pt x="2494" y="3377"/>
                  </a:lnTo>
                  <a:lnTo>
                    <a:pt x="2494" y="3377"/>
                  </a:lnTo>
                  <a:lnTo>
                    <a:pt x="2536" y="3503"/>
                  </a:lnTo>
                  <a:lnTo>
                    <a:pt x="2550" y="3615"/>
                  </a:lnTo>
                  <a:lnTo>
                    <a:pt x="2536" y="3741"/>
                  </a:lnTo>
                  <a:lnTo>
                    <a:pt x="2508" y="3853"/>
                  </a:lnTo>
                  <a:lnTo>
                    <a:pt x="2452" y="3951"/>
                  </a:lnTo>
                  <a:lnTo>
                    <a:pt x="2382" y="4049"/>
                  </a:lnTo>
                  <a:lnTo>
                    <a:pt x="2284" y="4119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060" y="4218"/>
                  </a:lnTo>
                  <a:lnTo>
                    <a:pt x="1934" y="42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h="13310" w="6795">
                  <a:moveTo>
                    <a:pt x="603" y="1"/>
                  </a:moveTo>
                  <a:lnTo>
                    <a:pt x="476" y="15"/>
                  </a:lnTo>
                  <a:lnTo>
                    <a:pt x="364" y="43"/>
                  </a:lnTo>
                  <a:lnTo>
                    <a:pt x="364" y="57"/>
                  </a:lnTo>
                  <a:lnTo>
                    <a:pt x="252" y="113"/>
                  </a:lnTo>
                  <a:lnTo>
                    <a:pt x="168" y="197"/>
                  </a:lnTo>
                  <a:lnTo>
                    <a:pt x="98" y="281"/>
                  </a:lnTo>
                  <a:lnTo>
                    <a:pt x="42" y="393"/>
                  </a:lnTo>
                  <a:lnTo>
                    <a:pt x="14" y="505"/>
                  </a:lnTo>
                  <a:lnTo>
                    <a:pt x="0" y="617"/>
                  </a:lnTo>
                  <a:lnTo>
                    <a:pt x="14" y="743"/>
                  </a:lnTo>
                  <a:lnTo>
                    <a:pt x="56" y="856"/>
                  </a:lnTo>
                  <a:lnTo>
                    <a:pt x="1373" y="3826"/>
                  </a:lnTo>
                  <a:lnTo>
                    <a:pt x="2045" y="5339"/>
                  </a:lnTo>
                  <a:lnTo>
                    <a:pt x="2732" y="6866"/>
                  </a:lnTo>
                  <a:lnTo>
                    <a:pt x="3446" y="8393"/>
                  </a:lnTo>
                  <a:lnTo>
                    <a:pt x="4161" y="9920"/>
                  </a:lnTo>
                  <a:lnTo>
                    <a:pt x="4889" y="11447"/>
                  </a:lnTo>
                  <a:lnTo>
                    <a:pt x="5632" y="12974"/>
                  </a:lnTo>
                  <a:lnTo>
                    <a:pt x="5674" y="13044"/>
                  </a:lnTo>
                  <a:lnTo>
                    <a:pt x="5730" y="13114"/>
                  </a:lnTo>
                  <a:lnTo>
                    <a:pt x="5800" y="13170"/>
                  </a:lnTo>
                  <a:lnTo>
                    <a:pt x="5856" y="13226"/>
                  </a:lnTo>
                  <a:lnTo>
                    <a:pt x="5940" y="13268"/>
                  </a:lnTo>
                  <a:lnTo>
                    <a:pt x="6010" y="13296"/>
                  </a:lnTo>
                  <a:lnTo>
                    <a:pt x="6094" y="13310"/>
                  </a:lnTo>
                  <a:lnTo>
                    <a:pt x="6178" y="13310"/>
                  </a:lnTo>
                  <a:lnTo>
                    <a:pt x="6318" y="13296"/>
                  </a:lnTo>
                  <a:lnTo>
                    <a:pt x="6458" y="13254"/>
                  </a:lnTo>
                  <a:lnTo>
                    <a:pt x="6556" y="13184"/>
                  </a:lnTo>
                  <a:lnTo>
                    <a:pt x="6654" y="13100"/>
                  </a:lnTo>
                  <a:lnTo>
                    <a:pt x="6711" y="13002"/>
                  </a:lnTo>
                  <a:lnTo>
                    <a:pt x="6767" y="12889"/>
                  </a:lnTo>
                  <a:lnTo>
                    <a:pt x="6795" y="12777"/>
                  </a:lnTo>
                  <a:lnTo>
                    <a:pt x="6795" y="12665"/>
                  </a:lnTo>
                  <a:lnTo>
                    <a:pt x="6767" y="12539"/>
                  </a:lnTo>
                  <a:lnTo>
                    <a:pt x="6725" y="12427"/>
                  </a:lnTo>
                  <a:lnTo>
                    <a:pt x="5982" y="10914"/>
                  </a:lnTo>
                  <a:lnTo>
                    <a:pt x="5268" y="9401"/>
                  </a:lnTo>
                  <a:lnTo>
                    <a:pt x="4539" y="7874"/>
                  </a:lnTo>
                  <a:lnTo>
                    <a:pt x="3839" y="6347"/>
                  </a:lnTo>
                  <a:lnTo>
                    <a:pt x="3152" y="4834"/>
                  </a:lnTo>
                  <a:lnTo>
                    <a:pt x="2480" y="3321"/>
                  </a:lnTo>
                  <a:lnTo>
                    <a:pt x="1163" y="365"/>
                  </a:lnTo>
                  <a:lnTo>
                    <a:pt x="1107" y="253"/>
                  </a:lnTo>
                  <a:lnTo>
                    <a:pt x="1023" y="169"/>
                  </a:lnTo>
                  <a:lnTo>
                    <a:pt x="939" y="85"/>
                  </a:lnTo>
                  <a:lnTo>
                    <a:pt x="827" y="4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fill="none" h="13310" w="6795">
                  <a:moveTo>
                    <a:pt x="6178" y="13310"/>
                  </a:moveTo>
                  <a:lnTo>
                    <a:pt x="6178" y="13310"/>
                  </a:lnTo>
                  <a:lnTo>
                    <a:pt x="6094" y="13310"/>
                  </a:lnTo>
                  <a:lnTo>
                    <a:pt x="6010" y="13296"/>
                  </a:lnTo>
                  <a:lnTo>
                    <a:pt x="5940" y="13268"/>
                  </a:lnTo>
                  <a:lnTo>
                    <a:pt x="5856" y="13226"/>
                  </a:lnTo>
                  <a:lnTo>
                    <a:pt x="5800" y="13170"/>
                  </a:lnTo>
                  <a:lnTo>
                    <a:pt x="5730" y="13114"/>
                  </a:lnTo>
                  <a:lnTo>
                    <a:pt x="5674" y="13044"/>
                  </a:lnTo>
                  <a:lnTo>
                    <a:pt x="5632" y="12974"/>
                  </a:lnTo>
                  <a:lnTo>
                    <a:pt x="5632" y="12974"/>
                  </a:lnTo>
                  <a:lnTo>
                    <a:pt x="4889" y="11447"/>
                  </a:lnTo>
                  <a:lnTo>
                    <a:pt x="4161" y="9920"/>
                  </a:lnTo>
                  <a:lnTo>
                    <a:pt x="3446" y="8393"/>
                  </a:lnTo>
                  <a:lnTo>
                    <a:pt x="2732" y="6866"/>
                  </a:lnTo>
                  <a:lnTo>
                    <a:pt x="2045" y="5339"/>
                  </a:lnTo>
                  <a:lnTo>
                    <a:pt x="1373" y="3826"/>
                  </a:lnTo>
                  <a:lnTo>
                    <a:pt x="56" y="856"/>
                  </a:lnTo>
                  <a:lnTo>
                    <a:pt x="56" y="856"/>
                  </a:lnTo>
                  <a:lnTo>
                    <a:pt x="14" y="743"/>
                  </a:lnTo>
                  <a:lnTo>
                    <a:pt x="0" y="617"/>
                  </a:lnTo>
                  <a:lnTo>
                    <a:pt x="14" y="505"/>
                  </a:lnTo>
                  <a:lnTo>
                    <a:pt x="42" y="393"/>
                  </a:lnTo>
                  <a:lnTo>
                    <a:pt x="98" y="281"/>
                  </a:lnTo>
                  <a:lnTo>
                    <a:pt x="168" y="197"/>
                  </a:lnTo>
                  <a:lnTo>
                    <a:pt x="252" y="113"/>
                  </a:lnTo>
                  <a:lnTo>
                    <a:pt x="364" y="57"/>
                  </a:lnTo>
                  <a:lnTo>
                    <a:pt x="364" y="43"/>
                  </a:lnTo>
                  <a:lnTo>
                    <a:pt x="364" y="43"/>
                  </a:lnTo>
                  <a:lnTo>
                    <a:pt x="476" y="15"/>
                  </a:lnTo>
                  <a:lnTo>
                    <a:pt x="603" y="1"/>
                  </a:lnTo>
                  <a:lnTo>
                    <a:pt x="715" y="1"/>
                  </a:lnTo>
                  <a:lnTo>
                    <a:pt x="827" y="43"/>
                  </a:lnTo>
                  <a:lnTo>
                    <a:pt x="939" y="85"/>
                  </a:lnTo>
                  <a:lnTo>
                    <a:pt x="1023" y="169"/>
                  </a:lnTo>
                  <a:lnTo>
                    <a:pt x="1107" y="253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2480" y="3321"/>
                  </a:lnTo>
                  <a:lnTo>
                    <a:pt x="3152" y="4834"/>
                  </a:lnTo>
                  <a:lnTo>
                    <a:pt x="3839" y="6347"/>
                  </a:lnTo>
                  <a:lnTo>
                    <a:pt x="4539" y="7874"/>
                  </a:lnTo>
                  <a:lnTo>
                    <a:pt x="5268" y="9401"/>
                  </a:lnTo>
                  <a:lnTo>
                    <a:pt x="5982" y="10914"/>
                  </a:lnTo>
                  <a:lnTo>
                    <a:pt x="6725" y="12427"/>
                  </a:lnTo>
                  <a:lnTo>
                    <a:pt x="6725" y="12427"/>
                  </a:lnTo>
                  <a:lnTo>
                    <a:pt x="6767" y="12539"/>
                  </a:lnTo>
                  <a:lnTo>
                    <a:pt x="6795" y="12665"/>
                  </a:lnTo>
                  <a:lnTo>
                    <a:pt x="6795" y="12777"/>
                  </a:lnTo>
                  <a:lnTo>
                    <a:pt x="6767" y="12889"/>
                  </a:lnTo>
                  <a:lnTo>
                    <a:pt x="6711" y="13002"/>
                  </a:lnTo>
                  <a:lnTo>
                    <a:pt x="6654" y="13100"/>
                  </a:lnTo>
                  <a:lnTo>
                    <a:pt x="6556" y="13184"/>
                  </a:lnTo>
                  <a:lnTo>
                    <a:pt x="6458" y="13254"/>
                  </a:lnTo>
                  <a:lnTo>
                    <a:pt x="6458" y="13254"/>
                  </a:lnTo>
                  <a:lnTo>
                    <a:pt x="6318" y="13296"/>
                  </a:lnTo>
                  <a:lnTo>
                    <a:pt x="6178" y="133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h="7622" w="1220">
                  <a:moveTo>
                    <a:pt x="617" y="1"/>
                  </a:moveTo>
                  <a:lnTo>
                    <a:pt x="491" y="15"/>
                  </a:lnTo>
                  <a:lnTo>
                    <a:pt x="379" y="57"/>
                  </a:lnTo>
                  <a:lnTo>
                    <a:pt x="267" y="113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1" y="7005"/>
                  </a:lnTo>
                  <a:lnTo>
                    <a:pt x="15" y="7131"/>
                  </a:lnTo>
                  <a:lnTo>
                    <a:pt x="57" y="7243"/>
                  </a:lnTo>
                  <a:lnTo>
                    <a:pt x="113" y="7342"/>
                  </a:lnTo>
                  <a:lnTo>
                    <a:pt x="183" y="7440"/>
                  </a:lnTo>
                  <a:lnTo>
                    <a:pt x="267" y="7510"/>
                  </a:lnTo>
                  <a:lnTo>
                    <a:pt x="379" y="7566"/>
                  </a:lnTo>
                  <a:lnTo>
                    <a:pt x="491" y="7608"/>
                  </a:lnTo>
                  <a:lnTo>
                    <a:pt x="617" y="7622"/>
                  </a:lnTo>
                  <a:lnTo>
                    <a:pt x="729" y="7608"/>
                  </a:lnTo>
                  <a:lnTo>
                    <a:pt x="841" y="7566"/>
                  </a:lnTo>
                  <a:lnTo>
                    <a:pt x="953" y="7510"/>
                  </a:lnTo>
                  <a:lnTo>
                    <a:pt x="1037" y="7440"/>
                  </a:lnTo>
                  <a:lnTo>
                    <a:pt x="1121" y="7356"/>
                  </a:lnTo>
                  <a:lnTo>
                    <a:pt x="1177" y="7243"/>
                  </a:lnTo>
                  <a:lnTo>
                    <a:pt x="1205" y="7131"/>
                  </a:lnTo>
                  <a:lnTo>
                    <a:pt x="1219" y="7019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113"/>
                  </a:lnTo>
                  <a:lnTo>
                    <a:pt x="855" y="57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fill="none" h="7622" w="1220">
                  <a:moveTo>
                    <a:pt x="617" y="7622"/>
                  </a:moveTo>
                  <a:lnTo>
                    <a:pt x="617" y="7622"/>
                  </a:lnTo>
                  <a:lnTo>
                    <a:pt x="491" y="7608"/>
                  </a:lnTo>
                  <a:lnTo>
                    <a:pt x="379" y="7566"/>
                  </a:lnTo>
                  <a:lnTo>
                    <a:pt x="267" y="7510"/>
                  </a:lnTo>
                  <a:lnTo>
                    <a:pt x="183" y="7440"/>
                  </a:lnTo>
                  <a:lnTo>
                    <a:pt x="113" y="7342"/>
                  </a:lnTo>
                  <a:lnTo>
                    <a:pt x="57" y="7243"/>
                  </a:lnTo>
                  <a:lnTo>
                    <a:pt x="15" y="7131"/>
                  </a:lnTo>
                  <a:lnTo>
                    <a:pt x="1" y="7005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491"/>
                  </a:lnTo>
                  <a:lnTo>
                    <a:pt x="57" y="379"/>
                  </a:lnTo>
                  <a:lnTo>
                    <a:pt x="113" y="267"/>
                  </a:lnTo>
                  <a:lnTo>
                    <a:pt x="183" y="183"/>
                  </a:lnTo>
                  <a:lnTo>
                    <a:pt x="267" y="113"/>
                  </a:lnTo>
                  <a:lnTo>
                    <a:pt x="379" y="57"/>
                  </a:lnTo>
                  <a:lnTo>
                    <a:pt x="491" y="15"/>
                  </a:lnTo>
                  <a:lnTo>
                    <a:pt x="617" y="1"/>
                  </a:lnTo>
                  <a:lnTo>
                    <a:pt x="617" y="1"/>
                  </a:lnTo>
                  <a:lnTo>
                    <a:pt x="729" y="15"/>
                  </a:lnTo>
                  <a:lnTo>
                    <a:pt x="855" y="57"/>
                  </a:lnTo>
                  <a:lnTo>
                    <a:pt x="953" y="113"/>
                  </a:lnTo>
                  <a:lnTo>
                    <a:pt x="1037" y="183"/>
                  </a:lnTo>
                  <a:lnTo>
                    <a:pt x="1121" y="267"/>
                  </a:lnTo>
                  <a:lnTo>
                    <a:pt x="1177" y="379"/>
                  </a:lnTo>
                  <a:lnTo>
                    <a:pt x="1205" y="491"/>
                  </a:lnTo>
                  <a:lnTo>
                    <a:pt x="1219" y="617"/>
                  </a:lnTo>
                  <a:lnTo>
                    <a:pt x="1219" y="7019"/>
                  </a:lnTo>
                  <a:lnTo>
                    <a:pt x="1219" y="7019"/>
                  </a:lnTo>
                  <a:lnTo>
                    <a:pt x="1205" y="7131"/>
                  </a:lnTo>
                  <a:lnTo>
                    <a:pt x="1177" y="7243"/>
                  </a:lnTo>
                  <a:lnTo>
                    <a:pt x="1121" y="7356"/>
                  </a:lnTo>
                  <a:lnTo>
                    <a:pt x="1037" y="7440"/>
                  </a:lnTo>
                  <a:lnTo>
                    <a:pt x="953" y="7510"/>
                  </a:lnTo>
                  <a:lnTo>
                    <a:pt x="841" y="7566"/>
                  </a:lnTo>
                  <a:lnTo>
                    <a:pt x="729" y="7608"/>
                  </a:lnTo>
                  <a:lnTo>
                    <a:pt x="617" y="76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h="4428" w="1262">
                  <a:moveTo>
                    <a:pt x="617" y="1"/>
                  </a:moveTo>
                  <a:lnTo>
                    <a:pt x="491" y="15"/>
                  </a:lnTo>
                  <a:lnTo>
                    <a:pt x="379" y="43"/>
                  </a:lnTo>
                  <a:lnTo>
                    <a:pt x="267" y="99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43" y="3811"/>
                  </a:lnTo>
                  <a:lnTo>
                    <a:pt x="57" y="3937"/>
                  </a:lnTo>
                  <a:lnTo>
                    <a:pt x="85" y="4049"/>
                  </a:lnTo>
                  <a:lnTo>
                    <a:pt x="141" y="4161"/>
                  </a:lnTo>
                  <a:lnTo>
                    <a:pt x="211" y="4245"/>
                  </a:lnTo>
                  <a:lnTo>
                    <a:pt x="309" y="4315"/>
                  </a:lnTo>
                  <a:lnTo>
                    <a:pt x="407" y="4371"/>
                  </a:lnTo>
                  <a:lnTo>
                    <a:pt x="519" y="4414"/>
                  </a:lnTo>
                  <a:lnTo>
                    <a:pt x="645" y="4428"/>
                  </a:lnTo>
                  <a:lnTo>
                    <a:pt x="771" y="4414"/>
                  </a:lnTo>
                  <a:lnTo>
                    <a:pt x="883" y="4386"/>
                  </a:lnTo>
                  <a:lnTo>
                    <a:pt x="995" y="4329"/>
                  </a:lnTo>
                  <a:lnTo>
                    <a:pt x="1079" y="4245"/>
                  </a:lnTo>
                  <a:lnTo>
                    <a:pt x="1149" y="4161"/>
                  </a:lnTo>
                  <a:lnTo>
                    <a:pt x="1205" y="4063"/>
                  </a:lnTo>
                  <a:lnTo>
                    <a:pt x="1247" y="3937"/>
                  </a:lnTo>
                  <a:lnTo>
                    <a:pt x="1261" y="3825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99"/>
                  </a:lnTo>
                  <a:lnTo>
                    <a:pt x="855" y="43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fill="none" h="4428" w="1262">
                  <a:moveTo>
                    <a:pt x="645" y="4428"/>
                  </a:moveTo>
                  <a:lnTo>
                    <a:pt x="645" y="4428"/>
                  </a:lnTo>
                  <a:lnTo>
                    <a:pt x="519" y="4414"/>
                  </a:lnTo>
                  <a:lnTo>
                    <a:pt x="407" y="4371"/>
                  </a:lnTo>
                  <a:lnTo>
                    <a:pt x="309" y="4315"/>
                  </a:lnTo>
                  <a:lnTo>
                    <a:pt x="211" y="4245"/>
                  </a:lnTo>
                  <a:lnTo>
                    <a:pt x="141" y="4161"/>
                  </a:lnTo>
                  <a:lnTo>
                    <a:pt x="85" y="4049"/>
                  </a:lnTo>
                  <a:lnTo>
                    <a:pt x="57" y="3937"/>
                  </a:lnTo>
                  <a:lnTo>
                    <a:pt x="43" y="3811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491"/>
                  </a:lnTo>
                  <a:lnTo>
                    <a:pt x="57" y="379"/>
                  </a:lnTo>
                  <a:lnTo>
                    <a:pt x="113" y="267"/>
                  </a:lnTo>
                  <a:lnTo>
                    <a:pt x="183" y="183"/>
                  </a:lnTo>
                  <a:lnTo>
                    <a:pt x="267" y="99"/>
                  </a:lnTo>
                  <a:lnTo>
                    <a:pt x="379" y="43"/>
                  </a:lnTo>
                  <a:lnTo>
                    <a:pt x="491" y="15"/>
                  </a:lnTo>
                  <a:lnTo>
                    <a:pt x="617" y="1"/>
                  </a:lnTo>
                  <a:lnTo>
                    <a:pt x="617" y="1"/>
                  </a:lnTo>
                  <a:lnTo>
                    <a:pt x="729" y="15"/>
                  </a:lnTo>
                  <a:lnTo>
                    <a:pt x="855" y="43"/>
                  </a:lnTo>
                  <a:lnTo>
                    <a:pt x="953" y="99"/>
                  </a:lnTo>
                  <a:lnTo>
                    <a:pt x="1037" y="183"/>
                  </a:lnTo>
                  <a:lnTo>
                    <a:pt x="1121" y="267"/>
                  </a:lnTo>
                  <a:lnTo>
                    <a:pt x="1177" y="379"/>
                  </a:lnTo>
                  <a:lnTo>
                    <a:pt x="1205" y="491"/>
                  </a:lnTo>
                  <a:lnTo>
                    <a:pt x="1219" y="617"/>
                  </a:lnTo>
                  <a:lnTo>
                    <a:pt x="1261" y="3825"/>
                  </a:lnTo>
                  <a:lnTo>
                    <a:pt x="1261" y="3825"/>
                  </a:lnTo>
                  <a:lnTo>
                    <a:pt x="1247" y="3937"/>
                  </a:lnTo>
                  <a:lnTo>
                    <a:pt x="1205" y="4063"/>
                  </a:lnTo>
                  <a:lnTo>
                    <a:pt x="1149" y="4161"/>
                  </a:lnTo>
                  <a:lnTo>
                    <a:pt x="1079" y="4245"/>
                  </a:lnTo>
                  <a:lnTo>
                    <a:pt x="995" y="4329"/>
                  </a:lnTo>
                  <a:lnTo>
                    <a:pt x="883" y="4386"/>
                  </a:lnTo>
                  <a:lnTo>
                    <a:pt x="771" y="4414"/>
                  </a:lnTo>
                  <a:lnTo>
                    <a:pt x="645" y="4428"/>
                  </a:lnTo>
                  <a:lnTo>
                    <a:pt x="645" y="44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h="14234" w="1234">
                  <a:moveTo>
                    <a:pt x="491" y="0"/>
                  </a:moveTo>
                  <a:lnTo>
                    <a:pt x="365" y="42"/>
                  </a:lnTo>
                  <a:lnTo>
                    <a:pt x="267" y="98"/>
                  </a:lnTo>
                  <a:lnTo>
                    <a:pt x="183" y="168"/>
                  </a:lnTo>
                  <a:lnTo>
                    <a:pt x="99" y="266"/>
                  </a:lnTo>
                  <a:lnTo>
                    <a:pt x="43" y="364"/>
                  </a:lnTo>
                  <a:lnTo>
                    <a:pt x="15" y="476"/>
                  </a:lnTo>
                  <a:lnTo>
                    <a:pt x="1" y="603"/>
                  </a:lnTo>
                  <a:lnTo>
                    <a:pt x="1" y="13617"/>
                  </a:lnTo>
                  <a:lnTo>
                    <a:pt x="15" y="13743"/>
                  </a:lnTo>
                  <a:lnTo>
                    <a:pt x="43" y="13855"/>
                  </a:lnTo>
                  <a:lnTo>
                    <a:pt x="99" y="13953"/>
                  </a:lnTo>
                  <a:lnTo>
                    <a:pt x="183" y="14051"/>
                  </a:lnTo>
                  <a:lnTo>
                    <a:pt x="267" y="14121"/>
                  </a:lnTo>
                  <a:lnTo>
                    <a:pt x="365" y="14177"/>
                  </a:lnTo>
                  <a:lnTo>
                    <a:pt x="491" y="14220"/>
                  </a:lnTo>
                  <a:lnTo>
                    <a:pt x="603" y="14234"/>
                  </a:lnTo>
                  <a:lnTo>
                    <a:pt x="729" y="14220"/>
                  </a:lnTo>
                  <a:lnTo>
                    <a:pt x="841" y="14177"/>
                  </a:lnTo>
                  <a:lnTo>
                    <a:pt x="953" y="14121"/>
                  </a:lnTo>
                  <a:lnTo>
                    <a:pt x="1037" y="14051"/>
                  </a:lnTo>
                  <a:lnTo>
                    <a:pt x="1107" y="13967"/>
                  </a:lnTo>
                  <a:lnTo>
                    <a:pt x="1163" y="13869"/>
                  </a:lnTo>
                  <a:lnTo>
                    <a:pt x="1205" y="13757"/>
                  </a:lnTo>
                  <a:lnTo>
                    <a:pt x="1219" y="13631"/>
                  </a:lnTo>
                  <a:lnTo>
                    <a:pt x="1233" y="10423"/>
                  </a:lnTo>
                  <a:lnTo>
                    <a:pt x="1233" y="7173"/>
                  </a:lnTo>
                  <a:lnTo>
                    <a:pt x="1219" y="603"/>
                  </a:lnTo>
                  <a:lnTo>
                    <a:pt x="1205" y="476"/>
                  </a:lnTo>
                  <a:lnTo>
                    <a:pt x="1177" y="364"/>
                  </a:lnTo>
                  <a:lnTo>
                    <a:pt x="1121" y="266"/>
                  </a:lnTo>
                  <a:lnTo>
                    <a:pt x="1037" y="168"/>
                  </a:lnTo>
                  <a:lnTo>
                    <a:pt x="953" y="98"/>
                  </a:lnTo>
                  <a:lnTo>
                    <a:pt x="841" y="42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fill="none" h="14234" w="1234">
                  <a:moveTo>
                    <a:pt x="603" y="14234"/>
                  </a:moveTo>
                  <a:lnTo>
                    <a:pt x="603" y="14234"/>
                  </a:lnTo>
                  <a:lnTo>
                    <a:pt x="491" y="14220"/>
                  </a:lnTo>
                  <a:lnTo>
                    <a:pt x="365" y="14177"/>
                  </a:lnTo>
                  <a:lnTo>
                    <a:pt x="267" y="14121"/>
                  </a:lnTo>
                  <a:lnTo>
                    <a:pt x="183" y="14051"/>
                  </a:lnTo>
                  <a:lnTo>
                    <a:pt x="99" y="13953"/>
                  </a:lnTo>
                  <a:lnTo>
                    <a:pt x="43" y="13855"/>
                  </a:lnTo>
                  <a:lnTo>
                    <a:pt x="15" y="13743"/>
                  </a:lnTo>
                  <a:lnTo>
                    <a:pt x="1" y="13617"/>
                  </a:lnTo>
                  <a:lnTo>
                    <a:pt x="1" y="13617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476"/>
                  </a:lnTo>
                  <a:lnTo>
                    <a:pt x="43" y="364"/>
                  </a:lnTo>
                  <a:lnTo>
                    <a:pt x="99" y="266"/>
                  </a:lnTo>
                  <a:lnTo>
                    <a:pt x="183" y="168"/>
                  </a:lnTo>
                  <a:lnTo>
                    <a:pt x="267" y="98"/>
                  </a:lnTo>
                  <a:lnTo>
                    <a:pt x="365" y="42"/>
                  </a:lnTo>
                  <a:lnTo>
                    <a:pt x="491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729" y="0"/>
                  </a:lnTo>
                  <a:lnTo>
                    <a:pt x="841" y="42"/>
                  </a:lnTo>
                  <a:lnTo>
                    <a:pt x="953" y="98"/>
                  </a:lnTo>
                  <a:lnTo>
                    <a:pt x="1037" y="168"/>
                  </a:lnTo>
                  <a:lnTo>
                    <a:pt x="1121" y="266"/>
                  </a:lnTo>
                  <a:lnTo>
                    <a:pt x="1177" y="364"/>
                  </a:lnTo>
                  <a:lnTo>
                    <a:pt x="1205" y="476"/>
                  </a:lnTo>
                  <a:lnTo>
                    <a:pt x="1219" y="603"/>
                  </a:lnTo>
                  <a:lnTo>
                    <a:pt x="1219" y="603"/>
                  </a:lnTo>
                  <a:lnTo>
                    <a:pt x="1233" y="7173"/>
                  </a:lnTo>
                  <a:lnTo>
                    <a:pt x="1233" y="10423"/>
                  </a:lnTo>
                  <a:lnTo>
                    <a:pt x="1219" y="13631"/>
                  </a:lnTo>
                  <a:lnTo>
                    <a:pt x="1219" y="13631"/>
                  </a:lnTo>
                  <a:lnTo>
                    <a:pt x="1205" y="13757"/>
                  </a:lnTo>
                  <a:lnTo>
                    <a:pt x="1163" y="13869"/>
                  </a:lnTo>
                  <a:lnTo>
                    <a:pt x="1107" y="13967"/>
                  </a:lnTo>
                  <a:lnTo>
                    <a:pt x="1037" y="14051"/>
                  </a:lnTo>
                  <a:lnTo>
                    <a:pt x="953" y="14121"/>
                  </a:lnTo>
                  <a:lnTo>
                    <a:pt x="841" y="14177"/>
                  </a:lnTo>
                  <a:lnTo>
                    <a:pt x="729" y="14220"/>
                  </a:lnTo>
                  <a:lnTo>
                    <a:pt x="603" y="142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h="5002" w="1262">
                  <a:moveTo>
                    <a:pt x="659" y="0"/>
                  </a:moveTo>
                  <a:lnTo>
                    <a:pt x="533" y="14"/>
                  </a:lnTo>
                  <a:lnTo>
                    <a:pt x="421" y="57"/>
                  </a:lnTo>
                  <a:lnTo>
                    <a:pt x="309" y="113"/>
                  </a:lnTo>
                  <a:lnTo>
                    <a:pt x="225" y="183"/>
                  </a:lnTo>
                  <a:lnTo>
                    <a:pt x="155" y="267"/>
                  </a:lnTo>
                  <a:lnTo>
                    <a:pt x="99" y="379"/>
                  </a:lnTo>
                  <a:lnTo>
                    <a:pt x="57" y="491"/>
                  </a:lnTo>
                  <a:lnTo>
                    <a:pt x="43" y="617"/>
                  </a:lnTo>
                  <a:lnTo>
                    <a:pt x="15" y="2508"/>
                  </a:lnTo>
                  <a:lnTo>
                    <a:pt x="1" y="3447"/>
                  </a:lnTo>
                  <a:lnTo>
                    <a:pt x="1" y="4399"/>
                  </a:lnTo>
                  <a:lnTo>
                    <a:pt x="15" y="4525"/>
                  </a:lnTo>
                  <a:lnTo>
                    <a:pt x="57" y="4638"/>
                  </a:lnTo>
                  <a:lnTo>
                    <a:pt x="113" y="4736"/>
                  </a:lnTo>
                  <a:lnTo>
                    <a:pt x="183" y="4834"/>
                  </a:lnTo>
                  <a:lnTo>
                    <a:pt x="267" y="4904"/>
                  </a:lnTo>
                  <a:lnTo>
                    <a:pt x="379" y="4960"/>
                  </a:lnTo>
                  <a:lnTo>
                    <a:pt x="491" y="4988"/>
                  </a:lnTo>
                  <a:lnTo>
                    <a:pt x="617" y="5002"/>
                  </a:lnTo>
                  <a:lnTo>
                    <a:pt x="729" y="4988"/>
                  </a:lnTo>
                  <a:lnTo>
                    <a:pt x="855" y="4960"/>
                  </a:lnTo>
                  <a:lnTo>
                    <a:pt x="953" y="4904"/>
                  </a:lnTo>
                  <a:lnTo>
                    <a:pt x="1037" y="4834"/>
                  </a:lnTo>
                  <a:lnTo>
                    <a:pt x="1121" y="4736"/>
                  </a:lnTo>
                  <a:lnTo>
                    <a:pt x="1177" y="4638"/>
                  </a:lnTo>
                  <a:lnTo>
                    <a:pt x="1205" y="4525"/>
                  </a:lnTo>
                  <a:lnTo>
                    <a:pt x="1219" y="4399"/>
                  </a:lnTo>
                  <a:lnTo>
                    <a:pt x="1247" y="3447"/>
                  </a:lnTo>
                  <a:lnTo>
                    <a:pt x="1261" y="2508"/>
                  </a:lnTo>
                  <a:lnTo>
                    <a:pt x="1261" y="617"/>
                  </a:lnTo>
                  <a:lnTo>
                    <a:pt x="1247" y="491"/>
                  </a:lnTo>
                  <a:lnTo>
                    <a:pt x="1219" y="379"/>
                  </a:lnTo>
                  <a:lnTo>
                    <a:pt x="1163" y="267"/>
                  </a:lnTo>
                  <a:lnTo>
                    <a:pt x="1079" y="183"/>
                  </a:lnTo>
                  <a:lnTo>
                    <a:pt x="995" y="113"/>
                  </a:lnTo>
                  <a:lnTo>
                    <a:pt x="897" y="57"/>
                  </a:lnTo>
                  <a:lnTo>
                    <a:pt x="771" y="14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fill="none" h="5002" w="1262">
                  <a:moveTo>
                    <a:pt x="617" y="5002"/>
                  </a:moveTo>
                  <a:lnTo>
                    <a:pt x="617" y="5002"/>
                  </a:lnTo>
                  <a:lnTo>
                    <a:pt x="491" y="4988"/>
                  </a:lnTo>
                  <a:lnTo>
                    <a:pt x="379" y="4960"/>
                  </a:lnTo>
                  <a:lnTo>
                    <a:pt x="267" y="4904"/>
                  </a:lnTo>
                  <a:lnTo>
                    <a:pt x="183" y="4834"/>
                  </a:lnTo>
                  <a:lnTo>
                    <a:pt x="113" y="4736"/>
                  </a:lnTo>
                  <a:lnTo>
                    <a:pt x="57" y="4638"/>
                  </a:lnTo>
                  <a:lnTo>
                    <a:pt x="15" y="4525"/>
                  </a:lnTo>
                  <a:lnTo>
                    <a:pt x="1" y="4399"/>
                  </a:lnTo>
                  <a:lnTo>
                    <a:pt x="1" y="4399"/>
                  </a:lnTo>
                  <a:lnTo>
                    <a:pt x="1" y="3447"/>
                  </a:lnTo>
                  <a:lnTo>
                    <a:pt x="15" y="2508"/>
                  </a:lnTo>
                  <a:lnTo>
                    <a:pt x="43" y="617"/>
                  </a:lnTo>
                  <a:lnTo>
                    <a:pt x="43" y="617"/>
                  </a:lnTo>
                  <a:lnTo>
                    <a:pt x="57" y="491"/>
                  </a:lnTo>
                  <a:lnTo>
                    <a:pt x="99" y="379"/>
                  </a:lnTo>
                  <a:lnTo>
                    <a:pt x="155" y="267"/>
                  </a:lnTo>
                  <a:lnTo>
                    <a:pt x="225" y="183"/>
                  </a:lnTo>
                  <a:lnTo>
                    <a:pt x="309" y="113"/>
                  </a:lnTo>
                  <a:lnTo>
                    <a:pt x="421" y="57"/>
                  </a:lnTo>
                  <a:lnTo>
                    <a:pt x="533" y="14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771" y="14"/>
                  </a:lnTo>
                  <a:lnTo>
                    <a:pt x="897" y="57"/>
                  </a:lnTo>
                  <a:lnTo>
                    <a:pt x="995" y="113"/>
                  </a:lnTo>
                  <a:lnTo>
                    <a:pt x="1079" y="183"/>
                  </a:lnTo>
                  <a:lnTo>
                    <a:pt x="1163" y="267"/>
                  </a:lnTo>
                  <a:lnTo>
                    <a:pt x="1219" y="379"/>
                  </a:lnTo>
                  <a:lnTo>
                    <a:pt x="1247" y="491"/>
                  </a:lnTo>
                  <a:lnTo>
                    <a:pt x="1261" y="617"/>
                  </a:lnTo>
                  <a:lnTo>
                    <a:pt x="1261" y="617"/>
                  </a:lnTo>
                  <a:lnTo>
                    <a:pt x="1261" y="2508"/>
                  </a:lnTo>
                  <a:lnTo>
                    <a:pt x="1247" y="3447"/>
                  </a:lnTo>
                  <a:lnTo>
                    <a:pt x="1219" y="4399"/>
                  </a:lnTo>
                  <a:lnTo>
                    <a:pt x="1219" y="4399"/>
                  </a:lnTo>
                  <a:lnTo>
                    <a:pt x="1205" y="4525"/>
                  </a:lnTo>
                  <a:lnTo>
                    <a:pt x="1177" y="4638"/>
                  </a:lnTo>
                  <a:lnTo>
                    <a:pt x="1121" y="4736"/>
                  </a:lnTo>
                  <a:lnTo>
                    <a:pt x="1037" y="4834"/>
                  </a:lnTo>
                  <a:lnTo>
                    <a:pt x="953" y="4904"/>
                  </a:lnTo>
                  <a:lnTo>
                    <a:pt x="855" y="4960"/>
                  </a:lnTo>
                  <a:lnTo>
                    <a:pt x="729" y="4988"/>
                  </a:lnTo>
                  <a:lnTo>
                    <a:pt x="617" y="50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h="4315" w="3097">
                  <a:moveTo>
                    <a:pt x="2480" y="0"/>
                  </a:moveTo>
                  <a:lnTo>
                    <a:pt x="2368" y="14"/>
                  </a:lnTo>
                  <a:lnTo>
                    <a:pt x="2256" y="42"/>
                  </a:lnTo>
                  <a:lnTo>
                    <a:pt x="2144" y="98"/>
                  </a:lnTo>
                  <a:lnTo>
                    <a:pt x="2060" y="168"/>
                  </a:lnTo>
                  <a:lnTo>
                    <a:pt x="1976" y="266"/>
                  </a:lnTo>
                  <a:lnTo>
                    <a:pt x="1920" y="378"/>
                  </a:lnTo>
                  <a:lnTo>
                    <a:pt x="98" y="3390"/>
                  </a:lnTo>
                  <a:lnTo>
                    <a:pt x="84" y="3390"/>
                  </a:lnTo>
                  <a:lnTo>
                    <a:pt x="42" y="3502"/>
                  </a:lnTo>
                  <a:lnTo>
                    <a:pt x="14" y="3615"/>
                  </a:lnTo>
                  <a:lnTo>
                    <a:pt x="0" y="3741"/>
                  </a:lnTo>
                  <a:lnTo>
                    <a:pt x="28" y="3853"/>
                  </a:lnTo>
                  <a:lnTo>
                    <a:pt x="56" y="3965"/>
                  </a:lnTo>
                  <a:lnTo>
                    <a:pt x="126" y="4063"/>
                  </a:lnTo>
                  <a:lnTo>
                    <a:pt x="196" y="4161"/>
                  </a:lnTo>
                  <a:lnTo>
                    <a:pt x="294" y="4231"/>
                  </a:lnTo>
                  <a:lnTo>
                    <a:pt x="379" y="4273"/>
                  </a:lnTo>
                  <a:lnTo>
                    <a:pt x="463" y="4301"/>
                  </a:lnTo>
                  <a:lnTo>
                    <a:pt x="547" y="4315"/>
                  </a:lnTo>
                  <a:lnTo>
                    <a:pt x="715" y="4315"/>
                  </a:lnTo>
                  <a:lnTo>
                    <a:pt x="799" y="4287"/>
                  </a:lnTo>
                  <a:lnTo>
                    <a:pt x="869" y="4259"/>
                  </a:lnTo>
                  <a:lnTo>
                    <a:pt x="925" y="4231"/>
                  </a:lnTo>
                  <a:lnTo>
                    <a:pt x="995" y="4175"/>
                  </a:lnTo>
                  <a:lnTo>
                    <a:pt x="1051" y="4133"/>
                  </a:lnTo>
                  <a:lnTo>
                    <a:pt x="1093" y="4063"/>
                  </a:lnTo>
                  <a:lnTo>
                    <a:pt x="1135" y="4007"/>
                  </a:lnTo>
                  <a:lnTo>
                    <a:pt x="2970" y="981"/>
                  </a:lnTo>
                  <a:lnTo>
                    <a:pt x="3012" y="911"/>
                  </a:lnTo>
                  <a:lnTo>
                    <a:pt x="3054" y="841"/>
                  </a:lnTo>
                  <a:lnTo>
                    <a:pt x="3082" y="715"/>
                  </a:lnTo>
                  <a:lnTo>
                    <a:pt x="3096" y="603"/>
                  </a:lnTo>
                  <a:lnTo>
                    <a:pt x="3082" y="476"/>
                  </a:lnTo>
                  <a:lnTo>
                    <a:pt x="3054" y="364"/>
                  </a:lnTo>
                  <a:lnTo>
                    <a:pt x="2998" y="266"/>
                  </a:lnTo>
                  <a:lnTo>
                    <a:pt x="2928" y="182"/>
                  </a:lnTo>
                  <a:lnTo>
                    <a:pt x="2830" y="98"/>
                  </a:lnTo>
                  <a:lnTo>
                    <a:pt x="2718" y="42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fill="none" h="4315" w="3097">
                  <a:moveTo>
                    <a:pt x="645" y="4315"/>
                  </a:moveTo>
                  <a:lnTo>
                    <a:pt x="645" y="4315"/>
                  </a:lnTo>
                  <a:lnTo>
                    <a:pt x="547" y="4315"/>
                  </a:lnTo>
                  <a:lnTo>
                    <a:pt x="463" y="4301"/>
                  </a:lnTo>
                  <a:lnTo>
                    <a:pt x="379" y="4273"/>
                  </a:lnTo>
                  <a:lnTo>
                    <a:pt x="294" y="4231"/>
                  </a:lnTo>
                  <a:lnTo>
                    <a:pt x="294" y="4231"/>
                  </a:lnTo>
                  <a:lnTo>
                    <a:pt x="196" y="4161"/>
                  </a:lnTo>
                  <a:lnTo>
                    <a:pt x="126" y="4063"/>
                  </a:lnTo>
                  <a:lnTo>
                    <a:pt x="56" y="3965"/>
                  </a:lnTo>
                  <a:lnTo>
                    <a:pt x="28" y="3853"/>
                  </a:lnTo>
                  <a:lnTo>
                    <a:pt x="0" y="3741"/>
                  </a:lnTo>
                  <a:lnTo>
                    <a:pt x="14" y="3615"/>
                  </a:lnTo>
                  <a:lnTo>
                    <a:pt x="42" y="3502"/>
                  </a:lnTo>
                  <a:lnTo>
                    <a:pt x="84" y="3390"/>
                  </a:lnTo>
                  <a:lnTo>
                    <a:pt x="98" y="3390"/>
                  </a:lnTo>
                  <a:lnTo>
                    <a:pt x="1920" y="378"/>
                  </a:lnTo>
                  <a:lnTo>
                    <a:pt x="1920" y="378"/>
                  </a:lnTo>
                  <a:lnTo>
                    <a:pt x="1976" y="266"/>
                  </a:lnTo>
                  <a:lnTo>
                    <a:pt x="2060" y="168"/>
                  </a:lnTo>
                  <a:lnTo>
                    <a:pt x="2144" y="98"/>
                  </a:lnTo>
                  <a:lnTo>
                    <a:pt x="2256" y="42"/>
                  </a:lnTo>
                  <a:lnTo>
                    <a:pt x="2368" y="14"/>
                  </a:lnTo>
                  <a:lnTo>
                    <a:pt x="2480" y="0"/>
                  </a:lnTo>
                  <a:lnTo>
                    <a:pt x="2606" y="0"/>
                  </a:lnTo>
                  <a:lnTo>
                    <a:pt x="2718" y="42"/>
                  </a:lnTo>
                  <a:lnTo>
                    <a:pt x="2718" y="42"/>
                  </a:lnTo>
                  <a:lnTo>
                    <a:pt x="2830" y="98"/>
                  </a:lnTo>
                  <a:lnTo>
                    <a:pt x="2928" y="182"/>
                  </a:lnTo>
                  <a:lnTo>
                    <a:pt x="2998" y="266"/>
                  </a:lnTo>
                  <a:lnTo>
                    <a:pt x="3054" y="364"/>
                  </a:lnTo>
                  <a:lnTo>
                    <a:pt x="3082" y="476"/>
                  </a:lnTo>
                  <a:lnTo>
                    <a:pt x="3096" y="603"/>
                  </a:lnTo>
                  <a:lnTo>
                    <a:pt x="3082" y="715"/>
                  </a:lnTo>
                  <a:lnTo>
                    <a:pt x="3054" y="841"/>
                  </a:lnTo>
                  <a:lnTo>
                    <a:pt x="3054" y="841"/>
                  </a:lnTo>
                  <a:lnTo>
                    <a:pt x="3012" y="911"/>
                  </a:lnTo>
                  <a:lnTo>
                    <a:pt x="2970" y="981"/>
                  </a:lnTo>
                  <a:lnTo>
                    <a:pt x="1135" y="4007"/>
                  </a:lnTo>
                  <a:lnTo>
                    <a:pt x="1135" y="4007"/>
                  </a:lnTo>
                  <a:lnTo>
                    <a:pt x="1093" y="4063"/>
                  </a:lnTo>
                  <a:lnTo>
                    <a:pt x="1051" y="4133"/>
                  </a:lnTo>
                  <a:lnTo>
                    <a:pt x="995" y="4175"/>
                  </a:lnTo>
                  <a:lnTo>
                    <a:pt x="925" y="4231"/>
                  </a:lnTo>
                  <a:lnTo>
                    <a:pt x="869" y="4259"/>
                  </a:lnTo>
                  <a:lnTo>
                    <a:pt x="799" y="4287"/>
                  </a:lnTo>
                  <a:lnTo>
                    <a:pt x="715" y="4315"/>
                  </a:lnTo>
                  <a:lnTo>
                    <a:pt x="645" y="43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3858825" y="3473550"/>
              <a:ext cx="193700" cy="295975"/>
            </a:xfrm>
            <a:custGeom>
              <a:rect b="b" l="l" r="r" t="t"/>
              <a:pathLst>
                <a:path extrusionOk="0" h="11839" w="7748">
                  <a:moveTo>
                    <a:pt x="7005" y="0"/>
                  </a:moveTo>
                  <a:lnTo>
                    <a:pt x="6893" y="42"/>
                  </a:lnTo>
                  <a:lnTo>
                    <a:pt x="6795" y="98"/>
                  </a:lnTo>
                  <a:lnTo>
                    <a:pt x="6711" y="168"/>
                  </a:lnTo>
                  <a:lnTo>
                    <a:pt x="6627" y="266"/>
                  </a:lnTo>
                  <a:lnTo>
                    <a:pt x="5703" y="1695"/>
                  </a:lnTo>
                  <a:lnTo>
                    <a:pt x="4806" y="3110"/>
                  </a:lnTo>
                  <a:lnTo>
                    <a:pt x="3937" y="4525"/>
                  </a:lnTo>
                  <a:lnTo>
                    <a:pt x="3083" y="5898"/>
                  </a:lnTo>
                  <a:lnTo>
                    <a:pt x="1500" y="8532"/>
                  </a:lnTo>
                  <a:lnTo>
                    <a:pt x="85" y="10913"/>
                  </a:lnTo>
                  <a:lnTo>
                    <a:pt x="29" y="11025"/>
                  </a:lnTo>
                  <a:lnTo>
                    <a:pt x="1" y="11152"/>
                  </a:lnTo>
                  <a:lnTo>
                    <a:pt x="1" y="11264"/>
                  </a:lnTo>
                  <a:lnTo>
                    <a:pt x="15" y="11376"/>
                  </a:lnTo>
                  <a:lnTo>
                    <a:pt x="57" y="11488"/>
                  </a:lnTo>
                  <a:lnTo>
                    <a:pt x="113" y="11586"/>
                  </a:lnTo>
                  <a:lnTo>
                    <a:pt x="197" y="11684"/>
                  </a:lnTo>
                  <a:lnTo>
                    <a:pt x="295" y="11754"/>
                  </a:lnTo>
                  <a:lnTo>
                    <a:pt x="379" y="11782"/>
                  </a:lnTo>
                  <a:lnTo>
                    <a:pt x="449" y="11810"/>
                  </a:lnTo>
                  <a:lnTo>
                    <a:pt x="533" y="11838"/>
                  </a:lnTo>
                  <a:lnTo>
                    <a:pt x="687" y="11838"/>
                  </a:lnTo>
                  <a:lnTo>
                    <a:pt x="771" y="11810"/>
                  </a:lnTo>
                  <a:lnTo>
                    <a:pt x="841" y="11796"/>
                  </a:lnTo>
                  <a:lnTo>
                    <a:pt x="911" y="11754"/>
                  </a:lnTo>
                  <a:lnTo>
                    <a:pt x="981" y="11712"/>
                  </a:lnTo>
                  <a:lnTo>
                    <a:pt x="1037" y="11670"/>
                  </a:lnTo>
                  <a:lnTo>
                    <a:pt x="1094" y="11600"/>
                  </a:lnTo>
                  <a:lnTo>
                    <a:pt x="1136" y="11544"/>
                  </a:lnTo>
                  <a:lnTo>
                    <a:pt x="2536" y="9162"/>
                  </a:lnTo>
                  <a:lnTo>
                    <a:pt x="4133" y="6543"/>
                  </a:lnTo>
                  <a:lnTo>
                    <a:pt x="4974" y="5170"/>
                  </a:lnTo>
                  <a:lnTo>
                    <a:pt x="5843" y="3769"/>
                  </a:lnTo>
                  <a:lnTo>
                    <a:pt x="6739" y="2354"/>
                  </a:lnTo>
                  <a:lnTo>
                    <a:pt x="7650" y="939"/>
                  </a:lnTo>
                  <a:lnTo>
                    <a:pt x="7706" y="827"/>
                  </a:lnTo>
                  <a:lnTo>
                    <a:pt x="7734" y="715"/>
                  </a:lnTo>
                  <a:lnTo>
                    <a:pt x="7748" y="589"/>
                  </a:lnTo>
                  <a:lnTo>
                    <a:pt x="7734" y="477"/>
                  </a:lnTo>
                  <a:lnTo>
                    <a:pt x="7692" y="364"/>
                  </a:lnTo>
                  <a:lnTo>
                    <a:pt x="7636" y="266"/>
                  </a:lnTo>
                  <a:lnTo>
                    <a:pt x="7566" y="168"/>
                  </a:lnTo>
                  <a:lnTo>
                    <a:pt x="7468" y="98"/>
                  </a:lnTo>
                  <a:lnTo>
                    <a:pt x="7356" y="2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3858825" y="3473550"/>
              <a:ext cx="193700" cy="295975"/>
            </a:xfrm>
            <a:custGeom>
              <a:rect b="b" l="l" r="r" t="t"/>
              <a:pathLst>
                <a:path extrusionOk="0" fill="none" h="11839" w="7748">
                  <a:moveTo>
                    <a:pt x="617" y="11838"/>
                  </a:moveTo>
                  <a:lnTo>
                    <a:pt x="617" y="11838"/>
                  </a:lnTo>
                  <a:lnTo>
                    <a:pt x="533" y="11838"/>
                  </a:lnTo>
                  <a:lnTo>
                    <a:pt x="449" y="11810"/>
                  </a:lnTo>
                  <a:lnTo>
                    <a:pt x="379" y="11782"/>
                  </a:lnTo>
                  <a:lnTo>
                    <a:pt x="295" y="11754"/>
                  </a:lnTo>
                  <a:lnTo>
                    <a:pt x="295" y="11754"/>
                  </a:lnTo>
                  <a:lnTo>
                    <a:pt x="197" y="11684"/>
                  </a:lnTo>
                  <a:lnTo>
                    <a:pt x="113" y="11586"/>
                  </a:lnTo>
                  <a:lnTo>
                    <a:pt x="57" y="11488"/>
                  </a:lnTo>
                  <a:lnTo>
                    <a:pt x="15" y="11376"/>
                  </a:lnTo>
                  <a:lnTo>
                    <a:pt x="1" y="11264"/>
                  </a:lnTo>
                  <a:lnTo>
                    <a:pt x="1" y="11152"/>
                  </a:lnTo>
                  <a:lnTo>
                    <a:pt x="29" y="11025"/>
                  </a:lnTo>
                  <a:lnTo>
                    <a:pt x="85" y="10913"/>
                  </a:lnTo>
                  <a:lnTo>
                    <a:pt x="85" y="10913"/>
                  </a:lnTo>
                  <a:lnTo>
                    <a:pt x="1500" y="8532"/>
                  </a:lnTo>
                  <a:lnTo>
                    <a:pt x="3083" y="5898"/>
                  </a:lnTo>
                  <a:lnTo>
                    <a:pt x="3937" y="4525"/>
                  </a:lnTo>
                  <a:lnTo>
                    <a:pt x="4806" y="3110"/>
                  </a:lnTo>
                  <a:lnTo>
                    <a:pt x="5703" y="1695"/>
                  </a:lnTo>
                  <a:lnTo>
                    <a:pt x="6627" y="266"/>
                  </a:lnTo>
                  <a:lnTo>
                    <a:pt x="6627" y="266"/>
                  </a:lnTo>
                  <a:lnTo>
                    <a:pt x="6711" y="168"/>
                  </a:lnTo>
                  <a:lnTo>
                    <a:pt x="6795" y="98"/>
                  </a:lnTo>
                  <a:lnTo>
                    <a:pt x="6893" y="42"/>
                  </a:lnTo>
                  <a:lnTo>
                    <a:pt x="7005" y="0"/>
                  </a:lnTo>
                  <a:lnTo>
                    <a:pt x="7131" y="0"/>
                  </a:lnTo>
                  <a:lnTo>
                    <a:pt x="7244" y="0"/>
                  </a:lnTo>
                  <a:lnTo>
                    <a:pt x="7356" y="28"/>
                  </a:lnTo>
                  <a:lnTo>
                    <a:pt x="7468" y="98"/>
                  </a:lnTo>
                  <a:lnTo>
                    <a:pt x="7468" y="98"/>
                  </a:lnTo>
                  <a:lnTo>
                    <a:pt x="7566" y="168"/>
                  </a:lnTo>
                  <a:lnTo>
                    <a:pt x="7636" y="266"/>
                  </a:lnTo>
                  <a:lnTo>
                    <a:pt x="7692" y="364"/>
                  </a:lnTo>
                  <a:lnTo>
                    <a:pt x="7734" y="477"/>
                  </a:lnTo>
                  <a:lnTo>
                    <a:pt x="7748" y="589"/>
                  </a:lnTo>
                  <a:lnTo>
                    <a:pt x="7734" y="715"/>
                  </a:lnTo>
                  <a:lnTo>
                    <a:pt x="7706" y="827"/>
                  </a:lnTo>
                  <a:lnTo>
                    <a:pt x="7650" y="939"/>
                  </a:lnTo>
                  <a:lnTo>
                    <a:pt x="7650" y="939"/>
                  </a:lnTo>
                  <a:lnTo>
                    <a:pt x="7650" y="939"/>
                  </a:lnTo>
                  <a:lnTo>
                    <a:pt x="6739" y="2354"/>
                  </a:lnTo>
                  <a:lnTo>
                    <a:pt x="5843" y="3769"/>
                  </a:lnTo>
                  <a:lnTo>
                    <a:pt x="4974" y="5170"/>
                  </a:lnTo>
                  <a:lnTo>
                    <a:pt x="4133" y="6543"/>
                  </a:lnTo>
                  <a:lnTo>
                    <a:pt x="2536" y="9162"/>
                  </a:lnTo>
                  <a:lnTo>
                    <a:pt x="1136" y="11544"/>
                  </a:lnTo>
                  <a:lnTo>
                    <a:pt x="1136" y="11544"/>
                  </a:lnTo>
                  <a:lnTo>
                    <a:pt x="1094" y="11600"/>
                  </a:lnTo>
                  <a:lnTo>
                    <a:pt x="1037" y="11670"/>
                  </a:lnTo>
                  <a:lnTo>
                    <a:pt x="981" y="11712"/>
                  </a:lnTo>
                  <a:lnTo>
                    <a:pt x="911" y="11754"/>
                  </a:lnTo>
                  <a:lnTo>
                    <a:pt x="841" y="11796"/>
                  </a:lnTo>
                  <a:lnTo>
                    <a:pt x="771" y="11810"/>
                  </a:lnTo>
                  <a:lnTo>
                    <a:pt x="687" y="11838"/>
                  </a:lnTo>
                  <a:lnTo>
                    <a:pt x="617" y="118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3760775" y="3826225"/>
              <a:ext cx="77425" cy="110700"/>
            </a:xfrm>
            <a:custGeom>
              <a:rect b="b" l="l" r="r" t="t"/>
              <a:pathLst>
                <a:path extrusionOk="0" h="4428" w="3097">
                  <a:moveTo>
                    <a:pt x="2438" y="1"/>
                  </a:moveTo>
                  <a:lnTo>
                    <a:pt x="2326" y="29"/>
                  </a:lnTo>
                  <a:lnTo>
                    <a:pt x="2214" y="71"/>
                  </a:lnTo>
                  <a:lnTo>
                    <a:pt x="2116" y="127"/>
                  </a:lnTo>
                  <a:lnTo>
                    <a:pt x="2032" y="211"/>
                  </a:lnTo>
                  <a:lnTo>
                    <a:pt x="1962" y="309"/>
                  </a:lnTo>
                  <a:lnTo>
                    <a:pt x="84" y="3503"/>
                  </a:lnTo>
                  <a:lnTo>
                    <a:pt x="28" y="3615"/>
                  </a:lnTo>
                  <a:lnTo>
                    <a:pt x="0" y="3741"/>
                  </a:lnTo>
                  <a:lnTo>
                    <a:pt x="0" y="3853"/>
                  </a:lnTo>
                  <a:lnTo>
                    <a:pt x="14" y="3965"/>
                  </a:lnTo>
                  <a:lnTo>
                    <a:pt x="56" y="4077"/>
                  </a:lnTo>
                  <a:lnTo>
                    <a:pt x="112" y="4175"/>
                  </a:lnTo>
                  <a:lnTo>
                    <a:pt x="196" y="4273"/>
                  </a:lnTo>
                  <a:lnTo>
                    <a:pt x="294" y="4343"/>
                  </a:lnTo>
                  <a:lnTo>
                    <a:pt x="364" y="4385"/>
                  </a:lnTo>
                  <a:lnTo>
                    <a:pt x="449" y="4413"/>
                  </a:lnTo>
                  <a:lnTo>
                    <a:pt x="519" y="4427"/>
                  </a:lnTo>
                  <a:lnTo>
                    <a:pt x="687" y="4427"/>
                  </a:lnTo>
                  <a:lnTo>
                    <a:pt x="757" y="4413"/>
                  </a:lnTo>
                  <a:lnTo>
                    <a:pt x="841" y="4385"/>
                  </a:lnTo>
                  <a:lnTo>
                    <a:pt x="911" y="4343"/>
                  </a:lnTo>
                  <a:lnTo>
                    <a:pt x="967" y="4301"/>
                  </a:lnTo>
                  <a:lnTo>
                    <a:pt x="1023" y="4259"/>
                  </a:lnTo>
                  <a:lnTo>
                    <a:pt x="1079" y="4203"/>
                  </a:lnTo>
                  <a:lnTo>
                    <a:pt x="1121" y="4133"/>
                  </a:lnTo>
                  <a:lnTo>
                    <a:pt x="3012" y="925"/>
                  </a:lnTo>
                  <a:lnTo>
                    <a:pt x="3054" y="813"/>
                  </a:lnTo>
                  <a:lnTo>
                    <a:pt x="3082" y="687"/>
                  </a:lnTo>
                  <a:lnTo>
                    <a:pt x="3096" y="575"/>
                  </a:lnTo>
                  <a:lnTo>
                    <a:pt x="3068" y="463"/>
                  </a:lnTo>
                  <a:lnTo>
                    <a:pt x="3026" y="351"/>
                  </a:lnTo>
                  <a:lnTo>
                    <a:pt x="2970" y="253"/>
                  </a:lnTo>
                  <a:lnTo>
                    <a:pt x="2886" y="155"/>
                  </a:lnTo>
                  <a:lnTo>
                    <a:pt x="2788" y="85"/>
                  </a:lnTo>
                  <a:lnTo>
                    <a:pt x="2676" y="29"/>
                  </a:lnTo>
                  <a:lnTo>
                    <a:pt x="2564" y="15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3760775" y="3826225"/>
              <a:ext cx="77425" cy="110700"/>
            </a:xfrm>
            <a:custGeom>
              <a:rect b="b" l="l" r="r" t="t"/>
              <a:pathLst>
                <a:path extrusionOk="0" fill="none" h="4428" w="3097">
                  <a:moveTo>
                    <a:pt x="603" y="4427"/>
                  </a:moveTo>
                  <a:lnTo>
                    <a:pt x="603" y="4427"/>
                  </a:lnTo>
                  <a:lnTo>
                    <a:pt x="519" y="4427"/>
                  </a:lnTo>
                  <a:lnTo>
                    <a:pt x="449" y="4413"/>
                  </a:lnTo>
                  <a:lnTo>
                    <a:pt x="364" y="4385"/>
                  </a:lnTo>
                  <a:lnTo>
                    <a:pt x="294" y="4343"/>
                  </a:lnTo>
                  <a:lnTo>
                    <a:pt x="294" y="4343"/>
                  </a:lnTo>
                  <a:lnTo>
                    <a:pt x="196" y="4273"/>
                  </a:lnTo>
                  <a:lnTo>
                    <a:pt x="112" y="4175"/>
                  </a:lnTo>
                  <a:lnTo>
                    <a:pt x="56" y="4077"/>
                  </a:lnTo>
                  <a:lnTo>
                    <a:pt x="14" y="3965"/>
                  </a:lnTo>
                  <a:lnTo>
                    <a:pt x="0" y="3853"/>
                  </a:lnTo>
                  <a:lnTo>
                    <a:pt x="0" y="3741"/>
                  </a:lnTo>
                  <a:lnTo>
                    <a:pt x="28" y="3615"/>
                  </a:lnTo>
                  <a:lnTo>
                    <a:pt x="84" y="3503"/>
                  </a:lnTo>
                  <a:lnTo>
                    <a:pt x="1962" y="309"/>
                  </a:lnTo>
                  <a:lnTo>
                    <a:pt x="1962" y="309"/>
                  </a:lnTo>
                  <a:lnTo>
                    <a:pt x="2032" y="211"/>
                  </a:lnTo>
                  <a:lnTo>
                    <a:pt x="2116" y="127"/>
                  </a:lnTo>
                  <a:lnTo>
                    <a:pt x="2214" y="71"/>
                  </a:lnTo>
                  <a:lnTo>
                    <a:pt x="2326" y="29"/>
                  </a:lnTo>
                  <a:lnTo>
                    <a:pt x="2438" y="1"/>
                  </a:lnTo>
                  <a:lnTo>
                    <a:pt x="2564" y="15"/>
                  </a:lnTo>
                  <a:lnTo>
                    <a:pt x="2676" y="29"/>
                  </a:lnTo>
                  <a:lnTo>
                    <a:pt x="2788" y="85"/>
                  </a:lnTo>
                  <a:lnTo>
                    <a:pt x="2788" y="85"/>
                  </a:lnTo>
                  <a:lnTo>
                    <a:pt x="2886" y="155"/>
                  </a:lnTo>
                  <a:lnTo>
                    <a:pt x="2970" y="253"/>
                  </a:lnTo>
                  <a:lnTo>
                    <a:pt x="3026" y="351"/>
                  </a:lnTo>
                  <a:lnTo>
                    <a:pt x="3068" y="463"/>
                  </a:lnTo>
                  <a:lnTo>
                    <a:pt x="3096" y="575"/>
                  </a:lnTo>
                  <a:lnTo>
                    <a:pt x="3082" y="687"/>
                  </a:lnTo>
                  <a:lnTo>
                    <a:pt x="3054" y="813"/>
                  </a:lnTo>
                  <a:lnTo>
                    <a:pt x="3012" y="925"/>
                  </a:lnTo>
                  <a:lnTo>
                    <a:pt x="3012" y="925"/>
                  </a:lnTo>
                  <a:lnTo>
                    <a:pt x="1121" y="4133"/>
                  </a:lnTo>
                  <a:lnTo>
                    <a:pt x="1121" y="4133"/>
                  </a:lnTo>
                  <a:lnTo>
                    <a:pt x="1079" y="4203"/>
                  </a:lnTo>
                  <a:lnTo>
                    <a:pt x="1023" y="4259"/>
                  </a:lnTo>
                  <a:lnTo>
                    <a:pt x="967" y="4301"/>
                  </a:lnTo>
                  <a:lnTo>
                    <a:pt x="911" y="4343"/>
                  </a:lnTo>
                  <a:lnTo>
                    <a:pt x="841" y="4385"/>
                  </a:lnTo>
                  <a:lnTo>
                    <a:pt x="757" y="4413"/>
                  </a:lnTo>
                  <a:lnTo>
                    <a:pt x="687" y="4427"/>
                  </a:lnTo>
                  <a:lnTo>
                    <a:pt x="603" y="44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h="3629" w="2705">
                  <a:moveTo>
                    <a:pt x="2116" y="0"/>
                  </a:moveTo>
                  <a:lnTo>
                    <a:pt x="1990" y="14"/>
                  </a:lnTo>
                  <a:lnTo>
                    <a:pt x="1878" y="42"/>
                  </a:lnTo>
                  <a:lnTo>
                    <a:pt x="1780" y="98"/>
                  </a:lnTo>
                  <a:lnTo>
                    <a:pt x="1682" y="168"/>
                  </a:lnTo>
                  <a:lnTo>
                    <a:pt x="1598" y="252"/>
                  </a:lnTo>
                  <a:lnTo>
                    <a:pt x="99" y="2704"/>
                  </a:lnTo>
                  <a:lnTo>
                    <a:pt x="43" y="2816"/>
                  </a:lnTo>
                  <a:lnTo>
                    <a:pt x="15" y="2928"/>
                  </a:lnTo>
                  <a:lnTo>
                    <a:pt x="1" y="3040"/>
                  </a:lnTo>
                  <a:lnTo>
                    <a:pt x="15" y="3166"/>
                  </a:lnTo>
                  <a:lnTo>
                    <a:pt x="57" y="3278"/>
                  </a:lnTo>
                  <a:lnTo>
                    <a:pt x="113" y="3376"/>
                  </a:lnTo>
                  <a:lnTo>
                    <a:pt x="197" y="3460"/>
                  </a:lnTo>
                  <a:lnTo>
                    <a:pt x="295" y="3544"/>
                  </a:lnTo>
                  <a:lnTo>
                    <a:pt x="365" y="3572"/>
                  </a:lnTo>
                  <a:lnTo>
                    <a:pt x="449" y="3600"/>
                  </a:lnTo>
                  <a:lnTo>
                    <a:pt x="533" y="3628"/>
                  </a:lnTo>
                  <a:lnTo>
                    <a:pt x="687" y="3628"/>
                  </a:lnTo>
                  <a:lnTo>
                    <a:pt x="771" y="3614"/>
                  </a:lnTo>
                  <a:lnTo>
                    <a:pt x="841" y="3586"/>
                  </a:lnTo>
                  <a:lnTo>
                    <a:pt x="911" y="3558"/>
                  </a:lnTo>
                  <a:lnTo>
                    <a:pt x="981" y="3516"/>
                  </a:lnTo>
                  <a:lnTo>
                    <a:pt x="1038" y="3460"/>
                  </a:lnTo>
                  <a:lnTo>
                    <a:pt x="1094" y="3404"/>
                  </a:lnTo>
                  <a:lnTo>
                    <a:pt x="1136" y="3334"/>
                  </a:lnTo>
                  <a:lnTo>
                    <a:pt x="1892" y="2101"/>
                  </a:lnTo>
                  <a:lnTo>
                    <a:pt x="2649" y="869"/>
                  </a:lnTo>
                  <a:lnTo>
                    <a:pt x="2677" y="771"/>
                  </a:lnTo>
                  <a:lnTo>
                    <a:pt x="2705" y="658"/>
                  </a:lnTo>
                  <a:lnTo>
                    <a:pt x="2691" y="560"/>
                  </a:lnTo>
                  <a:lnTo>
                    <a:pt x="2677" y="462"/>
                  </a:lnTo>
                  <a:lnTo>
                    <a:pt x="2649" y="364"/>
                  </a:lnTo>
                  <a:lnTo>
                    <a:pt x="2593" y="280"/>
                  </a:lnTo>
                  <a:lnTo>
                    <a:pt x="2522" y="196"/>
                  </a:lnTo>
                  <a:lnTo>
                    <a:pt x="2452" y="126"/>
                  </a:lnTo>
                  <a:lnTo>
                    <a:pt x="2340" y="56"/>
                  </a:lnTo>
                  <a:lnTo>
                    <a:pt x="2228" y="28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fill="none" h="3629" w="2705">
                  <a:moveTo>
                    <a:pt x="617" y="3628"/>
                  </a:moveTo>
                  <a:lnTo>
                    <a:pt x="617" y="3628"/>
                  </a:lnTo>
                  <a:lnTo>
                    <a:pt x="533" y="3628"/>
                  </a:lnTo>
                  <a:lnTo>
                    <a:pt x="449" y="3600"/>
                  </a:lnTo>
                  <a:lnTo>
                    <a:pt x="365" y="3572"/>
                  </a:lnTo>
                  <a:lnTo>
                    <a:pt x="295" y="3544"/>
                  </a:lnTo>
                  <a:lnTo>
                    <a:pt x="295" y="3544"/>
                  </a:lnTo>
                  <a:lnTo>
                    <a:pt x="197" y="3460"/>
                  </a:lnTo>
                  <a:lnTo>
                    <a:pt x="113" y="3376"/>
                  </a:lnTo>
                  <a:lnTo>
                    <a:pt x="57" y="3278"/>
                  </a:lnTo>
                  <a:lnTo>
                    <a:pt x="15" y="3166"/>
                  </a:lnTo>
                  <a:lnTo>
                    <a:pt x="1" y="3040"/>
                  </a:lnTo>
                  <a:lnTo>
                    <a:pt x="15" y="2928"/>
                  </a:lnTo>
                  <a:lnTo>
                    <a:pt x="43" y="2816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1598" y="252"/>
                  </a:lnTo>
                  <a:lnTo>
                    <a:pt x="1598" y="252"/>
                  </a:lnTo>
                  <a:lnTo>
                    <a:pt x="1682" y="168"/>
                  </a:lnTo>
                  <a:lnTo>
                    <a:pt x="1780" y="98"/>
                  </a:lnTo>
                  <a:lnTo>
                    <a:pt x="1878" y="42"/>
                  </a:lnTo>
                  <a:lnTo>
                    <a:pt x="1990" y="14"/>
                  </a:lnTo>
                  <a:lnTo>
                    <a:pt x="2116" y="0"/>
                  </a:lnTo>
                  <a:lnTo>
                    <a:pt x="2228" y="28"/>
                  </a:lnTo>
                  <a:lnTo>
                    <a:pt x="2340" y="56"/>
                  </a:lnTo>
                  <a:lnTo>
                    <a:pt x="2452" y="126"/>
                  </a:lnTo>
                  <a:lnTo>
                    <a:pt x="2452" y="126"/>
                  </a:lnTo>
                  <a:lnTo>
                    <a:pt x="2522" y="196"/>
                  </a:lnTo>
                  <a:lnTo>
                    <a:pt x="2593" y="280"/>
                  </a:lnTo>
                  <a:lnTo>
                    <a:pt x="2649" y="364"/>
                  </a:lnTo>
                  <a:lnTo>
                    <a:pt x="2677" y="462"/>
                  </a:lnTo>
                  <a:lnTo>
                    <a:pt x="2691" y="560"/>
                  </a:lnTo>
                  <a:lnTo>
                    <a:pt x="2705" y="658"/>
                  </a:lnTo>
                  <a:lnTo>
                    <a:pt x="2677" y="771"/>
                  </a:lnTo>
                  <a:lnTo>
                    <a:pt x="2649" y="869"/>
                  </a:lnTo>
                  <a:lnTo>
                    <a:pt x="2649" y="869"/>
                  </a:lnTo>
                  <a:lnTo>
                    <a:pt x="1892" y="2101"/>
                  </a:lnTo>
                  <a:lnTo>
                    <a:pt x="1136" y="3334"/>
                  </a:lnTo>
                  <a:lnTo>
                    <a:pt x="1136" y="3334"/>
                  </a:lnTo>
                  <a:lnTo>
                    <a:pt x="1094" y="3404"/>
                  </a:lnTo>
                  <a:lnTo>
                    <a:pt x="1038" y="3460"/>
                  </a:lnTo>
                  <a:lnTo>
                    <a:pt x="981" y="3516"/>
                  </a:lnTo>
                  <a:lnTo>
                    <a:pt x="911" y="3558"/>
                  </a:lnTo>
                  <a:lnTo>
                    <a:pt x="841" y="3586"/>
                  </a:lnTo>
                  <a:lnTo>
                    <a:pt x="771" y="3614"/>
                  </a:lnTo>
                  <a:lnTo>
                    <a:pt x="687" y="3628"/>
                  </a:lnTo>
                  <a:lnTo>
                    <a:pt x="617" y="36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2259675" y="3380725"/>
              <a:ext cx="67975" cy="62025"/>
            </a:xfrm>
            <a:custGeom>
              <a:rect b="b" l="l" r="r" t="t"/>
              <a:pathLst>
                <a:path extrusionOk="0" h="2481" w="2719">
                  <a:moveTo>
                    <a:pt x="617" y="1"/>
                  </a:moveTo>
                  <a:lnTo>
                    <a:pt x="491" y="15"/>
                  </a:lnTo>
                  <a:lnTo>
                    <a:pt x="365" y="57"/>
                  </a:lnTo>
                  <a:lnTo>
                    <a:pt x="253" y="127"/>
                  </a:lnTo>
                  <a:lnTo>
                    <a:pt x="155" y="225"/>
                  </a:lnTo>
                  <a:lnTo>
                    <a:pt x="85" y="309"/>
                  </a:lnTo>
                  <a:lnTo>
                    <a:pt x="43" y="407"/>
                  </a:lnTo>
                  <a:lnTo>
                    <a:pt x="15" y="519"/>
                  </a:lnTo>
                  <a:lnTo>
                    <a:pt x="1" y="617"/>
                  </a:lnTo>
                  <a:lnTo>
                    <a:pt x="15" y="743"/>
                  </a:lnTo>
                  <a:lnTo>
                    <a:pt x="57" y="869"/>
                  </a:lnTo>
                  <a:lnTo>
                    <a:pt x="127" y="981"/>
                  </a:lnTo>
                  <a:lnTo>
                    <a:pt x="225" y="1080"/>
                  </a:lnTo>
                  <a:lnTo>
                    <a:pt x="1724" y="2340"/>
                  </a:lnTo>
                  <a:lnTo>
                    <a:pt x="1808" y="2410"/>
                  </a:lnTo>
                  <a:lnTo>
                    <a:pt x="1906" y="2452"/>
                  </a:lnTo>
                  <a:lnTo>
                    <a:pt x="2004" y="2480"/>
                  </a:lnTo>
                  <a:lnTo>
                    <a:pt x="2116" y="2480"/>
                  </a:lnTo>
                  <a:lnTo>
                    <a:pt x="2242" y="2466"/>
                  </a:lnTo>
                  <a:lnTo>
                    <a:pt x="2368" y="2424"/>
                  </a:lnTo>
                  <a:lnTo>
                    <a:pt x="2481" y="2368"/>
                  </a:lnTo>
                  <a:lnTo>
                    <a:pt x="2579" y="2270"/>
                  </a:lnTo>
                  <a:lnTo>
                    <a:pt x="2635" y="2186"/>
                  </a:lnTo>
                  <a:lnTo>
                    <a:pt x="2677" y="2088"/>
                  </a:lnTo>
                  <a:lnTo>
                    <a:pt x="2705" y="1976"/>
                  </a:lnTo>
                  <a:lnTo>
                    <a:pt x="2719" y="1878"/>
                  </a:lnTo>
                  <a:lnTo>
                    <a:pt x="2705" y="1752"/>
                  </a:lnTo>
                  <a:lnTo>
                    <a:pt x="2663" y="1626"/>
                  </a:lnTo>
                  <a:lnTo>
                    <a:pt x="2593" y="1514"/>
                  </a:lnTo>
                  <a:lnTo>
                    <a:pt x="2509" y="1416"/>
                  </a:lnTo>
                  <a:lnTo>
                    <a:pt x="1010" y="155"/>
                  </a:lnTo>
                  <a:lnTo>
                    <a:pt x="926" y="85"/>
                  </a:lnTo>
                  <a:lnTo>
                    <a:pt x="827" y="43"/>
                  </a:lnTo>
                  <a:lnTo>
                    <a:pt x="715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2259675" y="3380725"/>
              <a:ext cx="67975" cy="62025"/>
            </a:xfrm>
            <a:custGeom>
              <a:rect b="b" l="l" r="r" t="t"/>
              <a:pathLst>
                <a:path extrusionOk="0" fill="none" h="2481" w="2719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65" y="57"/>
                  </a:lnTo>
                  <a:lnTo>
                    <a:pt x="253" y="127"/>
                  </a:lnTo>
                  <a:lnTo>
                    <a:pt x="155" y="225"/>
                  </a:lnTo>
                  <a:lnTo>
                    <a:pt x="155" y="225"/>
                  </a:lnTo>
                  <a:lnTo>
                    <a:pt x="85" y="309"/>
                  </a:lnTo>
                  <a:lnTo>
                    <a:pt x="43" y="407"/>
                  </a:lnTo>
                  <a:lnTo>
                    <a:pt x="15" y="519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743"/>
                  </a:lnTo>
                  <a:lnTo>
                    <a:pt x="57" y="869"/>
                  </a:lnTo>
                  <a:lnTo>
                    <a:pt x="127" y="981"/>
                  </a:lnTo>
                  <a:lnTo>
                    <a:pt x="225" y="1080"/>
                  </a:lnTo>
                  <a:lnTo>
                    <a:pt x="1724" y="2340"/>
                  </a:lnTo>
                  <a:lnTo>
                    <a:pt x="1724" y="2340"/>
                  </a:lnTo>
                  <a:lnTo>
                    <a:pt x="1808" y="2410"/>
                  </a:lnTo>
                  <a:lnTo>
                    <a:pt x="1906" y="2452"/>
                  </a:lnTo>
                  <a:lnTo>
                    <a:pt x="2004" y="2480"/>
                  </a:lnTo>
                  <a:lnTo>
                    <a:pt x="2116" y="2480"/>
                  </a:lnTo>
                  <a:lnTo>
                    <a:pt x="2116" y="2480"/>
                  </a:lnTo>
                  <a:lnTo>
                    <a:pt x="2242" y="2466"/>
                  </a:lnTo>
                  <a:lnTo>
                    <a:pt x="2368" y="2424"/>
                  </a:lnTo>
                  <a:lnTo>
                    <a:pt x="2481" y="2368"/>
                  </a:lnTo>
                  <a:lnTo>
                    <a:pt x="2579" y="2270"/>
                  </a:lnTo>
                  <a:lnTo>
                    <a:pt x="2579" y="2270"/>
                  </a:lnTo>
                  <a:lnTo>
                    <a:pt x="2635" y="2186"/>
                  </a:lnTo>
                  <a:lnTo>
                    <a:pt x="2677" y="2088"/>
                  </a:lnTo>
                  <a:lnTo>
                    <a:pt x="2705" y="1976"/>
                  </a:lnTo>
                  <a:lnTo>
                    <a:pt x="2719" y="1878"/>
                  </a:lnTo>
                  <a:lnTo>
                    <a:pt x="2719" y="1878"/>
                  </a:lnTo>
                  <a:lnTo>
                    <a:pt x="2705" y="1752"/>
                  </a:lnTo>
                  <a:lnTo>
                    <a:pt x="2663" y="1626"/>
                  </a:lnTo>
                  <a:lnTo>
                    <a:pt x="2593" y="1514"/>
                  </a:lnTo>
                  <a:lnTo>
                    <a:pt x="2509" y="1416"/>
                  </a:lnTo>
                  <a:lnTo>
                    <a:pt x="1010" y="155"/>
                  </a:lnTo>
                  <a:lnTo>
                    <a:pt x="1010" y="155"/>
                  </a:lnTo>
                  <a:lnTo>
                    <a:pt x="926" y="85"/>
                  </a:lnTo>
                  <a:lnTo>
                    <a:pt x="827" y="43"/>
                  </a:lnTo>
                  <a:lnTo>
                    <a:pt x="715" y="15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h="5352" w="6137">
                  <a:moveTo>
                    <a:pt x="617" y="0"/>
                  </a:moveTo>
                  <a:lnTo>
                    <a:pt x="477" y="28"/>
                  </a:lnTo>
                  <a:lnTo>
                    <a:pt x="351" y="70"/>
                  </a:lnTo>
                  <a:lnTo>
                    <a:pt x="281" y="112"/>
                  </a:lnTo>
                  <a:lnTo>
                    <a:pt x="225" y="154"/>
                  </a:lnTo>
                  <a:lnTo>
                    <a:pt x="169" y="196"/>
                  </a:lnTo>
                  <a:lnTo>
                    <a:pt x="127" y="252"/>
                  </a:lnTo>
                  <a:lnTo>
                    <a:pt x="71" y="336"/>
                  </a:lnTo>
                  <a:lnTo>
                    <a:pt x="43" y="434"/>
                  </a:lnTo>
                  <a:lnTo>
                    <a:pt x="15" y="518"/>
                  </a:lnTo>
                  <a:lnTo>
                    <a:pt x="1" y="617"/>
                  </a:lnTo>
                  <a:lnTo>
                    <a:pt x="29" y="757"/>
                  </a:lnTo>
                  <a:lnTo>
                    <a:pt x="71" y="883"/>
                  </a:lnTo>
                  <a:lnTo>
                    <a:pt x="113" y="953"/>
                  </a:lnTo>
                  <a:lnTo>
                    <a:pt x="155" y="1009"/>
                  </a:lnTo>
                  <a:lnTo>
                    <a:pt x="197" y="1065"/>
                  </a:lnTo>
                  <a:lnTo>
                    <a:pt x="267" y="1107"/>
                  </a:lnTo>
                  <a:lnTo>
                    <a:pt x="5142" y="5198"/>
                  </a:lnTo>
                  <a:lnTo>
                    <a:pt x="5226" y="5268"/>
                  </a:lnTo>
                  <a:lnTo>
                    <a:pt x="5324" y="5310"/>
                  </a:lnTo>
                  <a:lnTo>
                    <a:pt x="5422" y="5338"/>
                  </a:lnTo>
                  <a:lnTo>
                    <a:pt x="5534" y="5352"/>
                  </a:lnTo>
                  <a:lnTo>
                    <a:pt x="5660" y="5324"/>
                  </a:lnTo>
                  <a:lnTo>
                    <a:pt x="5786" y="5282"/>
                  </a:lnTo>
                  <a:lnTo>
                    <a:pt x="5899" y="5226"/>
                  </a:lnTo>
                  <a:lnTo>
                    <a:pt x="5997" y="5128"/>
                  </a:lnTo>
                  <a:lnTo>
                    <a:pt x="6053" y="5043"/>
                  </a:lnTo>
                  <a:lnTo>
                    <a:pt x="6095" y="4945"/>
                  </a:lnTo>
                  <a:lnTo>
                    <a:pt x="6123" y="4833"/>
                  </a:lnTo>
                  <a:lnTo>
                    <a:pt x="6137" y="4735"/>
                  </a:lnTo>
                  <a:lnTo>
                    <a:pt x="6123" y="4609"/>
                  </a:lnTo>
                  <a:lnTo>
                    <a:pt x="6081" y="4483"/>
                  </a:lnTo>
                  <a:lnTo>
                    <a:pt x="6011" y="4371"/>
                  </a:lnTo>
                  <a:lnTo>
                    <a:pt x="5927" y="4273"/>
                  </a:lnTo>
                  <a:lnTo>
                    <a:pt x="1037" y="182"/>
                  </a:lnTo>
                  <a:lnTo>
                    <a:pt x="981" y="126"/>
                  </a:lnTo>
                  <a:lnTo>
                    <a:pt x="897" y="70"/>
                  </a:lnTo>
                  <a:lnTo>
                    <a:pt x="799" y="28"/>
                  </a:lnTo>
                  <a:lnTo>
                    <a:pt x="715" y="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fill="none" h="5352" w="6137">
                  <a:moveTo>
                    <a:pt x="617" y="0"/>
                  </a:moveTo>
                  <a:lnTo>
                    <a:pt x="617" y="0"/>
                  </a:lnTo>
                  <a:lnTo>
                    <a:pt x="477" y="28"/>
                  </a:lnTo>
                  <a:lnTo>
                    <a:pt x="351" y="70"/>
                  </a:lnTo>
                  <a:lnTo>
                    <a:pt x="281" y="112"/>
                  </a:lnTo>
                  <a:lnTo>
                    <a:pt x="225" y="154"/>
                  </a:lnTo>
                  <a:lnTo>
                    <a:pt x="169" y="196"/>
                  </a:lnTo>
                  <a:lnTo>
                    <a:pt x="127" y="252"/>
                  </a:lnTo>
                  <a:lnTo>
                    <a:pt x="127" y="252"/>
                  </a:lnTo>
                  <a:lnTo>
                    <a:pt x="71" y="336"/>
                  </a:lnTo>
                  <a:lnTo>
                    <a:pt x="43" y="434"/>
                  </a:lnTo>
                  <a:lnTo>
                    <a:pt x="15" y="518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29" y="757"/>
                  </a:lnTo>
                  <a:lnTo>
                    <a:pt x="71" y="883"/>
                  </a:lnTo>
                  <a:lnTo>
                    <a:pt x="113" y="953"/>
                  </a:lnTo>
                  <a:lnTo>
                    <a:pt x="155" y="1009"/>
                  </a:lnTo>
                  <a:lnTo>
                    <a:pt x="197" y="1065"/>
                  </a:lnTo>
                  <a:lnTo>
                    <a:pt x="267" y="1107"/>
                  </a:lnTo>
                  <a:lnTo>
                    <a:pt x="267" y="1107"/>
                  </a:lnTo>
                  <a:lnTo>
                    <a:pt x="5142" y="5198"/>
                  </a:lnTo>
                  <a:lnTo>
                    <a:pt x="5142" y="5198"/>
                  </a:lnTo>
                  <a:lnTo>
                    <a:pt x="5226" y="5268"/>
                  </a:lnTo>
                  <a:lnTo>
                    <a:pt x="5324" y="5310"/>
                  </a:lnTo>
                  <a:lnTo>
                    <a:pt x="5422" y="5338"/>
                  </a:lnTo>
                  <a:lnTo>
                    <a:pt x="5534" y="5352"/>
                  </a:lnTo>
                  <a:lnTo>
                    <a:pt x="5534" y="5352"/>
                  </a:lnTo>
                  <a:lnTo>
                    <a:pt x="5660" y="5324"/>
                  </a:lnTo>
                  <a:lnTo>
                    <a:pt x="5786" y="5282"/>
                  </a:lnTo>
                  <a:lnTo>
                    <a:pt x="5899" y="5226"/>
                  </a:lnTo>
                  <a:lnTo>
                    <a:pt x="5997" y="5128"/>
                  </a:lnTo>
                  <a:lnTo>
                    <a:pt x="5997" y="5128"/>
                  </a:lnTo>
                  <a:lnTo>
                    <a:pt x="6053" y="5043"/>
                  </a:lnTo>
                  <a:lnTo>
                    <a:pt x="6095" y="4945"/>
                  </a:lnTo>
                  <a:lnTo>
                    <a:pt x="6123" y="4833"/>
                  </a:lnTo>
                  <a:lnTo>
                    <a:pt x="6137" y="4735"/>
                  </a:lnTo>
                  <a:lnTo>
                    <a:pt x="6137" y="4735"/>
                  </a:lnTo>
                  <a:lnTo>
                    <a:pt x="6123" y="4609"/>
                  </a:lnTo>
                  <a:lnTo>
                    <a:pt x="6081" y="4483"/>
                  </a:lnTo>
                  <a:lnTo>
                    <a:pt x="6011" y="4371"/>
                  </a:lnTo>
                  <a:lnTo>
                    <a:pt x="5927" y="4273"/>
                  </a:lnTo>
                  <a:lnTo>
                    <a:pt x="5927" y="4273"/>
                  </a:lnTo>
                  <a:lnTo>
                    <a:pt x="1037" y="182"/>
                  </a:lnTo>
                  <a:lnTo>
                    <a:pt x="1037" y="182"/>
                  </a:lnTo>
                  <a:lnTo>
                    <a:pt x="981" y="126"/>
                  </a:lnTo>
                  <a:lnTo>
                    <a:pt x="981" y="126"/>
                  </a:lnTo>
                  <a:lnTo>
                    <a:pt x="897" y="70"/>
                  </a:lnTo>
                  <a:lnTo>
                    <a:pt x="799" y="28"/>
                  </a:lnTo>
                  <a:lnTo>
                    <a:pt x="715" y="14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2504150" y="3603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2504150" y="3603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2504150" y="3603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h="3658" w="4120">
                  <a:moveTo>
                    <a:pt x="617" y="1"/>
                  </a:moveTo>
                  <a:lnTo>
                    <a:pt x="491" y="15"/>
                  </a:lnTo>
                  <a:lnTo>
                    <a:pt x="365" y="43"/>
                  </a:lnTo>
                  <a:lnTo>
                    <a:pt x="253" y="113"/>
                  </a:lnTo>
                  <a:lnTo>
                    <a:pt x="155" y="211"/>
                  </a:lnTo>
                  <a:lnTo>
                    <a:pt x="85" y="295"/>
                  </a:lnTo>
                  <a:lnTo>
                    <a:pt x="43" y="393"/>
                  </a:lnTo>
                  <a:lnTo>
                    <a:pt x="15" y="505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27" y="967"/>
                  </a:lnTo>
                  <a:lnTo>
                    <a:pt x="225" y="1079"/>
                  </a:lnTo>
                  <a:lnTo>
                    <a:pt x="3125" y="3517"/>
                  </a:lnTo>
                  <a:lnTo>
                    <a:pt x="3209" y="3573"/>
                  </a:lnTo>
                  <a:lnTo>
                    <a:pt x="3307" y="3629"/>
                  </a:lnTo>
                  <a:lnTo>
                    <a:pt x="3405" y="3657"/>
                  </a:lnTo>
                  <a:lnTo>
                    <a:pt x="3517" y="3657"/>
                  </a:lnTo>
                  <a:lnTo>
                    <a:pt x="3643" y="3643"/>
                  </a:lnTo>
                  <a:lnTo>
                    <a:pt x="3769" y="3601"/>
                  </a:lnTo>
                  <a:lnTo>
                    <a:pt x="3882" y="3531"/>
                  </a:lnTo>
                  <a:lnTo>
                    <a:pt x="3980" y="3447"/>
                  </a:lnTo>
                  <a:lnTo>
                    <a:pt x="4050" y="3349"/>
                  </a:lnTo>
                  <a:lnTo>
                    <a:pt x="4092" y="3251"/>
                  </a:lnTo>
                  <a:lnTo>
                    <a:pt x="4120" y="3153"/>
                  </a:lnTo>
                  <a:lnTo>
                    <a:pt x="4120" y="3041"/>
                  </a:lnTo>
                  <a:lnTo>
                    <a:pt x="4106" y="2915"/>
                  </a:lnTo>
                  <a:lnTo>
                    <a:pt x="4064" y="2789"/>
                  </a:lnTo>
                  <a:lnTo>
                    <a:pt x="3994" y="2676"/>
                  </a:lnTo>
                  <a:lnTo>
                    <a:pt x="3910" y="2578"/>
                  </a:lnTo>
                  <a:lnTo>
                    <a:pt x="1010" y="141"/>
                  </a:lnTo>
                  <a:lnTo>
                    <a:pt x="926" y="71"/>
                  </a:lnTo>
                  <a:lnTo>
                    <a:pt x="828" y="2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fill="none" h="3658" w="4120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65" y="43"/>
                  </a:lnTo>
                  <a:lnTo>
                    <a:pt x="253" y="113"/>
                  </a:lnTo>
                  <a:lnTo>
                    <a:pt x="155" y="211"/>
                  </a:lnTo>
                  <a:lnTo>
                    <a:pt x="155" y="211"/>
                  </a:lnTo>
                  <a:lnTo>
                    <a:pt x="85" y="295"/>
                  </a:lnTo>
                  <a:lnTo>
                    <a:pt x="43" y="393"/>
                  </a:lnTo>
                  <a:lnTo>
                    <a:pt x="15" y="505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27" y="967"/>
                  </a:lnTo>
                  <a:lnTo>
                    <a:pt x="225" y="1079"/>
                  </a:lnTo>
                  <a:lnTo>
                    <a:pt x="3125" y="3517"/>
                  </a:lnTo>
                  <a:lnTo>
                    <a:pt x="3125" y="3517"/>
                  </a:lnTo>
                  <a:lnTo>
                    <a:pt x="3209" y="3573"/>
                  </a:lnTo>
                  <a:lnTo>
                    <a:pt x="3307" y="3629"/>
                  </a:lnTo>
                  <a:lnTo>
                    <a:pt x="3405" y="3657"/>
                  </a:lnTo>
                  <a:lnTo>
                    <a:pt x="3517" y="3657"/>
                  </a:lnTo>
                  <a:lnTo>
                    <a:pt x="3517" y="3657"/>
                  </a:lnTo>
                  <a:lnTo>
                    <a:pt x="3517" y="3657"/>
                  </a:lnTo>
                  <a:lnTo>
                    <a:pt x="3517" y="3657"/>
                  </a:lnTo>
                  <a:lnTo>
                    <a:pt x="3643" y="3643"/>
                  </a:lnTo>
                  <a:lnTo>
                    <a:pt x="3769" y="3601"/>
                  </a:lnTo>
                  <a:lnTo>
                    <a:pt x="3882" y="3531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4050" y="3349"/>
                  </a:lnTo>
                  <a:lnTo>
                    <a:pt x="4092" y="3251"/>
                  </a:lnTo>
                  <a:lnTo>
                    <a:pt x="4120" y="3153"/>
                  </a:lnTo>
                  <a:lnTo>
                    <a:pt x="4120" y="3041"/>
                  </a:lnTo>
                  <a:lnTo>
                    <a:pt x="4120" y="3041"/>
                  </a:lnTo>
                  <a:lnTo>
                    <a:pt x="4106" y="2915"/>
                  </a:lnTo>
                  <a:lnTo>
                    <a:pt x="4064" y="2789"/>
                  </a:lnTo>
                  <a:lnTo>
                    <a:pt x="3994" y="2676"/>
                  </a:lnTo>
                  <a:lnTo>
                    <a:pt x="3910" y="2578"/>
                  </a:lnTo>
                  <a:lnTo>
                    <a:pt x="1010" y="141"/>
                  </a:lnTo>
                  <a:lnTo>
                    <a:pt x="1010" y="141"/>
                  </a:lnTo>
                  <a:lnTo>
                    <a:pt x="926" y="71"/>
                  </a:lnTo>
                  <a:lnTo>
                    <a:pt x="828" y="29"/>
                  </a:lnTo>
                  <a:lnTo>
                    <a:pt x="715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h="9962" w="11517">
                  <a:moveTo>
                    <a:pt x="603" y="1"/>
                  </a:moveTo>
                  <a:lnTo>
                    <a:pt x="477" y="15"/>
                  </a:lnTo>
                  <a:lnTo>
                    <a:pt x="351" y="57"/>
                  </a:lnTo>
                  <a:lnTo>
                    <a:pt x="239" y="113"/>
                  </a:lnTo>
                  <a:lnTo>
                    <a:pt x="141" y="211"/>
                  </a:lnTo>
                  <a:lnTo>
                    <a:pt x="71" y="295"/>
                  </a:lnTo>
                  <a:lnTo>
                    <a:pt x="29" y="393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13" y="968"/>
                  </a:lnTo>
                  <a:lnTo>
                    <a:pt x="211" y="1066"/>
                  </a:lnTo>
                  <a:lnTo>
                    <a:pt x="365" y="1206"/>
                  </a:lnTo>
                  <a:lnTo>
                    <a:pt x="2887" y="3363"/>
                  </a:lnTo>
                  <a:lnTo>
                    <a:pt x="5422" y="5521"/>
                  </a:lnTo>
                  <a:lnTo>
                    <a:pt x="7972" y="7678"/>
                  </a:lnTo>
                  <a:lnTo>
                    <a:pt x="10508" y="9807"/>
                  </a:lnTo>
                  <a:lnTo>
                    <a:pt x="10606" y="9877"/>
                  </a:lnTo>
                  <a:lnTo>
                    <a:pt x="10690" y="9919"/>
                  </a:lnTo>
                  <a:lnTo>
                    <a:pt x="10802" y="9947"/>
                  </a:lnTo>
                  <a:lnTo>
                    <a:pt x="10900" y="9961"/>
                  </a:lnTo>
                  <a:lnTo>
                    <a:pt x="11040" y="9933"/>
                  </a:lnTo>
                  <a:lnTo>
                    <a:pt x="11152" y="9905"/>
                  </a:lnTo>
                  <a:lnTo>
                    <a:pt x="11264" y="9835"/>
                  </a:lnTo>
                  <a:lnTo>
                    <a:pt x="11362" y="9737"/>
                  </a:lnTo>
                  <a:lnTo>
                    <a:pt x="11432" y="9653"/>
                  </a:lnTo>
                  <a:lnTo>
                    <a:pt x="11474" y="9555"/>
                  </a:lnTo>
                  <a:lnTo>
                    <a:pt x="11502" y="9443"/>
                  </a:lnTo>
                  <a:lnTo>
                    <a:pt x="11516" y="9345"/>
                  </a:lnTo>
                  <a:lnTo>
                    <a:pt x="11502" y="9219"/>
                  </a:lnTo>
                  <a:lnTo>
                    <a:pt x="11460" y="9093"/>
                  </a:lnTo>
                  <a:lnTo>
                    <a:pt x="11390" y="8981"/>
                  </a:lnTo>
                  <a:lnTo>
                    <a:pt x="11306" y="8883"/>
                  </a:lnTo>
                  <a:lnTo>
                    <a:pt x="6221" y="4582"/>
                  </a:lnTo>
                  <a:lnTo>
                    <a:pt x="1150" y="267"/>
                  </a:lnTo>
                  <a:lnTo>
                    <a:pt x="995" y="141"/>
                  </a:lnTo>
                  <a:lnTo>
                    <a:pt x="911" y="85"/>
                  </a:lnTo>
                  <a:lnTo>
                    <a:pt x="813" y="2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fill="none" h="9962" w="11517">
                  <a:moveTo>
                    <a:pt x="603" y="1"/>
                  </a:moveTo>
                  <a:lnTo>
                    <a:pt x="603" y="1"/>
                  </a:lnTo>
                  <a:lnTo>
                    <a:pt x="477" y="15"/>
                  </a:lnTo>
                  <a:lnTo>
                    <a:pt x="351" y="57"/>
                  </a:lnTo>
                  <a:lnTo>
                    <a:pt x="239" y="113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71" y="295"/>
                  </a:lnTo>
                  <a:lnTo>
                    <a:pt x="29" y="393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13" y="968"/>
                  </a:lnTo>
                  <a:lnTo>
                    <a:pt x="211" y="1066"/>
                  </a:lnTo>
                  <a:lnTo>
                    <a:pt x="365" y="1206"/>
                  </a:lnTo>
                  <a:lnTo>
                    <a:pt x="365" y="1206"/>
                  </a:lnTo>
                  <a:lnTo>
                    <a:pt x="2887" y="3363"/>
                  </a:lnTo>
                  <a:lnTo>
                    <a:pt x="5422" y="5521"/>
                  </a:lnTo>
                  <a:lnTo>
                    <a:pt x="7972" y="7678"/>
                  </a:lnTo>
                  <a:lnTo>
                    <a:pt x="10508" y="9807"/>
                  </a:lnTo>
                  <a:lnTo>
                    <a:pt x="10508" y="9807"/>
                  </a:lnTo>
                  <a:lnTo>
                    <a:pt x="10606" y="9877"/>
                  </a:lnTo>
                  <a:lnTo>
                    <a:pt x="10690" y="9919"/>
                  </a:lnTo>
                  <a:lnTo>
                    <a:pt x="10802" y="9947"/>
                  </a:lnTo>
                  <a:lnTo>
                    <a:pt x="10900" y="9961"/>
                  </a:lnTo>
                  <a:lnTo>
                    <a:pt x="10900" y="9961"/>
                  </a:lnTo>
                  <a:lnTo>
                    <a:pt x="10900" y="9961"/>
                  </a:lnTo>
                  <a:lnTo>
                    <a:pt x="10900" y="9961"/>
                  </a:lnTo>
                  <a:lnTo>
                    <a:pt x="11040" y="9933"/>
                  </a:lnTo>
                  <a:lnTo>
                    <a:pt x="11152" y="9905"/>
                  </a:lnTo>
                  <a:lnTo>
                    <a:pt x="11264" y="9835"/>
                  </a:lnTo>
                  <a:lnTo>
                    <a:pt x="11362" y="9737"/>
                  </a:lnTo>
                  <a:lnTo>
                    <a:pt x="11362" y="9737"/>
                  </a:lnTo>
                  <a:lnTo>
                    <a:pt x="11432" y="9653"/>
                  </a:lnTo>
                  <a:lnTo>
                    <a:pt x="11474" y="9555"/>
                  </a:lnTo>
                  <a:lnTo>
                    <a:pt x="11502" y="9443"/>
                  </a:lnTo>
                  <a:lnTo>
                    <a:pt x="11516" y="9345"/>
                  </a:lnTo>
                  <a:lnTo>
                    <a:pt x="11516" y="9345"/>
                  </a:lnTo>
                  <a:lnTo>
                    <a:pt x="11502" y="9219"/>
                  </a:lnTo>
                  <a:lnTo>
                    <a:pt x="11460" y="9093"/>
                  </a:lnTo>
                  <a:lnTo>
                    <a:pt x="11390" y="8981"/>
                  </a:lnTo>
                  <a:lnTo>
                    <a:pt x="11306" y="8883"/>
                  </a:lnTo>
                  <a:lnTo>
                    <a:pt x="11306" y="8883"/>
                  </a:lnTo>
                  <a:lnTo>
                    <a:pt x="6221" y="4582"/>
                  </a:lnTo>
                  <a:lnTo>
                    <a:pt x="1150" y="267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911" y="85"/>
                  </a:lnTo>
                  <a:lnTo>
                    <a:pt x="813" y="29"/>
                  </a:lnTo>
                  <a:lnTo>
                    <a:pt x="715" y="1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h="3657" w="4134">
                  <a:moveTo>
                    <a:pt x="603" y="0"/>
                  </a:moveTo>
                  <a:lnTo>
                    <a:pt x="477" y="14"/>
                  </a:lnTo>
                  <a:lnTo>
                    <a:pt x="351" y="56"/>
                  </a:lnTo>
                  <a:lnTo>
                    <a:pt x="239" y="126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07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5" y="743"/>
                  </a:lnTo>
                  <a:lnTo>
                    <a:pt x="57" y="855"/>
                  </a:lnTo>
                  <a:lnTo>
                    <a:pt x="113" y="981"/>
                  </a:lnTo>
                  <a:lnTo>
                    <a:pt x="211" y="1079"/>
                  </a:lnTo>
                  <a:lnTo>
                    <a:pt x="3139" y="3517"/>
                  </a:lnTo>
                  <a:lnTo>
                    <a:pt x="3223" y="3573"/>
                  </a:lnTo>
                  <a:lnTo>
                    <a:pt x="3321" y="3615"/>
                  </a:lnTo>
                  <a:lnTo>
                    <a:pt x="3419" y="3643"/>
                  </a:lnTo>
                  <a:lnTo>
                    <a:pt x="3531" y="3657"/>
                  </a:lnTo>
                  <a:lnTo>
                    <a:pt x="3657" y="3643"/>
                  </a:lnTo>
                  <a:lnTo>
                    <a:pt x="3783" y="3601"/>
                  </a:lnTo>
                  <a:lnTo>
                    <a:pt x="3895" y="3531"/>
                  </a:lnTo>
                  <a:lnTo>
                    <a:pt x="3993" y="3447"/>
                  </a:lnTo>
                  <a:lnTo>
                    <a:pt x="4063" y="3349"/>
                  </a:lnTo>
                  <a:lnTo>
                    <a:pt x="4105" y="3251"/>
                  </a:lnTo>
                  <a:lnTo>
                    <a:pt x="4133" y="3152"/>
                  </a:lnTo>
                  <a:lnTo>
                    <a:pt x="4133" y="3054"/>
                  </a:lnTo>
                  <a:lnTo>
                    <a:pt x="4119" y="2928"/>
                  </a:lnTo>
                  <a:lnTo>
                    <a:pt x="4077" y="2802"/>
                  </a:lnTo>
                  <a:lnTo>
                    <a:pt x="4007" y="2676"/>
                  </a:lnTo>
                  <a:lnTo>
                    <a:pt x="3923" y="2578"/>
                  </a:lnTo>
                  <a:lnTo>
                    <a:pt x="995" y="141"/>
                  </a:lnTo>
                  <a:lnTo>
                    <a:pt x="911" y="84"/>
                  </a:lnTo>
                  <a:lnTo>
                    <a:pt x="813" y="28"/>
                  </a:lnTo>
                  <a:lnTo>
                    <a:pt x="701" y="14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fill="none" h="3657" w="4134">
                  <a:moveTo>
                    <a:pt x="603" y="0"/>
                  </a:moveTo>
                  <a:lnTo>
                    <a:pt x="603" y="0"/>
                  </a:lnTo>
                  <a:lnTo>
                    <a:pt x="477" y="14"/>
                  </a:lnTo>
                  <a:lnTo>
                    <a:pt x="351" y="56"/>
                  </a:lnTo>
                  <a:lnTo>
                    <a:pt x="239" y="126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07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43"/>
                  </a:lnTo>
                  <a:lnTo>
                    <a:pt x="57" y="855"/>
                  </a:lnTo>
                  <a:lnTo>
                    <a:pt x="113" y="981"/>
                  </a:lnTo>
                  <a:lnTo>
                    <a:pt x="211" y="1079"/>
                  </a:lnTo>
                  <a:lnTo>
                    <a:pt x="3139" y="3517"/>
                  </a:lnTo>
                  <a:lnTo>
                    <a:pt x="3139" y="3517"/>
                  </a:lnTo>
                  <a:lnTo>
                    <a:pt x="3223" y="3573"/>
                  </a:lnTo>
                  <a:lnTo>
                    <a:pt x="3321" y="3615"/>
                  </a:lnTo>
                  <a:lnTo>
                    <a:pt x="3419" y="3643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657" y="3643"/>
                  </a:lnTo>
                  <a:lnTo>
                    <a:pt x="3783" y="3601"/>
                  </a:lnTo>
                  <a:lnTo>
                    <a:pt x="3895" y="3531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4063" y="3349"/>
                  </a:lnTo>
                  <a:lnTo>
                    <a:pt x="4105" y="3251"/>
                  </a:lnTo>
                  <a:lnTo>
                    <a:pt x="4133" y="3152"/>
                  </a:lnTo>
                  <a:lnTo>
                    <a:pt x="4133" y="3054"/>
                  </a:lnTo>
                  <a:lnTo>
                    <a:pt x="4133" y="3054"/>
                  </a:lnTo>
                  <a:lnTo>
                    <a:pt x="4119" y="2928"/>
                  </a:lnTo>
                  <a:lnTo>
                    <a:pt x="4077" y="2802"/>
                  </a:lnTo>
                  <a:lnTo>
                    <a:pt x="4007" y="2676"/>
                  </a:lnTo>
                  <a:lnTo>
                    <a:pt x="3923" y="2578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911" y="84"/>
                  </a:lnTo>
                  <a:lnTo>
                    <a:pt x="813" y="28"/>
                  </a:lnTo>
                  <a:lnTo>
                    <a:pt x="701" y="14"/>
                  </a:lnTo>
                  <a:lnTo>
                    <a:pt x="6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h="3041" w="2047">
                  <a:moveTo>
                    <a:pt x="603" y="1"/>
                  </a:moveTo>
                  <a:lnTo>
                    <a:pt x="477" y="15"/>
                  </a:lnTo>
                  <a:lnTo>
                    <a:pt x="351" y="57"/>
                  </a:lnTo>
                  <a:lnTo>
                    <a:pt x="281" y="99"/>
                  </a:lnTo>
                  <a:lnTo>
                    <a:pt x="211" y="155"/>
                  </a:lnTo>
                  <a:lnTo>
                    <a:pt x="141" y="211"/>
                  </a:lnTo>
                  <a:lnTo>
                    <a:pt x="99" y="281"/>
                  </a:lnTo>
                  <a:lnTo>
                    <a:pt x="57" y="351"/>
                  </a:lnTo>
                  <a:lnTo>
                    <a:pt x="29" y="435"/>
                  </a:lnTo>
                  <a:lnTo>
                    <a:pt x="1" y="519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6"/>
                  </a:lnTo>
                  <a:lnTo>
                    <a:pt x="883" y="2691"/>
                  </a:lnTo>
                  <a:lnTo>
                    <a:pt x="925" y="2761"/>
                  </a:lnTo>
                  <a:lnTo>
                    <a:pt x="968" y="2831"/>
                  </a:lnTo>
                  <a:lnTo>
                    <a:pt x="1038" y="2901"/>
                  </a:lnTo>
                  <a:lnTo>
                    <a:pt x="1108" y="2943"/>
                  </a:lnTo>
                  <a:lnTo>
                    <a:pt x="1178" y="2985"/>
                  </a:lnTo>
                  <a:lnTo>
                    <a:pt x="1262" y="3013"/>
                  </a:lnTo>
                  <a:lnTo>
                    <a:pt x="1346" y="3041"/>
                  </a:lnTo>
                  <a:lnTo>
                    <a:pt x="1444" y="3041"/>
                  </a:lnTo>
                  <a:lnTo>
                    <a:pt x="1570" y="3027"/>
                  </a:lnTo>
                  <a:lnTo>
                    <a:pt x="1696" y="2985"/>
                  </a:lnTo>
                  <a:lnTo>
                    <a:pt x="1766" y="2943"/>
                  </a:lnTo>
                  <a:lnTo>
                    <a:pt x="1836" y="2887"/>
                  </a:lnTo>
                  <a:lnTo>
                    <a:pt x="1892" y="2831"/>
                  </a:lnTo>
                  <a:lnTo>
                    <a:pt x="1948" y="2761"/>
                  </a:lnTo>
                  <a:lnTo>
                    <a:pt x="1990" y="2677"/>
                  </a:lnTo>
                  <a:lnTo>
                    <a:pt x="2018" y="2607"/>
                  </a:lnTo>
                  <a:lnTo>
                    <a:pt x="2032" y="2523"/>
                  </a:lnTo>
                  <a:lnTo>
                    <a:pt x="2046" y="2439"/>
                  </a:lnTo>
                  <a:lnTo>
                    <a:pt x="2032" y="2312"/>
                  </a:lnTo>
                  <a:lnTo>
                    <a:pt x="1990" y="2186"/>
                  </a:lnTo>
                  <a:lnTo>
                    <a:pt x="1164" y="351"/>
                  </a:lnTo>
                  <a:lnTo>
                    <a:pt x="1122" y="267"/>
                  </a:lnTo>
                  <a:lnTo>
                    <a:pt x="1066" y="197"/>
                  </a:lnTo>
                  <a:lnTo>
                    <a:pt x="1010" y="141"/>
                  </a:lnTo>
                  <a:lnTo>
                    <a:pt x="939" y="85"/>
                  </a:lnTo>
                  <a:lnTo>
                    <a:pt x="855" y="43"/>
                  </a:lnTo>
                  <a:lnTo>
                    <a:pt x="785" y="15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fill="none" h="3041" w="2047">
                  <a:moveTo>
                    <a:pt x="603" y="1"/>
                  </a:moveTo>
                  <a:lnTo>
                    <a:pt x="603" y="1"/>
                  </a:lnTo>
                  <a:lnTo>
                    <a:pt x="477" y="15"/>
                  </a:lnTo>
                  <a:lnTo>
                    <a:pt x="351" y="57"/>
                  </a:lnTo>
                  <a:lnTo>
                    <a:pt x="351" y="57"/>
                  </a:lnTo>
                  <a:lnTo>
                    <a:pt x="281" y="99"/>
                  </a:lnTo>
                  <a:lnTo>
                    <a:pt x="211" y="155"/>
                  </a:lnTo>
                  <a:lnTo>
                    <a:pt x="141" y="211"/>
                  </a:lnTo>
                  <a:lnTo>
                    <a:pt x="99" y="281"/>
                  </a:lnTo>
                  <a:lnTo>
                    <a:pt x="57" y="351"/>
                  </a:lnTo>
                  <a:lnTo>
                    <a:pt x="29" y="435"/>
                  </a:lnTo>
                  <a:lnTo>
                    <a:pt x="1" y="519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6"/>
                  </a:lnTo>
                  <a:lnTo>
                    <a:pt x="883" y="2691"/>
                  </a:lnTo>
                  <a:lnTo>
                    <a:pt x="883" y="2691"/>
                  </a:lnTo>
                  <a:lnTo>
                    <a:pt x="925" y="2761"/>
                  </a:lnTo>
                  <a:lnTo>
                    <a:pt x="968" y="2831"/>
                  </a:lnTo>
                  <a:lnTo>
                    <a:pt x="1038" y="2901"/>
                  </a:lnTo>
                  <a:lnTo>
                    <a:pt x="1108" y="2943"/>
                  </a:lnTo>
                  <a:lnTo>
                    <a:pt x="1178" y="2985"/>
                  </a:lnTo>
                  <a:lnTo>
                    <a:pt x="1262" y="3013"/>
                  </a:lnTo>
                  <a:lnTo>
                    <a:pt x="1346" y="3041"/>
                  </a:lnTo>
                  <a:lnTo>
                    <a:pt x="1430" y="3041"/>
                  </a:lnTo>
                  <a:lnTo>
                    <a:pt x="1430" y="3041"/>
                  </a:lnTo>
                  <a:lnTo>
                    <a:pt x="1430" y="3041"/>
                  </a:lnTo>
                  <a:lnTo>
                    <a:pt x="1430" y="3041"/>
                  </a:lnTo>
                  <a:lnTo>
                    <a:pt x="1444" y="3041"/>
                  </a:lnTo>
                  <a:lnTo>
                    <a:pt x="1444" y="3041"/>
                  </a:lnTo>
                  <a:lnTo>
                    <a:pt x="1570" y="3027"/>
                  </a:lnTo>
                  <a:lnTo>
                    <a:pt x="1696" y="2985"/>
                  </a:lnTo>
                  <a:lnTo>
                    <a:pt x="1696" y="2985"/>
                  </a:lnTo>
                  <a:lnTo>
                    <a:pt x="1766" y="2943"/>
                  </a:lnTo>
                  <a:lnTo>
                    <a:pt x="1836" y="2887"/>
                  </a:lnTo>
                  <a:lnTo>
                    <a:pt x="1892" y="2831"/>
                  </a:lnTo>
                  <a:lnTo>
                    <a:pt x="1948" y="2761"/>
                  </a:lnTo>
                  <a:lnTo>
                    <a:pt x="1990" y="2677"/>
                  </a:lnTo>
                  <a:lnTo>
                    <a:pt x="2018" y="2607"/>
                  </a:lnTo>
                  <a:lnTo>
                    <a:pt x="2032" y="2523"/>
                  </a:lnTo>
                  <a:lnTo>
                    <a:pt x="2046" y="2439"/>
                  </a:lnTo>
                  <a:lnTo>
                    <a:pt x="2046" y="2439"/>
                  </a:lnTo>
                  <a:lnTo>
                    <a:pt x="2032" y="2312"/>
                  </a:lnTo>
                  <a:lnTo>
                    <a:pt x="1990" y="2186"/>
                  </a:lnTo>
                  <a:lnTo>
                    <a:pt x="1164" y="351"/>
                  </a:lnTo>
                  <a:lnTo>
                    <a:pt x="1164" y="351"/>
                  </a:lnTo>
                  <a:lnTo>
                    <a:pt x="1164" y="351"/>
                  </a:lnTo>
                  <a:lnTo>
                    <a:pt x="1122" y="267"/>
                  </a:lnTo>
                  <a:lnTo>
                    <a:pt x="1066" y="197"/>
                  </a:lnTo>
                  <a:lnTo>
                    <a:pt x="1010" y="141"/>
                  </a:lnTo>
                  <a:lnTo>
                    <a:pt x="939" y="85"/>
                  </a:lnTo>
                  <a:lnTo>
                    <a:pt x="855" y="43"/>
                  </a:lnTo>
                  <a:lnTo>
                    <a:pt x="785" y="15"/>
                  </a:lnTo>
                  <a:lnTo>
                    <a:pt x="701" y="1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h="8771" w="4792">
                  <a:moveTo>
                    <a:pt x="603" y="1"/>
                  </a:moveTo>
                  <a:lnTo>
                    <a:pt x="477" y="15"/>
                  </a:lnTo>
                  <a:lnTo>
                    <a:pt x="407" y="43"/>
                  </a:lnTo>
                  <a:lnTo>
                    <a:pt x="337" y="71"/>
                  </a:lnTo>
                  <a:lnTo>
                    <a:pt x="267" y="113"/>
                  </a:lnTo>
                  <a:lnTo>
                    <a:pt x="197" y="169"/>
                  </a:lnTo>
                  <a:lnTo>
                    <a:pt x="141" y="225"/>
                  </a:lnTo>
                  <a:lnTo>
                    <a:pt x="85" y="295"/>
                  </a:lnTo>
                  <a:lnTo>
                    <a:pt x="43" y="365"/>
                  </a:lnTo>
                  <a:lnTo>
                    <a:pt x="15" y="449"/>
                  </a:lnTo>
                  <a:lnTo>
                    <a:pt x="1" y="533"/>
                  </a:lnTo>
                  <a:lnTo>
                    <a:pt x="1" y="617"/>
                  </a:lnTo>
                  <a:lnTo>
                    <a:pt x="15" y="757"/>
                  </a:lnTo>
                  <a:lnTo>
                    <a:pt x="29" y="813"/>
                  </a:lnTo>
                  <a:lnTo>
                    <a:pt x="57" y="883"/>
                  </a:lnTo>
                  <a:lnTo>
                    <a:pt x="911" y="2607"/>
                  </a:lnTo>
                  <a:lnTo>
                    <a:pt x="1780" y="4414"/>
                  </a:lnTo>
                  <a:lnTo>
                    <a:pt x="2676" y="6347"/>
                  </a:lnTo>
                  <a:lnTo>
                    <a:pt x="3629" y="8420"/>
                  </a:lnTo>
                  <a:lnTo>
                    <a:pt x="3671" y="8490"/>
                  </a:lnTo>
                  <a:lnTo>
                    <a:pt x="3713" y="8561"/>
                  </a:lnTo>
                  <a:lnTo>
                    <a:pt x="3783" y="8617"/>
                  </a:lnTo>
                  <a:lnTo>
                    <a:pt x="3853" y="8673"/>
                  </a:lnTo>
                  <a:lnTo>
                    <a:pt x="3923" y="8715"/>
                  </a:lnTo>
                  <a:lnTo>
                    <a:pt x="4007" y="8743"/>
                  </a:lnTo>
                  <a:lnTo>
                    <a:pt x="4091" y="8771"/>
                  </a:lnTo>
                  <a:lnTo>
                    <a:pt x="4175" y="8771"/>
                  </a:lnTo>
                  <a:lnTo>
                    <a:pt x="4301" y="8757"/>
                  </a:lnTo>
                  <a:lnTo>
                    <a:pt x="4428" y="8715"/>
                  </a:lnTo>
                  <a:lnTo>
                    <a:pt x="4512" y="8673"/>
                  </a:lnTo>
                  <a:lnTo>
                    <a:pt x="4582" y="8617"/>
                  </a:lnTo>
                  <a:lnTo>
                    <a:pt x="4638" y="8561"/>
                  </a:lnTo>
                  <a:lnTo>
                    <a:pt x="4694" y="8490"/>
                  </a:lnTo>
                  <a:lnTo>
                    <a:pt x="4736" y="8406"/>
                  </a:lnTo>
                  <a:lnTo>
                    <a:pt x="4764" y="8336"/>
                  </a:lnTo>
                  <a:lnTo>
                    <a:pt x="4778" y="8252"/>
                  </a:lnTo>
                  <a:lnTo>
                    <a:pt x="4792" y="8154"/>
                  </a:lnTo>
                  <a:lnTo>
                    <a:pt x="4778" y="8028"/>
                  </a:lnTo>
                  <a:lnTo>
                    <a:pt x="4736" y="7916"/>
                  </a:lnTo>
                  <a:lnTo>
                    <a:pt x="3783" y="5843"/>
                  </a:lnTo>
                  <a:lnTo>
                    <a:pt x="2873" y="3895"/>
                  </a:lnTo>
                  <a:lnTo>
                    <a:pt x="2004" y="2074"/>
                  </a:lnTo>
                  <a:lnTo>
                    <a:pt x="1163" y="337"/>
                  </a:lnTo>
                  <a:lnTo>
                    <a:pt x="1107" y="267"/>
                  </a:lnTo>
                  <a:lnTo>
                    <a:pt x="1065" y="197"/>
                  </a:lnTo>
                  <a:lnTo>
                    <a:pt x="995" y="141"/>
                  </a:lnTo>
                  <a:lnTo>
                    <a:pt x="925" y="99"/>
                  </a:lnTo>
                  <a:lnTo>
                    <a:pt x="855" y="57"/>
                  </a:lnTo>
                  <a:lnTo>
                    <a:pt x="771" y="29"/>
                  </a:lnTo>
                  <a:lnTo>
                    <a:pt x="687" y="15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fill="none" h="8771" w="4792">
                  <a:moveTo>
                    <a:pt x="603" y="1"/>
                  </a:moveTo>
                  <a:lnTo>
                    <a:pt x="603" y="1"/>
                  </a:lnTo>
                  <a:lnTo>
                    <a:pt x="477" y="15"/>
                  </a:lnTo>
                  <a:lnTo>
                    <a:pt x="407" y="43"/>
                  </a:lnTo>
                  <a:lnTo>
                    <a:pt x="337" y="71"/>
                  </a:lnTo>
                  <a:lnTo>
                    <a:pt x="337" y="71"/>
                  </a:lnTo>
                  <a:lnTo>
                    <a:pt x="267" y="113"/>
                  </a:lnTo>
                  <a:lnTo>
                    <a:pt x="197" y="169"/>
                  </a:lnTo>
                  <a:lnTo>
                    <a:pt x="141" y="225"/>
                  </a:lnTo>
                  <a:lnTo>
                    <a:pt x="85" y="295"/>
                  </a:lnTo>
                  <a:lnTo>
                    <a:pt x="43" y="365"/>
                  </a:lnTo>
                  <a:lnTo>
                    <a:pt x="15" y="449"/>
                  </a:lnTo>
                  <a:lnTo>
                    <a:pt x="1" y="533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757"/>
                  </a:lnTo>
                  <a:lnTo>
                    <a:pt x="29" y="813"/>
                  </a:lnTo>
                  <a:lnTo>
                    <a:pt x="57" y="883"/>
                  </a:lnTo>
                  <a:lnTo>
                    <a:pt x="57" y="883"/>
                  </a:lnTo>
                  <a:lnTo>
                    <a:pt x="911" y="2607"/>
                  </a:lnTo>
                  <a:lnTo>
                    <a:pt x="1780" y="4414"/>
                  </a:lnTo>
                  <a:lnTo>
                    <a:pt x="2676" y="6347"/>
                  </a:lnTo>
                  <a:lnTo>
                    <a:pt x="3629" y="8420"/>
                  </a:lnTo>
                  <a:lnTo>
                    <a:pt x="3629" y="8420"/>
                  </a:lnTo>
                  <a:lnTo>
                    <a:pt x="3671" y="8490"/>
                  </a:lnTo>
                  <a:lnTo>
                    <a:pt x="3713" y="8561"/>
                  </a:lnTo>
                  <a:lnTo>
                    <a:pt x="3783" y="8617"/>
                  </a:lnTo>
                  <a:lnTo>
                    <a:pt x="3853" y="8673"/>
                  </a:lnTo>
                  <a:lnTo>
                    <a:pt x="3923" y="8715"/>
                  </a:lnTo>
                  <a:lnTo>
                    <a:pt x="4007" y="8743"/>
                  </a:lnTo>
                  <a:lnTo>
                    <a:pt x="4091" y="8771"/>
                  </a:lnTo>
                  <a:lnTo>
                    <a:pt x="4175" y="8771"/>
                  </a:lnTo>
                  <a:lnTo>
                    <a:pt x="4175" y="8771"/>
                  </a:lnTo>
                  <a:lnTo>
                    <a:pt x="4175" y="8771"/>
                  </a:lnTo>
                  <a:lnTo>
                    <a:pt x="4175" y="8771"/>
                  </a:lnTo>
                  <a:lnTo>
                    <a:pt x="4301" y="8757"/>
                  </a:lnTo>
                  <a:lnTo>
                    <a:pt x="4428" y="8715"/>
                  </a:lnTo>
                  <a:lnTo>
                    <a:pt x="4428" y="8715"/>
                  </a:lnTo>
                  <a:lnTo>
                    <a:pt x="4512" y="8673"/>
                  </a:lnTo>
                  <a:lnTo>
                    <a:pt x="4582" y="8617"/>
                  </a:lnTo>
                  <a:lnTo>
                    <a:pt x="4638" y="8561"/>
                  </a:lnTo>
                  <a:lnTo>
                    <a:pt x="4694" y="8490"/>
                  </a:lnTo>
                  <a:lnTo>
                    <a:pt x="4736" y="8406"/>
                  </a:lnTo>
                  <a:lnTo>
                    <a:pt x="4764" y="8336"/>
                  </a:lnTo>
                  <a:lnTo>
                    <a:pt x="4778" y="8252"/>
                  </a:lnTo>
                  <a:lnTo>
                    <a:pt x="4792" y="8154"/>
                  </a:lnTo>
                  <a:lnTo>
                    <a:pt x="4792" y="8154"/>
                  </a:lnTo>
                  <a:lnTo>
                    <a:pt x="4778" y="8028"/>
                  </a:lnTo>
                  <a:lnTo>
                    <a:pt x="4736" y="7916"/>
                  </a:lnTo>
                  <a:lnTo>
                    <a:pt x="4736" y="7916"/>
                  </a:lnTo>
                  <a:lnTo>
                    <a:pt x="3783" y="5843"/>
                  </a:lnTo>
                  <a:lnTo>
                    <a:pt x="2873" y="3895"/>
                  </a:lnTo>
                  <a:lnTo>
                    <a:pt x="2004" y="2074"/>
                  </a:lnTo>
                  <a:lnTo>
                    <a:pt x="1163" y="337"/>
                  </a:lnTo>
                  <a:lnTo>
                    <a:pt x="1163" y="337"/>
                  </a:lnTo>
                  <a:lnTo>
                    <a:pt x="1107" y="267"/>
                  </a:lnTo>
                  <a:lnTo>
                    <a:pt x="1065" y="197"/>
                  </a:lnTo>
                  <a:lnTo>
                    <a:pt x="995" y="141"/>
                  </a:lnTo>
                  <a:lnTo>
                    <a:pt x="925" y="99"/>
                  </a:lnTo>
                  <a:lnTo>
                    <a:pt x="855" y="57"/>
                  </a:lnTo>
                  <a:lnTo>
                    <a:pt x="771" y="29"/>
                  </a:lnTo>
                  <a:lnTo>
                    <a:pt x="687" y="15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h="4232" w="2550">
                  <a:moveTo>
                    <a:pt x="491" y="1"/>
                  </a:moveTo>
                  <a:lnTo>
                    <a:pt x="393" y="29"/>
                  </a:lnTo>
                  <a:lnTo>
                    <a:pt x="308" y="71"/>
                  </a:lnTo>
                  <a:lnTo>
                    <a:pt x="224" y="127"/>
                  </a:lnTo>
                  <a:lnTo>
                    <a:pt x="154" y="197"/>
                  </a:lnTo>
                  <a:lnTo>
                    <a:pt x="98" y="267"/>
                  </a:lnTo>
                  <a:lnTo>
                    <a:pt x="56" y="337"/>
                  </a:lnTo>
                  <a:lnTo>
                    <a:pt x="28" y="421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0" y="715"/>
                  </a:lnTo>
                  <a:lnTo>
                    <a:pt x="28" y="813"/>
                  </a:lnTo>
                  <a:lnTo>
                    <a:pt x="1373" y="3867"/>
                  </a:lnTo>
                  <a:lnTo>
                    <a:pt x="1415" y="3951"/>
                  </a:lnTo>
                  <a:lnTo>
                    <a:pt x="1471" y="4021"/>
                  </a:lnTo>
                  <a:lnTo>
                    <a:pt x="1527" y="4077"/>
                  </a:lnTo>
                  <a:lnTo>
                    <a:pt x="1597" y="4133"/>
                  </a:lnTo>
                  <a:lnTo>
                    <a:pt x="1681" y="4176"/>
                  </a:lnTo>
                  <a:lnTo>
                    <a:pt x="1751" y="4204"/>
                  </a:lnTo>
                  <a:lnTo>
                    <a:pt x="1849" y="4218"/>
                  </a:lnTo>
                  <a:lnTo>
                    <a:pt x="1934" y="4232"/>
                  </a:lnTo>
                  <a:lnTo>
                    <a:pt x="1962" y="4232"/>
                  </a:lnTo>
                  <a:lnTo>
                    <a:pt x="2074" y="4218"/>
                  </a:lnTo>
                  <a:lnTo>
                    <a:pt x="2186" y="4190"/>
                  </a:lnTo>
                  <a:lnTo>
                    <a:pt x="2270" y="4147"/>
                  </a:lnTo>
                  <a:lnTo>
                    <a:pt x="2340" y="4091"/>
                  </a:lnTo>
                  <a:lnTo>
                    <a:pt x="2396" y="4021"/>
                  </a:lnTo>
                  <a:lnTo>
                    <a:pt x="2452" y="3951"/>
                  </a:lnTo>
                  <a:lnTo>
                    <a:pt x="2494" y="3881"/>
                  </a:lnTo>
                  <a:lnTo>
                    <a:pt x="2522" y="3797"/>
                  </a:lnTo>
                  <a:lnTo>
                    <a:pt x="2536" y="3713"/>
                  </a:lnTo>
                  <a:lnTo>
                    <a:pt x="2550" y="3629"/>
                  </a:lnTo>
                  <a:lnTo>
                    <a:pt x="2536" y="3503"/>
                  </a:lnTo>
                  <a:lnTo>
                    <a:pt x="2494" y="3377"/>
                  </a:lnTo>
                  <a:lnTo>
                    <a:pt x="1149" y="337"/>
                  </a:lnTo>
                  <a:lnTo>
                    <a:pt x="1107" y="253"/>
                  </a:lnTo>
                  <a:lnTo>
                    <a:pt x="1051" y="183"/>
                  </a:lnTo>
                  <a:lnTo>
                    <a:pt x="995" y="127"/>
                  </a:lnTo>
                  <a:lnTo>
                    <a:pt x="925" y="85"/>
                  </a:lnTo>
                  <a:lnTo>
                    <a:pt x="855" y="43"/>
                  </a:lnTo>
                  <a:lnTo>
                    <a:pt x="771" y="15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fill="none" h="4232" w="2550">
                  <a:moveTo>
                    <a:pt x="603" y="1"/>
                  </a:moveTo>
                  <a:lnTo>
                    <a:pt x="603" y="1"/>
                  </a:lnTo>
                  <a:lnTo>
                    <a:pt x="491" y="1"/>
                  </a:lnTo>
                  <a:lnTo>
                    <a:pt x="393" y="29"/>
                  </a:lnTo>
                  <a:lnTo>
                    <a:pt x="393" y="29"/>
                  </a:lnTo>
                  <a:lnTo>
                    <a:pt x="308" y="71"/>
                  </a:lnTo>
                  <a:lnTo>
                    <a:pt x="224" y="127"/>
                  </a:lnTo>
                  <a:lnTo>
                    <a:pt x="154" y="197"/>
                  </a:lnTo>
                  <a:lnTo>
                    <a:pt x="98" y="267"/>
                  </a:lnTo>
                  <a:lnTo>
                    <a:pt x="56" y="337"/>
                  </a:lnTo>
                  <a:lnTo>
                    <a:pt x="28" y="421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0" y="715"/>
                  </a:lnTo>
                  <a:lnTo>
                    <a:pt x="28" y="813"/>
                  </a:lnTo>
                  <a:lnTo>
                    <a:pt x="28" y="813"/>
                  </a:lnTo>
                  <a:lnTo>
                    <a:pt x="1373" y="3867"/>
                  </a:lnTo>
                  <a:lnTo>
                    <a:pt x="1373" y="3867"/>
                  </a:lnTo>
                  <a:lnTo>
                    <a:pt x="1415" y="3951"/>
                  </a:lnTo>
                  <a:lnTo>
                    <a:pt x="1471" y="4021"/>
                  </a:lnTo>
                  <a:lnTo>
                    <a:pt x="1527" y="4077"/>
                  </a:lnTo>
                  <a:lnTo>
                    <a:pt x="1597" y="4133"/>
                  </a:lnTo>
                  <a:lnTo>
                    <a:pt x="1681" y="4176"/>
                  </a:lnTo>
                  <a:lnTo>
                    <a:pt x="1751" y="4204"/>
                  </a:lnTo>
                  <a:lnTo>
                    <a:pt x="1849" y="4218"/>
                  </a:lnTo>
                  <a:lnTo>
                    <a:pt x="1934" y="4232"/>
                  </a:lnTo>
                  <a:lnTo>
                    <a:pt x="1934" y="4232"/>
                  </a:lnTo>
                  <a:lnTo>
                    <a:pt x="1934" y="4232"/>
                  </a:lnTo>
                  <a:lnTo>
                    <a:pt x="1934" y="4232"/>
                  </a:lnTo>
                  <a:lnTo>
                    <a:pt x="1962" y="4232"/>
                  </a:lnTo>
                  <a:lnTo>
                    <a:pt x="1962" y="4232"/>
                  </a:lnTo>
                  <a:lnTo>
                    <a:pt x="2074" y="4218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270" y="4147"/>
                  </a:lnTo>
                  <a:lnTo>
                    <a:pt x="2340" y="4091"/>
                  </a:lnTo>
                  <a:lnTo>
                    <a:pt x="2396" y="4021"/>
                  </a:lnTo>
                  <a:lnTo>
                    <a:pt x="2452" y="3951"/>
                  </a:lnTo>
                  <a:lnTo>
                    <a:pt x="2494" y="3881"/>
                  </a:lnTo>
                  <a:lnTo>
                    <a:pt x="2522" y="3797"/>
                  </a:lnTo>
                  <a:lnTo>
                    <a:pt x="2536" y="3713"/>
                  </a:lnTo>
                  <a:lnTo>
                    <a:pt x="2550" y="3629"/>
                  </a:lnTo>
                  <a:lnTo>
                    <a:pt x="2550" y="3629"/>
                  </a:lnTo>
                  <a:lnTo>
                    <a:pt x="2536" y="3503"/>
                  </a:lnTo>
                  <a:lnTo>
                    <a:pt x="2494" y="3377"/>
                  </a:lnTo>
                  <a:lnTo>
                    <a:pt x="2494" y="3377"/>
                  </a:lnTo>
                  <a:lnTo>
                    <a:pt x="1149" y="337"/>
                  </a:lnTo>
                  <a:lnTo>
                    <a:pt x="1149" y="337"/>
                  </a:lnTo>
                  <a:lnTo>
                    <a:pt x="1107" y="253"/>
                  </a:lnTo>
                  <a:lnTo>
                    <a:pt x="1051" y="183"/>
                  </a:lnTo>
                  <a:lnTo>
                    <a:pt x="995" y="127"/>
                  </a:lnTo>
                  <a:lnTo>
                    <a:pt x="925" y="85"/>
                  </a:lnTo>
                  <a:lnTo>
                    <a:pt x="855" y="43"/>
                  </a:lnTo>
                  <a:lnTo>
                    <a:pt x="771" y="15"/>
                  </a:lnTo>
                  <a:lnTo>
                    <a:pt x="687" y="1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h="13310" w="6795">
                  <a:moveTo>
                    <a:pt x="617" y="1"/>
                  </a:moveTo>
                  <a:lnTo>
                    <a:pt x="490" y="15"/>
                  </a:lnTo>
                  <a:lnTo>
                    <a:pt x="364" y="43"/>
                  </a:lnTo>
                  <a:lnTo>
                    <a:pt x="364" y="57"/>
                  </a:lnTo>
                  <a:lnTo>
                    <a:pt x="280" y="99"/>
                  </a:lnTo>
                  <a:lnTo>
                    <a:pt x="210" y="141"/>
                  </a:lnTo>
                  <a:lnTo>
                    <a:pt x="154" y="211"/>
                  </a:lnTo>
                  <a:lnTo>
                    <a:pt x="98" y="281"/>
                  </a:lnTo>
                  <a:lnTo>
                    <a:pt x="56" y="351"/>
                  </a:lnTo>
                  <a:lnTo>
                    <a:pt x="28" y="435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14" y="729"/>
                  </a:lnTo>
                  <a:lnTo>
                    <a:pt x="56" y="856"/>
                  </a:lnTo>
                  <a:lnTo>
                    <a:pt x="1373" y="3826"/>
                  </a:lnTo>
                  <a:lnTo>
                    <a:pt x="2045" y="5339"/>
                  </a:lnTo>
                  <a:lnTo>
                    <a:pt x="2732" y="6866"/>
                  </a:lnTo>
                  <a:lnTo>
                    <a:pt x="3446" y="8393"/>
                  </a:lnTo>
                  <a:lnTo>
                    <a:pt x="4161" y="9920"/>
                  </a:lnTo>
                  <a:lnTo>
                    <a:pt x="4889" y="11447"/>
                  </a:lnTo>
                  <a:lnTo>
                    <a:pt x="5632" y="12974"/>
                  </a:lnTo>
                  <a:lnTo>
                    <a:pt x="5674" y="13044"/>
                  </a:lnTo>
                  <a:lnTo>
                    <a:pt x="5730" y="13114"/>
                  </a:lnTo>
                  <a:lnTo>
                    <a:pt x="5800" y="13170"/>
                  </a:lnTo>
                  <a:lnTo>
                    <a:pt x="5856" y="13226"/>
                  </a:lnTo>
                  <a:lnTo>
                    <a:pt x="5940" y="13268"/>
                  </a:lnTo>
                  <a:lnTo>
                    <a:pt x="6010" y="13296"/>
                  </a:lnTo>
                  <a:lnTo>
                    <a:pt x="6094" y="13310"/>
                  </a:lnTo>
                  <a:lnTo>
                    <a:pt x="6178" y="13310"/>
                  </a:lnTo>
                  <a:lnTo>
                    <a:pt x="6318" y="13296"/>
                  </a:lnTo>
                  <a:lnTo>
                    <a:pt x="6458" y="13254"/>
                  </a:lnTo>
                  <a:lnTo>
                    <a:pt x="6528" y="13198"/>
                  </a:lnTo>
                  <a:lnTo>
                    <a:pt x="6598" y="13156"/>
                  </a:lnTo>
                  <a:lnTo>
                    <a:pt x="6654" y="13086"/>
                  </a:lnTo>
                  <a:lnTo>
                    <a:pt x="6711" y="13016"/>
                  </a:lnTo>
                  <a:lnTo>
                    <a:pt x="6739" y="12946"/>
                  </a:lnTo>
                  <a:lnTo>
                    <a:pt x="6767" y="12875"/>
                  </a:lnTo>
                  <a:lnTo>
                    <a:pt x="6795" y="12791"/>
                  </a:lnTo>
                  <a:lnTo>
                    <a:pt x="6795" y="12707"/>
                  </a:lnTo>
                  <a:lnTo>
                    <a:pt x="6781" y="12567"/>
                  </a:lnTo>
                  <a:lnTo>
                    <a:pt x="6753" y="12497"/>
                  </a:lnTo>
                  <a:lnTo>
                    <a:pt x="6725" y="12427"/>
                  </a:lnTo>
                  <a:lnTo>
                    <a:pt x="5982" y="10914"/>
                  </a:lnTo>
                  <a:lnTo>
                    <a:pt x="5268" y="9401"/>
                  </a:lnTo>
                  <a:lnTo>
                    <a:pt x="4539" y="7874"/>
                  </a:lnTo>
                  <a:lnTo>
                    <a:pt x="3839" y="6347"/>
                  </a:lnTo>
                  <a:lnTo>
                    <a:pt x="3152" y="4834"/>
                  </a:lnTo>
                  <a:lnTo>
                    <a:pt x="2480" y="3321"/>
                  </a:lnTo>
                  <a:lnTo>
                    <a:pt x="1163" y="365"/>
                  </a:lnTo>
                  <a:lnTo>
                    <a:pt x="1121" y="281"/>
                  </a:lnTo>
                  <a:lnTo>
                    <a:pt x="1079" y="211"/>
                  </a:lnTo>
                  <a:lnTo>
                    <a:pt x="1009" y="141"/>
                  </a:lnTo>
                  <a:lnTo>
                    <a:pt x="939" y="99"/>
                  </a:lnTo>
                  <a:lnTo>
                    <a:pt x="869" y="57"/>
                  </a:lnTo>
                  <a:lnTo>
                    <a:pt x="785" y="2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fill="none" h="13310" w="6795">
                  <a:moveTo>
                    <a:pt x="617" y="1"/>
                  </a:moveTo>
                  <a:lnTo>
                    <a:pt x="617" y="1"/>
                  </a:lnTo>
                  <a:lnTo>
                    <a:pt x="490" y="15"/>
                  </a:lnTo>
                  <a:lnTo>
                    <a:pt x="364" y="43"/>
                  </a:lnTo>
                  <a:lnTo>
                    <a:pt x="364" y="57"/>
                  </a:lnTo>
                  <a:lnTo>
                    <a:pt x="364" y="57"/>
                  </a:lnTo>
                  <a:lnTo>
                    <a:pt x="280" y="99"/>
                  </a:lnTo>
                  <a:lnTo>
                    <a:pt x="210" y="141"/>
                  </a:lnTo>
                  <a:lnTo>
                    <a:pt x="154" y="211"/>
                  </a:lnTo>
                  <a:lnTo>
                    <a:pt x="98" y="281"/>
                  </a:lnTo>
                  <a:lnTo>
                    <a:pt x="56" y="351"/>
                  </a:lnTo>
                  <a:lnTo>
                    <a:pt x="28" y="435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14" y="729"/>
                  </a:lnTo>
                  <a:lnTo>
                    <a:pt x="56" y="856"/>
                  </a:lnTo>
                  <a:lnTo>
                    <a:pt x="56" y="856"/>
                  </a:lnTo>
                  <a:lnTo>
                    <a:pt x="1373" y="3826"/>
                  </a:lnTo>
                  <a:lnTo>
                    <a:pt x="2045" y="5339"/>
                  </a:lnTo>
                  <a:lnTo>
                    <a:pt x="2732" y="6866"/>
                  </a:lnTo>
                  <a:lnTo>
                    <a:pt x="3446" y="8393"/>
                  </a:lnTo>
                  <a:lnTo>
                    <a:pt x="4161" y="9920"/>
                  </a:lnTo>
                  <a:lnTo>
                    <a:pt x="4889" y="11447"/>
                  </a:lnTo>
                  <a:lnTo>
                    <a:pt x="5632" y="12974"/>
                  </a:lnTo>
                  <a:lnTo>
                    <a:pt x="5632" y="12974"/>
                  </a:lnTo>
                  <a:lnTo>
                    <a:pt x="5674" y="13044"/>
                  </a:lnTo>
                  <a:lnTo>
                    <a:pt x="5730" y="13114"/>
                  </a:lnTo>
                  <a:lnTo>
                    <a:pt x="5800" y="13170"/>
                  </a:lnTo>
                  <a:lnTo>
                    <a:pt x="5856" y="13226"/>
                  </a:lnTo>
                  <a:lnTo>
                    <a:pt x="5940" y="13268"/>
                  </a:lnTo>
                  <a:lnTo>
                    <a:pt x="6010" y="13296"/>
                  </a:lnTo>
                  <a:lnTo>
                    <a:pt x="6094" y="13310"/>
                  </a:lnTo>
                  <a:lnTo>
                    <a:pt x="6178" y="13310"/>
                  </a:lnTo>
                  <a:lnTo>
                    <a:pt x="6178" y="13310"/>
                  </a:lnTo>
                  <a:lnTo>
                    <a:pt x="6178" y="13310"/>
                  </a:lnTo>
                  <a:lnTo>
                    <a:pt x="6178" y="13310"/>
                  </a:lnTo>
                  <a:lnTo>
                    <a:pt x="6318" y="13296"/>
                  </a:lnTo>
                  <a:lnTo>
                    <a:pt x="6458" y="13254"/>
                  </a:lnTo>
                  <a:lnTo>
                    <a:pt x="6458" y="13254"/>
                  </a:lnTo>
                  <a:lnTo>
                    <a:pt x="6528" y="13198"/>
                  </a:lnTo>
                  <a:lnTo>
                    <a:pt x="6598" y="13156"/>
                  </a:lnTo>
                  <a:lnTo>
                    <a:pt x="6654" y="13086"/>
                  </a:lnTo>
                  <a:lnTo>
                    <a:pt x="6711" y="13016"/>
                  </a:lnTo>
                  <a:lnTo>
                    <a:pt x="6739" y="12946"/>
                  </a:lnTo>
                  <a:lnTo>
                    <a:pt x="6767" y="12875"/>
                  </a:lnTo>
                  <a:lnTo>
                    <a:pt x="6795" y="12791"/>
                  </a:lnTo>
                  <a:lnTo>
                    <a:pt x="6795" y="12707"/>
                  </a:lnTo>
                  <a:lnTo>
                    <a:pt x="6795" y="12707"/>
                  </a:lnTo>
                  <a:lnTo>
                    <a:pt x="6781" y="12567"/>
                  </a:lnTo>
                  <a:lnTo>
                    <a:pt x="6753" y="12497"/>
                  </a:lnTo>
                  <a:lnTo>
                    <a:pt x="6725" y="12427"/>
                  </a:lnTo>
                  <a:lnTo>
                    <a:pt x="6725" y="12427"/>
                  </a:lnTo>
                  <a:lnTo>
                    <a:pt x="5982" y="10914"/>
                  </a:lnTo>
                  <a:lnTo>
                    <a:pt x="5268" y="9401"/>
                  </a:lnTo>
                  <a:lnTo>
                    <a:pt x="4539" y="7874"/>
                  </a:lnTo>
                  <a:lnTo>
                    <a:pt x="3839" y="6347"/>
                  </a:lnTo>
                  <a:lnTo>
                    <a:pt x="3152" y="4834"/>
                  </a:lnTo>
                  <a:lnTo>
                    <a:pt x="2480" y="3321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1121" y="281"/>
                  </a:lnTo>
                  <a:lnTo>
                    <a:pt x="1079" y="211"/>
                  </a:lnTo>
                  <a:lnTo>
                    <a:pt x="1009" y="141"/>
                  </a:lnTo>
                  <a:lnTo>
                    <a:pt x="939" y="99"/>
                  </a:lnTo>
                  <a:lnTo>
                    <a:pt x="869" y="57"/>
                  </a:lnTo>
                  <a:lnTo>
                    <a:pt x="785" y="29"/>
                  </a:lnTo>
                  <a:lnTo>
                    <a:pt x="701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h="7622" w="1220">
                  <a:moveTo>
                    <a:pt x="617" y="1"/>
                  </a:moveTo>
                  <a:lnTo>
                    <a:pt x="491" y="15"/>
                  </a:lnTo>
                  <a:lnTo>
                    <a:pt x="379" y="57"/>
                  </a:lnTo>
                  <a:lnTo>
                    <a:pt x="267" y="113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1" y="7005"/>
                  </a:lnTo>
                  <a:lnTo>
                    <a:pt x="15" y="7131"/>
                  </a:lnTo>
                  <a:lnTo>
                    <a:pt x="57" y="7243"/>
                  </a:lnTo>
                  <a:lnTo>
                    <a:pt x="113" y="7342"/>
                  </a:lnTo>
                  <a:lnTo>
                    <a:pt x="183" y="7440"/>
                  </a:lnTo>
                  <a:lnTo>
                    <a:pt x="267" y="7510"/>
                  </a:lnTo>
                  <a:lnTo>
                    <a:pt x="379" y="7566"/>
                  </a:lnTo>
                  <a:lnTo>
                    <a:pt x="491" y="7608"/>
                  </a:lnTo>
                  <a:lnTo>
                    <a:pt x="617" y="7622"/>
                  </a:lnTo>
                  <a:lnTo>
                    <a:pt x="729" y="7608"/>
                  </a:lnTo>
                  <a:lnTo>
                    <a:pt x="841" y="7566"/>
                  </a:lnTo>
                  <a:lnTo>
                    <a:pt x="953" y="7510"/>
                  </a:lnTo>
                  <a:lnTo>
                    <a:pt x="1037" y="7440"/>
                  </a:lnTo>
                  <a:lnTo>
                    <a:pt x="1121" y="7356"/>
                  </a:lnTo>
                  <a:lnTo>
                    <a:pt x="1177" y="7243"/>
                  </a:lnTo>
                  <a:lnTo>
                    <a:pt x="1205" y="7131"/>
                  </a:lnTo>
                  <a:lnTo>
                    <a:pt x="1219" y="7019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113"/>
                  </a:lnTo>
                  <a:lnTo>
                    <a:pt x="855" y="57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fill="none" h="7622" w="1220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79" y="57"/>
                  </a:lnTo>
                  <a:lnTo>
                    <a:pt x="267" y="113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1" y="7005"/>
                  </a:lnTo>
                  <a:lnTo>
                    <a:pt x="1" y="7005"/>
                  </a:lnTo>
                  <a:lnTo>
                    <a:pt x="15" y="7131"/>
                  </a:lnTo>
                  <a:lnTo>
                    <a:pt x="57" y="7243"/>
                  </a:lnTo>
                  <a:lnTo>
                    <a:pt x="113" y="7342"/>
                  </a:lnTo>
                  <a:lnTo>
                    <a:pt x="183" y="7440"/>
                  </a:lnTo>
                  <a:lnTo>
                    <a:pt x="267" y="7510"/>
                  </a:lnTo>
                  <a:lnTo>
                    <a:pt x="379" y="7566"/>
                  </a:lnTo>
                  <a:lnTo>
                    <a:pt x="491" y="7608"/>
                  </a:lnTo>
                  <a:lnTo>
                    <a:pt x="617" y="7622"/>
                  </a:lnTo>
                  <a:lnTo>
                    <a:pt x="617" y="7622"/>
                  </a:lnTo>
                  <a:lnTo>
                    <a:pt x="729" y="7608"/>
                  </a:lnTo>
                  <a:lnTo>
                    <a:pt x="841" y="7566"/>
                  </a:lnTo>
                  <a:lnTo>
                    <a:pt x="953" y="7510"/>
                  </a:lnTo>
                  <a:lnTo>
                    <a:pt x="1037" y="7440"/>
                  </a:lnTo>
                  <a:lnTo>
                    <a:pt x="1121" y="7356"/>
                  </a:lnTo>
                  <a:lnTo>
                    <a:pt x="1177" y="7243"/>
                  </a:lnTo>
                  <a:lnTo>
                    <a:pt x="1205" y="7131"/>
                  </a:lnTo>
                  <a:lnTo>
                    <a:pt x="1219" y="7019"/>
                  </a:lnTo>
                  <a:lnTo>
                    <a:pt x="1219" y="617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113"/>
                  </a:lnTo>
                  <a:lnTo>
                    <a:pt x="855" y="57"/>
                  </a:lnTo>
                  <a:lnTo>
                    <a:pt x="729" y="15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h="4428" w="1262">
                  <a:moveTo>
                    <a:pt x="617" y="1"/>
                  </a:moveTo>
                  <a:lnTo>
                    <a:pt x="491" y="15"/>
                  </a:lnTo>
                  <a:lnTo>
                    <a:pt x="379" y="43"/>
                  </a:lnTo>
                  <a:lnTo>
                    <a:pt x="267" y="99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43" y="3811"/>
                  </a:lnTo>
                  <a:lnTo>
                    <a:pt x="57" y="3937"/>
                  </a:lnTo>
                  <a:lnTo>
                    <a:pt x="85" y="4049"/>
                  </a:lnTo>
                  <a:lnTo>
                    <a:pt x="141" y="4161"/>
                  </a:lnTo>
                  <a:lnTo>
                    <a:pt x="211" y="4245"/>
                  </a:lnTo>
                  <a:lnTo>
                    <a:pt x="309" y="4315"/>
                  </a:lnTo>
                  <a:lnTo>
                    <a:pt x="407" y="4371"/>
                  </a:lnTo>
                  <a:lnTo>
                    <a:pt x="519" y="4414"/>
                  </a:lnTo>
                  <a:lnTo>
                    <a:pt x="645" y="4428"/>
                  </a:lnTo>
                  <a:lnTo>
                    <a:pt x="771" y="4414"/>
                  </a:lnTo>
                  <a:lnTo>
                    <a:pt x="883" y="4386"/>
                  </a:lnTo>
                  <a:lnTo>
                    <a:pt x="995" y="4329"/>
                  </a:lnTo>
                  <a:lnTo>
                    <a:pt x="1079" y="4245"/>
                  </a:lnTo>
                  <a:lnTo>
                    <a:pt x="1149" y="4161"/>
                  </a:lnTo>
                  <a:lnTo>
                    <a:pt x="1205" y="4063"/>
                  </a:lnTo>
                  <a:lnTo>
                    <a:pt x="1247" y="3937"/>
                  </a:lnTo>
                  <a:lnTo>
                    <a:pt x="1261" y="3825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99"/>
                  </a:lnTo>
                  <a:lnTo>
                    <a:pt x="855" y="43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fill="none" h="4428" w="1262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79" y="43"/>
                  </a:lnTo>
                  <a:lnTo>
                    <a:pt x="267" y="99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43" y="3811"/>
                  </a:lnTo>
                  <a:lnTo>
                    <a:pt x="43" y="3811"/>
                  </a:lnTo>
                  <a:lnTo>
                    <a:pt x="57" y="3937"/>
                  </a:lnTo>
                  <a:lnTo>
                    <a:pt x="85" y="4049"/>
                  </a:lnTo>
                  <a:lnTo>
                    <a:pt x="141" y="4161"/>
                  </a:lnTo>
                  <a:lnTo>
                    <a:pt x="211" y="4245"/>
                  </a:lnTo>
                  <a:lnTo>
                    <a:pt x="309" y="4315"/>
                  </a:lnTo>
                  <a:lnTo>
                    <a:pt x="407" y="4371"/>
                  </a:lnTo>
                  <a:lnTo>
                    <a:pt x="519" y="4414"/>
                  </a:lnTo>
                  <a:lnTo>
                    <a:pt x="645" y="4428"/>
                  </a:lnTo>
                  <a:lnTo>
                    <a:pt x="645" y="4428"/>
                  </a:lnTo>
                  <a:lnTo>
                    <a:pt x="645" y="4428"/>
                  </a:lnTo>
                  <a:lnTo>
                    <a:pt x="771" y="4414"/>
                  </a:lnTo>
                  <a:lnTo>
                    <a:pt x="883" y="4386"/>
                  </a:lnTo>
                  <a:lnTo>
                    <a:pt x="995" y="4329"/>
                  </a:lnTo>
                  <a:lnTo>
                    <a:pt x="1079" y="4245"/>
                  </a:lnTo>
                  <a:lnTo>
                    <a:pt x="1149" y="4161"/>
                  </a:lnTo>
                  <a:lnTo>
                    <a:pt x="1205" y="4063"/>
                  </a:lnTo>
                  <a:lnTo>
                    <a:pt x="1247" y="3937"/>
                  </a:lnTo>
                  <a:lnTo>
                    <a:pt x="1261" y="3825"/>
                  </a:lnTo>
                  <a:lnTo>
                    <a:pt x="1219" y="617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99"/>
                  </a:lnTo>
                  <a:lnTo>
                    <a:pt x="855" y="43"/>
                  </a:lnTo>
                  <a:lnTo>
                    <a:pt x="729" y="15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h="14234" w="1234">
                  <a:moveTo>
                    <a:pt x="491" y="0"/>
                  </a:moveTo>
                  <a:lnTo>
                    <a:pt x="365" y="42"/>
                  </a:lnTo>
                  <a:lnTo>
                    <a:pt x="267" y="98"/>
                  </a:lnTo>
                  <a:lnTo>
                    <a:pt x="183" y="168"/>
                  </a:lnTo>
                  <a:lnTo>
                    <a:pt x="99" y="266"/>
                  </a:lnTo>
                  <a:lnTo>
                    <a:pt x="43" y="364"/>
                  </a:lnTo>
                  <a:lnTo>
                    <a:pt x="15" y="476"/>
                  </a:lnTo>
                  <a:lnTo>
                    <a:pt x="1" y="603"/>
                  </a:lnTo>
                  <a:lnTo>
                    <a:pt x="1" y="13617"/>
                  </a:lnTo>
                  <a:lnTo>
                    <a:pt x="15" y="13743"/>
                  </a:lnTo>
                  <a:lnTo>
                    <a:pt x="43" y="13855"/>
                  </a:lnTo>
                  <a:lnTo>
                    <a:pt x="99" y="13953"/>
                  </a:lnTo>
                  <a:lnTo>
                    <a:pt x="183" y="14051"/>
                  </a:lnTo>
                  <a:lnTo>
                    <a:pt x="267" y="14121"/>
                  </a:lnTo>
                  <a:lnTo>
                    <a:pt x="365" y="14177"/>
                  </a:lnTo>
                  <a:lnTo>
                    <a:pt x="491" y="14220"/>
                  </a:lnTo>
                  <a:lnTo>
                    <a:pt x="603" y="14234"/>
                  </a:lnTo>
                  <a:lnTo>
                    <a:pt x="729" y="14220"/>
                  </a:lnTo>
                  <a:lnTo>
                    <a:pt x="841" y="14177"/>
                  </a:lnTo>
                  <a:lnTo>
                    <a:pt x="953" y="14121"/>
                  </a:lnTo>
                  <a:lnTo>
                    <a:pt x="1037" y="14051"/>
                  </a:lnTo>
                  <a:lnTo>
                    <a:pt x="1107" y="13967"/>
                  </a:lnTo>
                  <a:lnTo>
                    <a:pt x="1163" y="13869"/>
                  </a:lnTo>
                  <a:lnTo>
                    <a:pt x="1205" y="13757"/>
                  </a:lnTo>
                  <a:lnTo>
                    <a:pt x="1219" y="13631"/>
                  </a:lnTo>
                  <a:lnTo>
                    <a:pt x="1233" y="11474"/>
                  </a:lnTo>
                  <a:lnTo>
                    <a:pt x="1233" y="9302"/>
                  </a:lnTo>
                  <a:lnTo>
                    <a:pt x="1219" y="603"/>
                  </a:lnTo>
                  <a:lnTo>
                    <a:pt x="1205" y="476"/>
                  </a:lnTo>
                  <a:lnTo>
                    <a:pt x="1177" y="364"/>
                  </a:lnTo>
                  <a:lnTo>
                    <a:pt x="1121" y="266"/>
                  </a:lnTo>
                  <a:lnTo>
                    <a:pt x="1037" y="168"/>
                  </a:lnTo>
                  <a:lnTo>
                    <a:pt x="953" y="98"/>
                  </a:lnTo>
                  <a:lnTo>
                    <a:pt x="841" y="42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fill="none" h="14234" w="1234">
                  <a:moveTo>
                    <a:pt x="603" y="0"/>
                  </a:moveTo>
                  <a:lnTo>
                    <a:pt x="603" y="0"/>
                  </a:lnTo>
                  <a:lnTo>
                    <a:pt x="491" y="0"/>
                  </a:lnTo>
                  <a:lnTo>
                    <a:pt x="365" y="42"/>
                  </a:lnTo>
                  <a:lnTo>
                    <a:pt x="267" y="98"/>
                  </a:lnTo>
                  <a:lnTo>
                    <a:pt x="183" y="168"/>
                  </a:lnTo>
                  <a:lnTo>
                    <a:pt x="99" y="266"/>
                  </a:lnTo>
                  <a:lnTo>
                    <a:pt x="43" y="364"/>
                  </a:lnTo>
                  <a:lnTo>
                    <a:pt x="15" y="476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" y="13617"/>
                  </a:lnTo>
                  <a:lnTo>
                    <a:pt x="1" y="13617"/>
                  </a:lnTo>
                  <a:lnTo>
                    <a:pt x="15" y="13743"/>
                  </a:lnTo>
                  <a:lnTo>
                    <a:pt x="43" y="13855"/>
                  </a:lnTo>
                  <a:lnTo>
                    <a:pt x="99" y="13953"/>
                  </a:lnTo>
                  <a:lnTo>
                    <a:pt x="183" y="14051"/>
                  </a:lnTo>
                  <a:lnTo>
                    <a:pt x="267" y="14121"/>
                  </a:lnTo>
                  <a:lnTo>
                    <a:pt x="365" y="14177"/>
                  </a:lnTo>
                  <a:lnTo>
                    <a:pt x="491" y="14220"/>
                  </a:lnTo>
                  <a:lnTo>
                    <a:pt x="603" y="14234"/>
                  </a:lnTo>
                  <a:lnTo>
                    <a:pt x="603" y="14234"/>
                  </a:lnTo>
                  <a:lnTo>
                    <a:pt x="729" y="14220"/>
                  </a:lnTo>
                  <a:lnTo>
                    <a:pt x="841" y="14177"/>
                  </a:lnTo>
                  <a:lnTo>
                    <a:pt x="953" y="14121"/>
                  </a:lnTo>
                  <a:lnTo>
                    <a:pt x="1037" y="14051"/>
                  </a:lnTo>
                  <a:lnTo>
                    <a:pt x="1107" y="13967"/>
                  </a:lnTo>
                  <a:lnTo>
                    <a:pt x="1163" y="13869"/>
                  </a:lnTo>
                  <a:lnTo>
                    <a:pt x="1205" y="13757"/>
                  </a:lnTo>
                  <a:lnTo>
                    <a:pt x="1219" y="13631"/>
                  </a:lnTo>
                  <a:lnTo>
                    <a:pt x="1219" y="13631"/>
                  </a:lnTo>
                  <a:lnTo>
                    <a:pt x="1233" y="11474"/>
                  </a:lnTo>
                  <a:lnTo>
                    <a:pt x="1233" y="9302"/>
                  </a:lnTo>
                  <a:lnTo>
                    <a:pt x="1233" y="9302"/>
                  </a:lnTo>
                  <a:lnTo>
                    <a:pt x="1219" y="603"/>
                  </a:lnTo>
                  <a:lnTo>
                    <a:pt x="1219" y="603"/>
                  </a:lnTo>
                  <a:lnTo>
                    <a:pt x="1205" y="476"/>
                  </a:lnTo>
                  <a:lnTo>
                    <a:pt x="1177" y="364"/>
                  </a:lnTo>
                  <a:lnTo>
                    <a:pt x="1121" y="266"/>
                  </a:lnTo>
                  <a:lnTo>
                    <a:pt x="1037" y="168"/>
                  </a:lnTo>
                  <a:lnTo>
                    <a:pt x="953" y="98"/>
                  </a:lnTo>
                  <a:lnTo>
                    <a:pt x="841" y="42"/>
                  </a:lnTo>
                  <a:lnTo>
                    <a:pt x="729" y="0"/>
                  </a:lnTo>
                  <a:lnTo>
                    <a:pt x="6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h="5002" w="1262">
                  <a:moveTo>
                    <a:pt x="659" y="0"/>
                  </a:moveTo>
                  <a:lnTo>
                    <a:pt x="533" y="14"/>
                  </a:lnTo>
                  <a:lnTo>
                    <a:pt x="421" y="57"/>
                  </a:lnTo>
                  <a:lnTo>
                    <a:pt x="309" y="113"/>
                  </a:lnTo>
                  <a:lnTo>
                    <a:pt x="225" y="183"/>
                  </a:lnTo>
                  <a:lnTo>
                    <a:pt x="155" y="267"/>
                  </a:lnTo>
                  <a:lnTo>
                    <a:pt x="99" y="379"/>
                  </a:lnTo>
                  <a:lnTo>
                    <a:pt x="57" y="491"/>
                  </a:lnTo>
                  <a:lnTo>
                    <a:pt x="43" y="617"/>
                  </a:lnTo>
                  <a:lnTo>
                    <a:pt x="15" y="2508"/>
                  </a:lnTo>
                  <a:lnTo>
                    <a:pt x="1" y="3447"/>
                  </a:lnTo>
                  <a:lnTo>
                    <a:pt x="1" y="4399"/>
                  </a:lnTo>
                  <a:lnTo>
                    <a:pt x="15" y="4525"/>
                  </a:lnTo>
                  <a:lnTo>
                    <a:pt x="57" y="4638"/>
                  </a:lnTo>
                  <a:lnTo>
                    <a:pt x="113" y="4736"/>
                  </a:lnTo>
                  <a:lnTo>
                    <a:pt x="183" y="4834"/>
                  </a:lnTo>
                  <a:lnTo>
                    <a:pt x="267" y="4904"/>
                  </a:lnTo>
                  <a:lnTo>
                    <a:pt x="379" y="4960"/>
                  </a:lnTo>
                  <a:lnTo>
                    <a:pt x="491" y="4988"/>
                  </a:lnTo>
                  <a:lnTo>
                    <a:pt x="617" y="5002"/>
                  </a:lnTo>
                  <a:lnTo>
                    <a:pt x="729" y="4988"/>
                  </a:lnTo>
                  <a:lnTo>
                    <a:pt x="855" y="4960"/>
                  </a:lnTo>
                  <a:lnTo>
                    <a:pt x="953" y="4904"/>
                  </a:lnTo>
                  <a:lnTo>
                    <a:pt x="1037" y="4834"/>
                  </a:lnTo>
                  <a:lnTo>
                    <a:pt x="1121" y="4736"/>
                  </a:lnTo>
                  <a:lnTo>
                    <a:pt x="1177" y="4638"/>
                  </a:lnTo>
                  <a:lnTo>
                    <a:pt x="1205" y="4525"/>
                  </a:lnTo>
                  <a:lnTo>
                    <a:pt x="1219" y="4399"/>
                  </a:lnTo>
                  <a:lnTo>
                    <a:pt x="1247" y="3461"/>
                  </a:lnTo>
                  <a:lnTo>
                    <a:pt x="1261" y="2536"/>
                  </a:lnTo>
                  <a:lnTo>
                    <a:pt x="1261" y="673"/>
                  </a:lnTo>
                  <a:lnTo>
                    <a:pt x="1261" y="645"/>
                  </a:lnTo>
                  <a:lnTo>
                    <a:pt x="1261" y="617"/>
                  </a:lnTo>
                  <a:lnTo>
                    <a:pt x="1247" y="491"/>
                  </a:lnTo>
                  <a:lnTo>
                    <a:pt x="1219" y="379"/>
                  </a:lnTo>
                  <a:lnTo>
                    <a:pt x="1163" y="267"/>
                  </a:lnTo>
                  <a:lnTo>
                    <a:pt x="1079" y="183"/>
                  </a:lnTo>
                  <a:lnTo>
                    <a:pt x="995" y="113"/>
                  </a:lnTo>
                  <a:lnTo>
                    <a:pt x="897" y="57"/>
                  </a:lnTo>
                  <a:lnTo>
                    <a:pt x="771" y="14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fill="none" h="5002" w="1262">
                  <a:moveTo>
                    <a:pt x="659" y="0"/>
                  </a:moveTo>
                  <a:lnTo>
                    <a:pt x="659" y="0"/>
                  </a:lnTo>
                  <a:lnTo>
                    <a:pt x="533" y="14"/>
                  </a:lnTo>
                  <a:lnTo>
                    <a:pt x="421" y="57"/>
                  </a:lnTo>
                  <a:lnTo>
                    <a:pt x="309" y="113"/>
                  </a:lnTo>
                  <a:lnTo>
                    <a:pt x="225" y="183"/>
                  </a:lnTo>
                  <a:lnTo>
                    <a:pt x="155" y="267"/>
                  </a:lnTo>
                  <a:lnTo>
                    <a:pt x="99" y="379"/>
                  </a:lnTo>
                  <a:lnTo>
                    <a:pt x="57" y="491"/>
                  </a:lnTo>
                  <a:lnTo>
                    <a:pt x="43" y="617"/>
                  </a:lnTo>
                  <a:lnTo>
                    <a:pt x="43" y="617"/>
                  </a:lnTo>
                  <a:lnTo>
                    <a:pt x="15" y="2508"/>
                  </a:lnTo>
                  <a:lnTo>
                    <a:pt x="1" y="3447"/>
                  </a:lnTo>
                  <a:lnTo>
                    <a:pt x="1" y="4399"/>
                  </a:lnTo>
                  <a:lnTo>
                    <a:pt x="1" y="4399"/>
                  </a:lnTo>
                  <a:lnTo>
                    <a:pt x="15" y="4525"/>
                  </a:lnTo>
                  <a:lnTo>
                    <a:pt x="57" y="4638"/>
                  </a:lnTo>
                  <a:lnTo>
                    <a:pt x="113" y="4736"/>
                  </a:lnTo>
                  <a:lnTo>
                    <a:pt x="183" y="4834"/>
                  </a:lnTo>
                  <a:lnTo>
                    <a:pt x="267" y="4904"/>
                  </a:lnTo>
                  <a:lnTo>
                    <a:pt x="379" y="4960"/>
                  </a:lnTo>
                  <a:lnTo>
                    <a:pt x="491" y="4988"/>
                  </a:lnTo>
                  <a:lnTo>
                    <a:pt x="617" y="5002"/>
                  </a:lnTo>
                  <a:lnTo>
                    <a:pt x="617" y="5002"/>
                  </a:lnTo>
                  <a:lnTo>
                    <a:pt x="729" y="4988"/>
                  </a:lnTo>
                  <a:lnTo>
                    <a:pt x="855" y="4960"/>
                  </a:lnTo>
                  <a:lnTo>
                    <a:pt x="953" y="4904"/>
                  </a:lnTo>
                  <a:lnTo>
                    <a:pt x="1037" y="4834"/>
                  </a:lnTo>
                  <a:lnTo>
                    <a:pt x="1121" y="4736"/>
                  </a:lnTo>
                  <a:lnTo>
                    <a:pt x="1177" y="4638"/>
                  </a:lnTo>
                  <a:lnTo>
                    <a:pt x="1205" y="4525"/>
                  </a:lnTo>
                  <a:lnTo>
                    <a:pt x="1219" y="4399"/>
                  </a:lnTo>
                  <a:lnTo>
                    <a:pt x="1219" y="4399"/>
                  </a:lnTo>
                  <a:lnTo>
                    <a:pt x="1247" y="3461"/>
                  </a:lnTo>
                  <a:lnTo>
                    <a:pt x="1261" y="2536"/>
                  </a:lnTo>
                  <a:lnTo>
                    <a:pt x="1261" y="673"/>
                  </a:lnTo>
                  <a:lnTo>
                    <a:pt x="1261" y="673"/>
                  </a:lnTo>
                  <a:lnTo>
                    <a:pt x="1261" y="645"/>
                  </a:lnTo>
                  <a:lnTo>
                    <a:pt x="1261" y="645"/>
                  </a:lnTo>
                  <a:lnTo>
                    <a:pt x="1261" y="617"/>
                  </a:lnTo>
                  <a:lnTo>
                    <a:pt x="1261" y="617"/>
                  </a:lnTo>
                  <a:lnTo>
                    <a:pt x="1247" y="491"/>
                  </a:lnTo>
                  <a:lnTo>
                    <a:pt x="1219" y="379"/>
                  </a:lnTo>
                  <a:lnTo>
                    <a:pt x="1163" y="267"/>
                  </a:lnTo>
                  <a:lnTo>
                    <a:pt x="1079" y="183"/>
                  </a:lnTo>
                  <a:lnTo>
                    <a:pt x="995" y="113"/>
                  </a:lnTo>
                  <a:lnTo>
                    <a:pt x="897" y="57"/>
                  </a:lnTo>
                  <a:lnTo>
                    <a:pt x="771" y="14"/>
                  </a:lnTo>
                  <a:lnTo>
                    <a:pt x="6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h="4315" w="3097">
                  <a:moveTo>
                    <a:pt x="2396" y="0"/>
                  </a:moveTo>
                  <a:lnTo>
                    <a:pt x="2312" y="14"/>
                  </a:lnTo>
                  <a:lnTo>
                    <a:pt x="2228" y="56"/>
                  </a:lnTo>
                  <a:lnTo>
                    <a:pt x="2158" y="98"/>
                  </a:lnTo>
                  <a:lnTo>
                    <a:pt x="2088" y="154"/>
                  </a:lnTo>
                  <a:lnTo>
                    <a:pt x="2018" y="210"/>
                  </a:lnTo>
                  <a:lnTo>
                    <a:pt x="1962" y="294"/>
                  </a:lnTo>
                  <a:lnTo>
                    <a:pt x="1920" y="378"/>
                  </a:lnTo>
                  <a:lnTo>
                    <a:pt x="98" y="3390"/>
                  </a:lnTo>
                  <a:lnTo>
                    <a:pt x="84" y="3390"/>
                  </a:lnTo>
                  <a:lnTo>
                    <a:pt x="56" y="3474"/>
                  </a:lnTo>
                  <a:lnTo>
                    <a:pt x="28" y="3544"/>
                  </a:lnTo>
                  <a:lnTo>
                    <a:pt x="14" y="3629"/>
                  </a:lnTo>
                  <a:lnTo>
                    <a:pt x="0" y="3699"/>
                  </a:lnTo>
                  <a:lnTo>
                    <a:pt x="14" y="3783"/>
                  </a:lnTo>
                  <a:lnTo>
                    <a:pt x="28" y="3853"/>
                  </a:lnTo>
                  <a:lnTo>
                    <a:pt x="42" y="3937"/>
                  </a:lnTo>
                  <a:lnTo>
                    <a:pt x="84" y="4007"/>
                  </a:lnTo>
                  <a:lnTo>
                    <a:pt x="126" y="4063"/>
                  </a:lnTo>
                  <a:lnTo>
                    <a:pt x="168" y="4133"/>
                  </a:lnTo>
                  <a:lnTo>
                    <a:pt x="238" y="4189"/>
                  </a:lnTo>
                  <a:lnTo>
                    <a:pt x="294" y="4231"/>
                  </a:lnTo>
                  <a:lnTo>
                    <a:pt x="379" y="4273"/>
                  </a:lnTo>
                  <a:lnTo>
                    <a:pt x="463" y="4301"/>
                  </a:lnTo>
                  <a:lnTo>
                    <a:pt x="547" y="4315"/>
                  </a:lnTo>
                  <a:lnTo>
                    <a:pt x="715" y="4315"/>
                  </a:lnTo>
                  <a:lnTo>
                    <a:pt x="799" y="4287"/>
                  </a:lnTo>
                  <a:lnTo>
                    <a:pt x="869" y="4259"/>
                  </a:lnTo>
                  <a:lnTo>
                    <a:pt x="925" y="4231"/>
                  </a:lnTo>
                  <a:lnTo>
                    <a:pt x="995" y="4175"/>
                  </a:lnTo>
                  <a:lnTo>
                    <a:pt x="1051" y="4133"/>
                  </a:lnTo>
                  <a:lnTo>
                    <a:pt x="1093" y="4063"/>
                  </a:lnTo>
                  <a:lnTo>
                    <a:pt x="1135" y="4007"/>
                  </a:lnTo>
                  <a:lnTo>
                    <a:pt x="2970" y="981"/>
                  </a:lnTo>
                  <a:lnTo>
                    <a:pt x="3012" y="911"/>
                  </a:lnTo>
                  <a:lnTo>
                    <a:pt x="3054" y="841"/>
                  </a:lnTo>
                  <a:lnTo>
                    <a:pt x="3082" y="715"/>
                  </a:lnTo>
                  <a:lnTo>
                    <a:pt x="3096" y="603"/>
                  </a:lnTo>
                  <a:lnTo>
                    <a:pt x="3096" y="518"/>
                  </a:lnTo>
                  <a:lnTo>
                    <a:pt x="3068" y="434"/>
                  </a:lnTo>
                  <a:lnTo>
                    <a:pt x="3040" y="350"/>
                  </a:lnTo>
                  <a:lnTo>
                    <a:pt x="2998" y="266"/>
                  </a:lnTo>
                  <a:lnTo>
                    <a:pt x="2942" y="196"/>
                  </a:lnTo>
                  <a:lnTo>
                    <a:pt x="2872" y="140"/>
                  </a:lnTo>
                  <a:lnTo>
                    <a:pt x="2802" y="84"/>
                  </a:lnTo>
                  <a:lnTo>
                    <a:pt x="2718" y="42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fill="none" h="4315" w="3097">
                  <a:moveTo>
                    <a:pt x="2494" y="0"/>
                  </a:moveTo>
                  <a:lnTo>
                    <a:pt x="2494" y="0"/>
                  </a:lnTo>
                  <a:lnTo>
                    <a:pt x="2396" y="0"/>
                  </a:lnTo>
                  <a:lnTo>
                    <a:pt x="2312" y="14"/>
                  </a:lnTo>
                  <a:lnTo>
                    <a:pt x="2228" y="56"/>
                  </a:lnTo>
                  <a:lnTo>
                    <a:pt x="2158" y="98"/>
                  </a:lnTo>
                  <a:lnTo>
                    <a:pt x="2088" y="154"/>
                  </a:lnTo>
                  <a:lnTo>
                    <a:pt x="2018" y="210"/>
                  </a:lnTo>
                  <a:lnTo>
                    <a:pt x="1962" y="294"/>
                  </a:lnTo>
                  <a:lnTo>
                    <a:pt x="1920" y="378"/>
                  </a:lnTo>
                  <a:lnTo>
                    <a:pt x="98" y="3390"/>
                  </a:lnTo>
                  <a:lnTo>
                    <a:pt x="84" y="3390"/>
                  </a:lnTo>
                  <a:lnTo>
                    <a:pt x="84" y="3390"/>
                  </a:lnTo>
                  <a:lnTo>
                    <a:pt x="56" y="3474"/>
                  </a:lnTo>
                  <a:lnTo>
                    <a:pt x="28" y="3544"/>
                  </a:lnTo>
                  <a:lnTo>
                    <a:pt x="14" y="3629"/>
                  </a:lnTo>
                  <a:lnTo>
                    <a:pt x="0" y="3699"/>
                  </a:lnTo>
                  <a:lnTo>
                    <a:pt x="0" y="3699"/>
                  </a:lnTo>
                  <a:lnTo>
                    <a:pt x="14" y="3783"/>
                  </a:lnTo>
                  <a:lnTo>
                    <a:pt x="28" y="3853"/>
                  </a:lnTo>
                  <a:lnTo>
                    <a:pt x="42" y="3937"/>
                  </a:lnTo>
                  <a:lnTo>
                    <a:pt x="84" y="4007"/>
                  </a:lnTo>
                  <a:lnTo>
                    <a:pt x="126" y="4063"/>
                  </a:lnTo>
                  <a:lnTo>
                    <a:pt x="168" y="4133"/>
                  </a:lnTo>
                  <a:lnTo>
                    <a:pt x="238" y="4189"/>
                  </a:lnTo>
                  <a:lnTo>
                    <a:pt x="294" y="4231"/>
                  </a:lnTo>
                  <a:lnTo>
                    <a:pt x="294" y="4231"/>
                  </a:lnTo>
                  <a:lnTo>
                    <a:pt x="379" y="4273"/>
                  </a:lnTo>
                  <a:lnTo>
                    <a:pt x="463" y="4301"/>
                  </a:lnTo>
                  <a:lnTo>
                    <a:pt x="547" y="4315"/>
                  </a:lnTo>
                  <a:lnTo>
                    <a:pt x="645" y="4315"/>
                  </a:lnTo>
                  <a:lnTo>
                    <a:pt x="645" y="4315"/>
                  </a:lnTo>
                  <a:lnTo>
                    <a:pt x="645" y="4315"/>
                  </a:lnTo>
                  <a:lnTo>
                    <a:pt x="645" y="4315"/>
                  </a:lnTo>
                  <a:lnTo>
                    <a:pt x="715" y="4315"/>
                  </a:lnTo>
                  <a:lnTo>
                    <a:pt x="799" y="4287"/>
                  </a:lnTo>
                  <a:lnTo>
                    <a:pt x="869" y="4259"/>
                  </a:lnTo>
                  <a:lnTo>
                    <a:pt x="925" y="4231"/>
                  </a:lnTo>
                  <a:lnTo>
                    <a:pt x="995" y="4175"/>
                  </a:lnTo>
                  <a:lnTo>
                    <a:pt x="1051" y="4133"/>
                  </a:lnTo>
                  <a:lnTo>
                    <a:pt x="1093" y="4063"/>
                  </a:lnTo>
                  <a:lnTo>
                    <a:pt x="1135" y="4007"/>
                  </a:lnTo>
                  <a:lnTo>
                    <a:pt x="2970" y="981"/>
                  </a:lnTo>
                  <a:lnTo>
                    <a:pt x="2970" y="981"/>
                  </a:lnTo>
                  <a:lnTo>
                    <a:pt x="3012" y="911"/>
                  </a:lnTo>
                  <a:lnTo>
                    <a:pt x="3054" y="841"/>
                  </a:lnTo>
                  <a:lnTo>
                    <a:pt x="3054" y="841"/>
                  </a:lnTo>
                  <a:lnTo>
                    <a:pt x="3082" y="715"/>
                  </a:lnTo>
                  <a:lnTo>
                    <a:pt x="3096" y="603"/>
                  </a:lnTo>
                  <a:lnTo>
                    <a:pt x="3096" y="603"/>
                  </a:lnTo>
                  <a:lnTo>
                    <a:pt x="3096" y="518"/>
                  </a:lnTo>
                  <a:lnTo>
                    <a:pt x="3068" y="434"/>
                  </a:lnTo>
                  <a:lnTo>
                    <a:pt x="3040" y="350"/>
                  </a:lnTo>
                  <a:lnTo>
                    <a:pt x="2998" y="266"/>
                  </a:lnTo>
                  <a:lnTo>
                    <a:pt x="2942" y="196"/>
                  </a:lnTo>
                  <a:lnTo>
                    <a:pt x="2872" y="140"/>
                  </a:lnTo>
                  <a:lnTo>
                    <a:pt x="2802" y="84"/>
                  </a:lnTo>
                  <a:lnTo>
                    <a:pt x="2718" y="42"/>
                  </a:lnTo>
                  <a:lnTo>
                    <a:pt x="2718" y="42"/>
                  </a:lnTo>
                  <a:lnTo>
                    <a:pt x="2606" y="0"/>
                  </a:lnTo>
                  <a:lnTo>
                    <a:pt x="24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3858825" y="3473200"/>
              <a:ext cx="193700" cy="296325"/>
            </a:xfrm>
            <a:custGeom>
              <a:rect b="b" l="l" r="r" t="t"/>
              <a:pathLst>
                <a:path extrusionOk="0" h="11853" w="7748">
                  <a:moveTo>
                    <a:pt x="7131" y="0"/>
                  </a:moveTo>
                  <a:lnTo>
                    <a:pt x="7061" y="14"/>
                  </a:lnTo>
                  <a:lnTo>
                    <a:pt x="6991" y="28"/>
                  </a:lnTo>
                  <a:lnTo>
                    <a:pt x="6921" y="42"/>
                  </a:lnTo>
                  <a:lnTo>
                    <a:pt x="6851" y="84"/>
                  </a:lnTo>
                  <a:lnTo>
                    <a:pt x="6781" y="112"/>
                  </a:lnTo>
                  <a:lnTo>
                    <a:pt x="6725" y="168"/>
                  </a:lnTo>
                  <a:lnTo>
                    <a:pt x="6669" y="224"/>
                  </a:lnTo>
                  <a:lnTo>
                    <a:pt x="6627" y="280"/>
                  </a:lnTo>
                  <a:lnTo>
                    <a:pt x="5703" y="1709"/>
                  </a:lnTo>
                  <a:lnTo>
                    <a:pt x="4806" y="3124"/>
                  </a:lnTo>
                  <a:lnTo>
                    <a:pt x="3937" y="4539"/>
                  </a:lnTo>
                  <a:lnTo>
                    <a:pt x="3083" y="5912"/>
                  </a:lnTo>
                  <a:lnTo>
                    <a:pt x="1500" y="8546"/>
                  </a:lnTo>
                  <a:lnTo>
                    <a:pt x="85" y="10927"/>
                  </a:lnTo>
                  <a:lnTo>
                    <a:pt x="43" y="11011"/>
                  </a:lnTo>
                  <a:lnTo>
                    <a:pt x="15" y="11082"/>
                  </a:lnTo>
                  <a:lnTo>
                    <a:pt x="1" y="11166"/>
                  </a:lnTo>
                  <a:lnTo>
                    <a:pt x="1" y="11236"/>
                  </a:lnTo>
                  <a:lnTo>
                    <a:pt x="1" y="11320"/>
                  </a:lnTo>
                  <a:lnTo>
                    <a:pt x="15" y="11390"/>
                  </a:lnTo>
                  <a:lnTo>
                    <a:pt x="43" y="11474"/>
                  </a:lnTo>
                  <a:lnTo>
                    <a:pt x="71" y="11544"/>
                  </a:lnTo>
                  <a:lnTo>
                    <a:pt x="127" y="11600"/>
                  </a:lnTo>
                  <a:lnTo>
                    <a:pt x="169" y="11670"/>
                  </a:lnTo>
                  <a:lnTo>
                    <a:pt x="225" y="11726"/>
                  </a:lnTo>
                  <a:lnTo>
                    <a:pt x="295" y="11768"/>
                  </a:lnTo>
                  <a:lnTo>
                    <a:pt x="379" y="11796"/>
                  </a:lnTo>
                  <a:lnTo>
                    <a:pt x="449" y="11824"/>
                  </a:lnTo>
                  <a:lnTo>
                    <a:pt x="533" y="11852"/>
                  </a:lnTo>
                  <a:lnTo>
                    <a:pt x="687" y="11852"/>
                  </a:lnTo>
                  <a:lnTo>
                    <a:pt x="771" y="11824"/>
                  </a:lnTo>
                  <a:lnTo>
                    <a:pt x="841" y="11810"/>
                  </a:lnTo>
                  <a:lnTo>
                    <a:pt x="911" y="11768"/>
                  </a:lnTo>
                  <a:lnTo>
                    <a:pt x="981" y="11726"/>
                  </a:lnTo>
                  <a:lnTo>
                    <a:pt x="1037" y="11684"/>
                  </a:lnTo>
                  <a:lnTo>
                    <a:pt x="1094" y="11614"/>
                  </a:lnTo>
                  <a:lnTo>
                    <a:pt x="1136" y="11558"/>
                  </a:lnTo>
                  <a:lnTo>
                    <a:pt x="2536" y="9176"/>
                  </a:lnTo>
                  <a:lnTo>
                    <a:pt x="4133" y="6557"/>
                  </a:lnTo>
                  <a:lnTo>
                    <a:pt x="4974" y="5184"/>
                  </a:lnTo>
                  <a:lnTo>
                    <a:pt x="5843" y="3783"/>
                  </a:lnTo>
                  <a:lnTo>
                    <a:pt x="6739" y="2368"/>
                  </a:lnTo>
                  <a:lnTo>
                    <a:pt x="7650" y="953"/>
                  </a:lnTo>
                  <a:lnTo>
                    <a:pt x="7692" y="869"/>
                  </a:lnTo>
                  <a:lnTo>
                    <a:pt x="7720" y="785"/>
                  </a:lnTo>
                  <a:lnTo>
                    <a:pt x="7734" y="701"/>
                  </a:lnTo>
                  <a:lnTo>
                    <a:pt x="7748" y="617"/>
                  </a:lnTo>
                  <a:lnTo>
                    <a:pt x="7748" y="547"/>
                  </a:lnTo>
                  <a:lnTo>
                    <a:pt x="7734" y="477"/>
                  </a:lnTo>
                  <a:lnTo>
                    <a:pt x="7706" y="392"/>
                  </a:lnTo>
                  <a:lnTo>
                    <a:pt x="7678" y="336"/>
                  </a:lnTo>
                  <a:lnTo>
                    <a:pt x="7636" y="266"/>
                  </a:lnTo>
                  <a:lnTo>
                    <a:pt x="7594" y="210"/>
                  </a:lnTo>
                  <a:lnTo>
                    <a:pt x="7538" y="154"/>
                  </a:lnTo>
                  <a:lnTo>
                    <a:pt x="7468" y="112"/>
                  </a:lnTo>
                  <a:lnTo>
                    <a:pt x="7384" y="56"/>
                  </a:lnTo>
                  <a:lnTo>
                    <a:pt x="7314" y="28"/>
                  </a:lnTo>
                  <a:lnTo>
                    <a:pt x="7230" y="14"/>
                  </a:lnTo>
                  <a:lnTo>
                    <a:pt x="7131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3858825" y="3473200"/>
              <a:ext cx="193700" cy="296325"/>
            </a:xfrm>
            <a:custGeom>
              <a:rect b="b" l="l" r="r" t="t"/>
              <a:pathLst>
                <a:path extrusionOk="0" fill="none" h="11853" w="7748">
                  <a:moveTo>
                    <a:pt x="7131" y="0"/>
                  </a:moveTo>
                  <a:lnTo>
                    <a:pt x="7131" y="0"/>
                  </a:lnTo>
                  <a:lnTo>
                    <a:pt x="7061" y="14"/>
                  </a:lnTo>
                  <a:lnTo>
                    <a:pt x="6991" y="28"/>
                  </a:lnTo>
                  <a:lnTo>
                    <a:pt x="6921" y="42"/>
                  </a:lnTo>
                  <a:lnTo>
                    <a:pt x="6851" y="84"/>
                  </a:lnTo>
                  <a:lnTo>
                    <a:pt x="6781" y="112"/>
                  </a:lnTo>
                  <a:lnTo>
                    <a:pt x="6725" y="168"/>
                  </a:lnTo>
                  <a:lnTo>
                    <a:pt x="6669" y="224"/>
                  </a:lnTo>
                  <a:lnTo>
                    <a:pt x="6627" y="280"/>
                  </a:lnTo>
                  <a:lnTo>
                    <a:pt x="6627" y="280"/>
                  </a:lnTo>
                  <a:lnTo>
                    <a:pt x="5703" y="1709"/>
                  </a:lnTo>
                  <a:lnTo>
                    <a:pt x="4806" y="3124"/>
                  </a:lnTo>
                  <a:lnTo>
                    <a:pt x="3937" y="4539"/>
                  </a:lnTo>
                  <a:lnTo>
                    <a:pt x="3083" y="5912"/>
                  </a:lnTo>
                  <a:lnTo>
                    <a:pt x="1500" y="8546"/>
                  </a:lnTo>
                  <a:lnTo>
                    <a:pt x="85" y="10927"/>
                  </a:lnTo>
                  <a:lnTo>
                    <a:pt x="85" y="10927"/>
                  </a:lnTo>
                  <a:lnTo>
                    <a:pt x="43" y="11011"/>
                  </a:lnTo>
                  <a:lnTo>
                    <a:pt x="15" y="11082"/>
                  </a:lnTo>
                  <a:lnTo>
                    <a:pt x="1" y="11166"/>
                  </a:lnTo>
                  <a:lnTo>
                    <a:pt x="1" y="11236"/>
                  </a:lnTo>
                  <a:lnTo>
                    <a:pt x="1" y="11236"/>
                  </a:lnTo>
                  <a:lnTo>
                    <a:pt x="1" y="11320"/>
                  </a:lnTo>
                  <a:lnTo>
                    <a:pt x="15" y="11390"/>
                  </a:lnTo>
                  <a:lnTo>
                    <a:pt x="43" y="11474"/>
                  </a:lnTo>
                  <a:lnTo>
                    <a:pt x="71" y="11544"/>
                  </a:lnTo>
                  <a:lnTo>
                    <a:pt x="127" y="11600"/>
                  </a:lnTo>
                  <a:lnTo>
                    <a:pt x="169" y="11670"/>
                  </a:lnTo>
                  <a:lnTo>
                    <a:pt x="225" y="11726"/>
                  </a:lnTo>
                  <a:lnTo>
                    <a:pt x="295" y="11768"/>
                  </a:lnTo>
                  <a:lnTo>
                    <a:pt x="295" y="11768"/>
                  </a:lnTo>
                  <a:lnTo>
                    <a:pt x="379" y="11796"/>
                  </a:lnTo>
                  <a:lnTo>
                    <a:pt x="449" y="11824"/>
                  </a:lnTo>
                  <a:lnTo>
                    <a:pt x="533" y="11852"/>
                  </a:lnTo>
                  <a:lnTo>
                    <a:pt x="617" y="11852"/>
                  </a:lnTo>
                  <a:lnTo>
                    <a:pt x="617" y="11852"/>
                  </a:lnTo>
                  <a:lnTo>
                    <a:pt x="687" y="11852"/>
                  </a:lnTo>
                  <a:lnTo>
                    <a:pt x="771" y="11824"/>
                  </a:lnTo>
                  <a:lnTo>
                    <a:pt x="841" y="11810"/>
                  </a:lnTo>
                  <a:lnTo>
                    <a:pt x="911" y="11768"/>
                  </a:lnTo>
                  <a:lnTo>
                    <a:pt x="981" y="11726"/>
                  </a:lnTo>
                  <a:lnTo>
                    <a:pt x="1037" y="11684"/>
                  </a:lnTo>
                  <a:lnTo>
                    <a:pt x="1094" y="11614"/>
                  </a:lnTo>
                  <a:lnTo>
                    <a:pt x="1136" y="11558"/>
                  </a:lnTo>
                  <a:lnTo>
                    <a:pt x="1136" y="11558"/>
                  </a:lnTo>
                  <a:lnTo>
                    <a:pt x="2536" y="9176"/>
                  </a:lnTo>
                  <a:lnTo>
                    <a:pt x="4133" y="6557"/>
                  </a:lnTo>
                  <a:lnTo>
                    <a:pt x="4974" y="5184"/>
                  </a:lnTo>
                  <a:lnTo>
                    <a:pt x="5843" y="3783"/>
                  </a:lnTo>
                  <a:lnTo>
                    <a:pt x="6739" y="2368"/>
                  </a:lnTo>
                  <a:lnTo>
                    <a:pt x="7650" y="953"/>
                  </a:lnTo>
                  <a:lnTo>
                    <a:pt x="7650" y="953"/>
                  </a:lnTo>
                  <a:lnTo>
                    <a:pt x="7650" y="953"/>
                  </a:lnTo>
                  <a:lnTo>
                    <a:pt x="7692" y="869"/>
                  </a:lnTo>
                  <a:lnTo>
                    <a:pt x="7720" y="785"/>
                  </a:lnTo>
                  <a:lnTo>
                    <a:pt x="7734" y="701"/>
                  </a:lnTo>
                  <a:lnTo>
                    <a:pt x="7748" y="617"/>
                  </a:lnTo>
                  <a:lnTo>
                    <a:pt x="7748" y="617"/>
                  </a:lnTo>
                  <a:lnTo>
                    <a:pt x="7748" y="547"/>
                  </a:lnTo>
                  <a:lnTo>
                    <a:pt x="7734" y="477"/>
                  </a:lnTo>
                  <a:lnTo>
                    <a:pt x="7706" y="392"/>
                  </a:lnTo>
                  <a:lnTo>
                    <a:pt x="7678" y="336"/>
                  </a:lnTo>
                  <a:lnTo>
                    <a:pt x="7636" y="266"/>
                  </a:lnTo>
                  <a:lnTo>
                    <a:pt x="7594" y="210"/>
                  </a:lnTo>
                  <a:lnTo>
                    <a:pt x="7538" y="154"/>
                  </a:lnTo>
                  <a:lnTo>
                    <a:pt x="7468" y="112"/>
                  </a:lnTo>
                  <a:lnTo>
                    <a:pt x="7468" y="112"/>
                  </a:lnTo>
                  <a:lnTo>
                    <a:pt x="7384" y="56"/>
                  </a:lnTo>
                  <a:lnTo>
                    <a:pt x="7314" y="28"/>
                  </a:lnTo>
                  <a:lnTo>
                    <a:pt x="7230" y="14"/>
                  </a:lnTo>
                  <a:lnTo>
                    <a:pt x="71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3760425" y="3826225"/>
              <a:ext cx="77775" cy="110700"/>
            </a:xfrm>
            <a:custGeom>
              <a:rect b="b" l="l" r="r" t="t"/>
              <a:pathLst>
                <a:path extrusionOk="0" h="4428" w="3111">
                  <a:moveTo>
                    <a:pt x="2494" y="1"/>
                  </a:moveTo>
                  <a:lnTo>
                    <a:pt x="2424" y="15"/>
                  </a:lnTo>
                  <a:lnTo>
                    <a:pt x="2340" y="29"/>
                  </a:lnTo>
                  <a:lnTo>
                    <a:pt x="2270" y="43"/>
                  </a:lnTo>
                  <a:lnTo>
                    <a:pt x="2200" y="85"/>
                  </a:lnTo>
                  <a:lnTo>
                    <a:pt x="2130" y="127"/>
                  </a:lnTo>
                  <a:lnTo>
                    <a:pt x="2074" y="183"/>
                  </a:lnTo>
                  <a:lnTo>
                    <a:pt x="2018" y="239"/>
                  </a:lnTo>
                  <a:lnTo>
                    <a:pt x="1976" y="309"/>
                  </a:lnTo>
                  <a:lnTo>
                    <a:pt x="98" y="3503"/>
                  </a:lnTo>
                  <a:lnTo>
                    <a:pt x="56" y="3587"/>
                  </a:lnTo>
                  <a:lnTo>
                    <a:pt x="28" y="3657"/>
                  </a:lnTo>
                  <a:lnTo>
                    <a:pt x="14" y="3741"/>
                  </a:lnTo>
                  <a:lnTo>
                    <a:pt x="0" y="3825"/>
                  </a:lnTo>
                  <a:lnTo>
                    <a:pt x="14" y="3895"/>
                  </a:lnTo>
                  <a:lnTo>
                    <a:pt x="28" y="3979"/>
                  </a:lnTo>
                  <a:lnTo>
                    <a:pt x="56" y="4049"/>
                  </a:lnTo>
                  <a:lnTo>
                    <a:pt x="84" y="4119"/>
                  </a:lnTo>
                  <a:lnTo>
                    <a:pt x="126" y="4189"/>
                  </a:lnTo>
                  <a:lnTo>
                    <a:pt x="182" y="4245"/>
                  </a:lnTo>
                  <a:lnTo>
                    <a:pt x="238" y="4301"/>
                  </a:lnTo>
                  <a:lnTo>
                    <a:pt x="308" y="4343"/>
                  </a:lnTo>
                  <a:lnTo>
                    <a:pt x="378" y="4385"/>
                  </a:lnTo>
                  <a:lnTo>
                    <a:pt x="463" y="4413"/>
                  </a:lnTo>
                  <a:lnTo>
                    <a:pt x="533" y="4427"/>
                  </a:lnTo>
                  <a:lnTo>
                    <a:pt x="701" y="4427"/>
                  </a:lnTo>
                  <a:lnTo>
                    <a:pt x="771" y="4413"/>
                  </a:lnTo>
                  <a:lnTo>
                    <a:pt x="855" y="4385"/>
                  </a:lnTo>
                  <a:lnTo>
                    <a:pt x="925" y="4343"/>
                  </a:lnTo>
                  <a:lnTo>
                    <a:pt x="981" y="4301"/>
                  </a:lnTo>
                  <a:lnTo>
                    <a:pt x="1037" y="4259"/>
                  </a:lnTo>
                  <a:lnTo>
                    <a:pt x="1093" y="4203"/>
                  </a:lnTo>
                  <a:lnTo>
                    <a:pt x="1135" y="4133"/>
                  </a:lnTo>
                  <a:lnTo>
                    <a:pt x="3026" y="925"/>
                  </a:lnTo>
                  <a:lnTo>
                    <a:pt x="3054" y="841"/>
                  </a:lnTo>
                  <a:lnTo>
                    <a:pt x="3082" y="771"/>
                  </a:lnTo>
                  <a:lnTo>
                    <a:pt x="3096" y="687"/>
                  </a:lnTo>
                  <a:lnTo>
                    <a:pt x="3110" y="617"/>
                  </a:lnTo>
                  <a:lnTo>
                    <a:pt x="3096" y="533"/>
                  </a:lnTo>
                  <a:lnTo>
                    <a:pt x="3082" y="463"/>
                  </a:lnTo>
                  <a:lnTo>
                    <a:pt x="3054" y="379"/>
                  </a:lnTo>
                  <a:lnTo>
                    <a:pt x="3026" y="309"/>
                  </a:lnTo>
                  <a:lnTo>
                    <a:pt x="2984" y="253"/>
                  </a:lnTo>
                  <a:lnTo>
                    <a:pt x="2928" y="183"/>
                  </a:lnTo>
                  <a:lnTo>
                    <a:pt x="2872" y="127"/>
                  </a:lnTo>
                  <a:lnTo>
                    <a:pt x="2802" y="85"/>
                  </a:lnTo>
                  <a:lnTo>
                    <a:pt x="2732" y="57"/>
                  </a:lnTo>
                  <a:lnTo>
                    <a:pt x="2648" y="29"/>
                  </a:lnTo>
                  <a:lnTo>
                    <a:pt x="2578" y="15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3760425" y="3826225"/>
              <a:ext cx="77775" cy="110700"/>
            </a:xfrm>
            <a:custGeom>
              <a:rect b="b" l="l" r="r" t="t"/>
              <a:pathLst>
                <a:path extrusionOk="0" fill="none" h="4428" w="3111">
                  <a:moveTo>
                    <a:pt x="2494" y="1"/>
                  </a:moveTo>
                  <a:lnTo>
                    <a:pt x="2494" y="1"/>
                  </a:lnTo>
                  <a:lnTo>
                    <a:pt x="2424" y="15"/>
                  </a:lnTo>
                  <a:lnTo>
                    <a:pt x="2340" y="29"/>
                  </a:lnTo>
                  <a:lnTo>
                    <a:pt x="2270" y="43"/>
                  </a:lnTo>
                  <a:lnTo>
                    <a:pt x="2200" y="85"/>
                  </a:lnTo>
                  <a:lnTo>
                    <a:pt x="2130" y="127"/>
                  </a:lnTo>
                  <a:lnTo>
                    <a:pt x="2074" y="183"/>
                  </a:lnTo>
                  <a:lnTo>
                    <a:pt x="2018" y="239"/>
                  </a:lnTo>
                  <a:lnTo>
                    <a:pt x="1976" y="309"/>
                  </a:lnTo>
                  <a:lnTo>
                    <a:pt x="98" y="3503"/>
                  </a:lnTo>
                  <a:lnTo>
                    <a:pt x="98" y="3503"/>
                  </a:lnTo>
                  <a:lnTo>
                    <a:pt x="56" y="3587"/>
                  </a:lnTo>
                  <a:lnTo>
                    <a:pt x="28" y="3657"/>
                  </a:lnTo>
                  <a:lnTo>
                    <a:pt x="14" y="3741"/>
                  </a:lnTo>
                  <a:lnTo>
                    <a:pt x="0" y="3825"/>
                  </a:lnTo>
                  <a:lnTo>
                    <a:pt x="0" y="3825"/>
                  </a:lnTo>
                  <a:lnTo>
                    <a:pt x="14" y="3895"/>
                  </a:lnTo>
                  <a:lnTo>
                    <a:pt x="28" y="3979"/>
                  </a:lnTo>
                  <a:lnTo>
                    <a:pt x="56" y="4049"/>
                  </a:lnTo>
                  <a:lnTo>
                    <a:pt x="84" y="4119"/>
                  </a:lnTo>
                  <a:lnTo>
                    <a:pt x="126" y="4189"/>
                  </a:lnTo>
                  <a:lnTo>
                    <a:pt x="182" y="4245"/>
                  </a:lnTo>
                  <a:lnTo>
                    <a:pt x="238" y="4301"/>
                  </a:lnTo>
                  <a:lnTo>
                    <a:pt x="308" y="4343"/>
                  </a:lnTo>
                  <a:lnTo>
                    <a:pt x="308" y="4343"/>
                  </a:lnTo>
                  <a:lnTo>
                    <a:pt x="378" y="4385"/>
                  </a:lnTo>
                  <a:lnTo>
                    <a:pt x="463" y="4413"/>
                  </a:lnTo>
                  <a:lnTo>
                    <a:pt x="533" y="4427"/>
                  </a:lnTo>
                  <a:lnTo>
                    <a:pt x="617" y="4427"/>
                  </a:lnTo>
                  <a:lnTo>
                    <a:pt x="617" y="4427"/>
                  </a:lnTo>
                  <a:lnTo>
                    <a:pt x="701" y="4427"/>
                  </a:lnTo>
                  <a:lnTo>
                    <a:pt x="771" y="4413"/>
                  </a:lnTo>
                  <a:lnTo>
                    <a:pt x="855" y="4385"/>
                  </a:lnTo>
                  <a:lnTo>
                    <a:pt x="925" y="4343"/>
                  </a:lnTo>
                  <a:lnTo>
                    <a:pt x="981" y="4301"/>
                  </a:lnTo>
                  <a:lnTo>
                    <a:pt x="1037" y="4259"/>
                  </a:lnTo>
                  <a:lnTo>
                    <a:pt x="1093" y="4203"/>
                  </a:lnTo>
                  <a:lnTo>
                    <a:pt x="1135" y="4133"/>
                  </a:lnTo>
                  <a:lnTo>
                    <a:pt x="3026" y="925"/>
                  </a:lnTo>
                  <a:lnTo>
                    <a:pt x="3026" y="925"/>
                  </a:lnTo>
                  <a:lnTo>
                    <a:pt x="3026" y="925"/>
                  </a:lnTo>
                  <a:lnTo>
                    <a:pt x="3054" y="841"/>
                  </a:lnTo>
                  <a:lnTo>
                    <a:pt x="3082" y="771"/>
                  </a:lnTo>
                  <a:lnTo>
                    <a:pt x="3096" y="687"/>
                  </a:lnTo>
                  <a:lnTo>
                    <a:pt x="3110" y="617"/>
                  </a:lnTo>
                  <a:lnTo>
                    <a:pt x="3110" y="617"/>
                  </a:lnTo>
                  <a:lnTo>
                    <a:pt x="3096" y="533"/>
                  </a:lnTo>
                  <a:lnTo>
                    <a:pt x="3082" y="463"/>
                  </a:lnTo>
                  <a:lnTo>
                    <a:pt x="3054" y="379"/>
                  </a:lnTo>
                  <a:lnTo>
                    <a:pt x="3026" y="309"/>
                  </a:lnTo>
                  <a:lnTo>
                    <a:pt x="2984" y="253"/>
                  </a:lnTo>
                  <a:lnTo>
                    <a:pt x="2928" y="183"/>
                  </a:lnTo>
                  <a:lnTo>
                    <a:pt x="2872" y="127"/>
                  </a:lnTo>
                  <a:lnTo>
                    <a:pt x="2802" y="85"/>
                  </a:lnTo>
                  <a:lnTo>
                    <a:pt x="2802" y="85"/>
                  </a:lnTo>
                  <a:lnTo>
                    <a:pt x="2732" y="57"/>
                  </a:lnTo>
                  <a:lnTo>
                    <a:pt x="2648" y="29"/>
                  </a:lnTo>
                  <a:lnTo>
                    <a:pt x="2578" y="15"/>
                  </a:lnTo>
                  <a:lnTo>
                    <a:pt x="24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h="3629" w="2705">
                  <a:moveTo>
                    <a:pt x="2088" y="0"/>
                  </a:moveTo>
                  <a:lnTo>
                    <a:pt x="1948" y="28"/>
                  </a:lnTo>
                  <a:lnTo>
                    <a:pt x="1822" y="70"/>
                  </a:lnTo>
                  <a:lnTo>
                    <a:pt x="1752" y="112"/>
                  </a:lnTo>
                  <a:lnTo>
                    <a:pt x="1696" y="154"/>
                  </a:lnTo>
                  <a:lnTo>
                    <a:pt x="1640" y="196"/>
                  </a:lnTo>
                  <a:lnTo>
                    <a:pt x="1598" y="252"/>
                  </a:lnTo>
                  <a:lnTo>
                    <a:pt x="99" y="2704"/>
                  </a:lnTo>
                  <a:lnTo>
                    <a:pt x="57" y="2774"/>
                  </a:lnTo>
                  <a:lnTo>
                    <a:pt x="29" y="2858"/>
                  </a:lnTo>
                  <a:lnTo>
                    <a:pt x="15" y="2942"/>
                  </a:lnTo>
                  <a:lnTo>
                    <a:pt x="1" y="3012"/>
                  </a:lnTo>
                  <a:lnTo>
                    <a:pt x="15" y="3096"/>
                  </a:lnTo>
                  <a:lnTo>
                    <a:pt x="29" y="3166"/>
                  </a:lnTo>
                  <a:lnTo>
                    <a:pt x="43" y="3236"/>
                  </a:lnTo>
                  <a:lnTo>
                    <a:pt x="85" y="3306"/>
                  </a:lnTo>
                  <a:lnTo>
                    <a:pt x="127" y="3376"/>
                  </a:lnTo>
                  <a:lnTo>
                    <a:pt x="169" y="3432"/>
                  </a:lnTo>
                  <a:lnTo>
                    <a:pt x="225" y="3488"/>
                  </a:lnTo>
                  <a:lnTo>
                    <a:pt x="295" y="3544"/>
                  </a:lnTo>
                  <a:lnTo>
                    <a:pt x="365" y="3572"/>
                  </a:lnTo>
                  <a:lnTo>
                    <a:pt x="449" y="3600"/>
                  </a:lnTo>
                  <a:lnTo>
                    <a:pt x="533" y="3628"/>
                  </a:lnTo>
                  <a:lnTo>
                    <a:pt x="687" y="3628"/>
                  </a:lnTo>
                  <a:lnTo>
                    <a:pt x="771" y="3614"/>
                  </a:lnTo>
                  <a:lnTo>
                    <a:pt x="841" y="3586"/>
                  </a:lnTo>
                  <a:lnTo>
                    <a:pt x="911" y="3558"/>
                  </a:lnTo>
                  <a:lnTo>
                    <a:pt x="981" y="3516"/>
                  </a:lnTo>
                  <a:lnTo>
                    <a:pt x="1038" y="3460"/>
                  </a:lnTo>
                  <a:lnTo>
                    <a:pt x="1094" y="3404"/>
                  </a:lnTo>
                  <a:lnTo>
                    <a:pt x="1136" y="3334"/>
                  </a:lnTo>
                  <a:lnTo>
                    <a:pt x="1892" y="2101"/>
                  </a:lnTo>
                  <a:lnTo>
                    <a:pt x="2649" y="869"/>
                  </a:lnTo>
                  <a:lnTo>
                    <a:pt x="2691" y="742"/>
                  </a:lnTo>
                  <a:lnTo>
                    <a:pt x="2705" y="616"/>
                  </a:lnTo>
                  <a:lnTo>
                    <a:pt x="2677" y="476"/>
                  </a:lnTo>
                  <a:lnTo>
                    <a:pt x="2635" y="336"/>
                  </a:lnTo>
                  <a:lnTo>
                    <a:pt x="2593" y="280"/>
                  </a:lnTo>
                  <a:lnTo>
                    <a:pt x="2551" y="224"/>
                  </a:lnTo>
                  <a:lnTo>
                    <a:pt x="2508" y="168"/>
                  </a:lnTo>
                  <a:lnTo>
                    <a:pt x="2452" y="126"/>
                  </a:lnTo>
                  <a:lnTo>
                    <a:pt x="2368" y="70"/>
                  </a:lnTo>
                  <a:lnTo>
                    <a:pt x="2270" y="28"/>
                  </a:lnTo>
                  <a:lnTo>
                    <a:pt x="2186" y="1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fill="none" h="3629" w="2705">
                  <a:moveTo>
                    <a:pt x="2088" y="0"/>
                  </a:moveTo>
                  <a:lnTo>
                    <a:pt x="2088" y="0"/>
                  </a:lnTo>
                  <a:lnTo>
                    <a:pt x="1948" y="28"/>
                  </a:lnTo>
                  <a:lnTo>
                    <a:pt x="1822" y="70"/>
                  </a:lnTo>
                  <a:lnTo>
                    <a:pt x="1752" y="112"/>
                  </a:lnTo>
                  <a:lnTo>
                    <a:pt x="1696" y="154"/>
                  </a:lnTo>
                  <a:lnTo>
                    <a:pt x="1640" y="196"/>
                  </a:lnTo>
                  <a:lnTo>
                    <a:pt x="1598" y="252"/>
                  </a:lnTo>
                  <a:lnTo>
                    <a:pt x="1598" y="252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57" y="2774"/>
                  </a:lnTo>
                  <a:lnTo>
                    <a:pt x="29" y="2858"/>
                  </a:lnTo>
                  <a:lnTo>
                    <a:pt x="15" y="2942"/>
                  </a:lnTo>
                  <a:lnTo>
                    <a:pt x="1" y="3012"/>
                  </a:lnTo>
                  <a:lnTo>
                    <a:pt x="1" y="3012"/>
                  </a:lnTo>
                  <a:lnTo>
                    <a:pt x="15" y="3096"/>
                  </a:lnTo>
                  <a:lnTo>
                    <a:pt x="29" y="3166"/>
                  </a:lnTo>
                  <a:lnTo>
                    <a:pt x="43" y="3236"/>
                  </a:lnTo>
                  <a:lnTo>
                    <a:pt x="85" y="3306"/>
                  </a:lnTo>
                  <a:lnTo>
                    <a:pt x="127" y="3376"/>
                  </a:lnTo>
                  <a:lnTo>
                    <a:pt x="169" y="3432"/>
                  </a:lnTo>
                  <a:lnTo>
                    <a:pt x="225" y="3488"/>
                  </a:lnTo>
                  <a:lnTo>
                    <a:pt x="295" y="3544"/>
                  </a:lnTo>
                  <a:lnTo>
                    <a:pt x="295" y="3544"/>
                  </a:lnTo>
                  <a:lnTo>
                    <a:pt x="365" y="3572"/>
                  </a:lnTo>
                  <a:lnTo>
                    <a:pt x="449" y="3600"/>
                  </a:lnTo>
                  <a:lnTo>
                    <a:pt x="533" y="3628"/>
                  </a:lnTo>
                  <a:lnTo>
                    <a:pt x="617" y="3628"/>
                  </a:lnTo>
                  <a:lnTo>
                    <a:pt x="617" y="3628"/>
                  </a:lnTo>
                  <a:lnTo>
                    <a:pt x="687" y="3628"/>
                  </a:lnTo>
                  <a:lnTo>
                    <a:pt x="771" y="3614"/>
                  </a:lnTo>
                  <a:lnTo>
                    <a:pt x="841" y="3586"/>
                  </a:lnTo>
                  <a:lnTo>
                    <a:pt x="911" y="3558"/>
                  </a:lnTo>
                  <a:lnTo>
                    <a:pt x="981" y="3516"/>
                  </a:lnTo>
                  <a:lnTo>
                    <a:pt x="1038" y="3460"/>
                  </a:lnTo>
                  <a:lnTo>
                    <a:pt x="1094" y="3404"/>
                  </a:lnTo>
                  <a:lnTo>
                    <a:pt x="1136" y="3334"/>
                  </a:lnTo>
                  <a:lnTo>
                    <a:pt x="1136" y="3334"/>
                  </a:lnTo>
                  <a:lnTo>
                    <a:pt x="1892" y="2101"/>
                  </a:lnTo>
                  <a:lnTo>
                    <a:pt x="2649" y="869"/>
                  </a:lnTo>
                  <a:lnTo>
                    <a:pt x="2649" y="869"/>
                  </a:lnTo>
                  <a:lnTo>
                    <a:pt x="2691" y="742"/>
                  </a:lnTo>
                  <a:lnTo>
                    <a:pt x="2705" y="616"/>
                  </a:lnTo>
                  <a:lnTo>
                    <a:pt x="2705" y="616"/>
                  </a:lnTo>
                  <a:lnTo>
                    <a:pt x="2677" y="476"/>
                  </a:lnTo>
                  <a:lnTo>
                    <a:pt x="2635" y="336"/>
                  </a:lnTo>
                  <a:lnTo>
                    <a:pt x="2593" y="280"/>
                  </a:lnTo>
                  <a:lnTo>
                    <a:pt x="2551" y="224"/>
                  </a:lnTo>
                  <a:lnTo>
                    <a:pt x="2508" y="168"/>
                  </a:lnTo>
                  <a:lnTo>
                    <a:pt x="2452" y="126"/>
                  </a:lnTo>
                  <a:lnTo>
                    <a:pt x="2452" y="126"/>
                  </a:lnTo>
                  <a:lnTo>
                    <a:pt x="2368" y="70"/>
                  </a:lnTo>
                  <a:lnTo>
                    <a:pt x="2270" y="28"/>
                  </a:lnTo>
                  <a:lnTo>
                    <a:pt x="2186" y="14"/>
                  </a:lnTo>
                  <a:lnTo>
                    <a:pt x="20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3" name="Google Shape;2143;p29"/>
          <p:cNvGrpSpPr/>
          <p:nvPr/>
        </p:nvGrpSpPr>
        <p:grpSpPr>
          <a:xfrm>
            <a:off x="2336376" y="1297797"/>
            <a:ext cx="6073788" cy="2547900"/>
            <a:chOff x="2378497" y="1481645"/>
            <a:chExt cx="6073788" cy="2547900"/>
          </a:xfrm>
        </p:grpSpPr>
        <p:sp>
          <p:nvSpPr>
            <p:cNvPr id="2144" name="Google Shape;2144;p29"/>
            <p:cNvSpPr/>
            <p:nvPr/>
          </p:nvSpPr>
          <p:spPr>
            <a:xfrm>
              <a:off x="2378785" y="1481645"/>
              <a:ext cx="6073500" cy="2547900"/>
            </a:xfrm>
            <a:prstGeom prst="roundRect">
              <a:avLst>
                <a:gd fmla="val 50000" name="adj"/>
              </a:avLst>
            </a:prstGeom>
            <a:solidFill>
              <a:srgbClr val="EAA221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2378497" y="1482202"/>
              <a:ext cx="920100" cy="91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i="0" sz="2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6" name="Google Shape;2146;p29"/>
            <p:cNvSpPr txBox="1"/>
            <p:nvPr/>
          </p:nvSpPr>
          <p:spPr>
            <a:xfrm>
              <a:off x="3154096" y="2335373"/>
              <a:ext cx="4521000" cy="8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</a:pPr>
              <a:r>
                <a:rPr b="1" lang="en" sz="4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Benchmarking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Benchmark &amp; Microbenchmark</a:t>
            </a:r>
            <a:endParaRPr/>
          </a:p>
        </p:txBody>
      </p:sp>
      <p:grpSp>
        <p:nvGrpSpPr>
          <p:cNvPr id="2152" name="Google Shape;2152;p30"/>
          <p:cNvGrpSpPr/>
          <p:nvPr/>
        </p:nvGrpSpPr>
        <p:grpSpPr>
          <a:xfrm>
            <a:off x="4408413" y="1353900"/>
            <a:ext cx="3713112" cy="1388075"/>
            <a:chOff x="4289188" y="1217650"/>
            <a:chExt cx="3713112" cy="1388075"/>
          </a:xfrm>
        </p:grpSpPr>
        <p:sp>
          <p:nvSpPr>
            <p:cNvPr id="2153" name="Google Shape;2153;p30"/>
            <p:cNvSpPr/>
            <p:nvPr/>
          </p:nvSpPr>
          <p:spPr>
            <a:xfrm>
              <a:off x="4289188" y="1217650"/>
              <a:ext cx="2142000" cy="358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Benchmark</a:t>
              </a:r>
              <a:endParaRPr b="1" i="0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4" name="Google Shape;2154;p30"/>
            <p:cNvSpPr txBox="1"/>
            <p:nvPr/>
          </p:nvSpPr>
          <p:spPr>
            <a:xfrm>
              <a:off x="4289200" y="1598325"/>
              <a:ext cx="3713100" cy="10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Typically refers to the process of comparing the performance, efficiency, or quality of a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whole system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against established standards or other entities.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5" name="Google Shape;2155;p30"/>
          <p:cNvGrpSpPr/>
          <p:nvPr/>
        </p:nvGrpSpPr>
        <p:grpSpPr>
          <a:xfrm>
            <a:off x="4408413" y="3074875"/>
            <a:ext cx="3713112" cy="1623475"/>
            <a:chOff x="4289188" y="2464075"/>
            <a:chExt cx="3713112" cy="1623475"/>
          </a:xfrm>
        </p:grpSpPr>
        <p:sp>
          <p:nvSpPr>
            <p:cNvPr id="2156" name="Google Shape;2156;p30"/>
            <p:cNvSpPr/>
            <p:nvPr/>
          </p:nvSpPr>
          <p:spPr>
            <a:xfrm>
              <a:off x="4289188" y="2464075"/>
              <a:ext cx="2142000" cy="358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Microbenchmark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7" name="Google Shape;2157;p30"/>
            <p:cNvSpPr txBox="1"/>
            <p:nvPr/>
          </p:nvSpPr>
          <p:spPr>
            <a:xfrm>
              <a:off x="4289200" y="2844650"/>
              <a:ext cx="3713100" cy="12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Focuses on the performance measurement of small,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specific units of code or functions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within a larger system. It is particularly useful during the development and optimization phase.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8" name="Google Shape;2158;p30"/>
          <p:cNvGrpSpPr/>
          <p:nvPr/>
        </p:nvGrpSpPr>
        <p:grpSpPr>
          <a:xfrm>
            <a:off x="462448" y="1532321"/>
            <a:ext cx="3713003" cy="3166036"/>
            <a:chOff x="2442253" y="1100048"/>
            <a:chExt cx="4259497" cy="3632025"/>
          </a:xfrm>
        </p:grpSpPr>
        <p:sp>
          <p:nvSpPr>
            <p:cNvPr id="2159" name="Google Shape;2159;p30"/>
            <p:cNvSpPr/>
            <p:nvPr/>
          </p:nvSpPr>
          <p:spPr>
            <a:xfrm>
              <a:off x="2442253" y="4483577"/>
              <a:ext cx="4259497" cy="248496"/>
            </a:xfrm>
            <a:custGeom>
              <a:rect b="b" l="l" r="r" t="t"/>
              <a:pathLst>
                <a:path extrusionOk="0" h="14337" w="245752">
                  <a:moveTo>
                    <a:pt x="116535" y="0"/>
                  </a:moveTo>
                  <a:lnTo>
                    <a:pt x="110315" y="27"/>
                  </a:lnTo>
                  <a:lnTo>
                    <a:pt x="104148" y="80"/>
                  </a:lnTo>
                  <a:lnTo>
                    <a:pt x="98114" y="134"/>
                  </a:lnTo>
                  <a:lnTo>
                    <a:pt x="92160" y="214"/>
                  </a:lnTo>
                  <a:lnTo>
                    <a:pt x="86340" y="321"/>
                  </a:lnTo>
                  <a:lnTo>
                    <a:pt x="80627" y="428"/>
                  </a:lnTo>
                  <a:lnTo>
                    <a:pt x="75047" y="561"/>
                  </a:lnTo>
                  <a:lnTo>
                    <a:pt x="69601" y="694"/>
                  </a:lnTo>
                  <a:lnTo>
                    <a:pt x="64315" y="855"/>
                  </a:lnTo>
                  <a:lnTo>
                    <a:pt x="59162" y="1042"/>
                  </a:lnTo>
                  <a:lnTo>
                    <a:pt x="54170" y="1228"/>
                  </a:lnTo>
                  <a:lnTo>
                    <a:pt x="49364" y="1415"/>
                  </a:lnTo>
                  <a:lnTo>
                    <a:pt x="44719" y="1629"/>
                  </a:lnTo>
                  <a:lnTo>
                    <a:pt x="40260" y="1869"/>
                  </a:lnTo>
                  <a:lnTo>
                    <a:pt x="35988" y="2109"/>
                  </a:lnTo>
                  <a:lnTo>
                    <a:pt x="31904" y="2350"/>
                  </a:lnTo>
                  <a:lnTo>
                    <a:pt x="28059" y="2617"/>
                  </a:lnTo>
                  <a:lnTo>
                    <a:pt x="24402" y="2884"/>
                  </a:lnTo>
                  <a:lnTo>
                    <a:pt x="20984" y="3151"/>
                  </a:lnTo>
                  <a:lnTo>
                    <a:pt x="17781" y="3444"/>
                  </a:lnTo>
                  <a:lnTo>
                    <a:pt x="14817" y="3738"/>
                  </a:lnTo>
                  <a:lnTo>
                    <a:pt x="12121" y="4058"/>
                  </a:lnTo>
                  <a:lnTo>
                    <a:pt x="9665" y="4379"/>
                  </a:lnTo>
                  <a:lnTo>
                    <a:pt x="7449" y="4699"/>
                  </a:lnTo>
                  <a:lnTo>
                    <a:pt x="5526" y="5046"/>
                  </a:lnTo>
                  <a:lnTo>
                    <a:pt x="3871" y="5367"/>
                  </a:lnTo>
                  <a:lnTo>
                    <a:pt x="3150" y="5553"/>
                  </a:lnTo>
                  <a:lnTo>
                    <a:pt x="2483" y="5714"/>
                  </a:lnTo>
                  <a:lnTo>
                    <a:pt x="1922" y="5901"/>
                  </a:lnTo>
                  <a:lnTo>
                    <a:pt x="1415" y="6087"/>
                  </a:lnTo>
                  <a:lnTo>
                    <a:pt x="988" y="6248"/>
                  </a:lnTo>
                  <a:lnTo>
                    <a:pt x="641" y="6434"/>
                  </a:lnTo>
                  <a:lnTo>
                    <a:pt x="347" y="6621"/>
                  </a:lnTo>
                  <a:lnTo>
                    <a:pt x="160" y="6808"/>
                  </a:lnTo>
                  <a:lnTo>
                    <a:pt x="80" y="6888"/>
                  </a:lnTo>
                  <a:lnTo>
                    <a:pt x="27" y="6995"/>
                  </a:lnTo>
                  <a:lnTo>
                    <a:pt x="0" y="7075"/>
                  </a:lnTo>
                  <a:lnTo>
                    <a:pt x="0" y="7182"/>
                  </a:lnTo>
                  <a:lnTo>
                    <a:pt x="0" y="7262"/>
                  </a:lnTo>
                  <a:lnTo>
                    <a:pt x="27" y="7342"/>
                  </a:lnTo>
                  <a:lnTo>
                    <a:pt x="80" y="7449"/>
                  </a:lnTo>
                  <a:lnTo>
                    <a:pt x="160" y="7529"/>
                  </a:lnTo>
                  <a:lnTo>
                    <a:pt x="347" y="7716"/>
                  </a:lnTo>
                  <a:lnTo>
                    <a:pt x="641" y="7903"/>
                  </a:lnTo>
                  <a:lnTo>
                    <a:pt x="988" y="8090"/>
                  </a:lnTo>
                  <a:lnTo>
                    <a:pt x="1415" y="8250"/>
                  </a:lnTo>
                  <a:lnTo>
                    <a:pt x="1922" y="8437"/>
                  </a:lnTo>
                  <a:lnTo>
                    <a:pt x="2483" y="8624"/>
                  </a:lnTo>
                  <a:lnTo>
                    <a:pt x="3150" y="8784"/>
                  </a:lnTo>
                  <a:lnTo>
                    <a:pt x="3871" y="8971"/>
                  </a:lnTo>
                  <a:lnTo>
                    <a:pt x="5526" y="9291"/>
                  </a:lnTo>
                  <a:lnTo>
                    <a:pt x="7449" y="9638"/>
                  </a:lnTo>
                  <a:lnTo>
                    <a:pt x="9665" y="9959"/>
                  </a:lnTo>
                  <a:lnTo>
                    <a:pt x="12121" y="10279"/>
                  </a:lnTo>
                  <a:lnTo>
                    <a:pt x="14817" y="10599"/>
                  </a:lnTo>
                  <a:lnTo>
                    <a:pt x="17781" y="10893"/>
                  </a:lnTo>
                  <a:lnTo>
                    <a:pt x="20984" y="11187"/>
                  </a:lnTo>
                  <a:lnTo>
                    <a:pt x="24402" y="11454"/>
                  </a:lnTo>
                  <a:lnTo>
                    <a:pt x="28059" y="11721"/>
                  </a:lnTo>
                  <a:lnTo>
                    <a:pt x="31904" y="11988"/>
                  </a:lnTo>
                  <a:lnTo>
                    <a:pt x="35988" y="12255"/>
                  </a:lnTo>
                  <a:lnTo>
                    <a:pt x="40260" y="12468"/>
                  </a:lnTo>
                  <a:lnTo>
                    <a:pt x="44719" y="12708"/>
                  </a:lnTo>
                  <a:lnTo>
                    <a:pt x="49364" y="12922"/>
                  </a:lnTo>
                  <a:lnTo>
                    <a:pt x="54170" y="13109"/>
                  </a:lnTo>
                  <a:lnTo>
                    <a:pt x="59162" y="13296"/>
                  </a:lnTo>
                  <a:lnTo>
                    <a:pt x="64315" y="13483"/>
                  </a:lnTo>
                  <a:lnTo>
                    <a:pt x="69601" y="13643"/>
                  </a:lnTo>
                  <a:lnTo>
                    <a:pt x="75047" y="13776"/>
                  </a:lnTo>
                  <a:lnTo>
                    <a:pt x="80627" y="13910"/>
                  </a:lnTo>
                  <a:lnTo>
                    <a:pt x="86340" y="14017"/>
                  </a:lnTo>
                  <a:lnTo>
                    <a:pt x="92160" y="14123"/>
                  </a:lnTo>
                  <a:lnTo>
                    <a:pt x="98114" y="14204"/>
                  </a:lnTo>
                  <a:lnTo>
                    <a:pt x="104148" y="14257"/>
                  </a:lnTo>
                  <a:lnTo>
                    <a:pt x="110315" y="14310"/>
                  </a:lnTo>
                  <a:lnTo>
                    <a:pt x="116535" y="14337"/>
                  </a:lnTo>
                  <a:lnTo>
                    <a:pt x="129190" y="14337"/>
                  </a:lnTo>
                  <a:lnTo>
                    <a:pt x="135437" y="14310"/>
                  </a:lnTo>
                  <a:lnTo>
                    <a:pt x="141578" y="14257"/>
                  </a:lnTo>
                  <a:lnTo>
                    <a:pt x="147638" y="14204"/>
                  </a:lnTo>
                  <a:lnTo>
                    <a:pt x="153592" y="14123"/>
                  </a:lnTo>
                  <a:lnTo>
                    <a:pt x="159412" y="14017"/>
                  </a:lnTo>
                  <a:lnTo>
                    <a:pt x="165125" y="13910"/>
                  </a:lnTo>
                  <a:lnTo>
                    <a:pt x="170705" y="13776"/>
                  </a:lnTo>
                  <a:lnTo>
                    <a:pt x="176151" y="13643"/>
                  </a:lnTo>
                  <a:lnTo>
                    <a:pt x="181437" y="13483"/>
                  </a:lnTo>
                  <a:lnTo>
                    <a:pt x="186590" y="13296"/>
                  </a:lnTo>
                  <a:lnTo>
                    <a:pt x="191582" y="13109"/>
                  </a:lnTo>
                  <a:lnTo>
                    <a:pt x="196388" y="12922"/>
                  </a:lnTo>
                  <a:lnTo>
                    <a:pt x="201033" y="12708"/>
                  </a:lnTo>
                  <a:lnTo>
                    <a:pt x="205492" y="12468"/>
                  </a:lnTo>
                  <a:lnTo>
                    <a:pt x="209764" y="12255"/>
                  </a:lnTo>
                  <a:lnTo>
                    <a:pt x="213822" y="11988"/>
                  </a:lnTo>
                  <a:lnTo>
                    <a:pt x="217693" y="11721"/>
                  </a:lnTo>
                  <a:lnTo>
                    <a:pt x="221324" y="11454"/>
                  </a:lnTo>
                  <a:lnTo>
                    <a:pt x="224768" y="11187"/>
                  </a:lnTo>
                  <a:lnTo>
                    <a:pt x="227971" y="10893"/>
                  </a:lnTo>
                  <a:lnTo>
                    <a:pt x="230908" y="10599"/>
                  </a:lnTo>
                  <a:lnTo>
                    <a:pt x="233631" y="10279"/>
                  </a:lnTo>
                  <a:lnTo>
                    <a:pt x="236087" y="9959"/>
                  </a:lnTo>
                  <a:lnTo>
                    <a:pt x="238303" y="9638"/>
                  </a:lnTo>
                  <a:lnTo>
                    <a:pt x="240226" y="9291"/>
                  </a:lnTo>
                  <a:lnTo>
                    <a:pt x="241881" y="8971"/>
                  </a:lnTo>
                  <a:lnTo>
                    <a:pt x="242602" y="8784"/>
                  </a:lnTo>
                  <a:lnTo>
                    <a:pt x="243242" y="8624"/>
                  </a:lnTo>
                  <a:lnTo>
                    <a:pt x="243830" y="8437"/>
                  </a:lnTo>
                  <a:lnTo>
                    <a:pt x="244337" y="8250"/>
                  </a:lnTo>
                  <a:lnTo>
                    <a:pt x="244764" y="8090"/>
                  </a:lnTo>
                  <a:lnTo>
                    <a:pt x="245111" y="7903"/>
                  </a:lnTo>
                  <a:lnTo>
                    <a:pt x="245378" y="7716"/>
                  </a:lnTo>
                  <a:lnTo>
                    <a:pt x="245592" y="7529"/>
                  </a:lnTo>
                  <a:lnTo>
                    <a:pt x="245645" y="7449"/>
                  </a:lnTo>
                  <a:lnTo>
                    <a:pt x="245699" y="7342"/>
                  </a:lnTo>
                  <a:lnTo>
                    <a:pt x="245725" y="7262"/>
                  </a:lnTo>
                  <a:lnTo>
                    <a:pt x="245752" y="7182"/>
                  </a:lnTo>
                  <a:lnTo>
                    <a:pt x="245725" y="7075"/>
                  </a:lnTo>
                  <a:lnTo>
                    <a:pt x="245699" y="6995"/>
                  </a:lnTo>
                  <a:lnTo>
                    <a:pt x="245645" y="6888"/>
                  </a:lnTo>
                  <a:lnTo>
                    <a:pt x="245592" y="6808"/>
                  </a:lnTo>
                  <a:lnTo>
                    <a:pt x="245378" y="6621"/>
                  </a:lnTo>
                  <a:lnTo>
                    <a:pt x="245111" y="6434"/>
                  </a:lnTo>
                  <a:lnTo>
                    <a:pt x="244764" y="6248"/>
                  </a:lnTo>
                  <a:lnTo>
                    <a:pt x="244337" y="6087"/>
                  </a:lnTo>
                  <a:lnTo>
                    <a:pt x="243830" y="5901"/>
                  </a:lnTo>
                  <a:lnTo>
                    <a:pt x="243242" y="5714"/>
                  </a:lnTo>
                  <a:lnTo>
                    <a:pt x="242602" y="5553"/>
                  </a:lnTo>
                  <a:lnTo>
                    <a:pt x="241881" y="5367"/>
                  </a:lnTo>
                  <a:lnTo>
                    <a:pt x="240226" y="5046"/>
                  </a:lnTo>
                  <a:lnTo>
                    <a:pt x="238303" y="4699"/>
                  </a:lnTo>
                  <a:lnTo>
                    <a:pt x="236087" y="4379"/>
                  </a:lnTo>
                  <a:lnTo>
                    <a:pt x="233631" y="4058"/>
                  </a:lnTo>
                  <a:lnTo>
                    <a:pt x="230908" y="3738"/>
                  </a:lnTo>
                  <a:lnTo>
                    <a:pt x="227971" y="3444"/>
                  </a:lnTo>
                  <a:lnTo>
                    <a:pt x="224768" y="3151"/>
                  </a:lnTo>
                  <a:lnTo>
                    <a:pt x="221324" y="2884"/>
                  </a:lnTo>
                  <a:lnTo>
                    <a:pt x="217693" y="2617"/>
                  </a:lnTo>
                  <a:lnTo>
                    <a:pt x="213822" y="2350"/>
                  </a:lnTo>
                  <a:lnTo>
                    <a:pt x="209764" y="2109"/>
                  </a:lnTo>
                  <a:lnTo>
                    <a:pt x="205492" y="1869"/>
                  </a:lnTo>
                  <a:lnTo>
                    <a:pt x="201033" y="1629"/>
                  </a:lnTo>
                  <a:lnTo>
                    <a:pt x="196388" y="1415"/>
                  </a:lnTo>
                  <a:lnTo>
                    <a:pt x="191582" y="1228"/>
                  </a:lnTo>
                  <a:lnTo>
                    <a:pt x="186590" y="1042"/>
                  </a:lnTo>
                  <a:lnTo>
                    <a:pt x="181437" y="855"/>
                  </a:lnTo>
                  <a:lnTo>
                    <a:pt x="176151" y="694"/>
                  </a:lnTo>
                  <a:lnTo>
                    <a:pt x="170705" y="561"/>
                  </a:lnTo>
                  <a:lnTo>
                    <a:pt x="165125" y="428"/>
                  </a:lnTo>
                  <a:lnTo>
                    <a:pt x="159412" y="321"/>
                  </a:lnTo>
                  <a:lnTo>
                    <a:pt x="153592" y="214"/>
                  </a:lnTo>
                  <a:lnTo>
                    <a:pt x="147638" y="134"/>
                  </a:lnTo>
                  <a:lnTo>
                    <a:pt x="141578" y="80"/>
                  </a:lnTo>
                  <a:lnTo>
                    <a:pt x="135437" y="27"/>
                  </a:lnTo>
                  <a:lnTo>
                    <a:pt x="129190" y="0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4531963" y="4280440"/>
              <a:ext cx="149025" cy="226293"/>
            </a:xfrm>
            <a:custGeom>
              <a:rect b="b" l="l" r="r" t="t"/>
              <a:pathLst>
                <a:path extrusionOk="0" h="13056" w="8598">
                  <a:moveTo>
                    <a:pt x="2991" y="0"/>
                  </a:moveTo>
                  <a:lnTo>
                    <a:pt x="1" y="13002"/>
                  </a:lnTo>
                  <a:lnTo>
                    <a:pt x="5607" y="13055"/>
                  </a:lnTo>
                  <a:lnTo>
                    <a:pt x="8597" y="53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4531963" y="4280440"/>
              <a:ext cx="149025" cy="226293"/>
            </a:xfrm>
            <a:custGeom>
              <a:rect b="b" l="l" r="r" t="t"/>
              <a:pathLst>
                <a:path extrusionOk="0" fill="none" h="13056" w="8598">
                  <a:moveTo>
                    <a:pt x="1" y="13002"/>
                  </a:moveTo>
                  <a:lnTo>
                    <a:pt x="5607" y="13055"/>
                  </a:lnTo>
                  <a:lnTo>
                    <a:pt x="8597" y="53"/>
                  </a:lnTo>
                  <a:lnTo>
                    <a:pt x="2991" y="0"/>
                  </a:lnTo>
                  <a:lnTo>
                    <a:pt x="1" y="130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4490313" y="4494687"/>
              <a:ext cx="334587" cy="112921"/>
            </a:xfrm>
            <a:custGeom>
              <a:rect b="b" l="l" r="r" t="t"/>
              <a:pathLst>
                <a:path extrusionOk="0" h="6515" w="19304">
                  <a:moveTo>
                    <a:pt x="2030" y="0"/>
                  </a:moveTo>
                  <a:lnTo>
                    <a:pt x="1843" y="27"/>
                  </a:lnTo>
                  <a:lnTo>
                    <a:pt x="1710" y="107"/>
                  </a:lnTo>
                  <a:lnTo>
                    <a:pt x="1576" y="214"/>
                  </a:lnTo>
                  <a:lnTo>
                    <a:pt x="1523" y="374"/>
                  </a:lnTo>
                  <a:lnTo>
                    <a:pt x="28" y="5340"/>
                  </a:lnTo>
                  <a:lnTo>
                    <a:pt x="1" y="5500"/>
                  </a:lnTo>
                  <a:lnTo>
                    <a:pt x="1" y="5633"/>
                  </a:lnTo>
                  <a:lnTo>
                    <a:pt x="28" y="5793"/>
                  </a:lnTo>
                  <a:lnTo>
                    <a:pt x="54" y="5927"/>
                  </a:lnTo>
                  <a:lnTo>
                    <a:pt x="134" y="6060"/>
                  </a:lnTo>
                  <a:lnTo>
                    <a:pt x="241" y="6167"/>
                  </a:lnTo>
                  <a:lnTo>
                    <a:pt x="375" y="6247"/>
                  </a:lnTo>
                  <a:lnTo>
                    <a:pt x="508" y="6301"/>
                  </a:lnTo>
                  <a:lnTo>
                    <a:pt x="642" y="6354"/>
                  </a:lnTo>
                  <a:lnTo>
                    <a:pt x="775" y="6354"/>
                  </a:lnTo>
                  <a:lnTo>
                    <a:pt x="2591" y="6327"/>
                  </a:lnTo>
                  <a:lnTo>
                    <a:pt x="4673" y="6301"/>
                  </a:lnTo>
                  <a:lnTo>
                    <a:pt x="6835" y="6247"/>
                  </a:lnTo>
                  <a:lnTo>
                    <a:pt x="8998" y="6247"/>
                  </a:lnTo>
                  <a:lnTo>
                    <a:pt x="10119" y="6274"/>
                  </a:lnTo>
                  <a:lnTo>
                    <a:pt x="11054" y="6301"/>
                  </a:lnTo>
                  <a:lnTo>
                    <a:pt x="12656" y="6381"/>
                  </a:lnTo>
                  <a:lnTo>
                    <a:pt x="14391" y="6461"/>
                  </a:lnTo>
                  <a:lnTo>
                    <a:pt x="15459" y="6514"/>
                  </a:lnTo>
                  <a:lnTo>
                    <a:pt x="16740" y="6514"/>
                  </a:lnTo>
                  <a:lnTo>
                    <a:pt x="17167" y="6488"/>
                  </a:lnTo>
                  <a:lnTo>
                    <a:pt x="17541" y="6434"/>
                  </a:lnTo>
                  <a:lnTo>
                    <a:pt x="17888" y="6301"/>
                  </a:lnTo>
                  <a:lnTo>
                    <a:pt x="18182" y="6167"/>
                  </a:lnTo>
                  <a:lnTo>
                    <a:pt x="18449" y="5980"/>
                  </a:lnTo>
                  <a:lnTo>
                    <a:pt x="18689" y="5793"/>
                  </a:lnTo>
                  <a:lnTo>
                    <a:pt x="18876" y="5553"/>
                  </a:lnTo>
                  <a:lnTo>
                    <a:pt x="19036" y="5340"/>
                  </a:lnTo>
                  <a:lnTo>
                    <a:pt x="19170" y="5126"/>
                  </a:lnTo>
                  <a:lnTo>
                    <a:pt x="19250" y="4886"/>
                  </a:lnTo>
                  <a:lnTo>
                    <a:pt x="19303" y="4672"/>
                  </a:lnTo>
                  <a:lnTo>
                    <a:pt x="19303" y="4485"/>
                  </a:lnTo>
                  <a:lnTo>
                    <a:pt x="19250" y="4298"/>
                  </a:lnTo>
                  <a:lnTo>
                    <a:pt x="19196" y="4165"/>
                  </a:lnTo>
                  <a:lnTo>
                    <a:pt x="19063" y="4058"/>
                  </a:lnTo>
                  <a:lnTo>
                    <a:pt x="18903" y="3978"/>
                  </a:lnTo>
                  <a:lnTo>
                    <a:pt x="16126" y="3337"/>
                  </a:lnTo>
                  <a:lnTo>
                    <a:pt x="15005" y="3070"/>
                  </a:lnTo>
                  <a:lnTo>
                    <a:pt x="14471" y="2910"/>
                  </a:lnTo>
                  <a:lnTo>
                    <a:pt x="13937" y="2750"/>
                  </a:lnTo>
                  <a:lnTo>
                    <a:pt x="13430" y="2563"/>
                  </a:lnTo>
                  <a:lnTo>
                    <a:pt x="12949" y="2376"/>
                  </a:lnTo>
                  <a:lnTo>
                    <a:pt x="12415" y="2136"/>
                  </a:lnTo>
                  <a:lnTo>
                    <a:pt x="11908" y="1896"/>
                  </a:lnTo>
                  <a:lnTo>
                    <a:pt x="11347" y="1602"/>
                  </a:lnTo>
                  <a:lnTo>
                    <a:pt x="10787" y="1282"/>
                  </a:lnTo>
                  <a:lnTo>
                    <a:pt x="10173" y="908"/>
                  </a:lnTo>
                  <a:lnTo>
                    <a:pt x="9505" y="481"/>
                  </a:lnTo>
                  <a:lnTo>
                    <a:pt x="9212" y="294"/>
                  </a:lnTo>
                  <a:lnTo>
                    <a:pt x="8864" y="160"/>
                  </a:lnTo>
                  <a:lnTo>
                    <a:pt x="8517" y="80"/>
                  </a:lnTo>
                  <a:lnTo>
                    <a:pt x="8144" y="27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4654123" y="4353081"/>
              <a:ext cx="10659" cy="44441"/>
            </a:xfrm>
            <a:custGeom>
              <a:rect b="b" l="l" r="r" t="t"/>
              <a:pathLst>
                <a:path extrusionOk="0" h="2564" w="615">
                  <a:moveTo>
                    <a:pt x="615" y="1"/>
                  </a:moveTo>
                  <a:lnTo>
                    <a:pt x="1" y="2564"/>
                  </a:lnTo>
                  <a:lnTo>
                    <a:pt x="28" y="256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4654123" y="4353081"/>
              <a:ext cx="10659" cy="44441"/>
            </a:xfrm>
            <a:custGeom>
              <a:rect b="b" l="l" r="r" t="t"/>
              <a:pathLst>
                <a:path extrusionOk="0" fill="none" h="2564" w="615">
                  <a:moveTo>
                    <a:pt x="615" y="1"/>
                  </a:moveTo>
                  <a:lnTo>
                    <a:pt x="1" y="2564"/>
                  </a:lnTo>
                  <a:lnTo>
                    <a:pt x="28" y="2564"/>
                  </a:lnTo>
                  <a:lnTo>
                    <a:pt x="61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4556957" y="4346148"/>
              <a:ext cx="11578" cy="50906"/>
            </a:xfrm>
            <a:custGeom>
              <a:rect b="b" l="l" r="r" t="t"/>
              <a:pathLst>
                <a:path extrusionOk="0" fill="none" h="2937" w="668">
                  <a:moveTo>
                    <a:pt x="668" y="0"/>
                  </a:moveTo>
                  <a:lnTo>
                    <a:pt x="0" y="2937"/>
                  </a:lnTo>
                  <a:lnTo>
                    <a:pt x="0" y="2937"/>
                  </a:lnTo>
                  <a:lnTo>
                    <a:pt x="668" y="0"/>
                  </a:lnTo>
                  <a:lnTo>
                    <a:pt x="6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4556957" y="4346148"/>
              <a:ext cx="108761" cy="51374"/>
            </a:xfrm>
            <a:custGeom>
              <a:rect b="b" l="l" r="r" t="t"/>
              <a:pathLst>
                <a:path extrusionOk="0" h="2964" w="6275">
                  <a:moveTo>
                    <a:pt x="668" y="0"/>
                  </a:moveTo>
                  <a:lnTo>
                    <a:pt x="0" y="2937"/>
                  </a:lnTo>
                  <a:lnTo>
                    <a:pt x="5607" y="2964"/>
                  </a:lnTo>
                  <a:lnTo>
                    <a:pt x="6221" y="401"/>
                  </a:lnTo>
                  <a:lnTo>
                    <a:pt x="6274" y="10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CC6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4556957" y="4346148"/>
              <a:ext cx="108761" cy="51374"/>
            </a:xfrm>
            <a:custGeom>
              <a:rect b="b" l="l" r="r" t="t"/>
              <a:pathLst>
                <a:path extrusionOk="0" fill="none" h="2964" w="6275">
                  <a:moveTo>
                    <a:pt x="668" y="0"/>
                  </a:moveTo>
                  <a:lnTo>
                    <a:pt x="0" y="2937"/>
                  </a:lnTo>
                  <a:lnTo>
                    <a:pt x="5607" y="2964"/>
                  </a:lnTo>
                  <a:lnTo>
                    <a:pt x="6221" y="401"/>
                  </a:lnTo>
                  <a:lnTo>
                    <a:pt x="6274" y="107"/>
                  </a:lnTo>
                  <a:lnTo>
                    <a:pt x="6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4970649" y="1844115"/>
              <a:ext cx="384088" cy="587693"/>
            </a:xfrm>
            <a:custGeom>
              <a:rect b="b" l="l" r="r" t="t"/>
              <a:pathLst>
                <a:path extrusionOk="0" h="33907" w="22160">
                  <a:moveTo>
                    <a:pt x="8677" y="1"/>
                  </a:moveTo>
                  <a:lnTo>
                    <a:pt x="0" y="54"/>
                  </a:lnTo>
                  <a:lnTo>
                    <a:pt x="0" y="1443"/>
                  </a:lnTo>
                  <a:lnTo>
                    <a:pt x="27" y="2831"/>
                  </a:lnTo>
                  <a:lnTo>
                    <a:pt x="107" y="5554"/>
                  </a:lnTo>
                  <a:lnTo>
                    <a:pt x="160" y="6916"/>
                  </a:lnTo>
                  <a:lnTo>
                    <a:pt x="240" y="8277"/>
                  </a:lnTo>
                  <a:lnTo>
                    <a:pt x="401" y="11000"/>
                  </a:lnTo>
                  <a:lnTo>
                    <a:pt x="667" y="13750"/>
                  </a:lnTo>
                  <a:lnTo>
                    <a:pt x="961" y="16473"/>
                  </a:lnTo>
                  <a:lnTo>
                    <a:pt x="1121" y="17862"/>
                  </a:lnTo>
                  <a:lnTo>
                    <a:pt x="1335" y="19223"/>
                  </a:lnTo>
                  <a:lnTo>
                    <a:pt x="1549" y="20585"/>
                  </a:lnTo>
                  <a:lnTo>
                    <a:pt x="1789" y="21973"/>
                  </a:lnTo>
                  <a:lnTo>
                    <a:pt x="2056" y="23361"/>
                  </a:lnTo>
                  <a:lnTo>
                    <a:pt x="2349" y="24750"/>
                  </a:lnTo>
                  <a:lnTo>
                    <a:pt x="2483" y="25444"/>
                  </a:lnTo>
                  <a:lnTo>
                    <a:pt x="2563" y="25737"/>
                  </a:lnTo>
                  <a:lnTo>
                    <a:pt x="2643" y="26058"/>
                  </a:lnTo>
                  <a:lnTo>
                    <a:pt x="2750" y="26378"/>
                  </a:lnTo>
                  <a:lnTo>
                    <a:pt x="2883" y="26699"/>
                  </a:lnTo>
                  <a:lnTo>
                    <a:pt x="3124" y="27259"/>
                  </a:lnTo>
                  <a:lnTo>
                    <a:pt x="3444" y="27820"/>
                  </a:lnTo>
                  <a:lnTo>
                    <a:pt x="3764" y="28327"/>
                  </a:lnTo>
                  <a:lnTo>
                    <a:pt x="4138" y="28834"/>
                  </a:lnTo>
                  <a:lnTo>
                    <a:pt x="4485" y="29208"/>
                  </a:lnTo>
                  <a:lnTo>
                    <a:pt x="4832" y="29555"/>
                  </a:lnTo>
                  <a:lnTo>
                    <a:pt x="5206" y="29902"/>
                  </a:lnTo>
                  <a:lnTo>
                    <a:pt x="5607" y="30223"/>
                  </a:lnTo>
                  <a:lnTo>
                    <a:pt x="6007" y="30516"/>
                  </a:lnTo>
                  <a:lnTo>
                    <a:pt x="6407" y="30810"/>
                  </a:lnTo>
                  <a:lnTo>
                    <a:pt x="6835" y="31077"/>
                  </a:lnTo>
                  <a:lnTo>
                    <a:pt x="7262" y="31317"/>
                  </a:lnTo>
                  <a:lnTo>
                    <a:pt x="8009" y="31691"/>
                  </a:lnTo>
                  <a:lnTo>
                    <a:pt x="8757" y="32011"/>
                  </a:lnTo>
                  <a:lnTo>
                    <a:pt x="9531" y="32332"/>
                  </a:lnTo>
                  <a:lnTo>
                    <a:pt x="10305" y="32572"/>
                  </a:lnTo>
                  <a:lnTo>
                    <a:pt x="11026" y="32812"/>
                  </a:lnTo>
                  <a:lnTo>
                    <a:pt x="11747" y="32999"/>
                  </a:lnTo>
                  <a:lnTo>
                    <a:pt x="12495" y="33159"/>
                  </a:lnTo>
                  <a:lnTo>
                    <a:pt x="13242" y="33320"/>
                  </a:lnTo>
                  <a:lnTo>
                    <a:pt x="13963" y="33453"/>
                  </a:lnTo>
                  <a:lnTo>
                    <a:pt x="14684" y="33560"/>
                  </a:lnTo>
                  <a:lnTo>
                    <a:pt x="15405" y="33667"/>
                  </a:lnTo>
                  <a:lnTo>
                    <a:pt x="16125" y="33720"/>
                  </a:lnTo>
                  <a:lnTo>
                    <a:pt x="17540" y="33853"/>
                  </a:lnTo>
                  <a:lnTo>
                    <a:pt x="18955" y="33907"/>
                  </a:lnTo>
                  <a:lnTo>
                    <a:pt x="20397" y="33907"/>
                  </a:lnTo>
                  <a:lnTo>
                    <a:pt x="21812" y="33853"/>
                  </a:lnTo>
                  <a:lnTo>
                    <a:pt x="22159" y="29582"/>
                  </a:lnTo>
                  <a:lnTo>
                    <a:pt x="19730" y="28861"/>
                  </a:lnTo>
                  <a:lnTo>
                    <a:pt x="18502" y="28487"/>
                  </a:lnTo>
                  <a:lnTo>
                    <a:pt x="17300" y="28087"/>
                  </a:lnTo>
                  <a:lnTo>
                    <a:pt x="16125" y="27660"/>
                  </a:lnTo>
                  <a:lnTo>
                    <a:pt x="14977" y="27232"/>
                  </a:lnTo>
                  <a:lnTo>
                    <a:pt x="13883" y="26752"/>
                  </a:lnTo>
                  <a:lnTo>
                    <a:pt x="12842" y="26245"/>
                  </a:lnTo>
                  <a:lnTo>
                    <a:pt x="12388" y="26004"/>
                  </a:lnTo>
                  <a:lnTo>
                    <a:pt x="11961" y="25737"/>
                  </a:lnTo>
                  <a:lnTo>
                    <a:pt x="11507" y="25444"/>
                  </a:lnTo>
                  <a:lnTo>
                    <a:pt x="11106" y="25150"/>
                  </a:lnTo>
                  <a:lnTo>
                    <a:pt x="10813" y="24936"/>
                  </a:lnTo>
                  <a:lnTo>
                    <a:pt x="10572" y="24696"/>
                  </a:lnTo>
                  <a:lnTo>
                    <a:pt x="10359" y="24429"/>
                  </a:lnTo>
                  <a:lnTo>
                    <a:pt x="10172" y="24162"/>
                  </a:lnTo>
                  <a:lnTo>
                    <a:pt x="10172" y="23975"/>
                  </a:lnTo>
                  <a:lnTo>
                    <a:pt x="10172" y="23949"/>
                  </a:lnTo>
                  <a:lnTo>
                    <a:pt x="10172" y="23922"/>
                  </a:lnTo>
                  <a:lnTo>
                    <a:pt x="10092" y="23281"/>
                  </a:lnTo>
                  <a:lnTo>
                    <a:pt x="9932" y="22026"/>
                  </a:lnTo>
                  <a:lnTo>
                    <a:pt x="9798" y="20772"/>
                  </a:lnTo>
                  <a:lnTo>
                    <a:pt x="9665" y="19490"/>
                  </a:lnTo>
                  <a:lnTo>
                    <a:pt x="9531" y="18209"/>
                  </a:lnTo>
                  <a:lnTo>
                    <a:pt x="9344" y="15619"/>
                  </a:lnTo>
                  <a:lnTo>
                    <a:pt x="9184" y="13029"/>
                  </a:lnTo>
                  <a:lnTo>
                    <a:pt x="9051" y="10440"/>
                  </a:lnTo>
                  <a:lnTo>
                    <a:pt x="8944" y="7823"/>
                  </a:lnTo>
                  <a:lnTo>
                    <a:pt x="8837" y="5207"/>
                  </a:lnTo>
                  <a:lnTo>
                    <a:pt x="8677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4970649" y="1844115"/>
              <a:ext cx="384088" cy="587693"/>
            </a:xfrm>
            <a:custGeom>
              <a:rect b="b" l="l" r="r" t="t"/>
              <a:pathLst>
                <a:path extrusionOk="0" fill="none" h="33907" w="22160">
                  <a:moveTo>
                    <a:pt x="8677" y="1"/>
                  </a:moveTo>
                  <a:lnTo>
                    <a:pt x="8677" y="1"/>
                  </a:lnTo>
                  <a:lnTo>
                    <a:pt x="8837" y="5207"/>
                  </a:lnTo>
                  <a:lnTo>
                    <a:pt x="8944" y="7823"/>
                  </a:lnTo>
                  <a:lnTo>
                    <a:pt x="9051" y="10440"/>
                  </a:lnTo>
                  <a:lnTo>
                    <a:pt x="9051" y="10440"/>
                  </a:lnTo>
                  <a:lnTo>
                    <a:pt x="9184" y="13029"/>
                  </a:lnTo>
                  <a:lnTo>
                    <a:pt x="9344" y="15619"/>
                  </a:lnTo>
                  <a:lnTo>
                    <a:pt x="9344" y="15619"/>
                  </a:lnTo>
                  <a:lnTo>
                    <a:pt x="9531" y="18209"/>
                  </a:lnTo>
                  <a:lnTo>
                    <a:pt x="9665" y="19490"/>
                  </a:lnTo>
                  <a:lnTo>
                    <a:pt x="9798" y="20772"/>
                  </a:lnTo>
                  <a:lnTo>
                    <a:pt x="9798" y="20772"/>
                  </a:lnTo>
                  <a:lnTo>
                    <a:pt x="9932" y="22026"/>
                  </a:lnTo>
                  <a:lnTo>
                    <a:pt x="10092" y="23281"/>
                  </a:lnTo>
                  <a:lnTo>
                    <a:pt x="10172" y="23922"/>
                  </a:lnTo>
                  <a:lnTo>
                    <a:pt x="10172" y="23922"/>
                  </a:lnTo>
                  <a:lnTo>
                    <a:pt x="10172" y="23949"/>
                  </a:lnTo>
                  <a:lnTo>
                    <a:pt x="10172" y="23949"/>
                  </a:lnTo>
                  <a:lnTo>
                    <a:pt x="10172" y="23975"/>
                  </a:lnTo>
                  <a:lnTo>
                    <a:pt x="10172" y="23975"/>
                  </a:lnTo>
                  <a:lnTo>
                    <a:pt x="10172" y="24162"/>
                  </a:lnTo>
                  <a:lnTo>
                    <a:pt x="10172" y="24162"/>
                  </a:lnTo>
                  <a:lnTo>
                    <a:pt x="10359" y="24429"/>
                  </a:lnTo>
                  <a:lnTo>
                    <a:pt x="10572" y="24696"/>
                  </a:lnTo>
                  <a:lnTo>
                    <a:pt x="10813" y="24936"/>
                  </a:lnTo>
                  <a:lnTo>
                    <a:pt x="11106" y="25150"/>
                  </a:lnTo>
                  <a:lnTo>
                    <a:pt x="11106" y="25150"/>
                  </a:lnTo>
                  <a:lnTo>
                    <a:pt x="11507" y="25444"/>
                  </a:lnTo>
                  <a:lnTo>
                    <a:pt x="11961" y="25737"/>
                  </a:lnTo>
                  <a:lnTo>
                    <a:pt x="12388" y="26004"/>
                  </a:lnTo>
                  <a:lnTo>
                    <a:pt x="12842" y="26245"/>
                  </a:lnTo>
                  <a:lnTo>
                    <a:pt x="12842" y="26245"/>
                  </a:lnTo>
                  <a:lnTo>
                    <a:pt x="13883" y="26752"/>
                  </a:lnTo>
                  <a:lnTo>
                    <a:pt x="14977" y="27232"/>
                  </a:lnTo>
                  <a:lnTo>
                    <a:pt x="16125" y="27660"/>
                  </a:lnTo>
                  <a:lnTo>
                    <a:pt x="17300" y="28087"/>
                  </a:lnTo>
                  <a:lnTo>
                    <a:pt x="18502" y="28487"/>
                  </a:lnTo>
                  <a:lnTo>
                    <a:pt x="19730" y="28861"/>
                  </a:lnTo>
                  <a:lnTo>
                    <a:pt x="22159" y="29582"/>
                  </a:lnTo>
                  <a:lnTo>
                    <a:pt x="21812" y="33853"/>
                  </a:lnTo>
                  <a:lnTo>
                    <a:pt x="21812" y="33853"/>
                  </a:lnTo>
                  <a:lnTo>
                    <a:pt x="20397" y="33907"/>
                  </a:lnTo>
                  <a:lnTo>
                    <a:pt x="18955" y="33907"/>
                  </a:lnTo>
                  <a:lnTo>
                    <a:pt x="17540" y="33853"/>
                  </a:lnTo>
                  <a:lnTo>
                    <a:pt x="16125" y="33720"/>
                  </a:lnTo>
                  <a:lnTo>
                    <a:pt x="16125" y="33720"/>
                  </a:lnTo>
                  <a:lnTo>
                    <a:pt x="15405" y="33667"/>
                  </a:lnTo>
                  <a:lnTo>
                    <a:pt x="14684" y="33560"/>
                  </a:lnTo>
                  <a:lnTo>
                    <a:pt x="13963" y="33453"/>
                  </a:lnTo>
                  <a:lnTo>
                    <a:pt x="13242" y="33320"/>
                  </a:lnTo>
                  <a:lnTo>
                    <a:pt x="13242" y="33320"/>
                  </a:lnTo>
                  <a:lnTo>
                    <a:pt x="12495" y="33159"/>
                  </a:lnTo>
                  <a:lnTo>
                    <a:pt x="11747" y="32999"/>
                  </a:lnTo>
                  <a:lnTo>
                    <a:pt x="11026" y="32812"/>
                  </a:lnTo>
                  <a:lnTo>
                    <a:pt x="10305" y="32572"/>
                  </a:lnTo>
                  <a:lnTo>
                    <a:pt x="10305" y="32572"/>
                  </a:lnTo>
                  <a:lnTo>
                    <a:pt x="9531" y="32332"/>
                  </a:lnTo>
                  <a:lnTo>
                    <a:pt x="8757" y="32011"/>
                  </a:lnTo>
                  <a:lnTo>
                    <a:pt x="8009" y="31691"/>
                  </a:lnTo>
                  <a:lnTo>
                    <a:pt x="7262" y="31317"/>
                  </a:lnTo>
                  <a:lnTo>
                    <a:pt x="7262" y="31317"/>
                  </a:lnTo>
                  <a:lnTo>
                    <a:pt x="6835" y="31077"/>
                  </a:lnTo>
                  <a:lnTo>
                    <a:pt x="6407" y="30810"/>
                  </a:lnTo>
                  <a:lnTo>
                    <a:pt x="6007" y="30516"/>
                  </a:lnTo>
                  <a:lnTo>
                    <a:pt x="5607" y="30223"/>
                  </a:lnTo>
                  <a:lnTo>
                    <a:pt x="5206" y="29902"/>
                  </a:lnTo>
                  <a:lnTo>
                    <a:pt x="4832" y="29555"/>
                  </a:lnTo>
                  <a:lnTo>
                    <a:pt x="4485" y="29208"/>
                  </a:lnTo>
                  <a:lnTo>
                    <a:pt x="4138" y="28834"/>
                  </a:lnTo>
                  <a:lnTo>
                    <a:pt x="4138" y="28834"/>
                  </a:lnTo>
                  <a:lnTo>
                    <a:pt x="3764" y="28327"/>
                  </a:lnTo>
                  <a:lnTo>
                    <a:pt x="3444" y="27820"/>
                  </a:lnTo>
                  <a:lnTo>
                    <a:pt x="3124" y="27259"/>
                  </a:lnTo>
                  <a:lnTo>
                    <a:pt x="2883" y="26699"/>
                  </a:lnTo>
                  <a:lnTo>
                    <a:pt x="2883" y="26699"/>
                  </a:lnTo>
                  <a:lnTo>
                    <a:pt x="2750" y="26378"/>
                  </a:lnTo>
                  <a:lnTo>
                    <a:pt x="2643" y="26058"/>
                  </a:lnTo>
                  <a:lnTo>
                    <a:pt x="2563" y="25737"/>
                  </a:lnTo>
                  <a:lnTo>
                    <a:pt x="2483" y="25444"/>
                  </a:lnTo>
                  <a:lnTo>
                    <a:pt x="2349" y="24750"/>
                  </a:lnTo>
                  <a:lnTo>
                    <a:pt x="2349" y="24750"/>
                  </a:lnTo>
                  <a:lnTo>
                    <a:pt x="2056" y="23361"/>
                  </a:lnTo>
                  <a:lnTo>
                    <a:pt x="1789" y="21973"/>
                  </a:lnTo>
                  <a:lnTo>
                    <a:pt x="1789" y="21973"/>
                  </a:lnTo>
                  <a:lnTo>
                    <a:pt x="1549" y="20585"/>
                  </a:lnTo>
                  <a:lnTo>
                    <a:pt x="1335" y="19223"/>
                  </a:lnTo>
                  <a:lnTo>
                    <a:pt x="1121" y="17862"/>
                  </a:lnTo>
                  <a:lnTo>
                    <a:pt x="961" y="16473"/>
                  </a:lnTo>
                  <a:lnTo>
                    <a:pt x="667" y="13750"/>
                  </a:lnTo>
                  <a:lnTo>
                    <a:pt x="401" y="11000"/>
                  </a:lnTo>
                  <a:lnTo>
                    <a:pt x="401" y="11000"/>
                  </a:lnTo>
                  <a:lnTo>
                    <a:pt x="240" y="8277"/>
                  </a:lnTo>
                  <a:lnTo>
                    <a:pt x="160" y="6916"/>
                  </a:lnTo>
                  <a:lnTo>
                    <a:pt x="107" y="5554"/>
                  </a:lnTo>
                  <a:lnTo>
                    <a:pt x="107" y="5554"/>
                  </a:lnTo>
                  <a:lnTo>
                    <a:pt x="27" y="2831"/>
                  </a:lnTo>
                  <a:lnTo>
                    <a:pt x="0" y="1443"/>
                  </a:lnTo>
                  <a:lnTo>
                    <a:pt x="0" y="54"/>
                  </a:lnTo>
                  <a:lnTo>
                    <a:pt x="86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4931772" y="1730292"/>
              <a:ext cx="236017" cy="398422"/>
            </a:xfrm>
            <a:custGeom>
              <a:rect b="b" l="l" r="r" t="t"/>
              <a:pathLst>
                <a:path extrusionOk="0" h="22987" w="13617">
                  <a:moveTo>
                    <a:pt x="5981" y="0"/>
                  </a:moveTo>
                  <a:lnTo>
                    <a:pt x="5554" y="27"/>
                  </a:lnTo>
                  <a:lnTo>
                    <a:pt x="5126" y="107"/>
                  </a:lnTo>
                  <a:lnTo>
                    <a:pt x="4726" y="214"/>
                  </a:lnTo>
                  <a:lnTo>
                    <a:pt x="4299" y="374"/>
                  </a:lnTo>
                  <a:lnTo>
                    <a:pt x="3872" y="561"/>
                  </a:lnTo>
                  <a:lnTo>
                    <a:pt x="3471" y="774"/>
                  </a:lnTo>
                  <a:lnTo>
                    <a:pt x="3071" y="1041"/>
                  </a:lnTo>
                  <a:lnTo>
                    <a:pt x="2670" y="1362"/>
                  </a:lnTo>
                  <a:lnTo>
                    <a:pt x="2270" y="1709"/>
                  </a:lnTo>
                  <a:lnTo>
                    <a:pt x="1896" y="2109"/>
                  </a:lnTo>
                  <a:lnTo>
                    <a:pt x="1736" y="2296"/>
                  </a:lnTo>
                  <a:lnTo>
                    <a:pt x="1576" y="2510"/>
                  </a:lnTo>
                  <a:lnTo>
                    <a:pt x="1309" y="2990"/>
                  </a:lnTo>
                  <a:lnTo>
                    <a:pt x="1042" y="3524"/>
                  </a:lnTo>
                  <a:lnTo>
                    <a:pt x="828" y="4138"/>
                  </a:lnTo>
                  <a:lnTo>
                    <a:pt x="641" y="4779"/>
                  </a:lnTo>
                  <a:lnTo>
                    <a:pt x="481" y="5500"/>
                  </a:lnTo>
                  <a:lnTo>
                    <a:pt x="321" y="6221"/>
                  </a:lnTo>
                  <a:lnTo>
                    <a:pt x="214" y="6995"/>
                  </a:lnTo>
                  <a:lnTo>
                    <a:pt x="107" y="8223"/>
                  </a:lnTo>
                  <a:lnTo>
                    <a:pt x="27" y="9505"/>
                  </a:lnTo>
                  <a:lnTo>
                    <a:pt x="0" y="10813"/>
                  </a:lnTo>
                  <a:lnTo>
                    <a:pt x="0" y="12148"/>
                  </a:lnTo>
                  <a:lnTo>
                    <a:pt x="27" y="13483"/>
                  </a:lnTo>
                  <a:lnTo>
                    <a:pt x="81" y="14791"/>
                  </a:lnTo>
                  <a:lnTo>
                    <a:pt x="161" y="16046"/>
                  </a:lnTo>
                  <a:lnTo>
                    <a:pt x="267" y="17274"/>
                  </a:lnTo>
                  <a:lnTo>
                    <a:pt x="481" y="19463"/>
                  </a:lnTo>
                  <a:lnTo>
                    <a:pt x="668" y="21198"/>
                  </a:lnTo>
                  <a:lnTo>
                    <a:pt x="881" y="22773"/>
                  </a:lnTo>
                  <a:lnTo>
                    <a:pt x="1629" y="22853"/>
                  </a:lnTo>
                  <a:lnTo>
                    <a:pt x="2483" y="22934"/>
                  </a:lnTo>
                  <a:lnTo>
                    <a:pt x="3551" y="22960"/>
                  </a:lnTo>
                  <a:lnTo>
                    <a:pt x="4779" y="22987"/>
                  </a:lnTo>
                  <a:lnTo>
                    <a:pt x="5420" y="22960"/>
                  </a:lnTo>
                  <a:lnTo>
                    <a:pt x="6088" y="22907"/>
                  </a:lnTo>
                  <a:lnTo>
                    <a:pt x="6782" y="22853"/>
                  </a:lnTo>
                  <a:lnTo>
                    <a:pt x="7449" y="22773"/>
                  </a:lnTo>
                  <a:lnTo>
                    <a:pt x="8117" y="22640"/>
                  </a:lnTo>
                  <a:lnTo>
                    <a:pt x="8784" y="22480"/>
                  </a:lnTo>
                  <a:lnTo>
                    <a:pt x="9959" y="22159"/>
                  </a:lnTo>
                  <a:lnTo>
                    <a:pt x="10893" y="21866"/>
                  </a:lnTo>
                  <a:lnTo>
                    <a:pt x="11614" y="21599"/>
                  </a:lnTo>
                  <a:lnTo>
                    <a:pt x="12175" y="21358"/>
                  </a:lnTo>
                  <a:lnTo>
                    <a:pt x="12548" y="21171"/>
                  </a:lnTo>
                  <a:lnTo>
                    <a:pt x="12789" y="21011"/>
                  </a:lnTo>
                  <a:lnTo>
                    <a:pt x="12976" y="20905"/>
                  </a:lnTo>
                  <a:lnTo>
                    <a:pt x="13109" y="20077"/>
                  </a:lnTo>
                  <a:lnTo>
                    <a:pt x="13242" y="19249"/>
                  </a:lnTo>
                  <a:lnTo>
                    <a:pt x="13349" y="18422"/>
                  </a:lnTo>
                  <a:lnTo>
                    <a:pt x="13429" y="17594"/>
                  </a:lnTo>
                  <a:lnTo>
                    <a:pt x="13509" y="16766"/>
                  </a:lnTo>
                  <a:lnTo>
                    <a:pt x="13563" y="15939"/>
                  </a:lnTo>
                  <a:lnTo>
                    <a:pt x="13590" y="15111"/>
                  </a:lnTo>
                  <a:lnTo>
                    <a:pt x="13616" y="14283"/>
                  </a:lnTo>
                  <a:lnTo>
                    <a:pt x="13616" y="13429"/>
                  </a:lnTo>
                  <a:lnTo>
                    <a:pt x="13590" y="12602"/>
                  </a:lnTo>
                  <a:lnTo>
                    <a:pt x="13536" y="11774"/>
                  </a:lnTo>
                  <a:lnTo>
                    <a:pt x="13483" y="10946"/>
                  </a:lnTo>
                  <a:lnTo>
                    <a:pt x="13403" y="10119"/>
                  </a:lnTo>
                  <a:lnTo>
                    <a:pt x="13323" y="9291"/>
                  </a:lnTo>
                  <a:lnTo>
                    <a:pt x="13189" y="8463"/>
                  </a:lnTo>
                  <a:lnTo>
                    <a:pt x="13056" y="7636"/>
                  </a:lnTo>
                  <a:lnTo>
                    <a:pt x="12922" y="6968"/>
                  </a:lnTo>
                  <a:lnTo>
                    <a:pt x="12762" y="6328"/>
                  </a:lnTo>
                  <a:lnTo>
                    <a:pt x="12575" y="5740"/>
                  </a:lnTo>
                  <a:lnTo>
                    <a:pt x="12361" y="5153"/>
                  </a:lnTo>
                  <a:lnTo>
                    <a:pt x="12121" y="4592"/>
                  </a:lnTo>
                  <a:lnTo>
                    <a:pt x="11854" y="4085"/>
                  </a:lnTo>
                  <a:lnTo>
                    <a:pt x="11587" y="3578"/>
                  </a:lnTo>
                  <a:lnTo>
                    <a:pt x="11294" y="3124"/>
                  </a:lnTo>
                  <a:lnTo>
                    <a:pt x="11000" y="2697"/>
                  </a:lnTo>
                  <a:lnTo>
                    <a:pt x="10680" y="2270"/>
                  </a:lnTo>
                  <a:lnTo>
                    <a:pt x="10332" y="1896"/>
                  </a:lnTo>
                  <a:lnTo>
                    <a:pt x="9985" y="1575"/>
                  </a:lnTo>
                  <a:lnTo>
                    <a:pt x="9612" y="1255"/>
                  </a:lnTo>
                  <a:lnTo>
                    <a:pt x="9238" y="988"/>
                  </a:lnTo>
                  <a:lnTo>
                    <a:pt x="8864" y="748"/>
                  </a:lnTo>
                  <a:lnTo>
                    <a:pt x="8464" y="534"/>
                  </a:lnTo>
                  <a:lnTo>
                    <a:pt x="8063" y="347"/>
                  </a:lnTo>
                  <a:lnTo>
                    <a:pt x="7663" y="214"/>
                  </a:lnTo>
                  <a:lnTo>
                    <a:pt x="7236" y="107"/>
                  </a:lnTo>
                  <a:lnTo>
                    <a:pt x="6835" y="27"/>
                  </a:lnTo>
                  <a:lnTo>
                    <a:pt x="6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5072911" y="2122232"/>
              <a:ext cx="1872" cy="468"/>
            </a:xfrm>
            <a:custGeom>
              <a:rect b="b" l="l" r="r" t="t"/>
              <a:pathLst>
                <a:path extrusionOk="0" h="27" w="108">
                  <a:moveTo>
                    <a:pt x="107" y="0"/>
                  </a:moveTo>
                  <a:lnTo>
                    <a:pt x="107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CC6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5072911" y="2122232"/>
              <a:ext cx="1872" cy="468"/>
            </a:xfrm>
            <a:custGeom>
              <a:rect b="b" l="l" r="r" t="t"/>
              <a:pathLst>
                <a:path extrusionOk="0" fill="none" h="27" w="108">
                  <a:moveTo>
                    <a:pt x="107" y="0"/>
                  </a:moveTo>
                  <a:lnTo>
                    <a:pt x="107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5053932" y="2008860"/>
              <a:ext cx="23624" cy="116630"/>
            </a:xfrm>
            <a:custGeom>
              <a:rect b="b" l="l" r="r" t="t"/>
              <a:pathLst>
                <a:path extrusionOk="0" h="6729" w="1363">
                  <a:moveTo>
                    <a:pt x="1095" y="0"/>
                  </a:moveTo>
                  <a:lnTo>
                    <a:pt x="882" y="1575"/>
                  </a:lnTo>
                  <a:lnTo>
                    <a:pt x="641" y="3231"/>
                  </a:lnTo>
                  <a:lnTo>
                    <a:pt x="348" y="4939"/>
                  </a:lnTo>
                  <a:lnTo>
                    <a:pt x="1" y="6728"/>
                  </a:lnTo>
                  <a:lnTo>
                    <a:pt x="1095" y="6568"/>
                  </a:lnTo>
                  <a:lnTo>
                    <a:pt x="1202" y="6541"/>
                  </a:lnTo>
                  <a:lnTo>
                    <a:pt x="1255" y="5607"/>
                  </a:lnTo>
                  <a:lnTo>
                    <a:pt x="1309" y="4672"/>
                  </a:lnTo>
                  <a:lnTo>
                    <a:pt x="1336" y="3685"/>
                  </a:lnTo>
                  <a:lnTo>
                    <a:pt x="1362" y="2697"/>
                  </a:lnTo>
                  <a:lnTo>
                    <a:pt x="1336" y="2003"/>
                  </a:lnTo>
                  <a:lnTo>
                    <a:pt x="1282" y="1308"/>
                  </a:lnTo>
                  <a:lnTo>
                    <a:pt x="1202" y="641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5298719" y="2345735"/>
              <a:ext cx="98119" cy="97651"/>
            </a:xfrm>
            <a:custGeom>
              <a:rect b="b" l="l" r="r" t="t"/>
              <a:pathLst>
                <a:path extrusionOk="0" h="5634" w="5661">
                  <a:moveTo>
                    <a:pt x="5661" y="0"/>
                  </a:moveTo>
                  <a:lnTo>
                    <a:pt x="1282" y="294"/>
                  </a:lnTo>
                  <a:lnTo>
                    <a:pt x="1" y="3871"/>
                  </a:lnTo>
                  <a:lnTo>
                    <a:pt x="294" y="4112"/>
                  </a:lnTo>
                  <a:lnTo>
                    <a:pt x="588" y="4325"/>
                  </a:lnTo>
                  <a:lnTo>
                    <a:pt x="882" y="4539"/>
                  </a:lnTo>
                  <a:lnTo>
                    <a:pt x="1202" y="4726"/>
                  </a:lnTo>
                  <a:lnTo>
                    <a:pt x="1522" y="4886"/>
                  </a:lnTo>
                  <a:lnTo>
                    <a:pt x="1870" y="5046"/>
                  </a:lnTo>
                  <a:lnTo>
                    <a:pt x="2190" y="5179"/>
                  </a:lnTo>
                  <a:lnTo>
                    <a:pt x="2537" y="5286"/>
                  </a:lnTo>
                  <a:lnTo>
                    <a:pt x="2884" y="5393"/>
                  </a:lnTo>
                  <a:lnTo>
                    <a:pt x="3258" y="5473"/>
                  </a:lnTo>
                  <a:lnTo>
                    <a:pt x="3605" y="5553"/>
                  </a:lnTo>
                  <a:lnTo>
                    <a:pt x="3979" y="5580"/>
                  </a:lnTo>
                  <a:lnTo>
                    <a:pt x="4352" y="5607"/>
                  </a:lnTo>
                  <a:lnTo>
                    <a:pt x="4699" y="5633"/>
                  </a:lnTo>
                  <a:lnTo>
                    <a:pt x="5073" y="5607"/>
                  </a:lnTo>
                  <a:lnTo>
                    <a:pt x="5447" y="5580"/>
                  </a:lnTo>
                  <a:lnTo>
                    <a:pt x="566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5393129" y="2345735"/>
              <a:ext cx="82832" cy="101343"/>
            </a:xfrm>
            <a:custGeom>
              <a:rect b="b" l="l" r="r" t="t"/>
              <a:pathLst>
                <a:path extrusionOk="0" h="5847" w="4779">
                  <a:moveTo>
                    <a:pt x="214" y="0"/>
                  </a:moveTo>
                  <a:lnTo>
                    <a:pt x="0" y="5580"/>
                  </a:lnTo>
                  <a:lnTo>
                    <a:pt x="2349" y="5847"/>
                  </a:lnTo>
                  <a:lnTo>
                    <a:pt x="2590" y="5847"/>
                  </a:lnTo>
                  <a:lnTo>
                    <a:pt x="2830" y="5820"/>
                  </a:lnTo>
                  <a:lnTo>
                    <a:pt x="3070" y="5740"/>
                  </a:lnTo>
                  <a:lnTo>
                    <a:pt x="3284" y="5633"/>
                  </a:lnTo>
                  <a:lnTo>
                    <a:pt x="3471" y="5473"/>
                  </a:lnTo>
                  <a:lnTo>
                    <a:pt x="3631" y="5313"/>
                  </a:lnTo>
                  <a:lnTo>
                    <a:pt x="3764" y="5099"/>
                  </a:lnTo>
                  <a:lnTo>
                    <a:pt x="3871" y="4886"/>
                  </a:lnTo>
                  <a:lnTo>
                    <a:pt x="4699" y="2590"/>
                  </a:lnTo>
                  <a:lnTo>
                    <a:pt x="4752" y="2403"/>
                  </a:lnTo>
                  <a:lnTo>
                    <a:pt x="4779" y="2109"/>
                  </a:lnTo>
                  <a:lnTo>
                    <a:pt x="4752" y="1816"/>
                  </a:lnTo>
                  <a:lnTo>
                    <a:pt x="4672" y="1549"/>
                  </a:lnTo>
                  <a:lnTo>
                    <a:pt x="4539" y="1308"/>
                  </a:lnTo>
                  <a:lnTo>
                    <a:pt x="4352" y="1068"/>
                  </a:lnTo>
                  <a:lnTo>
                    <a:pt x="4138" y="908"/>
                  </a:lnTo>
                  <a:lnTo>
                    <a:pt x="3898" y="748"/>
                  </a:lnTo>
                  <a:lnTo>
                    <a:pt x="3604" y="66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5343610" y="2314727"/>
              <a:ext cx="105520" cy="138365"/>
            </a:xfrm>
            <a:custGeom>
              <a:rect b="b" l="l" r="r" t="t"/>
              <a:pathLst>
                <a:path extrusionOk="0" h="7983" w="6088">
                  <a:moveTo>
                    <a:pt x="3872" y="0"/>
                  </a:moveTo>
                  <a:lnTo>
                    <a:pt x="3711" y="27"/>
                  </a:lnTo>
                  <a:lnTo>
                    <a:pt x="3578" y="80"/>
                  </a:lnTo>
                  <a:lnTo>
                    <a:pt x="3471" y="161"/>
                  </a:lnTo>
                  <a:lnTo>
                    <a:pt x="3364" y="267"/>
                  </a:lnTo>
                  <a:lnTo>
                    <a:pt x="3257" y="374"/>
                  </a:lnTo>
                  <a:lnTo>
                    <a:pt x="80" y="6087"/>
                  </a:lnTo>
                  <a:lnTo>
                    <a:pt x="27" y="6221"/>
                  </a:lnTo>
                  <a:lnTo>
                    <a:pt x="0" y="6381"/>
                  </a:lnTo>
                  <a:lnTo>
                    <a:pt x="0" y="6515"/>
                  </a:lnTo>
                  <a:lnTo>
                    <a:pt x="27" y="6648"/>
                  </a:lnTo>
                  <a:lnTo>
                    <a:pt x="80" y="6782"/>
                  </a:lnTo>
                  <a:lnTo>
                    <a:pt x="161" y="6915"/>
                  </a:lnTo>
                  <a:lnTo>
                    <a:pt x="241" y="7022"/>
                  </a:lnTo>
                  <a:lnTo>
                    <a:pt x="374" y="7102"/>
                  </a:lnTo>
                  <a:lnTo>
                    <a:pt x="1816" y="7903"/>
                  </a:lnTo>
                  <a:lnTo>
                    <a:pt x="1949" y="7956"/>
                  </a:lnTo>
                  <a:lnTo>
                    <a:pt x="2083" y="7983"/>
                  </a:lnTo>
                  <a:lnTo>
                    <a:pt x="2243" y="7983"/>
                  </a:lnTo>
                  <a:lnTo>
                    <a:pt x="2376" y="7956"/>
                  </a:lnTo>
                  <a:lnTo>
                    <a:pt x="2510" y="7903"/>
                  </a:lnTo>
                  <a:lnTo>
                    <a:pt x="2617" y="7849"/>
                  </a:lnTo>
                  <a:lnTo>
                    <a:pt x="2724" y="7743"/>
                  </a:lnTo>
                  <a:lnTo>
                    <a:pt x="2830" y="7609"/>
                  </a:lnTo>
                  <a:lnTo>
                    <a:pt x="6007" y="1896"/>
                  </a:lnTo>
                  <a:lnTo>
                    <a:pt x="6061" y="1762"/>
                  </a:lnTo>
                  <a:lnTo>
                    <a:pt x="6087" y="1629"/>
                  </a:lnTo>
                  <a:lnTo>
                    <a:pt x="6087" y="1469"/>
                  </a:lnTo>
                  <a:lnTo>
                    <a:pt x="6061" y="1335"/>
                  </a:lnTo>
                  <a:lnTo>
                    <a:pt x="6007" y="1202"/>
                  </a:lnTo>
                  <a:lnTo>
                    <a:pt x="5927" y="1068"/>
                  </a:lnTo>
                  <a:lnTo>
                    <a:pt x="5847" y="961"/>
                  </a:lnTo>
                  <a:lnTo>
                    <a:pt x="5714" y="881"/>
                  </a:lnTo>
                  <a:lnTo>
                    <a:pt x="4299" y="80"/>
                  </a:lnTo>
                  <a:lnTo>
                    <a:pt x="4139" y="27"/>
                  </a:lnTo>
                  <a:lnTo>
                    <a:pt x="4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5318148" y="2411893"/>
              <a:ext cx="81012" cy="78690"/>
            </a:xfrm>
            <a:custGeom>
              <a:rect b="b" l="l" r="r" t="t"/>
              <a:pathLst>
                <a:path extrusionOk="0" h="4540" w="4674">
                  <a:moveTo>
                    <a:pt x="1736" y="1"/>
                  </a:moveTo>
                  <a:lnTo>
                    <a:pt x="1576" y="28"/>
                  </a:lnTo>
                  <a:lnTo>
                    <a:pt x="1443" y="81"/>
                  </a:lnTo>
                  <a:lnTo>
                    <a:pt x="1363" y="134"/>
                  </a:lnTo>
                  <a:lnTo>
                    <a:pt x="1336" y="214"/>
                  </a:lnTo>
                  <a:lnTo>
                    <a:pt x="54" y="2484"/>
                  </a:lnTo>
                  <a:lnTo>
                    <a:pt x="28" y="2564"/>
                  </a:lnTo>
                  <a:lnTo>
                    <a:pt x="1" y="2644"/>
                  </a:lnTo>
                  <a:lnTo>
                    <a:pt x="28" y="2804"/>
                  </a:lnTo>
                  <a:lnTo>
                    <a:pt x="81" y="2938"/>
                  </a:lnTo>
                  <a:lnTo>
                    <a:pt x="134" y="2991"/>
                  </a:lnTo>
                  <a:lnTo>
                    <a:pt x="215" y="3044"/>
                  </a:lnTo>
                  <a:lnTo>
                    <a:pt x="2804" y="4486"/>
                  </a:lnTo>
                  <a:lnTo>
                    <a:pt x="2884" y="4539"/>
                  </a:lnTo>
                  <a:lnTo>
                    <a:pt x="3125" y="4539"/>
                  </a:lnTo>
                  <a:lnTo>
                    <a:pt x="3258" y="4459"/>
                  </a:lnTo>
                  <a:lnTo>
                    <a:pt x="3312" y="4406"/>
                  </a:lnTo>
                  <a:lnTo>
                    <a:pt x="3365" y="4353"/>
                  </a:lnTo>
                  <a:lnTo>
                    <a:pt x="4646" y="2057"/>
                  </a:lnTo>
                  <a:lnTo>
                    <a:pt x="4673" y="1977"/>
                  </a:lnTo>
                  <a:lnTo>
                    <a:pt x="4673" y="1896"/>
                  </a:lnTo>
                  <a:lnTo>
                    <a:pt x="4673" y="1763"/>
                  </a:lnTo>
                  <a:lnTo>
                    <a:pt x="4593" y="1603"/>
                  </a:lnTo>
                  <a:lnTo>
                    <a:pt x="4540" y="1549"/>
                  </a:lnTo>
                  <a:lnTo>
                    <a:pt x="4486" y="1496"/>
                  </a:lnTo>
                  <a:lnTo>
                    <a:pt x="1870" y="54"/>
                  </a:lnTo>
                  <a:lnTo>
                    <a:pt x="1790" y="28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5332500" y="2010715"/>
              <a:ext cx="341052" cy="342889"/>
            </a:xfrm>
            <a:custGeom>
              <a:rect b="b" l="l" r="r" t="t"/>
              <a:pathLst>
                <a:path extrusionOk="0" h="19783" w="19677">
                  <a:moveTo>
                    <a:pt x="10386" y="1602"/>
                  </a:moveTo>
                  <a:lnTo>
                    <a:pt x="10893" y="1629"/>
                  </a:lnTo>
                  <a:lnTo>
                    <a:pt x="11401" y="1655"/>
                  </a:lnTo>
                  <a:lnTo>
                    <a:pt x="11881" y="1735"/>
                  </a:lnTo>
                  <a:lnTo>
                    <a:pt x="12388" y="1842"/>
                  </a:lnTo>
                  <a:lnTo>
                    <a:pt x="12869" y="2002"/>
                  </a:lnTo>
                  <a:lnTo>
                    <a:pt x="13323" y="2163"/>
                  </a:lnTo>
                  <a:lnTo>
                    <a:pt x="13803" y="2349"/>
                  </a:lnTo>
                  <a:lnTo>
                    <a:pt x="14257" y="2590"/>
                  </a:lnTo>
                  <a:lnTo>
                    <a:pt x="14604" y="2803"/>
                  </a:lnTo>
                  <a:lnTo>
                    <a:pt x="14951" y="3044"/>
                  </a:lnTo>
                  <a:lnTo>
                    <a:pt x="15298" y="3311"/>
                  </a:lnTo>
                  <a:lnTo>
                    <a:pt x="15619" y="3578"/>
                  </a:lnTo>
                  <a:lnTo>
                    <a:pt x="15912" y="3871"/>
                  </a:lnTo>
                  <a:lnTo>
                    <a:pt x="16206" y="4165"/>
                  </a:lnTo>
                  <a:lnTo>
                    <a:pt x="16473" y="4459"/>
                  </a:lnTo>
                  <a:lnTo>
                    <a:pt x="16713" y="4779"/>
                  </a:lnTo>
                  <a:lnTo>
                    <a:pt x="16954" y="5126"/>
                  </a:lnTo>
                  <a:lnTo>
                    <a:pt x="17167" y="5446"/>
                  </a:lnTo>
                  <a:lnTo>
                    <a:pt x="17381" y="5820"/>
                  </a:lnTo>
                  <a:lnTo>
                    <a:pt x="17568" y="6167"/>
                  </a:lnTo>
                  <a:lnTo>
                    <a:pt x="17728" y="6541"/>
                  </a:lnTo>
                  <a:lnTo>
                    <a:pt x="17861" y="6915"/>
                  </a:lnTo>
                  <a:lnTo>
                    <a:pt x="17995" y="7288"/>
                  </a:lnTo>
                  <a:lnTo>
                    <a:pt x="18102" y="7662"/>
                  </a:lnTo>
                  <a:lnTo>
                    <a:pt x="18208" y="8063"/>
                  </a:lnTo>
                  <a:lnTo>
                    <a:pt x="18289" y="8436"/>
                  </a:lnTo>
                  <a:lnTo>
                    <a:pt x="18342" y="8837"/>
                  </a:lnTo>
                  <a:lnTo>
                    <a:pt x="18369" y="9237"/>
                  </a:lnTo>
                  <a:lnTo>
                    <a:pt x="18395" y="9638"/>
                  </a:lnTo>
                  <a:lnTo>
                    <a:pt x="18395" y="10038"/>
                  </a:lnTo>
                  <a:lnTo>
                    <a:pt x="18369" y="10466"/>
                  </a:lnTo>
                  <a:lnTo>
                    <a:pt x="18315" y="10866"/>
                  </a:lnTo>
                  <a:lnTo>
                    <a:pt x="18262" y="11266"/>
                  </a:lnTo>
                  <a:lnTo>
                    <a:pt x="18182" y="11667"/>
                  </a:lnTo>
                  <a:lnTo>
                    <a:pt x="18075" y="12067"/>
                  </a:lnTo>
                  <a:lnTo>
                    <a:pt x="17941" y="12468"/>
                  </a:lnTo>
                  <a:lnTo>
                    <a:pt x="17808" y="12842"/>
                  </a:lnTo>
                  <a:lnTo>
                    <a:pt x="17648" y="13242"/>
                  </a:lnTo>
                  <a:lnTo>
                    <a:pt x="17461" y="13616"/>
                  </a:lnTo>
                  <a:lnTo>
                    <a:pt x="17247" y="13990"/>
                  </a:lnTo>
                  <a:lnTo>
                    <a:pt x="16980" y="14497"/>
                  </a:lnTo>
                  <a:lnTo>
                    <a:pt x="16740" y="14871"/>
                  </a:lnTo>
                  <a:lnTo>
                    <a:pt x="16500" y="15191"/>
                  </a:lnTo>
                  <a:lnTo>
                    <a:pt x="16233" y="15538"/>
                  </a:lnTo>
                  <a:lnTo>
                    <a:pt x="15966" y="15832"/>
                  </a:lnTo>
                  <a:lnTo>
                    <a:pt x="15699" y="16125"/>
                  </a:lnTo>
                  <a:lnTo>
                    <a:pt x="15405" y="16392"/>
                  </a:lnTo>
                  <a:lnTo>
                    <a:pt x="15085" y="16659"/>
                  </a:lnTo>
                  <a:lnTo>
                    <a:pt x="14764" y="16900"/>
                  </a:lnTo>
                  <a:lnTo>
                    <a:pt x="14444" y="17113"/>
                  </a:lnTo>
                  <a:lnTo>
                    <a:pt x="14097" y="17327"/>
                  </a:lnTo>
                  <a:lnTo>
                    <a:pt x="13750" y="17514"/>
                  </a:lnTo>
                  <a:lnTo>
                    <a:pt x="13403" y="17701"/>
                  </a:lnTo>
                  <a:lnTo>
                    <a:pt x="13056" y="17861"/>
                  </a:lnTo>
                  <a:lnTo>
                    <a:pt x="12682" y="17994"/>
                  </a:lnTo>
                  <a:lnTo>
                    <a:pt x="12308" y="18101"/>
                  </a:lnTo>
                  <a:lnTo>
                    <a:pt x="11934" y="18208"/>
                  </a:lnTo>
                  <a:lnTo>
                    <a:pt x="11534" y="18288"/>
                  </a:lnTo>
                  <a:lnTo>
                    <a:pt x="11160" y="18368"/>
                  </a:lnTo>
                  <a:lnTo>
                    <a:pt x="10760" y="18421"/>
                  </a:lnTo>
                  <a:lnTo>
                    <a:pt x="10359" y="18448"/>
                  </a:lnTo>
                  <a:lnTo>
                    <a:pt x="9585" y="18448"/>
                  </a:lnTo>
                  <a:lnTo>
                    <a:pt x="9185" y="18421"/>
                  </a:lnTo>
                  <a:lnTo>
                    <a:pt x="8784" y="18368"/>
                  </a:lnTo>
                  <a:lnTo>
                    <a:pt x="8384" y="18315"/>
                  </a:lnTo>
                  <a:lnTo>
                    <a:pt x="8010" y="18208"/>
                  </a:lnTo>
                  <a:lnTo>
                    <a:pt x="7609" y="18101"/>
                  </a:lnTo>
                  <a:lnTo>
                    <a:pt x="7236" y="17994"/>
                  </a:lnTo>
                  <a:lnTo>
                    <a:pt x="6835" y="17834"/>
                  </a:lnTo>
                  <a:lnTo>
                    <a:pt x="6461" y="17674"/>
                  </a:lnTo>
                  <a:lnTo>
                    <a:pt x="6088" y="17487"/>
                  </a:lnTo>
                  <a:lnTo>
                    <a:pt x="5741" y="17273"/>
                  </a:lnTo>
                  <a:lnTo>
                    <a:pt x="5367" y="17033"/>
                  </a:lnTo>
                  <a:lnTo>
                    <a:pt x="5046" y="16793"/>
                  </a:lnTo>
                  <a:lnTo>
                    <a:pt x="4726" y="16553"/>
                  </a:lnTo>
                  <a:lnTo>
                    <a:pt x="4406" y="16286"/>
                  </a:lnTo>
                  <a:lnTo>
                    <a:pt x="4112" y="15992"/>
                  </a:lnTo>
                  <a:lnTo>
                    <a:pt x="3845" y="15698"/>
                  </a:lnTo>
                  <a:lnTo>
                    <a:pt x="3578" y="15378"/>
                  </a:lnTo>
                  <a:lnTo>
                    <a:pt x="3338" y="15058"/>
                  </a:lnTo>
                  <a:lnTo>
                    <a:pt x="3124" y="14737"/>
                  </a:lnTo>
                  <a:lnTo>
                    <a:pt x="2911" y="14417"/>
                  </a:lnTo>
                  <a:lnTo>
                    <a:pt x="2724" y="14070"/>
                  </a:lnTo>
                  <a:lnTo>
                    <a:pt x="2537" y="13696"/>
                  </a:lnTo>
                  <a:lnTo>
                    <a:pt x="2377" y="13349"/>
                  </a:lnTo>
                  <a:lnTo>
                    <a:pt x="2243" y="12975"/>
                  </a:lnTo>
                  <a:lnTo>
                    <a:pt x="2136" y="12601"/>
                  </a:lnTo>
                  <a:lnTo>
                    <a:pt x="2030" y="12228"/>
                  </a:lnTo>
                  <a:lnTo>
                    <a:pt x="1950" y="11827"/>
                  </a:lnTo>
                  <a:lnTo>
                    <a:pt x="1869" y="11453"/>
                  </a:lnTo>
                  <a:lnTo>
                    <a:pt x="1816" y="11053"/>
                  </a:lnTo>
                  <a:lnTo>
                    <a:pt x="1789" y="10679"/>
                  </a:lnTo>
                  <a:lnTo>
                    <a:pt x="1789" y="10279"/>
                  </a:lnTo>
                  <a:lnTo>
                    <a:pt x="1789" y="9878"/>
                  </a:lnTo>
                  <a:lnTo>
                    <a:pt x="1816" y="9478"/>
                  </a:lnTo>
                  <a:lnTo>
                    <a:pt x="1869" y="9077"/>
                  </a:lnTo>
                  <a:lnTo>
                    <a:pt x="1950" y="8703"/>
                  </a:lnTo>
                  <a:lnTo>
                    <a:pt x="2030" y="8303"/>
                  </a:lnTo>
                  <a:lnTo>
                    <a:pt x="2136" y="7903"/>
                  </a:lnTo>
                  <a:lnTo>
                    <a:pt x="2270" y="7529"/>
                  </a:lnTo>
                  <a:lnTo>
                    <a:pt x="2403" y="7155"/>
                  </a:lnTo>
                  <a:lnTo>
                    <a:pt x="2564" y="6781"/>
                  </a:lnTo>
                  <a:lnTo>
                    <a:pt x="2750" y="6407"/>
                  </a:lnTo>
                  <a:lnTo>
                    <a:pt x="2964" y="6034"/>
                  </a:lnTo>
                  <a:lnTo>
                    <a:pt x="3258" y="5526"/>
                  </a:lnTo>
                  <a:lnTo>
                    <a:pt x="3578" y="5073"/>
                  </a:lnTo>
                  <a:lnTo>
                    <a:pt x="3952" y="4619"/>
                  </a:lnTo>
                  <a:lnTo>
                    <a:pt x="4326" y="4192"/>
                  </a:lnTo>
                  <a:lnTo>
                    <a:pt x="4726" y="3818"/>
                  </a:lnTo>
                  <a:lnTo>
                    <a:pt x="5153" y="3444"/>
                  </a:lnTo>
                  <a:lnTo>
                    <a:pt x="5607" y="3124"/>
                  </a:lnTo>
                  <a:lnTo>
                    <a:pt x="6088" y="2803"/>
                  </a:lnTo>
                  <a:lnTo>
                    <a:pt x="6568" y="2536"/>
                  </a:lnTo>
                  <a:lnTo>
                    <a:pt x="7076" y="2296"/>
                  </a:lnTo>
                  <a:lnTo>
                    <a:pt x="7609" y="2082"/>
                  </a:lnTo>
                  <a:lnTo>
                    <a:pt x="8143" y="1922"/>
                  </a:lnTo>
                  <a:lnTo>
                    <a:pt x="8677" y="1789"/>
                  </a:lnTo>
                  <a:lnTo>
                    <a:pt x="9238" y="1682"/>
                  </a:lnTo>
                  <a:lnTo>
                    <a:pt x="9825" y="1629"/>
                  </a:lnTo>
                  <a:lnTo>
                    <a:pt x="10386" y="1602"/>
                  </a:lnTo>
                  <a:close/>
                  <a:moveTo>
                    <a:pt x="9638" y="0"/>
                  </a:moveTo>
                  <a:lnTo>
                    <a:pt x="9158" y="27"/>
                  </a:lnTo>
                  <a:lnTo>
                    <a:pt x="8677" y="80"/>
                  </a:lnTo>
                  <a:lnTo>
                    <a:pt x="8223" y="134"/>
                  </a:lnTo>
                  <a:lnTo>
                    <a:pt x="7743" y="240"/>
                  </a:lnTo>
                  <a:lnTo>
                    <a:pt x="7289" y="347"/>
                  </a:lnTo>
                  <a:lnTo>
                    <a:pt x="6835" y="481"/>
                  </a:lnTo>
                  <a:lnTo>
                    <a:pt x="6408" y="641"/>
                  </a:lnTo>
                  <a:lnTo>
                    <a:pt x="5954" y="801"/>
                  </a:lnTo>
                  <a:lnTo>
                    <a:pt x="5527" y="1015"/>
                  </a:lnTo>
                  <a:lnTo>
                    <a:pt x="5100" y="1228"/>
                  </a:lnTo>
                  <a:lnTo>
                    <a:pt x="4699" y="1468"/>
                  </a:lnTo>
                  <a:lnTo>
                    <a:pt x="4299" y="1709"/>
                  </a:lnTo>
                  <a:lnTo>
                    <a:pt x="3898" y="2002"/>
                  </a:lnTo>
                  <a:lnTo>
                    <a:pt x="3525" y="2296"/>
                  </a:lnTo>
                  <a:lnTo>
                    <a:pt x="3178" y="2616"/>
                  </a:lnTo>
                  <a:lnTo>
                    <a:pt x="2831" y="2937"/>
                  </a:lnTo>
                  <a:lnTo>
                    <a:pt x="2484" y="3311"/>
                  </a:lnTo>
                  <a:lnTo>
                    <a:pt x="2190" y="3684"/>
                  </a:lnTo>
                  <a:lnTo>
                    <a:pt x="1869" y="4058"/>
                  </a:lnTo>
                  <a:lnTo>
                    <a:pt x="1602" y="4459"/>
                  </a:lnTo>
                  <a:lnTo>
                    <a:pt x="1336" y="4886"/>
                  </a:lnTo>
                  <a:lnTo>
                    <a:pt x="1095" y="5340"/>
                  </a:lnTo>
                  <a:lnTo>
                    <a:pt x="882" y="5793"/>
                  </a:lnTo>
                  <a:lnTo>
                    <a:pt x="668" y="6247"/>
                  </a:lnTo>
                  <a:lnTo>
                    <a:pt x="508" y="6728"/>
                  </a:lnTo>
                  <a:lnTo>
                    <a:pt x="348" y="7208"/>
                  </a:lnTo>
                  <a:lnTo>
                    <a:pt x="241" y="7662"/>
                  </a:lnTo>
                  <a:lnTo>
                    <a:pt x="134" y="8143"/>
                  </a:lnTo>
                  <a:lnTo>
                    <a:pt x="81" y="8623"/>
                  </a:lnTo>
                  <a:lnTo>
                    <a:pt x="27" y="9104"/>
                  </a:lnTo>
                  <a:lnTo>
                    <a:pt x="1" y="9584"/>
                  </a:lnTo>
                  <a:lnTo>
                    <a:pt x="1" y="10065"/>
                  </a:lnTo>
                  <a:lnTo>
                    <a:pt x="27" y="10519"/>
                  </a:lnTo>
                  <a:lnTo>
                    <a:pt x="54" y="10999"/>
                  </a:lnTo>
                  <a:lnTo>
                    <a:pt x="134" y="11480"/>
                  </a:lnTo>
                  <a:lnTo>
                    <a:pt x="214" y="11934"/>
                  </a:lnTo>
                  <a:lnTo>
                    <a:pt x="321" y="12388"/>
                  </a:lnTo>
                  <a:lnTo>
                    <a:pt x="454" y="12842"/>
                  </a:lnTo>
                  <a:lnTo>
                    <a:pt x="615" y="13295"/>
                  </a:lnTo>
                  <a:lnTo>
                    <a:pt x="802" y="13723"/>
                  </a:lnTo>
                  <a:lnTo>
                    <a:pt x="988" y="14176"/>
                  </a:lnTo>
                  <a:lnTo>
                    <a:pt x="1202" y="14577"/>
                  </a:lnTo>
                  <a:lnTo>
                    <a:pt x="1442" y="15004"/>
                  </a:lnTo>
                  <a:lnTo>
                    <a:pt x="1709" y="15405"/>
                  </a:lnTo>
                  <a:lnTo>
                    <a:pt x="1976" y="15778"/>
                  </a:lnTo>
                  <a:lnTo>
                    <a:pt x="2270" y="16152"/>
                  </a:lnTo>
                  <a:lnTo>
                    <a:pt x="2590" y="16526"/>
                  </a:lnTo>
                  <a:lnTo>
                    <a:pt x="2937" y="16873"/>
                  </a:lnTo>
                  <a:lnTo>
                    <a:pt x="3284" y="17193"/>
                  </a:lnTo>
                  <a:lnTo>
                    <a:pt x="3658" y="17514"/>
                  </a:lnTo>
                  <a:lnTo>
                    <a:pt x="4059" y="17807"/>
                  </a:lnTo>
                  <a:lnTo>
                    <a:pt x="4459" y="18101"/>
                  </a:lnTo>
                  <a:lnTo>
                    <a:pt x="4886" y="18368"/>
                  </a:lnTo>
                  <a:lnTo>
                    <a:pt x="5340" y="18608"/>
                  </a:lnTo>
                  <a:lnTo>
                    <a:pt x="5847" y="18875"/>
                  </a:lnTo>
                  <a:lnTo>
                    <a:pt x="6381" y="19116"/>
                  </a:lnTo>
                  <a:lnTo>
                    <a:pt x="6942" y="19302"/>
                  </a:lnTo>
                  <a:lnTo>
                    <a:pt x="7503" y="19463"/>
                  </a:lnTo>
                  <a:lnTo>
                    <a:pt x="8090" y="19596"/>
                  </a:lnTo>
                  <a:lnTo>
                    <a:pt x="8651" y="19703"/>
                  </a:lnTo>
                  <a:lnTo>
                    <a:pt x="9238" y="19756"/>
                  </a:lnTo>
                  <a:lnTo>
                    <a:pt x="9825" y="19783"/>
                  </a:lnTo>
                  <a:lnTo>
                    <a:pt x="10493" y="19756"/>
                  </a:lnTo>
                  <a:lnTo>
                    <a:pt x="11160" y="19676"/>
                  </a:lnTo>
                  <a:lnTo>
                    <a:pt x="11801" y="19569"/>
                  </a:lnTo>
                  <a:lnTo>
                    <a:pt x="12442" y="19409"/>
                  </a:lnTo>
                  <a:lnTo>
                    <a:pt x="13056" y="19196"/>
                  </a:lnTo>
                  <a:lnTo>
                    <a:pt x="13670" y="18955"/>
                  </a:lnTo>
                  <a:lnTo>
                    <a:pt x="14257" y="18688"/>
                  </a:lnTo>
                  <a:lnTo>
                    <a:pt x="14818" y="18368"/>
                  </a:lnTo>
                  <a:lnTo>
                    <a:pt x="15378" y="18021"/>
                  </a:lnTo>
                  <a:lnTo>
                    <a:pt x="15886" y="17647"/>
                  </a:lnTo>
                  <a:lnTo>
                    <a:pt x="16393" y="17220"/>
                  </a:lnTo>
                  <a:lnTo>
                    <a:pt x="16874" y="16766"/>
                  </a:lnTo>
                  <a:lnTo>
                    <a:pt x="17301" y="16286"/>
                  </a:lnTo>
                  <a:lnTo>
                    <a:pt x="17728" y="15778"/>
                  </a:lnTo>
                  <a:lnTo>
                    <a:pt x="18102" y="15218"/>
                  </a:lnTo>
                  <a:lnTo>
                    <a:pt x="18422" y="14657"/>
                  </a:lnTo>
                  <a:lnTo>
                    <a:pt x="18582" y="14363"/>
                  </a:lnTo>
                  <a:lnTo>
                    <a:pt x="18796" y="13910"/>
                  </a:lnTo>
                  <a:lnTo>
                    <a:pt x="19009" y="13456"/>
                  </a:lnTo>
                  <a:lnTo>
                    <a:pt x="19170" y="12975"/>
                  </a:lnTo>
                  <a:lnTo>
                    <a:pt x="19330" y="12495"/>
                  </a:lnTo>
                  <a:lnTo>
                    <a:pt x="19437" y="12041"/>
                  </a:lnTo>
                  <a:lnTo>
                    <a:pt x="19543" y="11560"/>
                  </a:lnTo>
                  <a:lnTo>
                    <a:pt x="19597" y="11080"/>
                  </a:lnTo>
                  <a:lnTo>
                    <a:pt x="19650" y="10599"/>
                  </a:lnTo>
                  <a:lnTo>
                    <a:pt x="19677" y="10118"/>
                  </a:lnTo>
                  <a:lnTo>
                    <a:pt x="19677" y="9638"/>
                  </a:lnTo>
                  <a:lnTo>
                    <a:pt x="19650" y="9184"/>
                  </a:lnTo>
                  <a:lnTo>
                    <a:pt x="19623" y="8703"/>
                  </a:lnTo>
                  <a:lnTo>
                    <a:pt x="19543" y="8223"/>
                  </a:lnTo>
                  <a:lnTo>
                    <a:pt x="19463" y="7769"/>
                  </a:lnTo>
                  <a:lnTo>
                    <a:pt x="19356" y="7315"/>
                  </a:lnTo>
                  <a:lnTo>
                    <a:pt x="19223" y="6861"/>
                  </a:lnTo>
                  <a:lnTo>
                    <a:pt x="19063" y="6407"/>
                  </a:lnTo>
                  <a:lnTo>
                    <a:pt x="18876" y="5980"/>
                  </a:lnTo>
                  <a:lnTo>
                    <a:pt x="18689" y="5553"/>
                  </a:lnTo>
                  <a:lnTo>
                    <a:pt x="18475" y="5126"/>
                  </a:lnTo>
                  <a:lnTo>
                    <a:pt x="18235" y="4699"/>
                  </a:lnTo>
                  <a:lnTo>
                    <a:pt x="17968" y="4298"/>
                  </a:lnTo>
                  <a:lnTo>
                    <a:pt x="17701" y="3925"/>
                  </a:lnTo>
                  <a:lnTo>
                    <a:pt x="17407" y="3551"/>
                  </a:lnTo>
                  <a:lnTo>
                    <a:pt x="17087" y="3177"/>
                  </a:lnTo>
                  <a:lnTo>
                    <a:pt x="16740" y="2830"/>
                  </a:lnTo>
                  <a:lnTo>
                    <a:pt x="16393" y="2510"/>
                  </a:lnTo>
                  <a:lnTo>
                    <a:pt x="16019" y="2189"/>
                  </a:lnTo>
                  <a:lnTo>
                    <a:pt x="15619" y="1896"/>
                  </a:lnTo>
                  <a:lnTo>
                    <a:pt x="15218" y="1602"/>
                  </a:lnTo>
                  <a:lnTo>
                    <a:pt x="14791" y="1335"/>
                  </a:lnTo>
                  <a:lnTo>
                    <a:pt x="14337" y="1095"/>
                  </a:lnTo>
                  <a:lnTo>
                    <a:pt x="13883" y="881"/>
                  </a:lnTo>
                  <a:lnTo>
                    <a:pt x="13430" y="694"/>
                  </a:lnTo>
                  <a:lnTo>
                    <a:pt x="12976" y="507"/>
                  </a:lnTo>
                  <a:lnTo>
                    <a:pt x="12495" y="374"/>
                  </a:lnTo>
                  <a:lnTo>
                    <a:pt x="12015" y="240"/>
                  </a:lnTo>
                  <a:lnTo>
                    <a:pt x="11534" y="160"/>
                  </a:lnTo>
                  <a:lnTo>
                    <a:pt x="11053" y="80"/>
                  </a:lnTo>
                  <a:lnTo>
                    <a:pt x="10600" y="27"/>
                  </a:lnTo>
                  <a:lnTo>
                    <a:pt x="101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4540751" y="2506754"/>
              <a:ext cx="414645" cy="1834784"/>
            </a:xfrm>
            <a:custGeom>
              <a:rect b="b" l="l" r="r" t="t"/>
              <a:pathLst>
                <a:path extrusionOk="0" h="105858" w="23923">
                  <a:moveTo>
                    <a:pt x="4806" y="1"/>
                  </a:moveTo>
                  <a:lnTo>
                    <a:pt x="5073" y="4860"/>
                  </a:lnTo>
                  <a:lnTo>
                    <a:pt x="5367" y="10253"/>
                  </a:lnTo>
                  <a:lnTo>
                    <a:pt x="5714" y="17034"/>
                  </a:lnTo>
                  <a:lnTo>
                    <a:pt x="6061" y="24723"/>
                  </a:lnTo>
                  <a:lnTo>
                    <a:pt x="6382" y="32866"/>
                  </a:lnTo>
                  <a:lnTo>
                    <a:pt x="6515" y="36977"/>
                  </a:lnTo>
                  <a:lnTo>
                    <a:pt x="6649" y="41009"/>
                  </a:lnTo>
                  <a:lnTo>
                    <a:pt x="6729" y="44933"/>
                  </a:lnTo>
                  <a:lnTo>
                    <a:pt x="6782" y="48697"/>
                  </a:lnTo>
                  <a:lnTo>
                    <a:pt x="6782" y="50433"/>
                  </a:lnTo>
                  <a:lnTo>
                    <a:pt x="6729" y="52302"/>
                  </a:lnTo>
                  <a:lnTo>
                    <a:pt x="6649" y="54251"/>
                  </a:lnTo>
                  <a:lnTo>
                    <a:pt x="6542" y="56280"/>
                  </a:lnTo>
                  <a:lnTo>
                    <a:pt x="6408" y="58415"/>
                  </a:lnTo>
                  <a:lnTo>
                    <a:pt x="6221" y="60605"/>
                  </a:lnTo>
                  <a:lnTo>
                    <a:pt x="6035" y="62847"/>
                  </a:lnTo>
                  <a:lnTo>
                    <a:pt x="5794" y="65143"/>
                  </a:lnTo>
                  <a:lnTo>
                    <a:pt x="5554" y="67466"/>
                  </a:lnTo>
                  <a:lnTo>
                    <a:pt x="5287" y="69842"/>
                  </a:lnTo>
                  <a:lnTo>
                    <a:pt x="4726" y="74568"/>
                  </a:lnTo>
                  <a:lnTo>
                    <a:pt x="4112" y="79293"/>
                  </a:lnTo>
                  <a:lnTo>
                    <a:pt x="3472" y="83885"/>
                  </a:lnTo>
                  <a:lnTo>
                    <a:pt x="2831" y="88263"/>
                  </a:lnTo>
                  <a:lnTo>
                    <a:pt x="2190" y="92348"/>
                  </a:lnTo>
                  <a:lnTo>
                    <a:pt x="1603" y="96032"/>
                  </a:lnTo>
                  <a:lnTo>
                    <a:pt x="1096" y="99263"/>
                  </a:lnTo>
                  <a:lnTo>
                    <a:pt x="295" y="103935"/>
                  </a:lnTo>
                  <a:lnTo>
                    <a:pt x="1" y="105644"/>
                  </a:lnTo>
                  <a:lnTo>
                    <a:pt x="10146" y="105857"/>
                  </a:lnTo>
                  <a:lnTo>
                    <a:pt x="10680" y="104309"/>
                  </a:lnTo>
                  <a:lnTo>
                    <a:pt x="11321" y="102467"/>
                  </a:lnTo>
                  <a:lnTo>
                    <a:pt x="12148" y="100037"/>
                  </a:lnTo>
                  <a:lnTo>
                    <a:pt x="13109" y="97074"/>
                  </a:lnTo>
                  <a:lnTo>
                    <a:pt x="14231" y="93683"/>
                  </a:lnTo>
                  <a:lnTo>
                    <a:pt x="15405" y="89919"/>
                  </a:lnTo>
                  <a:lnTo>
                    <a:pt x="16634" y="85861"/>
                  </a:lnTo>
                  <a:lnTo>
                    <a:pt x="17862" y="81616"/>
                  </a:lnTo>
                  <a:lnTo>
                    <a:pt x="18476" y="79426"/>
                  </a:lnTo>
                  <a:lnTo>
                    <a:pt x="19063" y="77211"/>
                  </a:lnTo>
                  <a:lnTo>
                    <a:pt x="19650" y="74995"/>
                  </a:lnTo>
                  <a:lnTo>
                    <a:pt x="20211" y="72752"/>
                  </a:lnTo>
                  <a:lnTo>
                    <a:pt x="20745" y="70536"/>
                  </a:lnTo>
                  <a:lnTo>
                    <a:pt x="21252" y="68347"/>
                  </a:lnTo>
                  <a:lnTo>
                    <a:pt x="21733" y="66158"/>
                  </a:lnTo>
                  <a:lnTo>
                    <a:pt x="22187" y="63995"/>
                  </a:lnTo>
                  <a:lnTo>
                    <a:pt x="22587" y="61913"/>
                  </a:lnTo>
                  <a:lnTo>
                    <a:pt x="22934" y="59857"/>
                  </a:lnTo>
                  <a:lnTo>
                    <a:pt x="23228" y="57881"/>
                  </a:lnTo>
                  <a:lnTo>
                    <a:pt x="23468" y="55959"/>
                  </a:lnTo>
                  <a:lnTo>
                    <a:pt x="23655" y="54144"/>
                  </a:lnTo>
                  <a:lnTo>
                    <a:pt x="23762" y="52408"/>
                  </a:lnTo>
                  <a:lnTo>
                    <a:pt x="23815" y="50726"/>
                  </a:lnTo>
                  <a:lnTo>
                    <a:pt x="23869" y="48991"/>
                  </a:lnTo>
                  <a:lnTo>
                    <a:pt x="23895" y="47176"/>
                  </a:lnTo>
                  <a:lnTo>
                    <a:pt x="23922" y="45307"/>
                  </a:lnTo>
                  <a:lnTo>
                    <a:pt x="23869" y="41436"/>
                  </a:lnTo>
                  <a:lnTo>
                    <a:pt x="23789" y="37431"/>
                  </a:lnTo>
                  <a:lnTo>
                    <a:pt x="23655" y="33346"/>
                  </a:lnTo>
                  <a:lnTo>
                    <a:pt x="23468" y="29262"/>
                  </a:lnTo>
                  <a:lnTo>
                    <a:pt x="23281" y="25257"/>
                  </a:lnTo>
                  <a:lnTo>
                    <a:pt x="23041" y="21386"/>
                  </a:lnTo>
                  <a:lnTo>
                    <a:pt x="22827" y="17728"/>
                  </a:lnTo>
                  <a:lnTo>
                    <a:pt x="22587" y="14311"/>
                  </a:lnTo>
                  <a:lnTo>
                    <a:pt x="22160" y="8598"/>
                  </a:lnTo>
                  <a:lnTo>
                    <a:pt x="21840" y="4780"/>
                  </a:lnTo>
                  <a:lnTo>
                    <a:pt x="21706" y="339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4540751" y="2506754"/>
              <a:ext cx="414645" cy="1834784"/>
            </a:xfrm>
            <a:custGeom>
              <a:rect b="b" l="l" r="r" t="t"/>
              <a:pathLst>
                <a:path extrusionOk="0" fill="none" h="105858" w="23923">
                  <a:moveTo>
                    <a:pt x="21706" y="3392"/>
                  </a:moveTo>
                  <a:lnTo>
                    <a:pt x="21706" y="3392"/>
                  </a:lnTo>
                  <a:lnTo>
                    <a:pt x="21840" y="4780"/>
                  </a:lnTo>
                  <a:lnTo>
                    <a:pt x="22160" y="8598"/>
                  </a:lnTo>
                  <a:lnTo>
                    <a:pt x="22587" y="14311"/>
                  </a:lnTo>
                  <a:lnTo>
                    <a:pt x="22827" y="17728"/>
                  </a:lnTo>
                  <a:lnTo>
                    <a:pt x="23041" y="21386"/>
                  </a:lnTo>
                  <a:lnTo>
                    <a:pt x="23281" y="25257"/>
                  </a:lnTo>
                  <a:lnTo>
                    <a:pt x="23468" y="29262"/>
                  </a:lnTo>
                  <a:lnTo>
                    <a:pt x="23655" y="33346"/>
                  </a:lnTo>
                  <a:lnTo>
                    <a:pt x="23789" y="37431"/>
                  </a:lnTo>
                  <a:lnTo>
                    <a:pt x="23869" y="41436"/>
                  </a:lnTo>
                  <a:lnTo>
                    <a:pt x="23922" y="45307"/>
                  </a:lnTo>
                  <a:lnTo>
                    <a:pt x="23895" y="47176"/>
                  </a:lnTo>
                  <a:lnTo>
                    <a:pt x="23869" y="48991"/>
                  </a:lnTo>
                  <a:lnTo>
                    <a:pt x="23815" y="50726"/>
                  </a:lnTo>
                  <a:lnTo>
                    <a:pt x="23762" y="52408"/>
                  </a:lnTo>
                  <a:lnTo>
                    <a:pt x="23762" y="52408"/>
                  </a:lnTo>
                  <a:lnTo>
                    <a:pt x="23655" y="54144"/>
                  </a:lnTo>
                  <a:lnTo>
                    <a:pt x="23468" y="55959"/>
                  </a:lnTo>
                  <a:lnTo>
                    <a:pt x="23228" y="57881"/>
                  </a:lnTo>
                  <a:lnTo>
                    <a:pt x="22934" y="59857"/>
                  </a:lnTo>
                  <a:lnTo>
                    <a:pt x="22587" y="61913"/>
                  </a:lnTo>
                  <a:lnTo>
                    <a:pt x="22187" y="63995"/>
                  </a:lnTo>
                  <a:lnTo>
                    <a:pt x="21733" y="66158"/>
                  </a:lnTo>
                  <a:lnTo>
                    <a:pt x="21252" y="68347"/>
                  </a:lnTo>
                  <a:lnTo>
                    <a:pt x="20745" y="70536"/>
                  </a:lnTo>
                  <a:lnTo>
                    <a:pt x="20211" y="72752"/>
                  </a:lnTo>
                  <a:lnTo>
                    <a:pt x="19650" y="74995"/>
                  </a:lnTo>
                  <a:lnTo>
                    <a:pt x="19063" y="77211"/>
                  </a:lnTo>
                  <a:lnTo>
                    <a:pt x="18476" y="79426"/>
                  </a:lnTo>
                  <a:lnTo>
                    <a:pt x="17862" y="81616"/>
                  </a:lnTo>
                  <a:lnTo>
                    <a:pt x="16634" y="85861"/>
                  </a:lnTo>
                  <a:lnTo>
                    <a:pt x="15405" y="89919"/>
                  </a:lnTo>
                  <a:lnTo>
                    <a:pt x="14231" y="93683"/>
                  </a:lnTo>
                  <a:lnTo>
                    <a:pt x="13109" y="97074"/>
                  </a:lnTo>
                  <a:lnTo>
                    <a:pt x="12148" y="100037"/>
                  </a:lnTo>
                  <a:lnTo>
                    <a:pt x="11321" y="102467"/>
                  </a:lnTo>
                  <a:lnTo>
                    <a:pt x="10680" y="104309"/>
                  </a:lnTo>
                  <a:lnTo>
                    <a:pt x="10146" y="105857"/>
                  </a:lnTo>
                  <a:lnTo>
                    <a:pt x="1" y="105644"/>
                  </a:lnTo>
                  <a:lnTo>
                    <a:pt x="1" y="105644"/>
                  </a:lnTo>
                  <a:lnTo>
                    <a:pt x="295" y="103935"/>
                  </a:lnTo>
                  <a:lnTo>
                    <a:pt x="1096" y="99263"/>
                  </a:lnTo>
                  <a:lnTo>
                    <a:pt x="1603" y="96032"/>
                  </a:lnTo>
                  <a:lnTo>
                    <a:pt x="2190" y="92348"/>
                  </a:lnTo>
                  <a:lnTo>
                    <a:pt x="2831" y="88263"/>
                  </a:lnTo>
                  <a:lnTo>
                    <a:pt x="3472" y="83885"/>
                  </a:lnTo>
                  <a:lnTo>
                    <a:pt x="4112" y="79293"/>
                  </a:lnTo>
                  <a:lnTo>
                    <a:pt x="4726" y="74568"/>
                  </a:lnTo>
                  <a:lnTo>
                    <a:pt x="5287" y="69842"/>
                  </a:lnTo>
                  <a:lnTo>
                    <a:pt x="5554" y="67466"/>
                  </a:lnTo>
                  <a:lnTo>
                    <a:pt x="5794" y="65143"/>
                  </a:lnTo>
                  <a:lnTo>
                    <a:pt x="6035" y="62847"/>
                  </a:lnTo>
                  <a:lnTo>
                    <a:pt x="6221" y="60605"/>
                  </a:lnTo>
                  <a:lnTo>
                    <a:pt x="6408" y="58415"/>
                  </a:lnTo>
                  <a:lnTo>
                    <a:pt x="6542" y="56280"/>
                  </a:lnTo>
                  <a:lnTo>
                    <a:pt x="6649" y="54251"/>
                  </a:lnTo>
                  <a:lnTo>
                    <a:pt x="6729" y="52302"/>
                  </a:lnTo>
                  <a:lnTo>
                    <a:pt x="6782" y="50433"/>
                  </a:lnTo>
                  <a:lnTo>
                    <a:pt x="6782" y="48697"/>
                  </a:lnTo>
                  <a:lnTo>
                    <a:pt x="6782" y="48697"/>
                  </a:lnTo>
                  <a:lnTo>
                    <a:pt x="6729" y="44933"/>
                  </a:lnTo>
                  <a:lnTo>
                    <a:pt x="6649" y="41009"/>
                  </a:lnTo>
                  <a:lnTo>
                    <a:pt x="6515" y="36977"/>
                  </a:lnTo>
                  <a:lnTo>
                    <a:pt x="6382" y="32866"/>
                  </a:lnTo>
                  <a:lnTo>
                    <a:pt x="6061" y="24723"/>
                  </a:lnTo>
                  <a:lnTo>
                    <a:pt x="5714" y="17034"/>
                  </a:lnTo>
                  <a:lnTo>
                    <a:pt x="5367" y="10253"/>
                  </a:lnTo>
                  <a:lnTo>
                    <a:pt x="5073" y="4860"/>
                  </a:lnTo>
                  <a:lnTo>
                    <a:pt x="4806" y="1"/>
                  </a:lnTo>
                  <a:lnTo>
                    <a:pt x="21706" y="33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4648576" y="3006519"/>
              <a:ext cx="4645" cy="118936"/>
            </a:xfrm>
            <a:custGeom>
              <a:rect b="b" l="l" r="r" t="t"/>
              <a:pathLst>
                <a:path extrusionOk="0" h="6862" w="268">
                  <a:moveTo>
                    <a:pt x="27" y="0"/>
                  </a:moveTo>
                  <a:lnTo>
                    <a:pt x="0" y="27"/>
                  </a:lnTo>
                  <a:lnTo>
                    <a:pt x="267" y="686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4648576" y="3006519"/>
              <a:ext cx="4645" cy="118936"/>
            </a:xfrm>
            <a:custGeom>
              <a:rect b="b" l="l" r="r" t="t"/>
              <a:pathLst>
                <a:path extrusionOk="0" fill="none" h="6862" w="268">
                  <a:moveTo>
                    <a:pt x="27" y="0"/>
                  </a:moveTo>
                  <a:lnTo>
                    <a:pt x="27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67" y="6862"/>
                  </a:lnTo>
                  <a:lnTo>
                    <a:pt x="267" y="6862"/>
                  </a:lnTo>
                  <a:lnTo>
                    <a:pt x="267" y="6862"/>
                  </a:lnTo>
                  <a:lnTo>
                    <a:pt x="267" y="6862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4649044" y="2690010"/>
              <a:ext cx="79140" cy="435444"/>
            </a:xfrm>
            <a:custGeom>
              <a:rect b="b" l="l" r="r" t="t"/>
              <a:pathLst>
                <a:path extrusionOk="0" h="25123" w="4566">
                  <a:moveTo>
                    <a:pt x="3498" y="0"/>
                  </a:moveTo>
                  <a:lnTo>
                    <a:pt x="1869" y="8517"/>
                  </a:lnTo>
                  <a:lnTo>
                    <a:pt x="961" y="13322"/>
                  </a:lnTo>
                  <a:lnTo>
                    <a:pt x="0" y="18261"/>
                  </a:lnTo>
                  <a:lnTo>
                    <a:pt x="240" y="25123"/>
                  </a:lnTo>
                  <a:lnTo>
                    <a:pt x="641" y="24482"/>
                  </a:lnTo>
                  <a:lnTo>
                    <a:pt x="1015" y="23815"/>
                  </a:lnTo>
                  <a:lnTo>
                    <a:pt x="1362" y="23120"/>
                  </a:lnTo>
                  <a:lnTo>
                    <a:pt x="1682" y="22400"/>
                  </a:lnTo>
                  <a:lnTo>
                    <a:pt x="2002" y="21679"/>
                  </a:lnTo>
                  <a:lnTo>
                    <a:pt x="2323" y="20904"/>
                  </a:lnTo>
                  <a:lnTo>
                    <a:pt x="2590" y="20104"/>
                  </a:lnTo>
                  <a:lnTo>
                    <a:pt x="2857" y="19303"/>
                  </a:lnTo>
                  <a:lnTo>
                    <a:pt x="3097" y="18475"/>
                  </a:lnTo>
                  <a:lnTo>
                    <a:pt x="3311" y="17621"/>
                  </a:lnTo>
                  <a:lnTo>
                    <a:pt x="3524" y="16766"/>
                  </a:lnTo>
                  <a:lnTo>
                    <a:pt x="3711" y="15912"/>
                  </a:lnTo>
                  <a:lnTo>
                    <a:pt x="3898" y="15058"/>
                  </a:lnTo>
                  <a:lnTo>
                    <a:pt x="4032" y="14177"/>
                  </a:lnTo>
                  <a:lnTo>
                    <a:pt x="4165" y="13296"/>
                  </a:lnTo>
                  <a:lnTo>
                    <a:pt x="4272" y="12415"/>
                  </a:lnTo>
                  <a:lnTo>
                    <a:pt x="4379" y="11534"/>
                  </a:lnTo>
                  <a:lnTo>
                    <a:pt x="4459" y="10653"/>
                  </a:lnTo>
                  <a:lnTo>
                    <a:pt x="4512" y="9772"/>
                  </a:lnTo>
                  <a:lnTo>
                    <a:pt x="4539" y="8917"/>
                  </a:lnTo>
                  <a:lnTo>
                    <a:pt x="4565" y="8063"/>
                  </a:lnTo>
                  <a:lnTo>
                    <a:pt x="4565" y="7235"/>
                  </a:lnTo>
                  <a:lnTo>
                    <a:pt x="4539" y="6408"/>
                  </a:lnTo>
                  <a:lnTo>
                    <a:pt x="4485" y="5580"/>
                  </a:lnTo>
                  <a:lnTo>
                    <a:pt x="4432" y="4806"/>
                  </a:lnTo>
                  <a:lnTo>
                    <a:pt x="4352" y="4032"/>
                  </a:lnTo>
                  <a:lnTo>
                    <a:pt x="4272" y="3284"/>
                  </a:lnTo>
                  <a:lnTo>
                    <a:pt x="4138" y="2563"/>
                  </a:lnTo>
                  <a:lnTo>
                    <a:pt x="4005" y="1869"/>
                  </a:lnTo>
                  <a:lnTo>
                    <a:pt x="3845" y="1228"/>
                  </a:lnTo>
                  <a:lnTo>
                    <a:pt x="3684" y="588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4649044" y="2690010"/>
              <a:ext cx="79140" cy="435444"/>
            </a:xfrm>
            <a:custGeom>
              <a:rect b="b" l="l" r="r" t="t"/>
              <a:pathLst>
                <a:path extrusionOk="0" fill="none" h="25123" w="4566">
                  <a:moveTo>
                    <a:pt x="3498" y="0"/>
                  </a:moveTo>
                  <a:lnTo>
                    <a:pt x="3498" y="0"/>
                  </a:lnTo>
                  <a:lnTo>
                    <a:pt x="1869" y="8517"/>
                  </a:lnTo>
                  <a:lnTo>
                    <a:pt x="961" y="13322"/>
                  </a:lnTo>
                  <a:lnTo>
                    <a:pt x="0" y="18261"/>
                  </a:lnTo>
                  <a:lnTo>
                    <a:pt x="0" y="18261"/>
                  </a:lnTo>
                  <a:lnTo>
                    <a:pt x="240" y="25123"/>
                  </a:lnTo>
                  <a:lnTo>
                    <a:pt x="240" y="25123"/>
                  </a:lnTo>
                  <a:lnTo>
                    <a:pt x="641" y="24482"/>
                  </a:lnTo>
                  <a:lnTo>
                    <a:pt x="1015" y="23815"/>
                  </a:lnTo>
                  <a:lnTo>
                    <a:pt x="1362" y="23120"/>
                  </a:lnTo>
                  <a:lnTo>
                    <a:pt x="1682" y="22400"/>
                  </a:lnTo>
                  <a:lnTo>
                    <a:pt x="2002" y="21679"/>
                  </a:lnTo>
                  <a:lnTo>
                    <a:pt x="2323" y="20904"/>
                  </a:lnTo>
                  <a:lnTo>
                    <a:pt x="2590" y="20104"/>
                  </a:lnTo>
                  <a:lnTo>
                    <a:pt x="2857" y="19303"/>
                  </a:lnTo>
                  <a:lnTo>
                    <a:pt x="3097" y="18475"/>
                  </a:lnTo>
                  <a:lnTo>
                    <a:pt x="3311" y="17621"/>
                  </a:lnTo>
                  <a:lnTo>
                    <a:pt x="3524" y="16766"/>
                  </a:lnTo>
                  <a:lnTo>
                    <a:pt x="3711" y="15912"/>
                  </a:lnTo>
                  <a:lnTo>
                    <a:pt x="3898" y="15058"/>
                  </a:lnTo>
                  <a:lnTo>
                    <a:pt x="4032" y="14177"/>
                  </a:lnTo>
                  <a:lnTo>
                    <a:pt x="4165" y="13296"/>
                  </a:lnTo>
                  <a:lnTo>
                    <a:pt x="4272" y="12415"/>
                  </a:lnTo>
                  <a:lnTo>
                    <a:pt x="4379" y="11534"/>
                  </a:lnTo>
                  <a:lnTo>
                    <a:pt x="4459" y="10653"/>
                  </a:lnTo>
                  <a:lnTo>
                    <a:pt x="4512" y="9772"/>
                  </a:lnTo>
                  <a:lnTo>
                    <a:pt x="4539" y="8917"/>
                  </a:lnTo>
                  <a:lnTo>
                    <a:pt x="4565" y="8063"/>
                  </a:lnTo>
                  <a:lnTo>
                    <a:pt x="4565" y="7235"/>
                  </a:lnTo>
                  <a:lnTo>
                    <a:pt x="4539" y="6408"/>
                  </a:lnTo>
                  <a:lnTo>
                    <a:pt x="4485" y="5580"/>
                  </a:lnTo>
                  <a:lnTo>
                    <a:pt x="4432" y="4806"/>
                  </a:lnTo>
                  <a:lnTo>
                    <a:pt x="4352" y="4032"/>
                  </a:lnTo>
                  <a:lnTo>
                    <a:pt x="4272" y="3284"/>
                  </a:lnTo>
                  <a:lnTo>
                    <a:pt x="4138" y="2563"/>
                  </a:lnTo>
                  <a:lnTo>
                    <a:pt x="4005" y="1869"/>
                  </a:lnTo>
                  <a:lnTo>
                    <a:pt x="3845" y="1228"/>
                  </a:lnTo>
                  <a:lnTo>
                    <a:pt x="3684" y="588"/>
                  </a:lnTo>
                  <a:lnTo>
                    <a:pt x="34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4519016" y="4279972"/>
              <a:ext cx="229066" cy="69434"/>
            </a:xfrm>
            <a:custGeom>
              <a:rect b="b" l="l" r="r" t="t"/>
              <a:pathLst>
                <a:path extrusionOk="0" h="4006" w="13216">
                  <a:moveTo>
                    <a:pt x="748" y="0"/>
                  </a:moveTo>
                  <a:lnTo>
                    <a:pt x="0" y="3765"/>
                  </a:lnTo>
                  <a:lnTo>
                    <a:pt x="11934" y="4005"/>
                  </a:lnTo>
                  <a:lnTo>
                    <a:pt x="13215" y="54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4519016" y="4279972"/>
              <a:ext cx="229066" cy="69434"/>
            </a:xfrm>
            <a:custGeom>
              <a:rect b="b" l="l" r="r" t="t"/>
              <a:pathLst>
                <a:path extrusionOk="0" fill="none" h="4006" w="13216">
                  <a:moveTo>
                    <a:pt x="0" y="3765"/>
                  </a:moveTo>
                  <a:lnTo>
                    <a:pt x="11934" y="4005"/>
                  </a:lnTo>
                  <a:lnTo>
                    <a:pt x="13215" y="54"/>
                  </a:lnTo>
                  <a:lnTo>
                    <a:pt x="748" y="0"/>
                  </a:lnTo>
                  <a:lnTo>
                    <a:pt x="0" y="37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4519016" y="4279972"/>
              <a:ext cx="229066" cy="69434"/>
            </a:xfrm>
            <a:custGeom>
              <a:rect b="b" l="l" r="r" t="t"/>
              <a:pathLst>
                <a:path extrusionOk="0" h="4006" w="13216">
                  <a:moveTo>
                    <a:pt x="748" y="0"/>
                  </a:moveTo>
                  <a:lnTo>
                    <a:pt x="0" y="3765"/>
                  </a:lnTo>
                  <a:lnTo>
                    <a:pt x="11934" y="4005"/>
                  </a:lnTo>
                  <a:lnTo>
                    <a:pt x="13215" y="54"/>
                  </a:lnTo>
                  <a:lnTo>
                    <a:pt x="12628" y="54"/>
                  </a:lnTo>
                  <a:lnTo>
                    <a:pt x="1816" y="27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3803617" y="3968542"/>
              <a:ext cx="240176" cy="218441"/>
            </a:xfrm>
            <a:custGeom>
              <a:rect b="b" l="l" r="r" t="t"/>
              <a:pathLst>
                <a:path extrusionOk="0" h="12603" w="13857">
                  <a:moveTo>
                    <a:pt x="9585" y="1"/>
                  </a:moveTo>
                  <a:lnTo>
                    <a:pt x="1" y="8918"/>
                  </a:lnTo>
                  <a:lnTo>
                    <a:pt x="4245" y="12602"/>
                  </a:lnTo>
                  <a:lnTo>
                    <a:pt x="13857" y="3685"/>
                  </a:lnTo>
                  <a:lnTo>
                    <a:pt x="958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0"/>
            <p:cNvSpPr/>
            <p:nvPr/>
          </p:nvSpPr>
          <p:spPr>
            <a:xfrm>
              <a:off x="3803617" y="3968542"/>
              <a:ext cx="240176" cy="218441"/>
            </a:xfrm>
            <a:custGeom>
              <a:rect b="b" l="l" r="r" t="t"/>
              <a:pathLst>
                <a:path extrusionOk="0" fill="none" h="12603" w="13857">
                  <a:moveTo>
                    <a:pt x="1" y="8918"/>
                  </a:moveTo>
                  <a:lnTo>
                    <a:pt x="4245" y="12602"/>
                  </a:lnTo>
                  <a:lnTo>
                    <a:pt x="13857" y="3685"/>
                  </a:lnTo>
                  <a:lnTo>
                    <a:pt x="9585" y="1"/>
                  </a:lnTo>
                  <a:lnTo>
                    <a:pt x="1" y="89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0"/>
            <p:cNvSpPr/>
            <p:nvPr/>
          </p:nvSpPr>
          <p:spPr>
            <a:xfrm>
              <a:off x="3721253" y="4095797"/>
              <a:ext cx="199913" cy="290614"/>
            </a:xfrm>
            <a:custGeom>
              <a:rect b="b" l="l" r="r" t="t"/>
              <a:pathLst>
                <a:path extrusionOk="0" h="16767" w="11534">
                  <a:moveTo>
                    <a:pt x="5580" y="1"/>
                  </a:moveTo>
                  <a:lnTo>
                    <a:pt x="588" y="1389"/>
                  </a:lnTo>
                  <a:lnTo>
                    <a:pt x="428" y="1442"/>
                  </a:lnTo>
                  <a:lnTo>
                    <a:pt x="294" y="1522"/>
                  </a:lnTo>
                  <a:lnTo>
                    <a:pt x="187" y="1603"/>
                  </a:lnTo>
                  <a:lnTo>
                    <a:pt x="107" y="1736"/>
                  </a:lnTo>
                  <a:lnTo>
                    <a:pt x="27" y="1843"/>
                  </a:lnTo>
                  <a:lnTo>
                    <a:pt x="0" y="2003"/>
                  </a:lnTo>
                  <a:lnTo>
                    <a:pt x="0" y="2137"/>
                  </a:lnTo>
                  <a:lnTo>
                    <a:pt x="0" y="2297"/>
                  </a:lnTo>
                  <a:lnTo>
                    <a:pt x="54" y="2430"/>
                  </a:lnTo>
                  <a:lnTo>
                    <a:pt x="107" y="2537"/>
                  </a:lnTo>
                  <a:lnTo>
                    <a:pt x="2216" y="5794"/>
                  </a:lnTo>
                  <a:lnTo>
                    <a:pt x="3418" y="7636"/>
                  </a:lnTo>
                  <a:lnTo>
                    <a:pt x="4539" y="9452"/>
                  </a:lnTo>
                  <a:lnTo>
                    <a:pt x="8223" y="15432"/>
                  </a:lnTo>
                  <a:lnTo>
                    <a:pt x="8464" y="15779"/>
                  </a:lnTo>
                  <a:lnTo>
                    <a:pt x="8730" y="16046"/>
                  </a:lnTo>
                  <a:lnTo>
                    <a:pt x="8997" y="16286"/>
                  </a:lnTo>
                  <a:lnTo>
                    <a:pt x="9291" y="16473"/>
                  </a:lnTo>
                  <a:lnTo>
                    <a:pt x="9585" y="16607"/>
                  </a:lnTo>
                  <a:lnTo>
                    <a:pt x="9878" y="16687"/>
                  </a:lnTo>
                  <a:lnTo>
                    <a:pt x="10172" y="16740"/>
                  </a:lnTo>
                  <a:lnTo>
                    <a:pt x="10439" y="16767"/>
                  </a:lnTo>
                  <a:lnTo>
                    <a:pt x="10706" y="16740"/>
                  </a:lnTo>
                  <a:lnTo>
                    <a:pt x="10946" y="16687"/>
                  </a:lnTo>
                  <a:lnTo>
                    <a:pt x="11133" y="16633"/>
                  </a:lnTo>
                  <a:lnTo>
                    <a:pt x="11320" y="16527"/>
                  </a:lnTo>
                  <a:lnTo>
                    <a:pt x="11427" y="16393"/>
                  </a:lnTo>
                  <a:lnTo>
                    <a:pt x="11507" y="16260"/>
                  </a:lnTo>
                  <a:lnTo>
                    <a:pt x="11534" y="16099"/>
                  </a:lnTo>
                  <a:lnTo>
                    <a:pt x="11507" y="15939"/>
                  </a:lnTo>
                  <a:lnTo>
                    <a:pt x="10599" y="13350"/>
                  </a:lnTo>
                  <a:lnTo>
                    <a:pt x="10279" y="12362"/>
                  </a:lnTo>
                  <a:lnTo>
                    <a:pt x="10145" y="11881"/>
                  </a:lnTo>
                  <a:lnTo>
                    <a:pt x="10039" y="11427"/>
                  </a:lnTo>
                  <a:lnTo>
                    <a:pt x="9932" y="10973"/>
                  </a:lnTo>
                  <a:lnTo>
                    <a:pt x="9852" y="10520"/>
                  </a:lnTo>
                  <a:lnTo>
                    <a:pt x="9798" y="10012"/>
                  </a:lnTo>
                  <a:lnTo>
                    <a:pt x="9745" y="9478"/>
                  </a:lnTo>
                  <a:lnTo>
                    <a:pt x="9718" y="8918"/>
                  </a:lnTo>
                  <a:lnTo>
                    <a:pt x="9692" y="8304"/>
                  </a:lnTo>
                  <a:lnTo>
                    <a:pt x="9718" y="6835"/>
                  </a:lnTo>
                  <a:lnTo>
                    <a:pt x="9692" y="6462"/>
                  </a:lnTo>
                  <a:lnTo>
                    <a:pt x="9638" y="6114"/>
                  </a:lnTo>
                  <a:lnTo>
                    <a:pt x="9531" y="5767"/>
                  </a:lnTo>
                  <a:lnTo>
                    <a:pt x="9371" y="5447"/>
                  </a:lnTo>
                  <a:lnTo>
                    <a:pt x="6168" y="241"/>
                  </a:lnTo>
                  <a:lnTo>
                    <a:pt x="6061" y="108"/>
                  </a:lnTo>
                  <a:lnTo>
                    <a:pt x="5927" y="27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0"/>
            <p:cNvSpPr/>
            <p:nvPr/>
          </p:nvSpPr>
          <p:spPr>
            <a:xfrm>
              <a:off x="3884127" y="4020366"/>
              <a:ext cx="85172" cy="91654"/>
            </a:xfrm>
            <a:custGeom>
              <a:rect b="b" l="l" r="r" t="t"/>
              <a:pathLst>
                <a:path extrusionOk="0" h="5288" w="4914">
                  <a:moveTo>
                    <a:pt x="4913" y="4673"/>
                  </a:moveTo>
                  <a:lnTo>
                    <a:pt x="4246" y="5287"/>
                  </a:lnTo>
                  <a:lnTo>
                    <a:pt x="4246" y="5287"/>
                  </a:lnTo>
                  <a:lnTo>
                    <a:pt x="4913" y="4673"/>
                  </a:lnTo>
                  <a:close/>
                  <a:moveTo>
                    <a:pt x="1736" y="1"/>
                  </a:moveTo>
                  <a:lnTo>
                    <a:pt x="1" y="1630"/>
                  </a:lnTo>
                  <a:lnTo>
                    <a:pt x="1" y="1630"/>
                  </a:lnTo>
                  <a:lnTo>
                    <a:pt x="1736" y="1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0"/>
            <p:cNvSpPr/>
            <p:nvPr/>
          </p:nvSpPr>
          <p:spPr>
            <a:xfrm>
              <a:off x="3957703" y="4101361"/>
              <a:ext cx="11595" cy="10659"/>
            </a:xfrm>
            <a:custGeom>
              <a:rect b="b" l="l" r="r" t="t"/>
              <a:pathLst>
                <a:path extrusionOk="0" fill="none" h="615" w="669">
                  <a:moveTo>
                    <a:pt x="668" y="0"/>
                  </a:moveTo>
                  <a:lnTo>
                    <a:pt x="1" y="614"/>
                  </a:lnTo>
                  <a:lnTo>
                    <a:pt x="1" y="614"/>
                  </a:lnTo>
                  <a:lnTo>
                    <a:pt x="6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3884127" y="4020366"/>
              <a:ext cx="30107" cy="28252"/>
            </a:xfrm>
            <a:custGeom>
              <a:rect b="b" l="l" r="r" t="t"/>
              <a:pathLst>
                <a:path extrusionOk="0" fill="none" h="1630" w="1737">
                  <a:moveTo>
                    <a:pt x="1736" y="1"/>
                  </a:moveTo>
                  <a:lnTo>
                    <a:pt x="1" y="1630"/>
                  </a:lnTo>
                  <a:lnTo>
                    <a:pt x="1" y="1630"/>
                  </a:lnTo>
                  <a:lnTo>
                    <a:pt x="1736" y="1"/>
                  </a:lnTo>
                  <a:lnTo>
                    <a:pt x="17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3884127" y="4020366"/>
              <a:ext cx="102296" cy="91654"/>
            </a:xfrm>
            <a:custGeom>
              <a:rect b="b" l="l" r="r" t="t"/>
              <a:pathLst>
                <a:path extrusionOk="0" h="5288" w="5902">
                  <a:moveTo>
                    <a:pt x="1736" y="1"/>
                  </a:moveTo>
                  <a:lnTo>
                    <a:pt x="1" y="1630"/>
                  </a:lnTo>
                  <a:lnTo>
                    <a:pt x="4246" y="5287"/>
                  </a:lnTo>
                  <a:lnTo>
                    <a:pt x="4913" y="4673"/>
                  </a:lnTo>
                  <a:lnTo>
                    <a:pt x="5901" y="37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CC6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3884127" y="4020366"/>
              <a:ext cx="102296" cy="91654"/>
            </a:xfrm>
            <a:custGeom>
              <a:rect b="b" l="l" r="r" t="t"/>
              <a:pathLst>
                <a:path extrusionOk="0" fill="none" h="5288" w="5902">
                  <a:moveTo>
                    <a:pt x="1736" y="1"/>
                  </a:moveTo>
                  <a:lnTo>
                    <a:pt x="1" y="1630"/>
                  </a:lnTo>
                  <a:lnTo>
                    <a:pt x="4246" y="5287"/>
                  </a:lnTo>
                  <a:lnTo>
                    <a:pt x="4913" y="4673"/>
                  </a:lnTo>
                  <a:lnTo>
                    <a:pt x="5901" y="3739"/>
                  </a:lnTo>
                  <a:lnTo>
                    <a:pt x="17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3900800" y="2462330"/>
              <a:ext cx="838026" cy="1639048"/>
            </a:xfrm>
            <a:custGeom>
              <a:rect b="b" l="l" r="r" t="t"/>
              <a:pathLst>
                <a:path extrusionOk="0" h="94565" w="48350">
                  <a:moveTo>
                    <a:pt x="29181" y="1"/>
                  </a:moveTo>
                  <a:lnTo>
                    <a:pt x="28673" y="4139"/>
                  </a:lnTo>
                  <a:lnTo>
                    <a:pt x="28086" y="8784"/>
                  </a:lnTo>
                  <a:lnTo>
                    <a:pt x="27312" y="14685"/>
                  </a:lnTo>
                  <a:lnTo>
                    <a:pt x="26404" y="21493"/>
                  </a:lnTo>
                  <a:lnTo>
                    <a:pt x="25390" y="28861"/>
                  </a:lnTo>
                  <a:lnTo>
                    <a:pt x="24829" y="32652"/>
                  </a:lnTo>
                  <a:lnTo>
                    <a:pt x="24268" y="36417"/>
                  </a:lnTo>
                  <a:lnTo>
                    <a:pt x="23681" y="40181"/>
                  </a:lnTo>
                  <a:lnTo>
                    <a:pt x="23094" y="43839"/>
                  </a:lnTo>
                  <a:lnTo>
                    <a:pt x="22933" y="44666"/>
                  </a:lnTo>
                  <a:lnTo>
                    <a:pt x="22773" y="45520"/>
                  </a:lnTo>
                  <a:lnTo>
                    <a:pt x="22560" y="46375"/>
                  </a:lnTo>
                  <a:lnTo>
                    <a:pt x="22346" y="47229"/>
                  </a:lnTo>
                  <a:lnTo>
                    <a:pt x="22106" y="48110"/>
                  </a:lnTo>
                  <a:lnTo>
                    <a:pt x="21839" y="48991"/>
                  </a:lnTo>
                  <a:lnTo>
                    <a:pt x="21572" y="49899"/>
                  </a:lnTo>
                  <a:lnTo>
                    <a:pt x="21251" y="50780"/>
                  </a:lnTo>
                  <a:lnTo>
                    <a:pt x="20611" y="52595"/>
                  </a:lnTo>
                  <a:lnTo>
                    <a:pt x="19863" y="54437"/>
                  </a:lnTo>
                  <a:lnTo>
                    <a:pt x="19089" y="56280"/>
                  </a:lnTo>
                  <a:lnTo>
                    <a:pt x="18261" y="58148"/>
                  </a:lnTo>
                  <a:lnTo>
                    <a:pt x="17354" y="59991"/>
                  </a:lnTo>
                  <a:lnTo>
                    <a:pt x="16446" y="61859"/>
                  </a:lnTo>
                  <a:lnTo>
                    <a:pt x="15485" y="63675"/>
                  </a:lnTo>
                  <a:lnTo>
                    <a:pt x="14497" y="65490"/>
                  </a:lnTo>
                  <a:lnTo>
                    <a:pt x="13509" y="67279"/>
                  </a:lnTo>
                  <a:lnTo>
                    <a:pt x="12495" y="69041"/>
                  </a:lnTo>
                  <a:lnTo>
                    <a:pt x="11453" y="70776"/>
                  </a:lnTo>
                  <a:lnTo>
                    <a:pt x="10439" y="72432"/>
                  </a:lnTo>
                  <a:lnTo>
                    <a:pt x="9451" y="74060"/>
                  </a:lnTo>
                  <a:lnTo>
                    <a:pt x="8437" y="75635"/>
                  </a:lnTo>
                  <a:lnTo>
                    <a:pt x="6541" y="78545"/>
                  </a:lnTo>
                  <a:lnTo>
                    <a:pt x="4752" y="81162"/>
                  </a:lnTo>
                  <a:lnTo>
                    <a:pt x="3204" y="83431"/>
                  </a:lnTo>
                  <a:lnTo>
                    <a:pt x="1869" y="85273"/>
                  </a:lnTo>
                  <a:lnTo>
                    <a:pt x="881" y="86662"/>
                  </a:lnTo>
                  <a:lnTo>
                    <a:pt x="0" y="87810"/>
                  </a:lnTo>
                  <a:lnTo>
                    <a:pt x="7609" y="94564"/>
                  </a:lnTo>
                  <a:lnTo>
                    <a:pt x="8810" y="93389"/>
                  </a:lnTo>
                  <a:lnTo>
                    <a:pt x="10172" y="91974"/>
                  </a:lnTo>
                  <a:lnTo>
                    <a:pt x="11987" y="90132"/>
                  </a:lnTo>
                  <a:lnTo>
                    <a:pt x="14123" y="87863"/>
                  </a:lnTo>
                  <a:lnTo>
                    <a:pt x="16553" y="85220"/>
                  </a:lnTo>
                  <a:lnTo>
                    <a:pt x="17834" y="83805"/>
                  </a:lnTo>
                  <a:lnTo>
                    <a:pt x="19169" y="82283"/>
                  </a:lnTo>
                  <a:lnTo>
                    <a:pt x="20531" y="80708"/>
                  </a:lnTo>
                  <a:lnTo>
                    <a:pt x="21919" y="79079"/>
                  </a:lnTo>
                  <a:lnTo>
                    <a:pt x="23307" y="77397"/>
                  </a:lnTo>
                  <a:lnTo>
                    <a:pt x="24695" y="75689"/>
                  </a:lnTo>
                  <a:lnTo>
                    <a:pt x="26084" y="73927"/>
                  </a:lnTo>
                  <a:lnTo>
                    <a:pt x="27445" y="72111"/>
                  </a:lnTo>
                  <a:lnTo>
                    <a:pt x="28807" y="70296"/>
                  </a:lnTo>
                  <a:lnTo>
                    <a:pt x="30115" y="68454"/>
                  </a:lnTo>
                  <a:lnTo>
                    <a:pt x="31370" y="66612"/>
                  </a:lnTo>
                  <a:lnTo>
                    <a:pt x="32571" y="64743"/>
                  </a:lnTo>
                  <a:lnTo>
                    <a:pt x="33719" y="62901"/>
                  </a:lnTo>
                  <a:lnTo>
                    <a:pt x="34787" y="61032"/>
                  </a:lnTo>
                  <a:lnTo>
                    <a:pt x="35294" y="60124"/>
                  </a:lnTo>
                  <a:lnTo>
                    <a:pt x="35802" y="59216"/>
                  </a:lnTo>
                  <a:lnTo>
                    <a:pt x="36255" y="58282"/>
                  </a:lnTo>
                  <a:lnTo>
                    <a:pt x="36683" y="57374"/>
                  </a:lnTo>
                  <a:lnTo>
                    <a:pt x="37110" y="56493"/>
                  </a:lnTo>
                  <a:lnTo>
                    <a:pt x="37484" y="55585"/>
                  </a:lnTo>
                  <a:lnTo>
                    <a:pt x="37857" y="54704"/>
                  </a:lnTo>
                  <a:lnTo>
                    <a:pt x="38178" y="53823"/>
                  </a:lnTo>
                  <a:lnTo>
                    <a:pt x="38471" y="52969"/>
                  </a:lnTo>
                  <a:lnTo>
                    <a:pt x="38738" y="52115"/>
                  </a:lnTo>
                  <a:lnTo>
                    <a:pt x="38979" y="51260"/>
                  </a:lnTo>
                  <a:lnTo>
                    <a:pt x="39192" y="50433"/>
                  </a:lnTo>
                  <a:lnTo>
                    <a:pt x="39913" y="47122"/>
                  </a:lnTo>
                  <a:lnTo>
                    <a:pt x="40687" y="43598"/>
                  </a:lnTo>
                  <a:lnTo>
                    <a:pt x="41462" y="39861"/>
                  </a:lnTo>
                  <a:lnTo>
                    <a:pt x="42236" y="36043"/>
                  </a:lnTo>
                  <a:lnTo>
                    <a:pt x="43784" y="28274"/>
                  </a:lnTo>
                  <a:lnTo>
                    <a:pt x="45199" y="20798"/>
                  </a:lnTo>
                  <a:lnTo>
                    <a:pt x="46481" y="14151"/>
                  </a:lnTo>
                  <a:lnTo>
                    <a:pt x="47468" y="8758"/>
                  </a:lnTo>
                  <a:lnTo>
                    <a:pt x="48350" y="3845"/>
                  </a:lnTo>
                  <a:lnTo>
                    <a:pt x="291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3900800" y="2462330"/>
              <a:ext cx="838026" cy="1639048"/>
            </a:xfrm>
            <a:custGeom>
              <a:rect b="b" l="l" r="r" t="t"/>
              <a:pathLst>
                <a:path extrusionOk="0" fill="none" h="94565" w="48350">
                  <a:moveTo>
                    <a:pt x="48350" y="3845"/>
                  </a:moveTo>
                  <a:lnTo>
                    <a:pt x="48350" y="3845"/>
                  </a:lnTo>
                  <a:lnTo>
                    <a:pt x="47468" y="8758"/>
                  </a:lnTo>
                  <a:lnTo>
                    <a:pt x="46481" y="14151"/>
                  </a:lnTo>
                  <a:lnTo>
                    <a:pt x="45199" y="20798"/>
                  </a:lnTo>
                  <a:lnTo>
                    <a:pt x="43784" y="28274"/>
                  </a:lnTo>
                  <a:lnTo>
                    <a:pt x="42236" y="36043"/>
                  </a:lnTo>
                  <a:lnTo>
                    <a:pt x="41462" y="39861"/>
                  </a:lnTo>
                  <a:lnTo>
                    <a:pt x="40687" y="43598"/>
                  </a:lnTo>
                  <a:lnTo>
                    <a:pt x="39913" y="47122"/>
                  </a:lnTo>
                  <a:lnTo>
                    <a:pt x="39192" y="50433"/>
                  </a:lnTo>
                  <a:lnTo>
                    <a:pt x="39192" y="50433"/>
                  </a:lnTo>
                  <a:lnTo>
                    <a:pt x="38979" y="51260"/>
                  </a:lnTo>
                  <a:lnTo>
                    <a:pt x="38738" y="52115"/>
                  </a:lnTo>
                  <a:lnTo>
                    <a:pt x="38471" y="52969"/>
                  </a:lnTo>
                  <a:lnTo>
                    <a:pt x="38178" y="53823"/>
                  </a:lnTo>
                  <a:lnTo>
                    <a:pt x="37857" y="54704"/>
                  </a:lnTo>
                  <a:lnTo>
                    <a:pt x="37484" y="55585"/>
                  </a:lnTo>
                  <a:lnTo>
                    <a:pt x="37110" y="56493"/>
                  </a:lnTo>
                  <a:lnTo>
                    <a:pt x="36683" y="57374"/>
                  </a:lnTo>
                  <a:lnTo>
                    <a:pt x="36255" y="58282"/>
                  </a:lnTo>
                  <a:lnTo>
                    <a:pt x="35802" y="59216"/>
                  </a:lnTo>
                  <a:lnTo>
                    <a:pt x="35294" y="60124"/>
                  </a:lnTo>
                  <a:lnTo>
                    <a:pt x="34787" y="61032"/>
                  </a:lnTo>
                  <a:lnTo>
                    <a:pt x="33719" y="62901"/>
                  </a:lnTo>
                  <a:lnTo>
                    <a:pt x="32571" y="64743"/>
                  </a:lnTo>
                  <a:lnTo>
                    <a:pt x="31370" y="66612"/>
                  </a:lnTo>
                  <a:lnTo>
                    <a:pt x="30115" y="68454"/>
                  </a:lnTo>
                  <a:lnTo>
                    <a:pt x="28807" y="70296"/>
                  </a:lnTo>
                  <a:lnTo>
                    <a:pt x="27445" y="72111"/>
                  </a:lnTo>
                  <a:lnTo>
                    <a:pt x="26084" y="73927"/>
                  </a:lnTo>
                  <a:lnTo>
                    <a:pt x="24695" y="75689"/>
                  </a:lnTo>
                  <a:lnTo>
                    <a:pt x="23307" y="77397"/>
                  </a:lnTo>
                  <a:lnTo>
                    <a:pt x="21919" y="79079"/>
                  </a:lnTo>
                  <a:lnTo>
                    <a:pt x="20531" y="80708"/>
                  </a:lnTo>
                  <a:lnTo>
                    <a:pt x="19169" y="82283"/>
                  </a:lnTo>
                  <a:lnTo>
                    <a:pt x="17834" y="83805"/>
                  </a:lnTo>
                  <a:lnTo>
                    <a:pt x="16553" y="85220"/>
                  </a:lnTo>
                  <a:lnTo>
                    <a:pt x="14123" y="87863"/>
                  </a:lnTo>
                  <a:lnTo>
                    <a:pt x="11987" y="90132"/>
                  </a:lnTo>
                  <a:lnTo>
                    <a:pt x="10172" y="91974"/>
                  </a:lnTo>
                  <a:lnTo>
                    <a:pt x="8810" y="93389"/>
                  </a:lnTo>
                  <a:lnTo>
                    <a:pt x="7609" y="94564"/>
                  </a:lnTo>
                  <a:lnTo>
                    <a:pt x="0" y="87810"/>
                  </a:lnTo>
                  <a:lnTo>
                    <a:pt x="0" y="87810"/>
                  </a:lnTo>
                  <a:lnTo>
                    <a:pt x="881" y="86662"/>
                  </a:lnTo>
                  <a:lnTo>
                    <a:pt x="1869" y="85273"/>
                  </a:lnTo>
                  <a:lnTo>
                    <a:pt x="3204" y="83431"/>
                  </a:lnTo>
                  <a:lnTo>
                    <a:pt x="4752" y="81162"/>
                  </a:lnTo>
                  <a:lnTo>
                    <a:pt x="6541" y="78545"/>
                  </a:lnTo>
                  <a:lnTo>
                    <a:pt x="8437" y="75635"/>
                  </a:lnTo>
                  <a:lnTo>
                    <a:pt x="9451" y="74060"/>
                  </a:lnTo>
                  <a:lnTo>
                    <a:pt x="10439" y="72432"/>
                  </a:lnTo>
                  <a:lnTo>
                    <a:pt x="11453" y="70776"/>
                  </a:lnTo>
                  <a:lnTo>
                    <a:pt x="12495" y="69041"/>
                  </a:lnTo>
                  <a:lnTo>
                    <a:pt x="13509" y="67279"/>
                  </a:lnTo>
                  <a:lnTo>
                    <a:pt x="14497" y="65490"/>
                  </a:lnTo>
                  <a:lnTo>
                    <a:pt x="15485" y="63675"/>
                  </a:lnTo>
                  <a:lnTo>
                    <a:pt x="16446" y="61859"/>
                  </a:lnTo>
                  <a:lnTo>
                    <a:pt x="17354" y="59991"/>
                  </a:lnTo>
                  <a:lnTo>
                    <a:pt x="18261" y="58148"/>
                  </a:lnTo>
                  <a:lnTo>
                    <a:pt x="19089" y="56280"/>
                  </a:lnTo>
                  <a:lnTo>
                    <a:pt x="19863" y="54437"/>
                  </a:lnTo>
                  <a:lnTo>
                    <a:pt x="20611" y="52595"/>
                  </a:lnTo>
                  <a:lnTo>
                    <a:pt x="21251" y="50780"/>
                  </a:lnTo>
                  <a:lnTo>
                    <a:pt x="21572" y="49899"/>
                  </a:lnTo>
                  <a:lnTo>
                    <a:pt x="21839" y="48991"/>
                  </a:lnTo>
                  <a:lnTo>
                    <a:pt x="22106" y="48110"/>
                  </a:lnTo>
                  <a:lnTo>
                    <a:pt x="22346" y="47229"/>
                  </a:lnTo>
                  <a:lnTo>
                    <a:pt x="22560" y="46375"/>
                  </a:lnTo>
                  <a:lnTo>
                    <a:pt x="22773" y="45520"/>
                  </a:lnTo>
                  <a:lnTo>
                    <a:pt x="22933" y="44666"/>
                  </a:lnTo>
                  <a:lnTo>
                    <a:pt x="23094" y="43839"/>
                  </a:lnTo>
                  <a:lnTo>
                    <a:pt x="23094" y="43839"/>
                  </a:lnTo>
                  <a:lnTo>
                    <a:pt x="23681" y="40181"/>
                  </a:lnTo>
                  <a:lnTo>
                    <a:pt x="24268" y="36417"/>
                  </a:lnTo>
                  <a:lnTo>
                    <a:pt x="24829" y="32652"/>
                  </a:lnTo>
                  <a:lnTo>
                    <a:pt x="25390" y="28861"/>
                  </a:lnTo>
                  <a:lnTo>
                    <a:pt x="26404" y="21493"/>
                  </a:lnTo>
                  <a:lnTo>
                    <a:pt x="27312" y="14685"/>
                  </a:lnTo>
                  <a:lnTo>
                    <a:pt x="28086" y="8784"/>
                  </a:lnTo>
                  <a:lnTo>
                    <a:pt x="28673" y="4139"/>
                  </a:lnTo>
                  <a:lnTo>
                    <a:pt x="29181" y="1"/>
                  </a:lnTo>
                  <a:lnTo>
                    <a:pt x="48350" y="38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3874420" y="3924119"/>
              <a:ext cx="201300" cy="195303"/>
            </a:xfrm>
            <a:custGeom>
              <a:rect b="b" l="l" r="r" t="t"/>
              <a:pathLst>
                <a:path extrusionOk="0" h="11268" w="11614">
                  <a:moveTo>
                    <a:pt x="2483" y="1"/>
                  </a:moveTo>
                  <a:lnTo>
                    <a:pt x="0" y="3525"/>
                  </a:lnTo>
                  <a:lnTo>
                    <a:pt x="8677" y="11267"/>
                  </a:lnTo>
                  <a:lnTo>
                    <a:pt x="11614" y="881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3874420" y="3924119"/>
              <a:ext cx="201300" cy="195303"/>
            </a:xfrm>
            <a:custGeom>
              <a:rect b="b" l="l" r="r" t="t"/>
              <a:pathLst>
                <a:path extrusionOk="0" fill="none" h="11268" w="11614">
                  <a:moveTo>
                    <a:pt x="0" y="3525"/>
                  </a:moveTo>
                  <a:lnTo>
                    <a:pt x="8677" y="11267"/>
                  </a:lnTo>
                  <a:lnTo>
                    <a:pt x="11614" y="8811"/>
                  </a:lnTo>
                  <a:lnTo>
                    <a:pt x="2483" y="1"/>
                  </a:lnTo>
                  <a:lnTo>
                    <a:pt x="0" y="35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3874420" y="3924119"/>
              <a:ext cx="201300" cy="195303"/>
            </a:xfrm>
            <a:custGeom>
              <a:rect b="b" l="l" r="r" t="t"/>
              <a:pathLst>
                <a:path extrusionOk="0" h="11268" w="11614">
                  <a:moveTo>
                    <a:pt x="2483" y="1"/>
                  </a:moveTo>
                  <a:lnTo>
                    <a:pt x="0" y="3525"/>
                  </a:lnTo>
                  <a:lnTo>
                    <a:pt x="8677" y="11267"/>
                  </a:lnTo>
                  <a:lnTo>
                    <a:pt x="11614" y="8811"/>
                  </a:lnTo>
                  <a:lnTo>
                    <a:pt x="11080" y="8277"/>
                  </a:lnTo>
                  <a:lnTo>
                    <a:pt x="3418" y="909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4407031" y="1626176"/>
              <a:ext cx="676990" cy="939370"/>
            </a:xfrm>
            <a:custGeom>
              <a:rect b="b" l="l" r="r" t="t"/>
              <a:pathLst>
                <a:path extrusionOk="0" h="54197" w="39059">
                  <a:moveTo>
                    <a:pt x="7929" y="0"/>
                  </a:moveTo>
                  <a:lnTo>
                    <a:pt x="7929" y="2083"/>
                  </a:lnTo>
                  <a:lnTo>
                    <a:pt x="7876" y="4165"/>
                  </a:lnTo>
                  <a:lnTo>
                    <a:pt x="7769" y="6221"/>
                  </a:lnTo>
                  <a:lnTo>
                    <a:pt x="7636" y="8277"/>
                  </a:lnTo>
                  <a:lnTo>
                    <a:pt x="7476" y="10306"/>
                  </a:lnTo>
                  <a:lnTo>
                    <a:pt x="7289" y="12308"/>
                  </a:lnTo>
                  <a:lnTo>
                    <a:pt x="7075" y="14310"/>
                  </a:lnTo>
                  <a:lnTo>
                    <a:pt x="6835" y="16259"/>
                  </a:lnTo>
                  <a:lnTo>
                    <a:pt x="6568" y="18208"/>
                  </a:lnTo>
                  <a:lnTo>
                    <a:pt x="6274" y="20104"/>
                  </a:lnTo>
                  <a:lnTo>
                    <a:pt x="5954" y="21972"/>
                  </a:lnTo>
                  <a:lnTo>
                    <a:pt x="5633" y="23815"/>
                  </a:lnTo>
                  <a:lnTo>
                    <a:pt x="5313" y="25630"/>
                  </a:lnTo>
                  <a:lnTo>
                    <a:pt x="4966" y="27365"/>
                  </a:lnTo>
                  <a:lnTo>
                    <a:pt x="4272" y="30729"/>
                  </a:lnTo>
                  <a:lnTo>
                    <a:pt x="3551" y="33906"/>
                  </a:lnTo>
                  <a:lnTo>
                    <a:pt x="2857" y="36816"/>
                  </a:lnTo>
                  <a:lnTo>
                    <a:pt x="2163" y="39513"/>
                  </a:lnTo>
                  <a:lnTo>
                    <a:pt x="1549" y="41916"/>
                  </a:lnTo>
                  <a:lnTo>
                    <a:pt x="561" y="45760"/>
                  </a:lnTo>
                  <a:lnTo>
                    <a:pt x="214" y="47202"/>
                  </a:lnTo>
                  <a:lnTo>
                    <a:pt x="80" y="47762"/>
                  </a:lnTo>
                  <a:lnTo>
                    <a:pt x="0" y="48243"/>
                  </a:lnTo>
                  <a:lnTo>
                    <a:pt x="29421" y="54197"/>
                  </a:lnTo>
                  <a:lnTo>
                    <a:pt x="30542" y="51420"/>
                  </a:lnTo>
                  <a:lnTo>
                    <a:pt x="31584" y="48750"/>
                  </a:lnTo>
                  <a:lnTo>
                    <a:pt x="32545" y="46134"/>
                  </a:lnTo>
                  <a:lnTo>
                    <a:pt x="33399" y="43598"/>
                  </a:lnTo>
                  <a:lnTo>
                    <a:pt x="34200" y="41141"/>
                  </a:lnTo>
                  <a:lnTo>
                    <a:pt x="34894" y="38739"/>
                  </a:lnTo>
                  <a:lnTo>
                    <a:pt x="35562" y="36443"/>
                  </a:lnTo>
                  <a:lnTo>
                    <a:pt x="36122" y="34200"/>
                  </a:lnTo>
                  <a:lnTo>
                    <a:pt x="36629" y="32037"/>
                  </a:lnTo>
                  <a:lnTo>
                    <a:pt x="37083" y="29955"/>
                  </a:lnTo>
                  <a:lnTo>
                    <a:pt x="37484" y="27953"/>
                  </a:lnTo>
                  <a:lnTo>
                    <a:pt x="37831" y="26030"/>
                  </a:lnTo>
                  <a:lnTo>
                    <a:pt x="38125" y="24188"/>
                  </a:lnTo>
                  <a:lnTo>
                    <a:pt x="38365" y="22453"/>
                  </a:lnTo>
                  <a:lnTo>
                    <a:pt x="38578" y="20771"/>
                  </a:lnTo>
                  <a:lnTo>
                    <a:pt x="38739" y="19196"/>
                  </a:lnTo>
                  <a:lnTo>
                    <a:pt x="38845" y="17701"/>
                  </a:lnTo>
                  <a:lnTo>
                    <a:pt x="38952" y="16313"/>
                  </a:lnTo>
                  <a:lnTo>
                    <a:pt x="39006" y="14978"/>
                  </a:lnTo>
                  <a:lnTo>
                    <a:pt x="39059" y="13750"/>
                  </a:lnTo>
                  <a:lnTo>
                    <a:pt x="39059" y="12628"/>
                  </a:lnTo>
                  <a:lnTo>
                    <a:pt x="39059" y="11587"/>
                  </a:lnTo>
                  <a:lnTo>
                    <a:pt x="39032" y="10626"/>
                  </a:lnTo>
                  <a:lnTo>
                    <a:pt x="39006" y="9772"/>
                  </a:lnTo>
                  <a:lnTo>
                    <a:pt x="38925" y="8357"/>
                  </a:lnTo>
                  <a:lnTo>
                    <a:pt x="38819" y="7342"/>
                  </a:lnTo>
                  <a:lnTo>
                    <a:pt x="38739" y="6728"/>
                  </a:lnTo>
                  <a:lnTo>
                    <a:pt x="38712" y="6514"/>
                  </a:lnTo>
                  <a:lnTo>
                    <a:pt x="37724" y="6034"/>
                  </a:lnTo>
                  <a:lnTo>
                    <a:pt x="36736" y="5580"/>
                  </a:lnTo>
                  <a:lnTo>
                    <a:pt x="35722" y="5153"/>
                  </a:lnTo>
                  <a:lnTo>
                    <a:pt x="34707" y="4752"/>
                  </a:lnTo>
                  <a:lnTo>
                    <a:pt x="33693" y="4352"/>
                  </a:lnTo>
                  <a:lnTo>
                    <a:pt x="32678" y="3978"/>
                  </a:lnTo>
                  <a:lnTo>
                    <a:pt x="31637" y="3631"/>
                  </a:lnTo>
                  <a:lnTo>
                    <a:pt x="30596" y="3284"/>
                  </a:lnTo>
                  <a:lnTo>
                    <a:pt x="29047" y="2884"/>
                  </a:lnTo>
                  <a:lnTo>
                    <a:pt x="27499" y="2510"/>
                  </a:lnTo>
                  <a:lnTo>
                    <a:pt x="25950" y="2163"/>
                  </a:lnTo>
                  <a:lnTo>
                    <a:pt x="24375" y="1842"/>
                  </a:lnTo>
                  <a:lnTo>
                    <a:pt x="22800" y="1522"/>
                  </a:lnTo>
                  <a:lnTo>
                    <a:pt x="21252" y="1255"/>
                  </a:lnTo>
                  <a:lnTo>
                    <a:pt x="19650" y="988"/>
                  </a:lnTo>
                  <a:lnTo>
                    <a:pt x="18075" y="748"/>
                  </a:lnTo>
                  <a:lnTo>
                    <a:pt x="16820" y="588"/>
                  </a:lnTo>
                  <a:lnTo>
                    <a:pt x="15565" y="454"/>
                  </a:lnTo>
                  <a:lnTo>
                    <a:pt x="14284" y="321"/>
                  </a:lnTo>
                  <a:lnTo>
                    <a:pt x="13029" y="214"/>
                  </a:lnTo>
                  <a:lnTo>
                    <a:pt x="11747" y="134"/>
                  </a:lnTo>
                  <a:lnTo>
                    <a:pt x="10492" y="80"/>
                  </a:lnTo>
                  <a:lnTo>
                    <a:pt x="9211" y="27"/>
                  </a:lnTo>
                  <a:lnTo>
                    <a:pt x="7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4407031" y="1626176"/>
              <a:ext cx="676990" cy="939370"/>
            </a:xfrm>
            <a:custGeom>
              <a:rect b="b" l="l" r="r" t="t"/>
              <a:pathLst>
                <a:path extrusionOk="0" fill="none" h="54197" w="39059">
                  <a:moveTo>
                    <a:pt x="38712" y="6514"/>
                  </a:moveTo>
                  <a:lnTo>
                    <a:pt x="38712" y="6514"/>
                  </a:lnTo>
                  <a:lnTo>
                    <a:pt x="38739" y="6728"/>
                  </a:lnTo>
                  <a:lnTo>
                    <a:pt x="38819" y="7342"/>
                  </a:lnTo>
                  <a:lnTo>
                    <a:pt x="38925" y="8357"/>
                  </a:lnTo>
                  <a:lnTo>
                    <a:pt x="39006" y="9772"/>
                  </a:lnTo>
                  <a:lnTo>
                    <a:pt x="39032" y="10626"/>
                  </a:lnTo>
                  <a:lnTo>
                    <a:pt x="39059" y="11587"/>
                  </a:lnTo>
                  <a:lnTo>
                    <a:pt x="39059" y="12628"/>
                  </a:lnTo>
                  <a:lnTo>
                    <a:pt x="39059" y="13750"/>
                  </a:lnTo>
                  <a:lnTo>
                    <a:pt x="39006" y="14978"/>
                  </a:lnTo>
                  <a:lnTo>
                    <a:pt x="38952" y="16313"/>
                  </a:lnTo>
                  <a:lnTo>
                    <a:pt x="38845" y="17701"/>
                  </a:lnTo>
                  <a:lnTo>
                    <a:pt x="38739" y="19196"/>
                  </a:lnTo>
                  <a:lnTo>
                    <a:pt x="38578" y="20771"/>
                  </a:lnTo>
                  <a:lnTo>
                    <a:pt x="38365" y="22453"/>
                  </a:lnTo>
                  <a:lnTo>
                    <a:pt x="38125" y="24188"/>
                  </a:lnTo>
                  <a:lnTo>
                    <a:pt x="37831" y="26030"/>
                  </a:lnTo>
                  <a:lnTo>
                    <a:pt x="37484" y="27953"/>
                  </a:lnTo>
                  <a:lnTo>
                    <a:pt x="37083" y="29955"/>
                  </a:lnTo>
                  <a:lnTo>
                    <a:pt x="36629" y="32037"/>
                  </a:lnTo>
                  <a:lnTo>
                    <a:pt x="36122" y="34200"/>
                  </a:lnTo>
                  <a:lnTo>
                    <a:pt x="35562" y="36443"/>
                  </a:lnTo>
                  <a:lnTo>
                    <a:pt x="34894" y="38739"/>
                  </a:lnTo>
                  <a:lnTo>
                    <a:pt x="34200" y="41141"/>
                  </a:lnTo>
                  <a:lnTo>
                    <a:pt x="33399" y="43598"/>
                  </a:lnTo>
                  <a:lnTo>
                    <a:pt x="32545" y="46134"/>
                  </a:lnTo>
                  <a:lnTo>
                    <a:pt x="31584" y="48750"/>
                  </a:lnTo>
                  <a:lnTo>
                    <a:pt x="30542" y="51420"/>
                  </a:lnTo>
                  <a:lnTo>
                    <a:pt x="29421" y="54197"/>
                  </a:lnTo>
                  <a:lnTo>
                    <a:pt x="0" y="48243"/>
                  </a:lnTo>
                  <a:lnTo>
                    <a:pt x="0" y="48243"/>
                  </a:lnTo>
                  <a:lnTo>
                    <a:pt x="80" y="47762"/>
                  </a:lnTo>
                  <a:lnTo>
                    <a:pt x="214" y="47202"/>
                  </a:lnTo>
                  <a:lnTo>
                    <a:pt x="561" y="45760"/>
                  </a:lnTo>
                  <a:lnTo>
                    <a:pt x="1549" y="41916"/>
                  </a:lnTo>
                  <a:lnTo>
                    <a:pt x="2163" y="39513"/>
                  </a:lnTo>
                  <a:lnTo>
                    <a:pt x="2857" y="36816"/>
                  </a:lnTo>
                  <a:lnTo>
                    <a:pt x="3551" y="33906"/>
                  </a:lnTo>
                  <a:lnTo>
                    <a:pt x="4272" y="30729"/>
                  </a:lnTo>
                  <a:lnTo>
                    <a:pt x="4966" y="27365"/>
                  </a:lnTo>
                  <a:lnTo>
                    <a:pt x="5313" y="25630"/>
                  </a:lnTo>
                  <a:lnTo>
                    <a:pt x="5633" y="23815"/>
                  </a:lnTo>
                  <a:lnTo>
                    <a:pt x="5954" y="21972"/>
                  </a:lnTo>
                  <a:lnTo>
                    <a:pt x="6274" y="20104"/>
                  </a:lnTo>
                  <a:lnTo>
                    <a:pt x="6568" y="18208"/>
                  </a:lnTo>
                  <a:lnTo>
                    <a:pt x="6835" y="16259"/>
                  </a:lnTo>
                  <a:lnTo>
                    <a:pt x="7075" y="14310"/>
                  </a:lnTo>
                  <a:lnTo>
                    <a:pt x="7289" y="12308"/>
                  </a:lnTo>
                  <a:lnTo>
                    <a:pt x="7476" y="10306"/>
                  </a:lnTo>
                  <a:lnTo>
                    <a:pt x="7636" y="8277"/>
                  </a:lnTo>
                  <a:lnTo>
                    <a:pt x="7769" y="6221"/>
                  </a:lnTo>
                  <a:lnTo>
                    <a:pt x="7876" y="4165"/>
                  </a:lnTo>
                  <a:lnTo>
                    <a:pt x="7929" y="2083"/>
                  </a:lnTo>
                  <a:lnTo>
                    <a:pt x="7929" y="0"/>
                  </a:lnTo>
                  <a:lnTo>
                    <a:pt x="7929" y="0"/>
                  </a:lnTo>
                  <a:lnTo>
                    <a:pt x="9211" y="27"/>
                  </a:lnTo>
                  <a:lnTo>
                    <a:pt x="10492" y="80"/>
                  </a:lnTo>
                  <a:lnTo>
                    <a:pt x="11747" y="134"/>
                  </a:lnTo>
                  <a:lnTo>
                    <a:pt x="13029" y="214"/>
                  </a:lnTo>
                  <a:lnTo>
                    <a:pt x="14284" y="321"/>
                  </a:lnTo>
                  <a:lnTo>
                    <a:pt x="15565" y="454"/>
                  </a:lnTo>
                  <a:lnTo>
                    <a:pt x="16820" y="588"/>
                  </a:lnTo>
                  <a:lnTo>
                    <a:pt x="18075" y="748"/>
                  </a:lnTo>
                  <a:lnTo>
                    <a:pt x="18075" y="748"/>
                  </a:lnTo>
                  <a:lnTo>
                    <a:pt x="19650" y="988"/>
                  </a:lnTo>
                  <a:lnTo>
                    <a:pt x="21252" y="1255"/>
                  </a:lnTo>
                  <a:lnTo>
                    <a:pt x="22800" y="1522"/>
                  </a:lnTo>
                  <a:lnTo>
                    <a:pt x="24375" y="1842"/>
                  </a:lnTo>
                  <a:lnTo>
                    <a:pt x="25950" y="2163"/>
                  </a:lnTo>
                  <a:lnTo>
                    <a:pt x="27499" y="2510"/>
                  </a:lnTo>
                  <a:lnTo>
                    <a:pt x="29047" y="2884"/>
                  </a:lnTo>
                  <a:lnTo>
                    <a:pt x="30596" y="3284"/>
                  </a:lnTo>
                  <a:lnTo>
                    <a:pt x="30596" y="3284"/>
                  </a:lnTo>
                  <a:lnTo>
                    <a:pt x="31637" y="3631"/>
                  </a:lnTo>
                  <a:lnTo>
                    <a:pt x="32678" y="3978"/>
                  </a:lnTo>
                  <a:lnTo>
                    <a:pt x="33693" y="4352"/>
                  </a:lnTo>
                  <a:lnTo>
                    <a:pt x="34707" y="4752"/>
                  </a:lnTo>
                  <a:lnTo>
                    <a:pt x="35722" y="5153"/>
                  </a:lnTo>
                  <a:lnTo>
                    <a:pt x="36736" y="5580"/>
                  </a:lnTo>
                  <a:lnTo>
                    <a:pt x="37724" y="6034"/>
                  </a:lnTo>
                  <a:lnTo>
                    <a:pt x="38712" y="65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4512534" y="1877896"/>
              <a:ext cx="16674" cy="113857"/>
            </a:xfrm>
            <a:custGeom>
              <a:rect b="b" l="l" r="r" t="t"/>
              <a:pathLst>
                <a:path extrusionOk="0" h="6569" w="962">
                  <a:moveTo>
                    <a:pt x="961" y="1"/>
                  </a:moveTo>
                  <a:lnTo>
                    <a:pt x="935" y="27"/>
                  </a:lnTo>
                  <a:lnTo>
                    <a:pt x="721" y="1709"/>
                  </a:lnTo>
                  <a:lnTo>
                    <a:pt x="481" y="3365"/>
                  </a:lnTo>
                  <a:lnTo>
                    <a:pt x="241" y="4993"/>
                  </a:lnTo>
                  <a:lnTo>
                    <a:pt x="0" y="6568"/>
                  </a:lnTo>
                  <a:lnTo>
                    <a:pt x="27" y="6568"/>
                  </a:lnTo>
                  <a:lnTo>
                    <a:pt x="294" y="4967"/>
                  </a:lnTo>
                  <a:lnTo>
                    <a:pt x="534" y="3338"/>
                  </a:lnTo>
                  <a:lnTo>
                    <a:pt x="748" y="1683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4512534" y="1877896"/>
              <a:ext cx="16674" cy="113857"/>
            </a:xfrm>
            <a:custGeom>
              <a:rect b="b" l="l" r="r" t="t"/>
              <a:pathLst>
                <a:path extrusionOk="0" fill="none" h="6569" w="962">
                  <a:moveTo>
                    <a:pt x="961" y="1"/>
                  </a:moveTo>
                  <a:lnTo>
                    <a:pt x="935" y="27"/>
                  </a:lnTo>
                  <a:lnTo>
                    <a:pt x="935" y="27"/>
                  </a:lnTo>
                  <a:lnTo>
                    <a:pt x="721" y="1709"/>
                  </a:lnTo>
                  <a:lnTo>
                    <a:pt x="481" y="3365"/>
                  </a:lnTo>
                  <a:lnTo>
                    <a:pt x="241" y="4993"/>
                  </a:lnTo>
                  <a:lnTo>
                    <a:pt x="0" y="6568"/>
                  </a:lnTo>
                  <a:lnTo>
                    <a:pt x="0" y="6568"/>
                  </a:lnTo>
                  <a:lnTo>
                    <a:pt x="27" y="6568"/>
                  </a:lnTo>
                  <a:lnTo>
                    <a:pt x="27" y="6568"/>
                  </a:lnTo>
                  <a:lnTo>
                    <a:pt x="294" y="4967"/>
                  </a:lnTo>
                  <a:lnTo>
                    <a:pt x="534" y="3338"/>
                  </a:lnTo>
                  <a:lnTo>
                    <a:pt x="748" y="1683"/>
                  </a:lnTo>
                  <a:lnTo>
                    <a:pt x="9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4513002" y="1809883"/>
              <a:ext cx="94410" cy="181870"/>
            </a:xfrm>
            <a:custGeom>
              <a:rect b="b" l="l" r="r" t="t"/>
              <a:pathLst>
                <a:path extrusionOk="0" h="10493" w="5447">
                  <a:moveTo>
                    <a:pt x="5420" y="0"/>
                  </a:moveTo>
                  <a:lnTo>
                    <a:pt x="934" y="3925"/>
                  </a:lnTo>
                  <a:lnTo>
                    <a:pt x="721" y="5607"/>
                  </a:lnTo>
                  <a:lnTo>
                    <a:pt x="507" y="7262"/>
                  </a:lnTo>
                  <a:lnTo>
                    <a:pt x="267" y="8891"/>
                  </a:lnTo>
                  <a:lnTo>
                    <a:pt x="0" y="10492"/>
                  </a:lnTo>
                  <a:lnTo>
                    <a:pt x="240" y="10359"/>
                  </a:lnTo>
                  <a:lnTo>
                    <a:pt x="481" y="10199"/>
                  </a:lnTo>
                  <a:lnTo>
                    <a:pt x="721" y="10039"/>
                  </a:lnTo>
                  <a:lnTo>
                    <a:pt x="961" y="9825"/>
                  </a:lnTo>
                  <a:lnTo>
                    <a:pt x="1442" y="9371"/>
                  </a:lnTo>
                  <a:lnTo>
                    <a:pt x="1949" y="8810"/>
                  </a:lnTo>
                  <a:lnTo>
                    <a:pt x="2430" y="8196"/>
                  </a:lnTo>
                  <a:lnTo>
                    <a:pt x="2883" y="7529"/>
                  </a:lnTo>
                  <a:lnTo>
                    <a:pt x="3337" y="6808"/>
                  </a:lnTo>
                  <a:lnTo>
                    <a:pt x="3764" y="6034"/>
                  </a:lnTo>
                  <a:lnTo>
                    <a:pt x="4165" y="5260"/>
                  </a:lnTo>
                  <a:lnTo>
                    <a:pt x="4512" y="4459"/>
                  </a:lnTo>
                  <a:lnTo>
                    <a:pt x="4832" y="3658"/>
                  </a:lnTo>
                  <a:lnTo>
                    <a:pt x="5073" y="2857"/>
                  </a:lnTo>
                  <a:lnTo>
                    <a:pt x="5259" y="2083"/>
                  </a:lnTo>
                  <a:lnTo>
                    <a:pt x="5393" y="1335"/>
                  </a:lnTo>
                  <a:lnTo>
                    <a:pt x="5446" y="988"/>
                  </a:lnTo>
                  <a:lnTo>
                    <a:pt x="5446" y="641"/>
                  </a:lnTo>
                  <a:lnTo>
                    <a:pt x="5446" y="321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4719380" y="1399432"/>
              <a:ext cx="221665" cy="375301"/>
            </a:xfrm>
            <a:custGeom>
              <a:rect b="b" l="l" r="r" t="t"/>
              <a:pathLst>
                <a:path extrusionOk="0" h="21653" w="12789">
                  <a:moveTo>
                    <a:pt x="4085" y="0"/>
                  </a:moveTo>
                  <a:lnTo>
                    <a:pt x="4058" y="801"/>
                  </a:lnTo>
                  <a:lnTo>
                    <a:pt x="4032" y="1709"/>
                  </a:lnTo>
                  <a:lnTo>
                    <a:pt x="3978" y="2643"/>
                  </a:lnTo>
                  <a:lnTo>
                    <a:pt x="3925" y="3631"/>
                  </a:lnTo>
                  <a:lnTo>
                    <a:pt x="3818" y="4619"/>
                  </a:lnTo>
                  <a:lnTo>
                    <a:pt x="3684" y="5660"/>
                  </a:lnTo>
                  <a:lnTo>
                    <a:pt x="3498" y="6675"/>
                  </a:lnTo>
                  <a:lnTo>
                    <a:pt x="3311" y="7689"/>
                  </a:lnTo>
                  <a:lnTo>
                    <a:pt x="3044" y="8677"/>
                  </a:lnTo>
                  <a:lnTo>
                    <a:pt x="2777" y="9638"/>
                  </a:lnTo>
                  <a:lnTo>
                    <a:pt x="2617" y="10092"/>
                  </a:lnTo>
                  <a:lnTo>
                    <a:pt x="2430" y="10519"/>
                  </a:lnTo>
                  <a:lnTo>
                    <a:pt x="2243" y="10946"/>
                  </a:lnTo>
                  <a:lnTo>
                    <a:pt x="2056" y="11374"/>
                  </a:lnTo>
                  <a:lnTo>
                    <a:pt x="1842" y="11747"/>
                  </a:lnTo>
                  <a:lnTo>
                    <a:pt x="1629" y="12121"/>
                  </a:lnTo>
                  <a:lnTo>
                    <a:pt x="1388" y="12468"/>
                  </a:lnTo>
                  <a:lnTo>
                    <a:pt x="1148" y="12815"/>
                  </a:lnTo>
                  <a:lnTo>
                    <a:pt x="881" y="13109"/>
                  </a:lnTo>
                  <a:lnTo>
                    <a:pt x="588" y="13376"/>
                  </a:lnTo>
                  <a:lnTo>
                    <a:pt x="294" y="13616"/>
                  </a:lnTo>
                  <a:lnTo>
                    <a:pt x="0" y="13830"/>
                  </a:lnTo>
                  <a:lnTo>
                    <a:pt x="54" y="14043"/>
                  </a:lnTo>
                  <a:lnTo>
                    <a:pt x="160" y="14284"/>
                  </a:lnTo>
                  <a:lnTo>
                    <a:pt x="321" y="14604"/>
                  </a:lnTo>
                  <a:lnTo>
                    <a:pt x="534" y="15004"/>
                  </a:lnTo>
                  <a:lnTo>
                    <a:pt x="801" y="15485"/>
                  </a:lnTo>
                  <a:lnTo>
                    <a:pt x="1175" y="15992"/>
                  </a:lnTo>
                  <a:lnTo>
                    <a:pt x="1655" y="16553"/>
                  </a:lnTo>
                  <a:lnTo>
                    <a:pt x="2216" y="17167"/>
                  </a:lnTo>
                  <a:lnTo>
                    <a:pt x="2884" y="17781"/>
                  </a:lnTo>
                  <a:lnTo>
                    <a:pt x="3284" y="18128"/>
                  </a:lnTo>
                  <a:lnTo>
                    <a:pt x="3684" y="18448"/>
                  </a:lnTo>
                  <a:lnTo>
                    <a:pt x="4138" y="18769"/>
                  </a:lnTo>
                  <a:lnTo>
                    <a:pt x="4619" y="19089"/>
                  </a:lnTo>
                  <a:lnTo>
                    <a:pt x="5126" y="19436"/>
                  </a:lnTo>
                  <a:lnTo>
                    <a:pt x="5687" y="19757"/>
                  </a:lnTo>
                  <a:lnTo>
                    <a:pt x="6274" y="20104"/>
                  </a:lnTo>
                  <a:lnTo>
                    <a:pt x="6888" y="20424"/>
                  </a:lnTo>
                  <a:lnTo>
                    <a:pt x="7556" y="20744"/>
                  </a:lnTo>
                  <a:lnTo>
                    <a:pt x="8250" y="21065"/>
                  </a:lnTo>
                  <a:lnTo>
                    <a:pt x="8997" y="21359"/>
                  </a:lnTo>
                  <a:lnTo>
                    <a:pt x="9798" y="21652"/>
                  </a:lnTo>
                  <a:lnTo>
                    <a:pt x="10172" y="21492"/>
                  </a:lnTo>
                  <a:lnTo>
                    <a:pt x="10546" y="21278"/>
                  </a:lnTo>
                  <a:lnTo>
                    <a:pt x="10839" y="21092"/>
                  </a:lnTo>
                  <a:lnTo>
                    <a:pt x="11133" y="20878"/>
                  </a:lnTo>
                  <a:lnTo>
                    <a:pt x="11400" y="20691"/>
                  </a:lnTo>
                  <a:lnTo>
                    <a:pt x="11640" y="20478"/>
                  </a:lnTo>
                  <a:lnTo>
                    <a:pt x="11827" y="20237"/>
                  </a:lnTo>
                  <a:lnTo>
                    <a:pt x="12014" y="20024"/>
                  </a:lnTo>
                  <a:lnTo>
                    <a:pt x="12174" y="19810"/>
                  </a:lnTo>
                  <a:lnTo>
                    <a:pt x="12308" y="19596"/>
                  </a:lnTo>
                  <a:lnTo>
                    <a:pt x="12441" y="19383"/>
                  </a:lnTo>
                  <a:lnTo>
                    <a:pt x="12521" y="19143"/>
                  </a:lnTo>
                  <a:lnTo>
                    <a:pt x="12682" y="18715"/>
                  </a:lnTo>
                  <a:lnTo>
                    <a:pt x="12762" y="18288"/>
                  </a:lnTo>
                  <a:lnTo>
                    <a:pt x="12788" y="17915"/>
                  </a:lnTo>
                  <a:lnTo>
                    <a:pt x="12788" y="17541"/>
                  </a:lnTo>
                  <a:lnTo>
                    <a:pt x="12735" y="17220"/>
                  </a:lnTo>
                  <a:lnTo>
                    <a:pt x="12682" y="16927"/>
                  </a:lnTo>
                  <a:lnTo>
                    <a:pt x="12575" y="16526"/>
                  </a:lnTo>
                  <a:lnTo>
                    <a:pt x="12521" y="16366"/>
                  </a:lnTo>
                  <a:lnTo>
                    <a:pt x="12121" y="16179"/>
                  </a:lnTo>
                  <a:lnTo>
                    <a:pt x="11774" y="15966"/>
                  </a:lnTo>
                  <a:lnTo>
                    <a:pt x="11454" y="15779"/>
                  </a:lnTo>
                  <a:lnTo>
                    <a:pt x="11133" y="15565"/>
                  </a:lnTo>
                  <a:lnTo>
                    <a:pt x="10866" y="15352"/>
                  </a:lnTo>
                  <a:lnTo>
                    <a:pt x="10626" y="15111"/>
                  </a:lnTo>
                  <a:lnTo>
                    <a:pt x="10386" y="14898"/>
                  </a:lnTo>
                  <a:lnTo>
                    <a:pt x="10199" y="14657"/>
                  </a:lnTo>
                  <a:lnTo>
                    <a:pt x="10012" y="14417"/>
                  </a:lnTo>
                  <a:lnTo>
                    <a:pt x="9852" y="14177"/>
                  </a:lnTo>
                  <a:lnTo>
                    <a:pt x="9718" y="13910"/>
                  </a:lnTo>
                  <a:lnTo>
                    <a:pt x="9611" y="13670"/>
                  </a:lnTo>
                  <a:lnTo>
                    <a:pt x="9505" y="13403"/>
                  </a:lnTo>
                  <a:lnTo>
                    <a:pt x="9451" y="13136"/>
                  </a:lnTo>
                  <a:lnTo>
                    <a:pt x="9398" y="12869"/>
                  </a:lnTo>
                  <a:lnTo>
                    <a:pt x="9344" y="12602"/>
                  </a:lnTo>
                  <a:lnTo>
                    <a:pt x="9318" y="12335"/>
                  </a:lnTo>
                  <a:lnTo>
                    <a:pt x="9318" y="12068"/>
                  </a:lnTo>
                  <a:lnTo>
                    <a:pt x="9344" y="11507"/>
                  </a:lnTo>
                  <a:lnTo>
                    <a:pt x="9424" y="10946"/>
                  </a:lnTo>
                  <a:lnTo>
                    <a:pt x="9558" y="10386"/>
                  </a:lnTo>
                  <a:lnTo>
                    <a:pt x="9745" y="9798"/>
                  </a:lnTo>
                  <a:lnTo>
                    <a:pt x="9958" y="9238"/>
                  </a:lnTo>
                  <a:lnTo>
                    <a:pt x="10199" y="8677"/>
                  </a:lnTo>
                  <a:lnTo>
                    <a:pt x="10439" y="8116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4719380" y="1399432"/>
              <a:ext cx="221665" cy="375301"/>
            </a:xfrm>
            <a:custGeom>
              <a:rect b="b" l="l" r="r" t="t"/>
              <a:pathLst>
                <a:path extrusionOk="0" fill="none" h="21653" w="12789">
                  <a:moveTo>
                    <a:pt x="4085" y="0"/>
                  </a:moveTo>
                  <a:lnTo>
                    <a:pt x="4085" y="0"/>
                  </a:lnTo>
                  <a:lnTo>
                    <a:pt x="4058" y="801"/>
                  </a:lnTo>
                  <a:lnTo>
                    <a:pt x="4032" y="1709"/>
                  </a:lnTo>
                  <a:lnTo>
                    <a:pt x="3978" y="2643"/>
                  </a:lnTo>
                  <a:lnTo>
                    <a:pt x="3925" y="3631"/>
                  </a:lnTo>
                  <a:lnTo>
                    <a:pt x="3818" y="4619"/>
                  </a:lnTo>
                  <a:lnTo>
                    <a:pt x="3684" y="5660"/>
                  </a:lnTo>
                  <a:lnTo>
                    <a:pt x="3498" y="6675"/>
                  </a:lnTo>
                  <a:lnTo>
                    <a:pt x="3311" y="7689"/>
                  </a:lnTo>
                  <a:lnTo>
                    <a:pt x="3044" y="8677"/>
                  </a:lnTo>
                  <a:lnTo>
                    <a:pt x="2777" y="9638"/>
                  </a:lnTo>
                  <a:lnTo>
                    <a:pt x="2617" y="10092"/>
                  </a:lnTo>
                  <a:lnTo>
                    <a:pt x="2430" y="10519"/>
                  </a:lnTo>
                  <a:lnTo>
                    <a:pt x="2243" y="10946"/>
                  </a:lnTo>
                  <a:lnTo>
                    <a:pt x="2056" y="11374"/>
                  </a:lnTo>
                  <a:lnTo>
                    <a:pt x="1842" y="11747"/>
                  </a:lnTo>
                  <a:lnTo>
                    <a:pt x="1629" y="12121"/>
                  </a:lnTo>
                  <a:lnTo>
                    <a:pt x="1388" y="12468"/>
                  </a:lnTo>
                  <a:lnTo>
                    <a:pt x="1148" y="12815"/>
                  </a:lnTo>
                  <a:lnTo>
                    <a:pt x="881" y="13109"/>
                  </a:lnTo>
                  <a:lnTo>
                    <a:pt x="588" y="13376"/>
                  </a:lnTo>
                  <a:lnTo>
                    <a:pt x="294" y="13616"/>
                  </a:lnTo>
                  <a:lnTo>
                    <a:pt x="0" y="13830"/>
                  </a:lnTo>
                  <a:lnTo>
                    <a:pt x="0" y="13830"/>
                  </a:lnTo>
                  <a:lnTo>
                    <a:pt x="54" y="14043"/>
                  </a:lnTo>
                  <a:lnTo>
                    <a:pt x="160" y="14284"/>
                  </a:lnTo>
                  <a:lnTo>
                    <a:pt x="321" y="14604"/>
                  </a:lnTo>
                  <a:lnTo>
                    <a:pt x="534" y="15004"/>
                  </a:lnTo>
                  <a:lnTo>
                    <a:pt x="801" y="15485"/>
                  </a:lnTo>
                  <a:lnTo>
                    <a:pt x="1175" y="15992"/>
                  </a:lnTo>
                  <a:lnTo>
                    <a:pt x="1655" y="16553"/>
                  </a:lnTo>
                  <a:lnTo>
                    <a:pt x="2216" y="17167"/>
                  </a:lnTo>
                  <a:lnTo>
                    <a:pt x="2884" y="17781"/>
                  </a:lnTo>
                  <a:lnTo>
                    <a:pt x="3284" y="18128"/>
                  </a:lnTo>
                  <a:lnTo>
                    <a:pt x="3684" y="18448"/>
                  </a:lnTo>
                  <a:lnTo>
                    <a:pt x="4138" y="18769"/>
                  </a:lnTo>
                  <a:lnTo>
                    <a:pt x="4619" y="19089"/>
                  </a:lnTo>
                  <a:lnTo>
                    <a:pt x="5126" y="19436"/>
                  </a:lnTo>
                  <a:lnTo>
                    <a:pt x="5687" y="19757"/>
                  </a:lnTo>
                  <a:lnTo>
                    <a:pt x="6274" y="20104"/>
                  </a:lnTo>
                  <a:lnTo>
                    <a:pt x="6888" y="20424"/>
                  </a:lnTo>
                  <a:lnTo>
                    <a:pt x="7556" y="20744"/>
                  </a:lnTo>
                  <a:lnTo>
                    <a:pt x="8250" y="21065"/>
                  </a:lnTo>
                  <a:lnTo>
                    <a:pt x="8997" y="21359"/>
                  </a:lnTo>
                  <a:lnTo>
                    <a:pt x="9798" y="21652"/>
                  </a:lnTo>
                  <a:lnTo>
                    <a:pt x="9798" y="21652"/>
                  </a:lnTo>
                  <a:lnTo>
                    <a:pt x="10172" y="21492"/>
                  </a:lnTo>
                  <a:lnTo>
                    <a:pt x="10546" y="21278"/>
                  </a:lnTo>
                  <a:lnTo>
                    <a:pt x="10839" y="21092"/>
                  </a:lnTo>
                  <a:lnTo>
                    <a:pt x="11133" y="20878"/>
                  </a:lnTo>
                  <a:lnTo>
                    <a:pt x="11400" y="20691"/>
                  </a:lnTo>
                  <a:lnTo>
                    <a:pt x="11640" y="20478"/>
                  </a:lnTo>
                  <a:lnTo>
                    <a:pt x="11827" y="20237"/>
                  </a:lnTo>
                  <a:lnTo>
                    <a:pt x="12014" y="20024"/>
                  </a:lnTo>
                  <a:lnTo>
                    <a:pt x="12174" y="19810"/>
                  </a:lnTo>
                  <a:lnTo>
                    <a:pt x="12308" y="19596"/>
                  </a:lnTo>
                  <a:lnTo>
                    <a:pt x="12441" y="19383"/>
                  </a:lnTo>
                  <a:lnTo>
                    <a:pt x="12521" y="19143"/>
                  </a:lnTo>
                  <a:lnTo>
                    <a:pt x="12682" y="18715"/>
                  </a:lnTo>
                  <a:lnTo>
                    <a:pt x="12762" y="18288"/>
                  </a:lnTo>
                  <a:lnTo>
                    <a:pt x="12788" y="17915"/>
                  </a:lnTo>
                  <a:lnTo>
                    <a:pt x="12788" y="17541"/>
                  </a:lnTo>
                  <a:lnTo>
                    <a:pt x="12735" y="17220"/>
                  </a:lnTo>
                  <a:lnTo>
                    <a:pt x="12682" y="16927"/>
                  </a:lnTo>
                  <a:lnTo>
                    <a:pt x="12575" y="16526"/>
                  </a:lnTo>
                  <a:lnTo>
                    <a:pt x="12521" y="16366"/>
                  </a:lnTo>
                  <a:lnTo>
                    <a:pt x="12521" y="16366"/>
                  </a:lnTo>
                  <a:lnTo>
                    <a:pt x="12121" y="16179"/>
                  </a:lnTo>
                  <a:lnTo>
                    <a:pt x="11774" y="15966"/>
                  </a:lnTo>
                  <a:lnTo>
                    <a:pt x="11454" y="15779"/>
                  </a:lnTo>
                  <a:lnTo>
                    <a:pt x="11133" y="15565"/>
                  </a:lnTo>
                  <a:lnTo>
                    <a:pt x="10866" y="15352"/>
                  </a:lnTo>
                  <a:lnTo>
                    <a:pt x="10626" y="15111"/>
                  </a:lnTo>
                  <a:lnTo>
                    <a:pt x="10386" y="14898"/>
                  </a:lnTo>
                  <a:lnTo>
                    <a:pt x="10199" y="14657"/>
                  </a:lnTo>
                  <a:lnTo>
                    <a:pt x="10012" y="14417"/>
                  </a:lnTo>
                  <a:lnTo>
                    <a:pt x="9852" y="14177"/>
                  </a:lnTo>
                  <a:lnTo>
                    <a:pt x="9718" y="13910"/>
                  </a:lnTo>
                  <a:lnTo>
                    <a:pt x="9611" y="13670"/>
                  </a:lnTo>
                  <a:lnTo>
                    <a:pt x="9505" y="13403"/>
                  </a:lnTo>
                  <a:lnTo>
                    <a:pt x="9451" y="13136"/>
                  </a:lnTo>
                  <a:lnTo>
                    <a:pt x="9398" y="12869"/>
                  </a:lnTo>
                  <a:lnTo>
                    <a:pt x="9344" y="12602"/>
                  </a:lnTo>
                  <a:lnTo>
                    <a:pt x="9318" y="12335"/>
                  </a:lnTo>
                  <a:lnTo>
                    <a:pt x="9318" y="12068"/>
                  </a:lnTo>
                  <a:lnTo>
                    <a:pt x="9344" y="11507"/>
                  </a:lnTo>
                  <a:lnTo>
                    <a:pt x="9424" y="10946"/>
                  </a:lnTo>
                  <a:lnTo>
                    <a:pt x="9558" y="10386"/>
                  </a:lnTo>
                  <a:lnTo>
                    <a:pt x="9745" y="9798"/>
                  </a:lnTo>
                  <a:lnTo>
                    <a:pt x="9958" y="9238"/>
                  </a:lnTo>
                  <a:lnTo>
                    <a:pt x="10199" y="8677"/>
                  </a:lnTo>
                  <a:lnTo>
                    <a:pt x="10439" y="8116"/>
                  </a:lnTo>
                  <a:lnTo>
                    <a:pt x="40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4835525" y="1456352"/>
              <a:ext cx="65257" cy="120790"/>
            </a:xfrm>
            <a:custGeom>
              <a:rect b="b" l="l" r="r" t="t"/>
              <a:pathLst>
                <a:path extrusionOk="0" h="6969" w="3765">
                  <a:moveTo>
                    <a:pt x="0" y="0"/>
                  </a:moveTo>
                  <a:lnTo>
                    <a:pt x="0" y="27"/>
                  </a:lnTo>
                  <a:lnTo>
                    <a:pt x="3738" y="4832"/>
                  </a:lnTo>
                  <a:lnTo>
                    <a:pt x="3498" y="5366"/>
                  </a:lnTo>
                  <a:lnTo>
                    <a:pt x="3284" y="5900"/>
                  </a:lnTo>
                  <a:lnTo>
                    <a:pt x="3071" y="6408"/>
                  </a:lnTo>
                  <a:lnTo>
                    <a:pt x="2910" y="6942"/>
                  </a:lnTo>
                  <a:lnTo>
                    <a:pt x="2937" y="6968"/>
                  </a:lnTo>
                  <a:lnTo>
                    <a:pt x="3097" y="6408"/>
                  </a:lnTo>
                  <a:lnTo>
                    <a:pt x="3311" y="5874"/>
                  </a:lnTo>
                  <a:lnTo>
                    <a:pt x="3524" y="5340"/>
                  </a:lnTo>
                  <a:lnTo>
                    <a:pt x="3765" y="4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4835525" y="1456352"/>
              <a:ext cx="65257" cy="120790"/>
            </a:xfrm>
            <a:custGeom>
              <a:rect b="b" l="l" r="r" t="t"/>
              <a:pathLst>
                <a:path extrusionOk="0" fill="none" h="6969" w="3765">
                  <a:moveTo>
                    <a:pt x="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3738" y="4832"/>
                  </a:lnTo>
                  <a:lnTo>
                    <a:pt x="3738" y="4832"/>
                  </a:lnTo>
                  <a:lnTo>
                    <a:pt x="3498" y="5366"/>
                  </a:lnTo>
                  <a:lnTo>
                    <a:pt x="3284" y="5900"/>
                  </a:lnTo>
                  <a:lnTo>
                    <a:pt x="3071" y="6408"/>
                  </a:lnTo>
                  <a:lnTo>
                    <a:pt x="2910" y="6942"/>
                  </a:lnTo>
                  <a:lnTo>
                    <a:pt x="2910" y="6942"/>
                  </a:lnTo>
                  <a:lnTo>
                    <a:pt x="2937" y="6968"/>
                  </a:lnTo>
                  <a:lnTo>
                    <a:pt x="2937" y="6968"/>
                  </a:lnTo>
                  <a:lnTo>
                    <a:pt x="3097" y="6408"/>
                  </a:lnTo>
                  <a:lnTo>
                    <a:pt x="3311" y="5874"/>
                  </a:lnTo>
                  <a:lnTo>
                    <a:pt x="3524" y="5340"/>
                  </a:lnTo>
                  <a:lnTo>
                    <a:pt x="3765" y="48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4826269" y="1456803"/>
              <a:ext cx="74044" cy="119872"/>
            </a:xfrm>
            <a:custGeom>
              <a:rect b="b" l="l" r="r" t="t"/>
              <a:pathLst>
                <a:path extrusionOk="0" h="6916" w="4272">
                  <a:moveTo>
                    <a:pt x="534" y="1"/>
                  </a:moveTo>
                  <a:lnTo>
                    <a:pt x="321" y="535"/>
                  </a:lnTo>
                  <a:lnTo>
                    <a:pt x="161" y="1042"/>
                  </a:lnTo>
                  <a:lnTo>
                    <a:pt x="54" y="1603"/>
                  </a:lnTo>
                  <a:lnTo>
                    <a:pt x="0" y="2137"/>
                  </a:lnTo>
                  <a:lnTo>
                    <a:pt x="0" y="2484"/>
                  </a:lnTo>
                  <a:lnTo>
                    <a:pt x="27" y="2858"/>
                  </a:lnTo>
                  <a:lnTo>
                    <a:pt x="107" y="3205"/>
                  </a:lnTo>
                  <a:lnTo>
                    <a:pt x="241" y="3578"/>
                  </a:lnTo>
                  <a:lnTo>
                    <a:pt x="374" y="3952"/>
                  </a:lnTo>
                  <a:lnTo>
                    <a:pt x="588" y="4299"/>
                  </a:lnTo>
                  <a:lnTo>
                    <a:pt x="801" y="4646"/>
                  </a:lnTo>
                  <a:lnTo>
                    <a:pt x="1042" y="4993"/>
                  </a:lnTo>
                  <a:lnTo>
                    <a:pt x="1309" y="5314"/>
                  </a:lnTo>
                  <a:lnTo>
                    <a:pt x="1576" y="5634"/>
                  </a:lnTo>
                  <a:lnTo>
                    <a:pt x="1869" y="5928"/>
                  </a:lnTo>
                  <a:lnTo>
                    <a:pt x="2190" y="6168"/>
                  </a:lnTo>
                  <a:lnTo>
                    <a:pt x="2483" y="6408"/>
                  </a:lnTo>
                  <a:lnTo>
                    <a:pt x="2804" y="6622"/>
                  </a:lnTo>
                  <a:lnTo>
                    <a:pt x="3124" y="6782"/>
                  </a:lnTo>
                  <a:lnTo>
                    <a:pt x="3444" y="6916"/>
                  </a:lnTo>
                  <a:lnTo>
                    <a:pt x="3605" y="6382"/>
                  </a:lnTo>
                  <a:lnTo>
                    <a:pt x="3818" y="5874"/>
                  </a:lnTo>
                  <a:lnTo>
                    <a:pt x="4032" y="5340"/>
                  </a:lnTo>
                  <a:lnTo>
                    <a:pt x="4272" y="480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CC6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4826269" y="1456803"/>
              <a:ext cx="74044" cy="119872"/>
            </a:xfrm>
            <a:custGeom>
              <a:rect b="b" l="l" r="r" t="t"/>
              <a:pathLst>
                <a:path extrusionOk="0" fill="none" h="6916" w="4272">
                  <a:moveTo>
                    <a:pt x="534" y="1"/>
                  </a:moveTo>
                  <a:lnTo>
                    <a:pt x="534" y="1"/>
                  </a:lnTo>
                  <a:lnTo>
                    <a:pt x="321" y="535"/>
                  </a:lnTo>
                  <a:lnTo>
                    <a:pt x="161" y="1042"/>
                  </a:lnTo>
                  <a:lnTo>
                    <a:pt x="54" y="1603"/>
                  </a:lnTo>
                  <a:lnTo>
                    <a:pt x="0" y="2137"/>
                  </a:lnTo>
                  <a:lnTo>
                    <a:pt x="0" y="2137"/>
                  </a:lnTo>
                  <a:lnTo>
                    <a:pt x="0" y="2484"/>
                  </a:lnTo>
                  <a:lnTo>
                    <a:pt x="27" y="2858"/>
                  </a:lnTo>
                  <a:lnTo>
                    <a:pt x="107" y="3205"/>
                  </a:lnTo>
                  <a:lnTo>
                    <a:pt x="241" y="3578"/>
                  </a:lnTo>
                  <a:lnTo>
                    <a:pt x="374" y="3952"/>
                  </a:lnTo>
                  <a:lnTo>
                    <a:pt x="588" y="4299"/>
                  </a:lnTo>
                  <a:lnTo>
                    <a:pt x="801" y="4646"/>
                  </a:lnTo>
                  <a:lnTo>
                    <a:pt x="1042" y="4993"/>
                  </a:lnTo>
                  <a:lnTo>
                    <a:pt x="1309" y="5314"/>
                  </a:lnTo>
                  <a:lnTo>
                    <a:pt x="1576" y="5634"/>
                  </a:lnTo>
                  <a:lnTo>
                    <a:pt x="1869" y="5928"/>
                  </a:lnTo>
                  <a:lnTo>
                    <a:pt x="2190" y="6168"/>
                  </a:lnTo>
                  <a:lnTo>
                    <a:pt x="2483" y="6408"/>
                  </a:lnTo>
                  <a:lnTo>
                    <a:pt x="2804" y="6622"/>
                  </a:lnTo>
                  <a:lnTo>
                    <a:pt x="3124" y="6782"/>
                  </a:lnTo>
                  <a:lnTo>
                    <a:pt x="3444" y="6916"/>
                  </a:lnTo>
                  <a:lnTo>
                    <a:pt x="3444" y="6916"/>
                  </a:lnTo>
                  <a:lnTo>
                    <a:pt x="3605" y="6382"/>
                  </a:lnTo>
                  <a:lnTo>
                    <a:pt x="3818" y="5874"/>
                  </a:lnTo>
                  <a:lnTo>
                    <a:pt x="4032" y="5340"/>
                  </a:lnTo>
                  <a:lnTo>
                    <a:pt x="4272" y="4806"/>
                  </a:lnTo>
                  <a:lnTo>
                    <a:pt x="53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4994239" y="1213870"/>
              <a:ext cx="86091" cy="164295"/>
            </a:xfrm>
            <a:custGeom>
              <a:rect b="b" l="l" r="r" t="t"/>
              <a:pathLst>
                <a:path extrusionOk="0" h="9479" w="4967">
                  <a:moveTo>
                    <a:pt x="2697" y="1"/>
                  </a:moveTo>
                  <a:lnTo>
                    <a:pt x="2510" y="27"/>
                  </a:lnTo>
                  <a:lnTo>
                    <a:pt x="2323" y="107"/>
                  </a:lnTo>
                  <a:lnTo>
                    <a:pt x="1843" y="535"/>
                  </a:lnTo>
                  <a:lnTo>
                    <a:pt x="1416" y="1015"/>
                  </a:lnTo>
                  <a:lnTo>
                    <a:pt x="1042" y="1496"/>
                  </a:lnTo>
                  <a:lnTo>
                    <a:pt x="695" y="1976"/>
                  </a:lnTo>
                  <a:lnTo>
                    <a:pt x="428" y="2484"/>
                  </a:lnTo>
                  <a:lnTo>
                    <a:pt x="214" y="2964"/>
                  </a:lnTo>
                  <a:lnTo>
                    <a:pt x="134" y="3204"/>
                  </a:lnTo>
                  <a:lnTo>
                    <a:pt x="54" y="3471"/>
                  </a:lnTo>
                  <a:lnTo>
                    <a:pt x="27" y="3712"/>
                  </a:lnTo>
                  <a:lnTo>
                    <a:pt x="1" y="3952"/>
                  </a:lnTo>
                  <a:lnTo>
                    <a:pt x="268" y="4219"/>
                  </a:lnTo>
                  <a:lnTo>
                    <a:pt x="481" y="4513"/>
                  </a:lnTo>
                  <a:lnTo>
                    <a:pt x="695" y="4833"/>
                  </a:lnTo>
                  <a:lnTo>
                    <a:pt x="855" y="5153"/>
                  </a:lnTo>
                  <a:lnTo>
                    <a:pt x="962" y="5500"/>
                  </a:lnTo>
                  <a:lnTo>
                    <a:pt x="1069" y="5821"/>
                  </a:lnTo>
                  <a:lnTo>
                    <a:pt x="1149" y="6194"/>
                  </a:lnTo>
                  <a:lnTo>
                    <a:pt x="1175" y="6542"/>
                  </a:lnTo>
                  <a:lnTo>
                    <a:pt x="1175" y="6915"/>
                  </a:lnTo>
                  <a:lnTo>
                    <a:pt x="1175" y="7262"/>
                  </a:lnTo>
                  <a:lnTo>
                    <a:pt x="1122" y="7636"/>
                  </a:lnTo>
                  <a:lnTo>
                    <a:pt x="1069" y="8010"/>
                  </a:lnTo>
                  <a:lnTo>
                    <a:pt x="988" y="8384"/>
                  </a:lnTo>
                  <a:lnTo>
                    <a:pt x="882" y="8757"/>
                  </a:lnTo>
                  <a:lnTo>
                    <a:pt x="775" y="9105"/>
                  </a:lnTo>
                  <a:lnTo>
                    <a:pt x="615" y="9478"/>
                  </a:lnTo>
                  <a:lnTo>
                    <a:pt x="1282" y="9158"/>
                  </a:lnTo>
                  <a:lnTo>
                    <a:pt x="1869" y="8838"/>
                  </a:lnTo>
                  <a:lnTo>
                    <a:pt x="2403" y="8490"/>
                  </a:lnTo>
                  <a:lnTo>
                    <a:pt x="2884" y="8117"/>
                  </a:lnTo>
                  <a:lnTo>
                    <a:pt x="3284" y="7716"/>
                  </a:lnTo>
                  <a:lnTo>
                    <a:pt x="3658" y="7342"/>
                  </a:lnTo>
                  <a:lnTo>
                    <a:pt x="3979" y="6915"/>
                  </a:lnTo>
                  <a:lnTo>
                    <a:pt x="4246" y="6515"/>
                  </a:lnTo>
                  <a:lnTo>
                    <a:pt x="4459" y="6088"/>
                  </a:lnTo>
                  <a:lnTo>
                    <a:pt x="4646" y="5661"/>
                  </a:lnTo>
                  <a:lnTo>
                    <a:pt x="4780" y="5260"/>
                  </a:lnTo>
                  <a:lnTo>
                    <a:pt x="4886" y="4833"/>
                  </a:lnTo>
                  <a:lnTo>
                    <a:pt x="4940" y="4406"/>
                  </a:lnTo>
                  <a:lnTo>
                    <a:pt x="4966" y="4005"/>
                  </a:lnTo>
                  <a:lnTo>
                    <a:pt x="4966" y="3605"/>
                  </a:lnTo>
                  <a:lnTo>
                    <a:pt x="4913" y="3204"/>
                  </a:lnTo>
                  <a:lnTo>
                    <a:pt x="4860" y="2804"/>
                  </a:lnTo>
                  <a:lnTo>
                    <a:pt x="4780" y="2457"/>
                  </a:lnTo>
                  <a:lnTo>
                    <a:pt x="4673" y="2110"/>
                  </a:lnTo>
                  <a:lnTo>
                    <a:pt x="4539" y="1763"/>
                  </a:lnTo>
                  <a:lnTo>
                    <a:pt x="4406" y="1469"/>
                  </a:lnTo>
                  <a:lnTo>
                    <a:pt x="4246" y="1175"/>
                  </a:lnTo>
                  <a:lnTo>
                    <a:pt x="4059" y="908"/>
                  </a:lnTo>
                  <a:lnTo>
                    <a:pt x="3872" y="668"/>
                  </a:lnTo>
                  <a:lnTo>
                    <a:pt x="3685" y="481"/>
                  </a:lnTo>
                  <a:lnTo>
                    <a:pt x="3498" y="321"/>
                  </a:lnTo>
                  <a:lnTo>
                    <a:pt x="3284" y="188"/>
                  </a:lnTo>
                  <a:lnTo>
                    <a:pt x="3098" y="81"/>
                  </a:lnTo>
                  <a:lnTo>
                    <a:pt x="2884" y="27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5032179" y="1180089"/>
              <a:ext cx="100892" cy="91186"/>
            </a:xfrm>
            <a:custGeom>
              <a:rect b="b" l="l" r="r" t="t"/>
              <a:pathLst>
                <a:path extrusionOk="0" h="5261" w="5821">
                  <a:moveTo>
                    <a:pt x="5100" y="1"/>
                  </a:moveTo>
                  <a:lnTo>
                    <a:pt x="4993" y="27"/>
                  </a:lnTo>
                  <a:lnTo>
                    <a:pt x="4887" y="81"/>
                  </a:lnTo>
                  <a:lnTo>
                    <a:pt x="4780" y="134"/>
                  </a:lnTo>
                  <a:lnTo>
                    <a:pt x="4700" y="241"/>
                  </a:lnTo>
                  <a:lnTo>
                    <a:pt x="4620" y="348"/>
                  </a:lnTo>
                  <a:lnTo>
                    <a:pt x="4593" y="455"/>
                  </a:lnTo>
                  <a:lnTo>
                    <a:pt x="4486" y="775"/>
                  </a:lnTo>
                  <a:lnTo>
                    <a:pt x="4379" y="1042"/>
                  </a:lnTo>
                  <a:lnTo>
                    <a:pt x="4139" y="1576"/>
                  </a:lnTo>
                  <a:lnTo>
                    <a:pt x="3872" y="2030"/>
                  </a:lnTo>
                  <a:lnTo>
                    <a:pt x="3578" y="2430"/>
                  </a:lnTo>
                  <a:lnTo>
                    <a:pt x="3285" y="2777"/>
                  </a:lnTo>
                  <a:lnTo>
                    <a:pt x="2964" y="3071"/>
                  </a:lnTo>
                  <a:lnTo>
                    <a:pt x="2617" y="3311"/>
                  </a:lnTo>
                  <a:lnTo>
                    <a:pt x="2297" y="3498"/>
                  </a:lnTo>
                  <a:lnTo>
                    <a:pt x="2003" y="3658"/>
                  </a:lnTo>
                  <a:lnTo>
                    <a:pt x="1683" y="3765"/>
                  </a:lnTo>
                  <a:lnTo>
                    <a:pt x="1416" y="3872"/>
                  </a:lnTo>
                  <a:lnTo>
                    <a:pt x="1176" y="3925"/>
                  </a:lnTo>
                  <a:lnTo>
                    <a:pt x="802" y="3979"/>
                  </a:lnTo>
                  <a:lnTo>
                    <a:pt x="642" y="4005"/>
                  </a:lnTo>
                  <a:lnTo>
                    <a:pt x="508" y="4005"/>
                  </a:lnTo>
                  <a:lnTo>
                    <a:pt x="375" y="4059"/>
                  </a:lnTo>
                  <a:lnTo>
                    <a:pt x="268" y="4112"/>
                  </a:lnTo>
                  <a:lnTo>
                    <a:pt x="188" y="4192"/>
                  </a:lnTo>
                  <a:lnTo>
                    <a:pt x="108" y="4272"/>
                  </a:lnTo>
                  <a:lnTo>
                    <a:pt x="54" y="4379"/>
                  </a:lnTo>
                  <a:lnTo>
                    <a:pt x="1" y="4513"/>
                  </a:lnTo>
                  <a:lnTo>
                    <a:pt x="1" y="4646"/>
                  </a:lnTo>
                  <a:lnTo>
                    <a:pt x="1" y="4780"/>
                  </a:lnTo>
                  <a:lnTo>
                    <a:pt x="54" y="4886"/>
                  </a:lnTo>
                  <a:lnTo>
                    <a:pt x="108" y="4993"/>
                  </a:lnTo>
                  <a:lnTo>
                    <a:pt x="188" y="5100"/>
                  </a:lnTo>
                  <a:lnTo>
                    <a:pt x="268" y="5153"/>
                  </a:lnTo>
                  <a:lnTo>
                    <a:pt x="375" y="5233"/>
                  </a:lnTo>
                  <a:lnTo>
                    <a:pt x="508" y="5260"/>
                  </a:lnTo>
                  <a:lnTo>
                    <a:pt x="668" y="5260"/>
                  </a:lnTo>
                  <a:lnTo>
                    <a:pt x="1149" y="5207"/>
                  </a:lnTo>
                  <a:lnTo>
                    <a:pt x="1603" y="5127"/>
                  </a:lnTo>
                  <a:lnTo>
                    <a:pt x="2030" y="4993"/>
                  </a:lnTo>
                  <a:lnTo>
                    <a:pt x="2457" y="4833"/>
                  </a:lnTo>
                  <a:lnTo>
                    <a:pt x="2857" y="4619"/>
                  </a:lnTo>
                  <a:lnTo>
                    <a:pt x="3258" y="4406"/>
                  </a:lnTo>
                  <a:lnTo>
                    <a:pt x="3632" y="4139"/>
                  </a:lnTo>
                  <a:lnTo>
                    <a:pt x="3979" y="3872"/>
                  </a:lnTo>
                  <a:lnTo>
                    <a:pt x="4299" y="3551"/>
                  </a:lnTo>
                  <a:lnTo>
                    <a:pt x="4593" y="3231"/>
                  </a:lnTo>
                  <a:lnTo>
                    <a:pt x="4860" y="2857"/>
                  </a:lnTo>
                  <a:lnTo>
                    <a:pt x="5127" y="2484"/>
                  </a:lnTo>
                  <a:lnTo>
                    <a:pt x="5340" y="2083"/>
                  </a:lnTo>
                  <a:lnTo>
                    <a:pt x="5527" y="1683"/>
                  </a:lnTo>
                  <a:lnTo>
                    <a:pt x="5687" y="1255"/>
                  </a:lnTo>
                  <a:lnTo>
                    <a:pt x="5794" y="802"/>
                  </a:lnTo>
                  <a:lnTo>
                    <a:pt x="5821" y="668"/>
                  </a:lnTo>
                  <a:lnTo>
                    <a:pt x="5821" y="535"/>
                  </a:lnTo>
                  <a:lnTo>
                    <a:pt x="5794" y="428"/>
                  </a:lnTo>
                  <a:lnTo>
                    <a:pt x="5741" y="321"/>
                  </a:lnTo>
                  <a:lnTo>
                    <a:pt x="5661" y="214"/>
                  </a:lnTo>
                  <a:lnTo>
                    <a:pt x="5581" y="134"/>
                  </a:lnTo>
                  <a:lnTo>
                    <a:pt x="5474" y="54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4789247" y="1177316"/>
              <a:ext cx="279504" cy="380847"/>
            </a:xfrm>
            <a:custGeom>
              <a:rect b="b" l="l" r="r" t="t"/>
              <a:pathLst>
                <a:path extrusionOk="0" h="21973" w="16126">
                  <a:moveTo>
                    <a:pt x="7930" y="1"/>
                  </a:moveTo>
                  <a:lnTo>
                    <a:pt x="7556" y="27"/>
                  </a:lnTo>
                  <a:lnTo>
                    <a:pt x="7209" y="81"/>
                  </a:lnTo>
                  <a:lnTo>
                    <a:pt x="6835" y="134"/>
                  </a:lnTo>
                  <a:lnTo>
                    <a:pt x="6488" y="214"/>
                  </a:lnTo>
                  <a:lnTo>
                    <a:pt x="6141" y="321"/>
                  </a:lnTo>
                  <a:lnTo>
                    <a:pt x="5794" y="428"/>
                  </a:lnTo>
                  <a:lnTo>
                    <a:pt x="5447" y="561"/>
                  </a:lnTo>
                  <a:lnTo>
                    <a:pt x="5100" y="721"/>
                  </a:lnTo>
                  <a:lnTo>
                    <a:pt x="4779" y="882"/>
                  </a:lnTo>
                  <a:lnTo>
                    <a:pt x="4459" y="1042"/>
                  </a:lnTo>
                  <a:lnTo>
                    <a:pt x="4139" y="1255"/>
                  </a:lnTo>
                  <a:lnTo>
                    <a:pt x="3845" y="1469"/>
                  </a:lnTo>
                  <a:lnTo>
                    <a:pt x="3525" y="1682"/>
                  </a:lnTo>
                  <a:lnTo>
                    <a:pt x="3258" y="1923"/>
                  </a:lnTo>
                  <a:lnTo>
                    <a:pt x="2964" y="2190"/>
                  </a:lnTo>
                  <a:lnTo>
                    <a:pt x="2724" y="2457"/>
                  </a:lnTo>
                  <a:lnTo>
                    <a:pt x="2457" y="2750"/>
                  </a:lnTo>
                  <a:lnTo>
                    <a:pt x="2216" y="3044"/>
                  </a:lnTo>
                  <a:lnTo>
                    <a:pt x="2003" y="3364"/>
                  </a:lnTo>
                  <a:lnTo>
                    <a:pt x="1763" y="3738"/>
                  </a:lnTo>
                  <a:lnTo>
                    <a:pt x="1549" y="4139"/>
                  </a:lnTo>
                  <a:lnTo>
                    <a:pt x="1362" y="4539"/>
                  </a:lnTo>
                  <a:lnTo>
                    <a:pt x="1202" y="4940"/>
                  </a:lnTo>
                  <a:lnTo>
                    <a:pt x="1042" y="5367"/>
                  </a:lnTo>
                  <a:lnTo>
                    <a:pt x="935" y="5767"/>
                  </a:lnTo>
                  <a:lnTo>
                    <a:pt x="828" y="6194"/>
                  </a:lnTo>
                  <a:lnTo>
                    <a:pt x="775" y="6648"/>
                  </a:lnTo>
                  <a:lnTo>
                    <a:pt x="481" y="8597"/>
                  </a:lnTo>
                  <a:lnTo>
                    <a:pt x="241" y="10386"/>
                  </a:lnTo>
                  <a:lnTo>
                    <a:pt x="161" y="11214"/>
                  </a:lnTo>
                  <a:lnTo>
                    <a:pt x="81" y="12014"/>
                  </a:lnTo>
                  <a:lnTo>
                    <a:pt x="27" y="12762"/>
                  </a:lnTo>
                  <a:lnTo>
                    <a:pt x="1" y="13483"/>
                  </a:lnTo>
                  <a:lnTo>
                    <a:pt x="27" y="14204"/>
                  </a:lnTo>
                  <a:lnTo>
                    <a:pt x="81" y="14871"/>
                  </a:lnTo>
                  <a:lnTo>
                    <a:pt x="187" y="15539"/>
                  </a:lnTo>
                  <a:lnTo>
                    <a:pt x="321" y="16179"/>
                  </a:lnTo>
                  <a:lnTo>
                    <a:pt x="535" y="16820"/>
                  </a:lnTo>
                  <a:lnTo>
                    <a:pt x="775" y="17461"/>
                  </a:lnTo>
                  <a:lnTo>
                    <a:pt x="1095" y="18075"/>
                  </a:lnTo>
                  <a:lnTo>
                    <a:pt x="1469" y="18716"/>
                  </a:lnTo>
                  <a:lnTo>
                    <a:pt x="1789" y="19169"/>
                  </a:lnTo>
                  <a:lnTo>
                    <a:pt x="2136" y="19597"/>
                  </a:lnTo>
                  <a:lnTo>
                    <a:pt x="2483" y="19970"/>
                  </a:lnTo>
                  <a:lnTo>
                    <a:pt x="2884" y="20317"/>
                  </a:lnTo>
                  <a:lnTo>
                    <a:pt x="3258" y="20638"/>
                  </a:lnTo>
                  <a:lnTo>
                    <a:pt x="3685" y="20931"/>
                  </a:lnTo>
                  <a:lnTo>
                    <a:pt x="4112" y="21172"/>
                  </a:lnTo>
                  <a:lnTo>
                    <a:pt x="4539" y="21385"/>
                  </a:lnTo>
                  <a:lnTo>
                    <a:pt x="4993" y="21572"/>
                  </a:lnTo>
                  <a:lnTo>
                    <a:pt x="5447" y="21706"/>
                  </a:lnTo>
                  <a:lnTo>
                    <a:pt x="5901" y="21813"/>
                  </a:lnTo>
                  <a:lnTo>
                    <a:pt x="6381" y="21919"/>
                  </a:lnTo>
                  <a:lnTo>
                    <a:pt x="6835" y="21946"/>
                  </a:lnTo>
                  <a:lnTo>
                    <a:pt x="7316" y="21973"/>
                  </a:lnTo>
                  <a:lnTo>
                    <a:pt x="7796" y="21973"/>
                  </a:lnTo>
                  <a:lnTo>
                    <a:pt x="8277" y="21919"/>
                  </a:lnTo>
                  <a:lnTo>
                    <a:pt x="8731" y="21839"/>
                  </a:lnTo>
                  <a:lnTo>
                    <a:pt x="9211" y="21759"/>
                  </a:lnTo>
                  <a:lnTo>
                    <a:pt x="9665" y="21626"/>
                  </a:lnTo>
                  <a:lnTo>
                    <a:pt x="10119" y="21465"/>
                  </a:lnTo>
                  <a:lnTo>
                    <a:pt x="10573" y="21279"/>
                  </a:lnTo>
                  <a:lnTo>
                    <a:pt x="11000" y="21065"/>
                  </a:lnTo>
                  <a:lnTo>
                    <a:pt x="11427" y="20825"/>
                  </a:lnTo>
                  <a:lnTo>
                    <a:pt x="11828" y="20531"/>
                  </a:lnTo>
                  <a:lnTo>
                    <a:pt x="12228" y="20237"/>
                  </a:lnTo>
                  <a:lnTo>
                    <a:pt x="12602" y="19917"/>
                  </a:lnTo>
                  <a:lnTo>
                    <a:pt x="12949" y="19570"/>
                  </a:lnTo>
                  <a:lnTo>
                    <a:pt x="13296" y="19196"/>
                  </a:lnTo>
                  <a:lnTo>
                    <a:pt x="13590" y="18796"/>
                  </a:lnTo>
                  <a:lnTo>
                    <a:pt x="13883" y="18369"/>
                  </a:lnTo>
                  <a:lnTo>
                    <a:pt x="14150" y="17915"/>
                  </a:lnTo>
                  <a:lnTo>
                    <a:pt x="14391" y="17461"/>
                  </a:lnTo>
                  <a:lnTo>
                    <a:pt x="14791" y="16526"/>
                  </a:lnTo>
                  <a:lnTo>
                    <a:pt x="15138" y="15539"/>
                  </a:lnTo>
                  <a:lnTo>
                    <a:pt x="15459" y="14497"/>
                  </a:lnTo>
                  <a:lnTo>
                    <a:pt x="15699" y="13403"/>
                  </a:lnTo>
                  <a:lnTo>
                    <a:pt x="15806" y="12842"/>
                  </a:lnTo>
                  <a:lnTo>
                    <a:pt x="15912" y="12281"/>
                  </a:lnTo>
                  <a:lnTo>
                    <a:pt x="15992" y="11721"/>
                  </a:lnTo>
                  <a:lnTo>
                    <a:pt x="16046" y="11133"/>
                  </a:lnTo>
                  <a:lnTo>
                    <a:pt x="16099" y="10573"/>
                  </a:lnTo>
                  <a:lnTo>
                    <a:pt x="16126" y="9985"/>
                  </a:lnTo>
                  <a:lnTo>
                    <a:pt x="16126" y="9425"/>
                  </a:lnTo>
                  <a:lnTo>
                    <a:pt x="16126" y="8837"/>
                  </a:lnTo>
                  <a:lnTo>
                    <a:pt x="16073" y="8277"/>
                  </a:lnTo>
                  <a:lnTo>
                    <a:pt x="16019" y="7716"/>
                  </a:lnTo>
                  <a:lnTo>
                    <a:pt x="15966" y="7155"/>
                  </a:lnTo>
                  <a:lnTo>
                    <a:pt x="15859" y="6595"/>
                  </a:lnTo>
                  <a:lnTo>
                    <a:pt x="15725" y="6061"/>
                  </a:lnTo>
                  <a:lnTo>
                    <a:pt x="15592" y="5527"/>
                  </a:lnTo>
                  <a:lnTo>
                    <a:pt x="15405" y="5020"/>
                  </a:lnTo>
                  <a:lnTo>
                    <a:pt x="15192" y="4539"/>
                  </a:lnTo>
                  <a:lnTo>
                    <a:pt x="14978" y="4059"/>
                  </a:lnTo>
                  <a:lnTo>
                    <a:pt x="14711" y="3578"/>
                  </a:lnTo>
                  <a:lnTo>
                    <a:pt x="14444" y="3151"/>
                  </a:lnTo>
                  <a:lnTo>
                    <a:pt x="14124" y="2724"/>
                  </a:lnTo>
                  <a:lnTo>
                    <a:pt x="13777" y="2323"/>
                  </a:lnTo>
                  <a:lnTo>
                    <a:pt x="13403" y="1949"/>
                  </a:lnTo>
                  <a:lnTo>
                    <a:pt x="12976" y="1602"/>
                  </a:lnTo>
                  <a:lnTo>
                    <a:pt x="12548" y="1282"/>
                  </a:lnTo>
                  <a:lnTo>
                    <a:pt x="12201" y="1068"/>
                  </a:lnTo>
                  <a:lnTo>
                    <a:pt x="11881" y="882"/>
                  </a:lnTo>
                  <a:lnTo>
                    <a:pt x="11534" y="721"/>
                  </a:lnTo>
                  <a:lnTo>
                    <a:pt x="11187" y="561"/>
                  </a:lnTo>
                  <a:lnTo>
                    <a:pt x="10840" y="428"/>
                  </a:lnTo>
                  <a:lnTo>
                    <a:pt x="10466" y="321"/>
                  </a:lnTo>
                  <a:lnTo>
                    <a:pt x="10119" y="214"/>
                  </a:lnTo>
                  <a:lnTo>
                    <a:pt x="9745" y="134"/>
                  </a:lnTo>
                  <a:lnTo>
                    <a:pt x="9398" y="81"/>
                  </a:lnTo>
                  <a:lnTo>
                    <a:pt x="9024" y="27"/>
                  </a:lnTo>
                  <a:lnTo>
                    <a:pt x="865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4671247" y="1100048"/>
              <a:ext cx="429898" cy="356322"/>
            </a:xfrm>
            <a:custGeom>
              <a:rect b="b" l="l" r="r" t="t"/>
              <a:pathLst>
                <a:path extrusionOk="0" h="20558" w="24803">
                  <a:moveTo>
                    <a:pt x="16713" y="0"/>
                  </a:moveTo>
                  <a:lnTo>
                    <a:pt x="16179" y="27"/>
                  </a:lnTo>
                  <a:lnTo>
                    <a:pt x="15645" y="53"/>
                  </a:lnTo>
                  <a:lnTo>
                    <a:pt x="15085" y="133"/>
                  </a:lnTo>
                  <a:lnTo>
                    <a:pt x="14524" y="240"/>
                  </a:lnTo>
                  <a:lnTo>
                    <a:pt x="13964" y="347"/>
                  </a:lnTo>
                  <a:lnTo>
                    <a:pt x="13403" y="507"/>
                  </a:lnTo>
                  <a:lnTo>
                    <a:pt x="12842" y="694"/>
                  </a:lnTo>
                  <a:lnTo>
                    <a:pt x="12308" y="908"/>
                  </a:lnTo>
                  <a:lnTo>
                    <a:pt x="11801" y="1148"/>
                  </a:lnTo>
                  <a:lnTo>
                    <a:pt x="11534" y="1255"/>
                  </a:lnTo>
                  <a:lnTo>
                    <a:pt x="11267" y="1362"/>
                  </a:lnTo>
                  <a:lnTo>
                    <a:pt x="10973" y="1442"/>
                  </a:lnTo>
                  <a:lnTo>
                    <a:pt x="10706" y="1495"/>
                  </a:lnTo>
                  <a:lnTo>
                    <a:pt x="10119" y="1548"/>
                  </a:lnTo>
                  <a:lnTo>
                    <a:pt x="9532" y="1575"/>
                  </a:lnTo>
                  <a:lnTo>
                    <a:pt x="8918" y="1548"/>
                  </a:lnTo>
                  <a:lnTo>
                    <a:pt x="8304" y="1468"/>
                  </a:lnTo>
                  <a:lnTo>
                    <a:pt x="7076" y="1335"/>
                  </a:lnTo>
                  <a:lnTo>
                    <a:pt x="6488" y="1255"/>
                  </a:lnTo>
                  <a:lnTo>
                    <a:pt x="5901" y="1201"/>
                  </a:lnTo>
                  <a:lnTo>
                    <a:pt x="5367" y="1175"/>
                  </a:lnTo>
                  <a:lnTo>
                    <a:pt x="4833" y="1201"/>
                  </a:lnTo>
                  <a:lnTo>
                    <a:pt x="4593" y="1228"/>
                  </a:lnTo>
                  <a:lnTo>
                    <a:pt x="4379" y="1281"/>
                  </a:lnTo>
                  <a:lnTo>
                    <a:pt x="4139" y="1335"/>
                  </a:lnTo>
                  <a:lnTo>
                    <a:pt x="3925" y="1442"/>
                  </a:lnTo>
                  <a:lnTo>
                    <a:pt x="3738" y="1548"/>
                  </a:lnTo>
                  <a:lnTo>
                    <a:pt x="3551" y="1655"/>
                  </a:lnTo>
                  <a:lnTo>
                    <a:pt x="3365" y="1815"/>
                  </a:lnTo>
                  <a:lnTo>
                    <a:pt x="3204" y="1976"/>
                  </a:lnTo>
                  <a:lnTo>
                    <a:pt x="3017" y="2269"/>
                  </a:lnTo>
                  <a:lnTo>
                    <a:pt x="2857" y="2563"/>
                  </a:lnTo>
                  <a:lnTo>
                    <a:pt x="2724" y="2857"/>
                  </a:lnTo>
                  <a:lnTo>
                    <a:pt x="2644" y="3150"/>
                  </a:lnTo>
                  <a:lnTo>
                    <a:pt x="2564" y="3471"/>
                  </a:lnTo>
                  <a:lnTo>
                    <a:pt x="2537" y="3764"/>
                  </a:lnTo>
                  <a:lnTo>
                    <a:pt x="2537" y="4031"/>
                  </a:lnTo>
                  <a:lnTo>
                    <a:pt x="2537" y="4298"/>
                  </a:lnTo>
                  <a:lnTo>
                    <a:pt x="2590" y="4806"/>
                  </a:lnTo>
                  <a:lnTo>
                    <a:pt x="2670" y="5179"/>
                  </a:lnTo>
                  <a:lnTo>
                    <a:pt x="2751" y="5526"/>
                  </a:lnTo>
                  <a:lnTo>
                    <a:pt x="2670" y="5553"/>
                  </a:lnTo>
                  <a:lnTo>
                    <a:pt x="2377" y="5660"/>
                  </a:lnTo>
                  <a:lnTo>
                    <a:pt x="2217" y="5740"/>
                  </a:lnTo>
                  <a:lnTo>
                    <a:pt x="2003" y="5873"/>
                  </a:lnTo>
                  <a:lnTo>
                    <a:pt x="1763" y="6034"/>
                  </a:lnTo>
                  <a:lnTo>
                    <a:pt x="1549" y="6247"/>
                  </a:lnTo>
                  <a:lnTo>
                    <a:pt x="1309" y="6514"/>
                  </a:lnTo>
                  <a:lnTo>
                    <a:pt x="1069" y="6835"/>
                  </a:lnTo>
                  <a:lnTo>
                    <a:pt x="828" y="7208"/>
                  </a:lnTo>
                  <a:lnTo>
                    <a:pt x="615" y="7662"/>
                  </a:lnTo>
                  <a:lnTo>
                    <a:pt x="401" y="8196"/>
                  </a:lnTo>
                  <a:lnTo>
                    <a:pt x="241" y="8810"/>
                  </a:lnTo>
                  <a:lnTo>
                    <a:pt x="107" y="9504"/>
                  </a:lnTo>
                  <a:lnTo>
                    <a:pt x="1" y="10279"/>
                  </a:lnTo>
                  <a:lnTo>
                    <a:pt x="1" y="10599"/>
                  </a:lnTo>
                  <a:lnTo>
                    <a:pt x="27" y="10946"/>
                  </a:lnTo>
                  <a:lnTo>
                    <a:pt x="81" y="11293"/>
                  </a:lnTo>
                  <a:lnTo>
                    <a:pt x="134" y="11640"/>
                  </a:lnTo>
                  <a:lnTo>
                    <a:pt x="241" y="12014"/>
                  </a:lnTo>
                  <a:lnTo>
                    <a:pt x="374" y="12414"/>
                  </a:lnTo>
                  <a:lnTo>
                    <a:pt x="535" y="12788"/>
                  </a:lnTo>
                  <a:lnTo>
                    <a:pt x="695" y="13189"/>
                  </a:lnTo>
                  <a:lnTo>
                    <a:pt x="1095" y="14016"/>
                  </a:lnTo>
                  <a:lnTo>
                    <a:pt x="1549" y="14817"/>
                  </a:lnTo>
                  <a:lnTo>
                    <a:pt x="2083" y="15618"/>
                  </a:lnTo>
                  <a:lnTo>
                    <a:pt x="2617" y="16419"/>
                  </a:lnTo>
                  <a:lnTo>
                    <a:pt x="3204" y="17167"/>
                  </a:lnTo>
                  <a:lnTo>
                    <a:pt x="3765" y="17887"/>
                  </a:lnTo>
                  <a:lnTo>
                    <a:pt x="4352" y="18555"/>
                  </a:lnTo>
                  <a:lnTo>
                    <a:pt x="4913" y="19142"/>
                  </a:lnTo>
                  <a:lnTo>
                    <a:pt x="5447" y="19649"/>
                  </a:lnTo>
                  <a:lnTo>
                    <a:pt x="5928" y="20077"/>
                  </a:lnTo>
                  <a:lnTo>
                    <a:pt x="6355" y="20370"/>
                  </a:lnTo>
                  <a:lnTo>
                    <a:pt x="6542" y="20477"/>
                  </a:lnTo>
                  <a:lnTo>
                    <a:pt x="6702" y="20557"/>
                  </a:lnTo>
                  <a:lnTo>
                    <a:pt x="6995" y="19383"/>
                  </a:lnTo>
                  <a:lnTo>
                    <a:pt x="7209" y="18395"/>
                  </a:lnTo>
                  <a:lnTo>
                    <a:pt x="7343" y="17620"/>
                  </a:lnTo>
                  <a:lnTo>
                    <a:pt x="7423" y="16980"/>
                  </a:lnTo>
                  <a:lnTo>
                    <a:pt x="7449" y="16526"/>
                  </a:lnTo>
                  <a:lnTo>
                    <a:pt x="7449" y="16232"/>
                  </a:lnTo>
                  <a:lnTo>
                    <a:pt x="7423" y="15992"/>
                  </a:lnTo>
                  <a:lnTo>
                    <a:pt x="7903" y="16019"/>
                  </a:lnTo>
                  <a:lnTo>
                    <a:pt x="8384" y="16072"/>
                  </a:lnTo>
                  <a:lnTo>
                    <a:pt x="8838" y="16125"/>
                  </a:lnTo>
                  <a:lnTo>
                    <a:pt x="9318" y="16232"/>
                  </a:lnTo>
                  <a:lnTo>
                    <a:pt x="9532" y="16259"/>
                  </a:lnTo>
                  <a:lnTo>
                    <a:pt x="9719" y="16232"/>
                  </a:lnTo>
                  <a:lnTo>
                    <a:pt x="9932" y="16179"/>
                  </a:lnTo>
                  <a:lnTo>
                    <a:pt x="10092" y="16099"/>
                  </a:lnTo>
                  <a:lnTo>
                    <a:pt x="10253" y="15965"/>
                  </a:lnTo>
                  <a:lnTo>
                    <a:pt x="10386" y="15832"/>
                  </a:lnTo>
                  <a:lnTo>
                    <a:pt x="10493" y="15645"/>
                  </a:lnTo>
                  <a:lnTo>
                    <a:pt x="10573" y="15458"/>
                  </a:lnTo>
                  <a:lnTo>
                    <a:pt x="10600" y="15298"/>
                  </a:lnTo>
                  <a:lnTo>
                    <a:pt x="10600" y="15138"/>
                  </a:lnTo>
                  <a:lnTo>
                    <a:pt x="10573" y="14630"/>
                  </a:lnTo>
                  <a:lnTo>
                    <a:pt x="10600" y="14123"/>
                  </a:lnTo>
                  <a:lnTo>
                    <a:pt x="10706" y="13643"/>
                  </a:lnTo>
                  <a:lnTo>
                    <a:pt x="10760" y="13429"/>
                  </a:lnTo>
                  <a:lnTo>
                    <a:pt x="10840" y="13189"/>
                  </a:lnTo>
                  <a:lnTo>
                    <a:pt x="10947" y="12975"/>
                  </a:lnTo>
                  <a:lnTo>
                    <a:pt x="11053" y="12761"/>
                  </a:lnTo>
                  <a:lnTo>
                    <a:pt x="11187" y="12575"/>
                  </a:lnTo>
                  <a:lnTo>
                    <a:pt x="11320" y="12388"/>
                  </a:lnTo>
                  <a:lnTo>
                    <a:pt x="11481" y="12228"/>
                  </a:lnTo>
                  <a:lnTo>
                    <a:pt x="11668" y="12067"/>
                  </a:lnTo>
                  <a:lnTo>
                    <a:pt x="11881" y="11934"/>
                  </a:lnTo>
                  <a:lnTo>
                    <a:pt x="12095" y="11827"/>
                  </a:lnTo>
                  <a:lnTo>
                    <a:pt x="12121" y="11427"/>
                  </a:lnTo>
                  <a:lnTo>
                    <a:pt x="12121" y="11053"/>
                  </a:lnTo>
                  <a:lnTo>
                    <a:pt x="12068" y="10679"/>
                  </a:lnTo>
                  <a:lnTo>
                    <a:pt x="11988" y="10305"/>
                  </a:lnTo>
                  <a:lnTo>
                    <a:pt x="11881" y="9958"/>
                  </a:lnTo>
                  <a:lnTo>
                    <a:pt x="11748" y="9611"/>
                  </a:lnTo>
                  <a:lnTo>
                    <a:pt x="11587" y="9264"/>
                  </a:lnTo>
                  <a:lnTo>
                    <a:pt x="11374" y="8944"/>
                  </a:lnTo>
                  <a:lnTo>
                    <a:pt x="11347" y="8810"/>
                  </a:lnTo>
                  <a:lnTo>
                    <a:pt x="11320" y="8703"/>
                  </a:lnTo>
                  <a:lnTo>
                    <a:pt x="11347" y="8570"/>
                  </a:lnTo>
                  <a:lnTo>
                    <a:pt x="11374" y="8463"/>
                  </a:lnTo>
                  <a:lnTo>
                    <a:pt x="11427" y="8356"/>
                  </a:lnTo>
                  <a:lnTo>
                    <a:pt x="11507" y="8250"/>
                  </a:lnTo>
                  <a:lnTo>
                    <a:pt x="11587" y="8169"/>
                  </a:lnTo>
                  <a:lnTo>
                    <a:pt x="11721" y="8116"/>
                  </a:lnTo>
                  <a:lnTo>
                    <a:pt x="11801" y="8063"/>
                  </a:lnTo>
                  <a:lnTo>
                    <a:pt x="12121" y="8063"/>
                  </a:lnTo>
                  <a:lnTo>
                    <a:pt x="13216" y="8490"/>
                  </a:lnTo>
                  <a:lnTo>
                    <a:pt x="14391" y="8944"/>
                  </a:lnTo>
                  <a:lnTo>
                    <a:pt x="15619" y="9344"/>
                  </a:lnTo>
                  <a:lnTo>
                    <a:pt x="16233" y="9531"/>
                  </a:lnTo>
                  <a:lnTo>
                    <a:pt x="16847" y="9691"/>
                  </a:lnTo>
                  <a:lnTo>
                    <a:pt x="17461" y="9851"/>
                  </a:lnTo>
                  <a:lnTo>
                    <a:pt x="18075" y="9958"/>
                  </a:lnTo>
                  <a:lnTo>
                    <a:pt x="18636" y="10038"/>
                  </a:lnTo>
                  <a:lnTo>
                    <a:pt x="19196" y="10065"/>
                  </a:lnTo>
                  <a:lnTo>
                    <a:pt x="19730" y="10065"/>
                  </a:lnTo>
                  <a:lnTo>
                    <a:pt x="20237" y="10012"/>
                  </a:lnTo>
                  <a:lnTo>
                    <a:pt x="20451" y="9958"/>
                  </a:lnTo>
                  <a:lnTo>
                    <a:pt x="20691" y="9905"/>
                  </a:lnTo>
                  <a:lnTo>
                    <a:pt x="20905" y="9825"/>
                  </a:lnTo>
                  <a:lnTo>
                    <a:pt x="21092" y="9718"/>
                  </a:lnTo>
                  <a:lnTo>
                    <a:pt x="21359" y="9584"/>
                  </a:lnTo>
                  <a:lnTo>
                    <a:pt x="21599" y="9424"/>
                  </a:lnTo>
                  <a:lnTo>
                    <a:pt x="22133" y="9051"/>
                  </a:lnTo>
                  <a:lnTo>
                    <a:pt x="22614" y="8597"/>
                  </a:lnTo>
                  <a:lnTo>
                    <a:pt x="23094" y="8116"/>
                  </a:lnTo>
                  <a:lnTo>
                    <a:pt x="23521" y="7609"/>
                  </a:lnTo>
                  <a:lnTo>
                    <a:pt x="23922" y="7048"/>
                  </a:lnTo>
                  <a:lnTo>
                    <a:pt x="24242" y="6488"/>
                  </a:lnTo>
                  <a:lnTo>
                    <a:pt x="24376" y="6221"/>
                  </a:lnTo>
                  <a:lnTo>
                    <a:pt x="24509" y="5954"/>
                  </a:lnTo>
                  <a:lnTo>
                    <a:pt x="24616" y="5660"/>
                  </a:lnTo>
                  <a:lnTo>
                    <a:pt x="24696" y="5393"/>
                  </a:lnTo>
                  <a:lnTo>
                    <a:pt x="24749" y="5126"/>
                  </a:lnTo>
                  <a:lnTo>
                    <a:pt x="24776" y="4886"/>
                  </a:lnTo>
                  <a:lnTo>
                    <a:pt x="24803" y="4619"/>
                  </a:lnTo>
                  <a:lnTo>
                    <a:pt x="24776" y="4405"/>
                  </a:lnTo>
                  <a:lnTo>
                    <a:pt x="24723" y="4165"/>
                  </a:lnTo>
                  <a:lnTo>
                    <a:pt x="24669" y="3951"/>
                  </a:lnTo>
                  <a:lnTo>
                    <a:pt x="24563" y="3764"/>
                  </a:lnTo>
                  <a:lnTo>
                    <a:pt x="24402" y="3577"/>
                  </a:lnTo>
                  <a:lnTo>
                    <a:pt x="24242" y="3417"/>
                  </a:lnTo>
                  <a:lnTo>
                    <a:pt x="24029" y="3284"/>
                  </a:lnTo>
                  <a:lnTo>
                    <a:pt x="23788" y="3177"/>
                  </a:lnTo>
                  <a:lnTo>
                    <a:pt x="23495" y="3070"/>
                  </a:lnTo>
                  <a:lnTo>
                    <a:pt x="23174" y="2990"/>
                  </a:lnTo>
                  <a:lnTo>
                    <a:pt x="22827" y="2963"/>
                  </a:lnTo>
                  <a:lnTo>
                    <a:pt x="22480" y="2910"/>
                  </a:lnTo>
                  <a:lnTo>
                    <a:pt x="22186" y="2857"/>
                  </a:lnTo>
                  <a:lnTo>
                    <a:pt x="21919" y="2777"/>
                  </a:lnTo>
                  <a:lnTo>
                    <a:pt x="21706" y="2670"/>
                  </a:lnTo>
                  <a:lnTo>
                    <a:pt x="21492" y="2563"/>
                  </a:lnTo>
                  <a:lnTo>
                    <a:pt x="21332" y="2429"/>
                  </a:lnTo>
                  <a:lnTo>
                    <a:pt x="21172" y="2296"/>
                  </a:lnTo>
                  <a:lnTo>
                    <a:pt x="21038" y="2136"/>
                  </a:lnTo>
                  <a:lnTo>
                    <a:pt x="20451" y="1442"/>
                  </a:lnTo>
                  <a:lnTo>
                    <a:pt x="20291" y="1255"/>
                  </a:lnTo>
                  <a:lnTo>
                    <a:pt x="20077" y="1041"/>
                  </a:lnTo>
                  <a:lnTo>
                    <a:pt x="19864" y="854"/>
                  </a:lnTo>
                  <a:lnTo>
                    <a:pt x="19597" y="667"/>
                  </a:lnTo>
                  <a:lnTo>
                    <a:pt x="19303" y="481"/>
                  </a:lnTo>
                  <a:lnTo>
                    <a:pt x="18956" y="347"/>
                  </a:lnTo>
                  <a:lnTo>
                    <a:pt x="18582" y="214"/>
                  </a:lnTo>
                  <a:lnTo>
                    <a:pt x="18155" y="133"/>
                  </a:lnTo>
                  <a:lnTo>
                    <a:pt x="17701" y="53"/>
                  </a:lnTo>
                  <a:lnTo>
                    <a:pt x="17221" y="27"/>
                  </a:lnTo>
                  <a:lnTo>
                    <a:pt x="167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4666152" y="1173156"/>
              <a:ext cx="77303" cy="49987"/>
            </a:xfrm>
            <a:custGeom>
              <a:rect b="b" l="l" r="r" t="t"/>
              <a:pathLst>
                <a:path extrusionOk="0" h="2884" w="4460">
                  <a:moveTo>
                    <a:pt x="1656" y="0"/>
                  </a:moveTo>
                  <a:lnTo>
                    <a:pt x="1336" y="27"/>
                  </a:lnTo>
                  <a:lnTo>
                    <a:pt x="1015" y="54"/>
                  </a:lnTo>
                  <a:lnTo>
                    <a:pt x="722" y="134"/>
                  </a:lnTo>
                  <a:lnTo>
                    <a:pt x="401" y="241"/>
                  </a:lnTo>
                  <a:lnTo>
                    <a:pt x="295" y="294"/>
                  </a:lnTo>
                  <a:lnTo>
                    <a:pt x="215" y="374"/>
                  </a:lnTo>
                  <a:lnTo>
                    <a:pt x="134" y="454"/>
                  </a:lnTo>
                  <a:lnTo>
                    <a:pt x="54" y="561"/>
                  </a:lnTo>
                  <a:lnTo>
                    <a:pt x="28" y="668"/>
                  </a:lnTo>
                  <a:lnTo>
                    <a:pt x="1" y="774"/>
                  </a:lnTo>
                  <a:lnTo>
                    <a:pt x="1" y="908"/>
                  </a:lnTo>
                  <a:lnTo>
                    <a:pt x="28" y="1015"/>
                  </a:lnTo>
                  <a:lnTo>
                    <a:pt x="81" y="1148"/>
                  </a:lnTo>
                  <a:lnTo>
                    <a:pt x="134" y="1228"/>
                  </a:lnTo>
                  <a:lnTo>
                    <a:pt x="241" y="1335"/>
                  </a:lnTo>
                  <a:lnTo>
                    <a:pt x="348" y="1389"/>
                  </a:lnTo>
                  <a:lnTo>
                    <a:pt x="455" y="1442"/>
                  </a:lnTo>
                  <a:lnTo>
                    <a:pt x="562" y="1469"/>
                  </a:lnTo>
                  <a:lnTo>
                    <a:pt x="695" y="1469"/>
                  </a:lnTo>
                  <a:lnTo>
                    <a:pt x="829" y="1442"/>
                  </a:lnTo>
                  <a:lnTo>
                    <a:pt x="1042" y="1362"/>
                  </a:lnTo>
                  <a:lnTo>
                    <a:pt x="1202" y="1308"/>
                  </a:lnTo>
                  <a:lnTo>
                    <a:pt x="1389" y="1282"/>
                  </a:lnTo>
                  <a:lnTo>
                    <a:pt x="1549" y="1255"/>
                  </a:lnTo>
                  <a:lnTo>
                    <a:pt x="1736" y="1255"/>
                  </a:lnTo>
                  <a:lnTo>
                    <a:pt x="1897" y="1282"/>
                  </a:lnTo>
                  <a:lnTo>
                    <a:pt x="2057" y="1335"/>
                  </a:lnTo>
                  <a:lnTo>
                    <a:pt x="2217" y="1389"/>
                  </a:lnTo>
                  <a:lnTo>
                    <a:pt x="2377" y="1442"/>
                  </a:lnTo>
                  <a:lnTo>
                    <a:pt x="2511" y="1522"/>
                  </a:lnTo>
                  <a:lnTo>
                    <a:pt x="2644" y="1629"/>
                  </a:lnTo>
                  <a:lnTo>
                    <a:pt x="2778" y="1736"/>
                  </a:lnTo>
                  <a:lnTo>
                    <a:pt x="2884" y="1869"/>
                  </a:lnTo>
                  <a:lnTo>
                    <a:pt x="2991" y="2003"/>
                  </a:lnTo>
                  <a:lnTo>
                    <a:pt x="3098" y="2136"/>
                  </a:lnTo>
                  <a:lnTo>
                    <a:pt x="3178" y="2296"/>
                  </a:lnTo>
                  <a:lnTo>
                    <a:pt x="3231" y="2456"/>
                  </a:lnTo>
                  <a:lnTo>
                    <a:pt x="3338" y="2643"/>
                  </a:lnTo>
                  <a:lnTo>
                    <a:pt x="3472" y="2777"/>
                  </a:lnTo>
                  <a:lnTo>
                    <a:pt x="3632" y="2857"/>
                  </a:lnTo>
                  <a:lnTo>
                    <a:pt x="3845" y="2884"/>
                  </a:lnTo>
                  <a:lnTo>
                    <a:pt x="3952" y="2884"/>
                  </a:lnTo>
                  <a:lnTo>
                    <a:pt x="4032" y="2857"/>
                  </a:lnTo>
                  <a:lnTo>
                    <a:pt x="4166" y="2803"/>
                  </a:lnTo>
                  <a:lnTo>
                    <a:pt x="4273" y="2723"/>
                  </a:lnTo>
                  <a:lnTo>
                    <a:pt x="4353" y="2643"/>
                  </a:lnTo>
                  <a:lnTo>
                    <a:pt x="4406" y="2537"/>
                  </a:lnTo>
                  <a:lnTo>
                    <a:pt x="4459" y="2430"/>
                  </a:lnTo>
                  <a:lnTo>
                    <a:pt x="4459" y="2296"/>
                  </a:lnTo>
                  <a:lnTo>
                    <a:pt x="4459" y="2163"/>
                  </a:lnTo>
                  <a:lnTo>
                    <a:pt x="4433" y="2056"/>
                  </a:lnTo>
                  <a:lnTo>
                    <a:pt x="4326" y="1762"/>
                  </a:lnTo>
                  <a:lnTo>
                    <a:pt x="4166" y="1522"/>
                  </a:lnTo>
                  <a:lnTo>
                    <a:pt x="4006" y="1255"/>
                  </a:lnTo>
                  <a:lnTo>
                    <a:pt x="3819" y="1041"/>
                  </a:lnTo>
                  <a:lnTo>
                    <a:pt x="3632" y="828"/>
                  </a:lnTo>
                  <a:lnTo>
                    <a:pt x="3392" y="614"/>
                  </a:lnTo>
                  <a:lnTo>
                    <a:pt x="3151" y="454"/>
                  </a:lnTo>
                  <a:lnTo>
                    <a:pt x="2911" y="294"/>
                  </a:lnTo>
                  <a:lnTo>
                    <a:pt x="2591" y="187"/>
                  </a:lnTo>
                  <a:lnTo>
                    <a:pt x="2297" y="80"/>
                  </a:lnTo>
                  <a:lnTo>
                    <a:pt x="1977" y="27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4940560" y="1335579"/>
              <a:ext cx="18996" cy="28235"/>
            </a:xfrm>
            <a:custGeom>
              <a:rect b="b" l="l" r="r" t="t"/>
              <a:pathLst>
                <a:path extrusionOk="0" h="1629" w="1096">
                  <a:moveTo>
                    <a:pt x="615" y="0"/>
                  </a:moveTo>
                  <a:lnTo>
                    <a:pt x="508" y="27"/>
                  </a:lnTo>
                  <a:lnTo>
                    <a:pt x="401" y="80"/>
                  </a:lnTo>
                  <a:lnTo>
                    <a:pt x="294" y="160"/>
                  </a:lnTo>
                  <a:lnTo>
                    <a:pt x="214" y="267"/>
                  </a:lnTo>
                  <a:lnTo>
                    <a:pt x="134" y="401"/>
                  </a:lnTo>
                  <a:lnTo>
                    <a:pt x="81" y="534"/>
                  </a:lnTo>
                  <a:lnTo>
                    <a:pt x="27" y="694"/>
                  </a:lnTo>
                  <a:lnTo>
                    <a:pt x="1" y="881"/>
                  </a:lnTo>
                  <a:lnTo>
                    <a:pt x="1" y="1015"/>
                  </a:lnTo>
                  <a:lnTo>
                    <a:pt x="27" y="1175"/>
                  </a:lnTo>
                  <a:lnTo>
                    <a:pt x="81" y="1308"/>
                  </a:lnTo>
                  <a:lnTo>
                    <a:pt x="134" y="1415"/>
                  </a:lnTo>
                  <a:lnTo>
                    <a:pt x="188" y="1522"/>
                  </a:lnTo>
                  <a:lnTo>
                    <a:pt x="294" y="1575"/>
                  </a:lnTo>
                  <a:lnTo>
                    <a:pt x="401" y="1602"/>
                  </a:lnTo>
                  <a:lnTo>
                    <a:pt x="508" y="1629"/>
                  </a:lnTo>
                  <a:lnTo>
                    <a:pt x="615" y="1602"/>
                  </a:lnTo>
                  <a:lnTo>
                    <a:pt x="722" y="1522"/>
                  </a:lnTo>
                  <a:lnTo>
                    <a:pt x="802" y="1442"/>
                  </a:lnTo>
                  <a:lnTo>
                    <a:pt x="908" y="1335"/>
                  </a:lnTo>
                  <a:lnTo>
                    <a:pt x="989" y="1228"/>
                  </a:lnTo>
                  <a:lnTo>
                    <a:pt x="1042" y="1068"/>
                  </a:lnTo>
                  <a:lnTo>
                    <a:pt x="1095" y="908"/>
                  </a:lnTo>
                  <a:lnTo>
                    <a:pt x="1095" y="748"/>
                  </a:lnTo>
                  <a:lnTo>
                    <a:pt x="1095" y="587"/>
                  </a:lnTo>
                  <a:lnTo>
                    <a:pt x="1095" y="454"/>
                  </a:lnTo>
                  <a:lnTo>
                    <a:pt x="1042" y="320"/>
                  </a:lnTo>
                  <a:lnTo>
                    <a:pt x="989" y="214"/>
                  </a:lnTo>
                  <a:lnTo>
                    <a:pt x="908" y="107"/>
                  </a:lnTo>
                  <a:lnTo>
                    <a:pt x="828" y="54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5027552" y="1353154"/>
              <a:ext cx="18996" cy="28252"/>
            </a:xfrm>
            <a:custGeom>
              <a:rect b="b" l="l" r="r" t="t"/>
              <a:pathLst>
                <a:path extrusionOk="0" h="1630" w="1096">
                  <a:moveTo>
                    <a:pt x="615" y="1"/>
                  </a:moveTo>
                  <a:lnTo>
                    <a:pt x="508" y="27"/>
                  </a:lnTo>
                  <a:lnTo>
                    <a:pt x="401" y="81"/>
                  </a:lnTo>
                  <a:lnTo>
                    <a:pt x="295" y="161"/>
                  </a:lnTo>
                  <a:lnTo>
                    <a:pt x="214" y="268"/>
                  </a:lnTo>
                  <a:lnTo>
                    <a:pt x="134" y="401"/>
                  </a:lnTo>
                  <a:lnTo>
                    <a:pt x="81" y="535"/>
                  </a:lnTo>
                  <a:lnTo>
                    <a:pt x="28" y="695"/>
                  </a:lnTo>
                  <a:lnTo>
                    <a:pt x="1" y="882"/>
                  </a:lnTo>
                  <a:lnTo>
                    <a:pt x="1" y="1015"/>
                  </a:lnTo>
                  <a:lnTo>
                    <a:pt x="28" y="1175"/>
                  </a:lnTo>
                  <a:lnTo>
                    <a:pt x="81" y="1309"/>
                  </a:lnTo>
                  <a:lnTo>
                    <a:pt x="134" y="1416"/>
                  </a:lnTo>
                  <a:lnTo>
                    <a:pt x="214" y="1496"/>
                  </a:lnTo>
                  <a:lnTo>
                    <a:pt x="295" y="1576"/>
                  </a:lnTo>
                  <a:lnTo>
                    <a:pt x="401" y="1602"/>
                  </a:lnTo>
                  <a:lnTo>
                    <a:pt x="508" y="1629"/>
                  </a:lnTo>
                  <a:lnTo>
                    <a:pt x="615" y="1602"/>
                  </a:lnTo>
                  <a:lnTo>
                    <a:pt x="722" y="1522"/>
                  </a:lnTo>
                  <a:lnTo>
                    <a:pt x="802" y="1442"/>
                  </a:lnTo>
                  <a:lnTo>
                    <a:pt x="909" y="1336"/>
                  </a:lnTo>
                  <a:lnTo>
                    <a:pt x="989" y="1229"/>
                  </a:lnTo>
                  <a:lnTo>
                    <a:pt x="1042" y="1069"/>
                  </a:lnTo>
                  <a:lnTo>
                    <a:pt x="1095" y="908"/>
                  </a:lnTo>
                  <a:lnTo>
                    <a:pt x="1095" y="748"/>
                  </a:lnTo>
                  <a:lnTo>
                    <a:pt x="1095" y="588"/>
                  </a:lnTo>
                  <a:lnTo>
                    <a:pt x="1095" y="454"/>
                  </a:lnTo>
                  <a:lnTo>
                    <a:pt x="1042" y="321"/>
                  </a:lnTo>
                  <a:lnTo>
                    <a:pt x="989" y="214"/>
                  </a:lnTo>
                  <a:lnTo>
                    <a:pt x="909" y="107"/>
                  </a:lnTo>
                  <a:lnTo>
                    <a:pt x="828" y="54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4984983" y="1363797"/>
              <a:ext cx="37958" cy="77303"/>
            </a:xfrm>
            <a:custGeom>
              <a:rect b="b" l="l" r="r" t="t"/>
              <a:pathLst>
                <a:path extrusionOk="0" h="4460" w="2190">
                  <a:moveTo>
                    <a:pt x="855" y="1"/>
                  </a:moveTo>
                  <a:lnTo>
                    <a:pt x="1" y="4219"/>
                  </a:lnTo>
                  <a:lnTo>
                    <a:pt x="214" y="4299"/>
                  </a:lnTo>
                  <a:lnTo>
                    <a:pt x="455" y="4379"/>
                  </a:lnTo>
                  <a:lnTo>
                    <a:pt x="748" y="4432"/>
                  </a:lnTo>
                  <a:lnTo>
                    <a:pt x="1095" y="4459"/>
                  </a:lnTo>
                  <a:lnTo>
                    <a:pt x="1469" y="4459"/>
                  </a:lnTo>
                  <a:lnTo>
                    <a:pt x="1656" y="4432"/>
                  </a:lnTo>
                  <a:lnTo>
                    <a:pt x="1843" y="4379"/>
                  </a:lnTo>
                  <a:lnTo>
                    <a:pt x="2030" y="4299"/>
                  </a:lnTo>
                  <a:lnTo>
                    <a:pt x="2190" y="4219"/>
                  </a:lnTo>
                  <a:lnTo>
                    <a:pt x="1976" y="3712"/>
                  </a:lnTo>
                  <a:lnTo>
                    <a:pt x="1763" y="3204"/>
                  </a:lnTo>
                  <a:lnTo>
                    <a:pt x="1549" y="2670"/>
                  </a:lnTo>
                  <a:lnTo>
                    <a:pt x="1389" y="2163"/>
                  </a:lnTo>
                  <a:lnTo>
                    <a:pt x="1229" y="1629"/>
                  </a:lnTo>
                  <a:lnTo>
                    <a:pt x="1069" y="1069"/>
                  </a:lnTo>
                  <a:lnTo>
                    <a:pt x="962" y="535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4910020" y="1412848"/>
              <a:ext cx="50923" cy="39813"/>
            </a:xfrm>
            <a:custGeom>
              <a:rect b="b" l="l" r="r" t="t"/>
              <a:pathLst>
                <a:path extrusionOk="0" h="2297" w="2938">
                  <a:moveTo>
                    <a:pt x="81" y="1"/>
                  </a:moveTo>
                  <a:lnTo>
                    <a:pt x="27" y="54"/>
                  </a:lnTo>
                  <a:lnTo>
                    <a:pt x="1" y="81"/>
                  </a:lnTo>
                  <a:lnTo>
                    <a:pt x="1" y="134"/>
                  </a:lnTo>
                  <a:lnTo>
                    <a:pt x="1" y="188"/>
                  </a:lnTo>
                  <a:lnTo>
                    <a:pt x="241" y="588"/>
                  </a:lnTo>
                  <a:lnTo>
                    <a:pt x="481" y="962"/>
                  </a:lnTo>
                  <a:lnTo>
                    <a:pt x="802" y="1282"/>
                  </a:lnTo>
                  <a:lnTo>
                    <a:pt x="1149" y="1576"/>
                  </a:lnTo>
                  <a:lnTo>
                    <a:pt x="1522" y="1843"/>
                  </a:lnTo>
                  <a:lnTo>
                    <a:pt x="1923" y="2030"/>
                  </a:lnTo>
                  <a:lnTo>
                    <a:pt x="2350" y="2190"/>
                  </a:lnTo>
                  <a:lnTo>
                    <a:pt x="2777" y="2297"/>
                  </a:lnTo>
                  <a:lnTo>
                    <a:pt x="2831" y="2297"/>
                  </a:lnTo>
                  <a:lnTo>
                    <a:pt x="2884" y="2270"/>
                  </a:lnTo>
                  <a:lnTo>
                    <a:pt x="2937" y="2243"/>
                  </a:lnTo>
                  <a:lnTo>
                    <a:pt x="2937" y="2190"/>
                  </a:lnTo>
                  <a:lnTo>
                    <a:pt x="2937" y="2136"/>
                  </a:lnTo>
                  <a:lnTo>
                    <a:pt x="2937" y="2110"/>
                  </a:lnTo>
                  <a:lnTo>
                    <a:pt x="2884" y="2056"/>
                  </a:lnTo>
                  <a:lnTo>
                    <a:pt x="2857" y="2030"/>
                  </a:lnTo>
                  <a:lnTo>
                    <a:pt x="2430" y="1950"/>
                  </a:lnTo>
                  <a:lnTo>
                    <a:pt x="2030" y="1789"/>
                  </a:lnTo>
                  <a:lnTo>
                    <a:pt x="1656" y="1602"/>
                  </a:lnTo>
                  <a:lnTo>
                    <a:pt x="1309" y="1362"/>
                  </a:lnTo>
                  <a:lnTo>
                    <a:pt x="988" y="1095"/>
                  </a:lnTo>
                  <a:lnTo>
                    <a:pt x="721" y="802"/>
                  </a:lnTo>
                  <a:lnTo>
                    <a:pt x="455" y="454"/>
                  </a:lnTo>
                  <a:lnTo>
                    <a:pt x="241" y="81"/>
                  </a:lnTo>
                  <a:lnTo>
                    <a:pt x="214" y="54"/>
                  </a:lnTo>
                  <a:lnTo>
                    <a:pt x="188" y="2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4916502" y="1295784"/>
              <a:ext cx="46295" cy="18060"/>
            </a:xfrm>
            <a:custGeom>
              <a:rect b="b" l="l" r="r" t="t"/>
              <a:pathLst>
                <a:path extrusionOk="0" h="1042" w="2671">
                  <a:moveTo>
                    <a:pt x="267" y="0"/>
                  </a:moveTo>
                  <a:lnTo>
                    <a:pt x="161" y="27"/>
                  </a:lnTo>
                  <a:lnTo>
                    <a:pt x="81" y="107"/>
                  </a:lnTo>
                  <a:lnTo>
                    <a:pt x="27" y="187"/>
                  </a:lnTo>
                  <a:lnTo>
                    <a:pt x="0" y="294"/>
                  </a:lnTo>
                  <a:lnTo>
                    <a:pt x="27" y="401"/>
                  </a:lnTo>
                  <a:lnTo>
                    <a:pt x="107" y="481"/>
                  </a:lnTo>
                  <a:lnTo>
                    <a:pt x="347" y="668"/>
                  </a:lnTo>
                  <a:lnTo>
                    <a:pt x="641" y="801"/>
                  </a:lnTo>
                  <a:lnTo>
                    <a:pt x="935" y="908"/>
                  </a:lnTo>
                  <a:lnTo>
                    <a:pt x="1229" y="988"/>
                  </a:lnTo>
                  <a:lnTo>
                    <a:pt x="1549" y="1041"/>
                  </a:lnTo>
                  <a:lnTo>
                    <a:pt x="1869" y="1041"/>
                  </a:lnTo>
                  <a:lnTo>
                    <a:pt x="2163" y="988"/>
                  </a:lnTo>
                  <a:lnTo>
                    <a:pt x="2483" y="935"/>
                  </a:lnTo>
                  <a:lnTo>
                    <a:pt x="2563" y="881"/>
                  </a:lnTo>
                  <a:lnTo>
                    <a:pt x="2643" y="801"/>
                  </a:lnTo>
                  <a:lnTo>
                    <a:pt x="2670" y="694"/>
                  </a:lnTo>
                  <a:lnTo>
                    <a:pt x="2670" y="587"/>
                  </a:lnTo>
                  <a:lnTo>
                    <a:pt x="2643" y="507"/>
                  </a:lnTo>
                  <a:lnTo>
                    <a:pt x="2563" y="454"/>
                  </a:lnTo>
                  <a:lnTo>
                    <a:pt x="2457" y="401"/>
                  </a:lnTo>
                  <a:lnTo>
                    <a:pt x="2350" y="401"/>
                  </a:lnTo>
                  <a:lnTo>
                    <a:pt x="2110" y="481"/>
                  </a:lnTo>
                  <a:lnTo>
                    <a:pt x="1869" y="507"/>
                  </a:lnTo>
                  <a:lnTo>
                    <a:pt x="1602" y="507"/>
                  </a:lnTo>
                  <a:lnTo>
                    <a:pt x="1362" y="481"/>
                  </a:lnTo>
                  <a:lnTo>
                    <a:pt x="1122" y="427"/>
                  </a:lnTo>
                  <a:lnTo>
                    <a:pt x="881" y="347"/>
                  </a:lnTo>
                  <a:lnTo>
                    <a:pt x="668" y="214"/>
                  </a:lnTo>
                  <a:lnTo>
                    <a:pt x="454" y="80"/>
                  </a:lnTo>
                  <a:lnTo>
                    <a:pt x="347" y="2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5043289" y="1292075"/>
              <a:ext cx="38426" cy="32880"/>
            </a:xfrm>
            <a:custGeom>
              <a:rect b="b" l="l" r="r" t="t"/>
              <a:pathLst>
                <a:path extrusionOk="0" h="1897" w="2217">
                  <a:moveTo>
                    <a:pt x="187" y="1"/>
                  </a:moveTo>
                  <a:lnTo>
                    <a:pt x="107" y="54"/>
                  </a:lnTo>
                  <a:lnTo>
                    <a:pt x="27" y="134"/>
                  </a:lnTo>
                  <a:lnTo>
                    <a:pt x="1" y="241"/>
                  </a:lnTo>
                  <a:lnTo>
                    <a:pt x="1" y="348"/>
                  </a:lnTo>
                  <a:lnTo>
                    <a:pt x="54" y="428"/>
                  </a:lnTo>
                  <a:lnTo>
                    <a:pt x="107" y="481"/>
                  </a:lnTo>
                  <a:lnTo>
                    <a:pt x="214" y="534"/>
                  </a:lnTo>
                  <a:lnTo>
                    <a:pt x="454" y="588"/>
                  </a:lnTo>
                  <a:lnTo>
                    <a:pt x="695" y="695"/>
                  </a:lnTo>
                  <a:lnTo>
                    <a:pt x="908" y="828"/>
                  </a:lnTo>
                  <a:lnTo>
                    <a:pt x="1122" y="962"/>
                  </a:lnTo>
                  <a:lnTo>
                    <a:pt x="1282" y="1122"/>
                  </a:lnTo>
                  <a:lnTo>
                    <a:pt x="1442" y="1309"/>
                  </a:lnTo>
                  <a:lnTo>
                    <a:pt x="1602" y="1522"/>
                  </a:lnTo>
                  <a:lnTo>
                    <a:pt x="1709" y="1736"/>
                  </a:lnTo>
                  <a:lnTo>
                    <a:pt x="1763" y="1816"/>
                  </a:lnTo>
                  <a:lnTo>
                    <a:pt x="1816" y="1869"/>
                  </a:lnTo>
                  <a:lnTo>
                    <a:pt x="1869" y="1896"/>
                  </a:lnTo>
                  <a:lnTo>
                    <a:pt x="1950" y="1896"/>
                  </a:lnTo>
                  <a:lnTo>
                    <a:pt x="2083" y="1869"/>
                  </a:lnTo>
                  <a:lnTo>
                    <a:pt x="2163" y="1816"/>
                  </a:lnTo>
                  <a:lnTo>
                    <a:pt x="2216" y="1709"/>
                  </a:lnTo>
                  <a:lnTo>
                    <a:pt x="2216" y="1629"/>
                  </a:lnTo>
                  <a:lnTo>
                    <a:pt x="2190" y="1522"/>
                  </a:lnTo>
                  <a:lnTo>
                    <a:pt x="2056" y="1229"/>
                  </a:lnTo>
                  <a:lnTo>
                    <a:pt x="1869" y="962"/>
                  </a:lnTo>
                  <a:lnTo>
                    <a:pt x="1656" y="748"/>
                  </a:lnTo>
                  <a:lnTo>
                    <a:pt x="1442" y="534"/>
                  </a:lnTo>
                  <a:lnTo>
                    <a:pt x="1175" y="348"/>
                  </a:lnTo>
                  <a:lnTo>
                    <a:pt x="908" y="187"/>
                  </a:lnTo>
                  <a:lnTo>
                    <a:pt x="615" y="8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4195557" y="1688642"/>
              <a:ext cx="425738" cy="799635"/>
            </a:xfrm>
            <a:custGeom>
              <a:rect b="b" l="l" r="r" t="t"/>
              <a:pathLst>
                <a:path extrusionOk="0" h="46135" w="24563">
                  <a:moveTo>
                    <a:pt x="18502" y="0"/>
                  </a:moveTo>
                  <a:lnTo>
                    <a:pt x="17327" y="1148"/>
                  </a:lnTo>
                  <a:lnTo>
                    <a:pt x="16206" y="2296"/>
                  </a:lnTo>
                  <a:lnTo>
                    <a:pt x="15111" y="3444"/>
                  </a:lnTo>
                  <a:lnTo>
                    <a:pt x="14043" y="4592"/>
                  </a:lnTo>
                  <a:lnTo>
                    <a:pt x="13002" y="5767"/>
                  </a:lnTo>
                  <a:lnTo>
                    <a:pt x="11961" y="6969"/>
                  </a:lnTo>
                  <a:lnTo>
                    <a:pt x="10920" y="8170"/>
                  </a:lnTo>
                  <a:lnTo>
                    <a:pt x="9905" y="9398"/>
                  </a:lnTo>
                  <a:lnTo>
                    <a:pt x="8891" y="10626"/>
                  </a:lnTo>
                  <a:lnTo>
                    <a:pt x="7903" y="11881"/>
                  </a:lnTo>
                  <a:lnTo>
                    <a:pt x="6942" y="13162"/>
                  </a:lnTo>
                  <a:lnTo>
                    <a:pt x="6007" y="14471"/>
                  </a:lnTo>
                  <a:lnTo>
                    <a:pt x="5073" y="15779"/>
                  </a:lnTo>
                  <a:lnTo>
                    <a:pt x="4619" y="16420"/>
                  </a:lnTo>
                  <a:lnTo>
                    <a:pt x="4165" y="17114"/>
                  </a:lnTo>
                  <a:lnTo>
                    <a:pt x="3284" y="18475"/>
                  </a:lnTo>
                  <a:lnTo>
                    <a:pt x="2857" y="19169"/>
                  </a:lnTo>
                  <a:lnTo>
                    <a:pt x="2430" y="19890"/>
                  </a:lnTo>
                  <a:lnTo>
                    <a:pt x="1602" y="21332"/>
                  </a:lnTo>
                  <a:lnTo>
                    <a:pt x="1335" y="21839"/>
                  </a:lnTo>
                  <a:lnTo>
                    <a:pt x="1095" y="22346"/>
                  </a:lnTo>
                  <a:lnTo>
                    <a:pt x="881" y="22854"/>
                  </a:lnTo>
                  <a:lnTo>
                    <a:pt x="695" y="23388"/>
                  </a:lnTo>
                  <a:lnTo>
                    <a:pt x="534" y="23895"/>
                  </a:lnTo>
                  <a:lnTo>
                    <a:pt x="401" y="24402"/>
                  </a:lnTo>
                  <a:lnTo>
                    <a:pt x="294" y="24909"/>
                  </a:lnTo>
                  <a:lnTo>
                    <a:pt x="187" y="25417"/>
                  </a:lnTo>
                  <a:lnTo>
                    <a:pt x="107" y="25951"/>
                  </a:lnTo>
                  <a:lnTo>
                    <a:pt x="54" y="26458"/>
                  </a:lnTo>
                  <a:lnTo>
                    <a:pt x="27" y="26992"/>
                  </a:lnTo>
                  <a:lnTo>
                    <a:pt x="0" y="27499"/>
                  </a:lnTo>
                  <a:lnTo>
                    <a:pt x="27" y="28433"/>
                  </a:lnTo>
                  <a:lnTo>
                    <a:pt x="81" y="29341"/>
                  </a:lnTo>
                  <a:lnTo>
                    <a:pt x="187" y="30276"/>
                  </a:lnTo>
                  <a:lnTo>
                    <a:pt x="321" y="31183"/>
                  </a:lnTo>
                  <a:lnTo>
                    <a:pt x="508" y="32091"/>
                  </a:lnTo>
                  <a:lnTo>
                    <a:pt x="721" y="32972"/>
                  </a:lnTo>
                  <a:lnTo>
                    <a:pt x="988" y="33853"/>
                  </a:lnTo>
                  <a:lnTo>
                    <a:pt x="1282" y="34734"/>
                  </a:lnTo>
                  <a:lnTo>
                    <a:pt x="1576" y="35508"/>
                  </a:lnTo>
                  <a:lnTo>
                    <a:pt x="1896" y="36309"/>
                  </a:lnTo>
                  <a:lnTo>
                    <a:pt x="2216" y="37057"/>
                  </a:lnTo>
                  <a:lnTo>
                    <a:pt x="2590" y="37831"/>
                  </a:lnTo>
                  <a:lnTo>
                    <a:pt x="2937" y="38579"/>
                  </a:lnTo>
                  <a:lnTo>
                    <a:pt x="3338" y="39326"/>
                  </a:lnTo>
                  <a:lnTo>
                    <a:pt x="3738" y="40074"/>
                  </a:lnTo>
                  <a:lnTo>
                    <a:pt x="4192" y="40794"/>
                  </a:lnTo>
                  <a:lnTo>
                    <a:pt x="4592" y="41489"/>
                  </a:lnTo>
                  <a:lnTo>
                    <a:pt x="5046" y="42183"/>
                  </a:lnTo>
                  <a:lnTo>
                    <a:pt x="5500" y="42850"/>
                  </a:lnTo>
                  <a:lnTo>
                    <a:pt x="5981" y="43518"/>
                  </a:lnTo>
                  <a:lnTo>
                    <a:pt x="6461" y="44185"/>
                  </a:lnTo>
                  <a:lnTo>
                    <a:pt x="6942" y="44826"/>
                  </a:lnTo>
                  <a:lnTo>
                    <a:pt x="7476" y="45467"/>
                  </a:lnTo>
                  <a:lnTo>
                    <a:pt x="8010" y="46134"/>
                  </a:lnTo>
                  <a:lnTo>
                    <a:pt x="11561" y="43678"/>
                  </a:lnTo>
                  <a:lnTo>
                    <a:pt x="10920" y="42370"/>
                  </a:lnTo>
                  <a:lnTo>
                    <a:pt x="10332" y="41061"/>
                  </a:lnTo>
                  <a:lnTo>
                    <a:pt x="9799" y="39727"/>
                  </a:lnTo>
                  <a:lnTo>
                    <a:pt x="9291" y="38392"/>
                  </a:lnTo>
                  <a:lnTo>
                    <a:pt x="8811" y="37030"/>
                  </a:lnTo>
                  <a:lnTo>
                    <a:pt x="8384" y="35669"/>
                  </a:lnTo>
                  <a:lnTo>
                    <a:pt x="8010" y="34280"/>
                  </a:lnTo>
                  <a:lnTo>
                    <a:pt x="7663" y="32892"/>
                  </a:lnTo>
                  <a:lnTo>
                    <a:pt x="7529" y="32278"/>
                  </a:lnTo>
                  <a:lnTo>
                    <a:pt x="7449" y="31664"/>
                  </a:lnTo>
                  <a:lnTo>
                    <a:pt x="7369" y="31050"/>
                  </a:lnTo>
                  <a:lnTo>
                    <a:pt x="7316" y="30436"/>
                  </a:lnTo>
                  <a:lnTo>
                    <a:pt x="7289" y="29822"/>
                  </a:lnTo>
                  <a:lnTo>
                    <a:pt x="7289" y="29181"/>
                  </a:lnTo>
                  <a:lnTo>
                    <a:pt x="7316" y="28567"/>
                  </a:lnTo>
                  <a:lnTo>
                    <a:pt x="7369" y="27953"/>
                  </a:lnTo>
                  <a:lnTo>
                    <a:pt x="7449" y="27472"/>
                  </a:lnTo>
                  <a:lnTo>
                    <a:pt x="7556" y="26992"/>
                  </a:lnTo>
                  <a:lnTo>
                    <a:pt x="7716" y="26511"/>
                  </a:lnTo>
                  <a:lnTo>
                    <a:pt x="7903" y="26057"/>
                  </a:lnTo>
                  <a:lnTo>
                    <a:pt x="8090" y="25657"/>
                  </a:lnTo>
                  <a:lnTo>
                    <a:pt x="8330" y="25310"/>
                  </a:lnTo>
                  <a:lnTo>
                    <a:pt x="9104" y="24162"/>
                  </a:lnTo>
                  <a:lnTo>
                    <a:pt x="9985" y="22960"/>
                  </a:lnTo>
                  <a:lnTo>
                    <a:pt x="10866" y="21786"/>
                  </a:lnTo>
                  <a:lnTo>
                    <a:pt x="11747" y="20611"/>
                  </a:lnTo>
                  <a:lnTo>
                    <a:pt x="12682" y="19463"/>
                  </a:lnTo>
                  <a:lnTo>
                    <a:pt x="13590" y="18315"/>
                  </a:lnTo>
                  <a:lnTo>
                    <a:pt x="14551" y="17167"/>
                  </a:lnTo>
                  <a:lnTo>
                    <a:pt x="15485" y="16046"/>
                  </a:lnTo>
                  <a:lnTo>
                    <a:pt x="16473" y="14951"/>
                  </a:lnTo>
                  <a:lnTo>
                    <a:pt x="18449" y="12735"/>
                  </a:lnTo>
                  <a:lnTo>
                    <a:pt x="20478" y="10519"/>
                  </a:lnTo>
                  <a:lnTo>
                    <a:pt x="21492" y="9425"/>
                  </a:lnTo>
                  <a:lnTo>
                    <a:pt x="22533" y="8330"/>
                  </a:lnTo>
                  <a:lnTo>
                    <a:pt x="24562" y="6194"/>
                  </a:lnTo>
                  <a:lnTo>
                    <a:pt x="18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4312621" y="1626176"/>
              <a:ext cx="340601" cy="385007"/>
            </a:xfrm>
            <a:custGeom>
              <a:rect b="b" l="l" r="r" t="t"/>
              <a:pathLst>
                <a:path extrusionOk="0" h="22213" w="19651">
                  <a:moveTo>
                    <a:pt x="13350" y="0"/>
                  </a:moveTo>
                  <a:lnTo>
                    <a:pt x="13110" y="27"/>
                  </a:lnTo>
                  <a:lnTo>
                    <a:pt x="12843" y="80"/>
                  </a:lnTo>
                  <a:lnTo>
                    <a:pt x="12576" y="134"/>
                  </a:lnTo>
                  <a:lnTo>
                    <a:pt x="12335" y="214"/>
                  </a:lnTo>
                  <a:lnTo>
                    <a:pt x="11775" y="427"/>
                  </a:lnTo>
                  <a:lnTo>
                    <a:pt x="11241" y="721"/>
                  </a:lnTo>
                  <a:lnTo>
                    <a:pt x="10680" y="1068"/>
                  </a:lnTo>
                  <a:lnTo>
                    <a:pt x="10119" y="1469"/>
                  </a:lnTo>
                  <a:lnTo>
                    <a:pt x="9559" y="1922"/>
                  </a:lnTo>
                  <a:lnTo>
                    <a:pt x="8998" y="2430"/>
                  </a:lnTo>
                  <a:lnTo>
                    <a:pt x="8437" y="2990"/>
                  </a:lnTo>
                  <a:lnTo>
                    <a:pt x="7877" y="3578"/>
                  </a:lnTo>
                  <a:lnTo>
                    <a:pt x="7316" y="4192"/>
                  </a:lnTo>
                  <a:lnTo>
                    <a:pt x="6782" y="4859"/>
                  </a:lnTo>
                  <a:lnTo>
                    <a:pt x="6222" y="5527"/>
                  </a:lnTo>
                  <a:lnTo>
                    <a:pt x="5688" y="6194"/>
                  </a:lnTo>
                  <a:lnTo>
                    <a:pt x="4673" y="7582"/>
                  </a:lnTo>
                  <a:lnTo>
                    <a:pt x="3685" y="8971"/>
                  </a:lnTo>
                  <a:lnTo>
                    <a:pt x="2804" y="10332"/>
                  </a:lnTo>
                  <a:lnTo>
                    <a:pt x="2003" y="11587"/>
                  </a:lnTo>
                  <a:lnTo>
                    <a:pt x="1336" y="12708"/>
                  </a:lnTo>
                  <a:lnTo>
                    <a:pt x="348" y="14390"/>
                  </a:lnTo>
                  <a:lnTo>
                    <a:pt x="1" y="15031"/>
                  </a:lnTo>
                  <a:lnTo>
                    <a:pt x="241" y="15512"/>
                  </a:lnTo>
                  <a:lnTo>
                    <a:pt x="535" y="16019"/>
                  </a:lnTo>
                  <a:lnTo>
                    <a:pt x="935" y="16580"/>
                  </a:lnTo>
                  <a:lnTo>
                    <a:pt x="1363" y="17113"/>
                  </a:lnTo>
                  <a:lnTo>
                    <a:pt x="1843" y="17674"/>
                  </a:lnTo>
                  <a:lnTo>
                    <a:pt x="2377" y="18235"/>
                  </a:lnTo>
                  <a:lnTo>
                    <a:pt x="2938" y="18795"/>
                  </a:lnTo>
                  <a:lnTo>
                    <a:pt x="3525" y="19329"/>
                  </a:lnTo>
                  <a:lnTo>
                    <a:pt x="4112" y="19837"/>
                  </a:lnTo>
                  <a:lnTo>
                    <a:pt x="4726" y="20317"/>
                  </a:lnTo>
                  <a:lnTo>
                    <a:pt x="5340" y="20771"/>
                  </a:lnTo>
                  <a:lnTo>
                    <a:pt x="5928" y="21172"/>
                  </a:lnTo>
                  <a:lnTo>
                    <a:pt x="6515" y="21519"/>
                  </a:lnTo>
                  <a:lnTo>
                    <a:pt x="7076" y="21812"/>
                  </a:lnTo>
                  <a:lnTo>
                    <a:pt x="7610" y="22053"/>
                  </a:lnTo>
                  <a:lnTo>
                    <a:pt x="8090" y="22213"/>
                  </a:lnTo>
                  <a:lnTo>
                    <a:pt x="8357" y="22026"/>
                  </a:lnTo>
                  <a:lnTo>
                    <a:pt x="9132" y="21492"/>
                  </a:lnTo>
                  <a:lnTo>
                    <a:pt x="9666" y="21091"/>
                  </a:lnTo>
                  <a:lnTo>
                    <a:pt x="10280" y="20611"/>
                  </a:lnTo>
                  <a:lnTo>
                    <a:pt x="10974" y="20050"/>
                  </a:lnTo>
                  <a:lnTo>
                    <a:pt x="11721" y="19436"/>
                  </a:lnTo>
                  <a:lnTo>
                    <a:pt x="12495" y="18742"/>
                  </a:lnTo>
                  <a:lnTo>
                    <a:pt x="13296" y="17968"/>
                  </a:lnTo>
                  <a:lnTo>
                    <a:pt x="14124" y="17140"/>
                  </a:lnTo>
                  <a:lnTo>
                    <a:pt x="14925" y="16259"/>
                  </a:lnTo>
                  <a:lnTo>
                    <a:pt x="15753" y="15298"/>
                  </a:lnTo>
                  <a:lnTo>
                    <a:pt x="16527" y="14310"/>
                  </a:lnTo>
                  <a:lnTo>
                    <a:pt x="16901" y="13776"/>
                  </a:lnTo>
                  <a:lnTo>
                    <a:pt x="17248" y="13242"/>
                  </a:lnTo>
                  <a:lnTo>
                    <a:pt x="17595" y="12708"/>
                  </a:lnTo>
                  <a:lnTo>
                    <a:pt x="17942" y="12148"/>
                  </a:lnTo>
                  <a:lnTo>
                    <a:pt x="18262" y="11560"/>
                  </a:lnTo>
                  <a:lnTo>
                    <a:pt x="18556" y="10973"/>
                  </a:lnTo>
                  <a:lnTo>
                    <a:pt x="18796" y="10386"/>
                  </a:lnTo>
                  <a:lnTo>
                    <a:pt x="19010" y="9798"/>
                  </a:lnTo>
                  <a:lnTo>
                    <a:pt x="19197" y="9238"/>
                  </a:lnTo>
                  <a:lnTo>
                    <a:pt x="19357" y="8650"/>
                  </a:lnTo>
                  <a:lnTo>
                    <a:pt x="19490" y="8116"/>
                  </a:lnTo>
                  <a:lnTo>
                    <a:pt x="19570" y="7556"/>
                  </a:lnTo>
                  <a:lnTo>
                    <a:pt x="19624" y="7022"/>
                  </a:lnTo>
                  <a:lnTo>
                    <a:pt x="19650" y="6488"/>
                  </a:lnTo>
                  <a:lnTo>
                    <a:pt x="19650" y="5981"/>
                  </a:lnTo>
                  <a:lnTo>
                    <a:pt x="19597" y="5473"/>
                  </a:lnTo>
                  <a:lnTo>
                    <a:pt x="19544" y="4993"/>
                  </a:lnTo>
                  <a:lnTo>
                    <a:pt x="19437" y="4512"/>
                  </a:lnTo>
                  <a:lnTo>
                    <a:pt x="19330" y="4058"/>
                  </a:lnTo>
                  <a:lnTo>
                    <a:pt x="19170" y="3631"/>
                  </a:lnTo>
                  <a:lnTo>
                    <a:pt x="18983" y="3231"/>
                  </a:lnTo>
                  <a:lnTo>
                    <a:pt x="18796" y="2830"/>
                  </a:lnTo>
                  <a:lnTo>
                    <a:pt x="18556" y="2456"/>
                  </a:lnTo>
                  <a:lnTo>
                    <a:pt x="18289" y="2083"/>
                  </a:lnTo>
                  <a:lnTo>
                    <a:pt x="17995" y="1762"/>
                  </a:lnTo>
                  <a:lnTo>
                    <a:pt x="17702" y="1469"/>
                  </a:lnTo>
                  <a:lnTo>
                    <a:pt x="17354" y="1175"/>
                  </a:lnTo>
                  <a:lnTo>
                    <a:pt x="17007" y="935"/>
                  </a:lnTo>
                  <a:lnTo>
                    <a:pt x="16634" y="721"/>
                  </a:lnTo>
                  <a:lnTo>
                    <a:pt x="16233" y="508"/>
                  </a:lnTo>
                  <a:lnTo>
                    <a:pt x="15806" y="347"/>
                  </a:lnTo>
                  <a:lnTo>
                    <a:pt x="15352" y="214"/>
                  </a:lnTo>
                  <a:lnTo>
                    <a:pt x="14898" y="107"/>
                  </a:lnTo>
                  <a:lnTo>
                    <a:pt x="14391" y="54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4321876" y="2424390"/>
              <a:ext cx="152266" cy="112003"/>
            </a:xfrm>
            <a:custGeom>
              <a:rect b="b" l="l" r="r" t="t"/>
              <a:pathLst>
                <a:path extrusionOk="0" h="6462" w="8785">
                  <a:moveTo>
                    <a:pt x="2858" y="1"/>
                  </a:moveTo>
                  <a:lnTo>
                    <a:pt x="1" y="2484"/>
                  </a:lnTo>
                  <a:lnTo>
                    <a:pt x="1" y="2697"/>
                  </a:lnTo>
                  <a:lnTo>
                    <a:pt x="54" y="2884"/>
                  </a:lnTo>
                  <a:lnTo>
                    <a:pt x="108" y="3098"/>
                  </a:lnTo>
                  <a:lnTo>
                    <a:pt x="161" y="3285"/>
                  </a:lnTo>
                  <a:lnTo>
                    <a:pt x="268" y="3471"/>
                  </a:lnTo>
                  <a:lnTo>
                    <a:pt x="375" y="3658"/>
                  </a:lnTo>
                  <a:lnTo>
                    <a:pt x="642" y="4032"/>
                  </a:lnTo>
                  <a:lnTo>
                    <a:pt x="935" y="4379"/>
                  </a:lnTo>
                  <a:lnTo>
                    <a:pt x="1282" y="4700"/>
                  </a:lnTo>
                  <a:lnTo>
                    <a:pt x="1656" y="5020"/>
                  </a:lnTo>
                  <a:lnTo>
                    <a:pt x="2030" y="5287"/>
                  </a:lnTo>
                  <a:lnTo>
                    <a:pt x="2404" y="5554"/>
                  </a:lnTo>
                  <a:lnTo>
                    <a:pt x="2777" y="5794"/>
                  </a:lnTo>
                  <a:lnTo>
                    <a:pt x="3418" y="6168"/>
                  </a:lnTo>
                  <a:lnTo>
                    <a:pt x="3872" y="6381"/>
                  </a:lnTo>
                  <a:lnTo>
                    <a:pt x="4059" y="6462"/>
                  </a:lnTo>
                  <a:lnTo>
                    <a:pt x="8784" y="112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4392211" y="2444287"/>
              <a:ext cx="122645" cy="131432"/>
            </a:xfrm>
            <a:custGeom>
              <a:rect b="b" l="l" r="r" t="t"/>
              <a:pathLst>
                <a:path extrusionOk="0" h="7583" w="7076">
                  <a:moveTo>
                    <a:pt x="4726" y="1"/>
                  </a:moveTo>
                  <a:lnTo>
                    <a:pt x="1" y="5340"/>
                  </a:lnTo>
                  <a:lnTo>
                    <a:pt x="2003" y="7022"/>
                  </a:lnTo>
                  <a:lnTo>
                    <a:pt x="2190" y="7156"/>
                  </a:lnTo>
                  <a:lnTo>
                    <a:pt x="2377" y="7289"/>
                  </a:lnTo>
                  <a:lnTo>
                    <a:pt x="2591" y="7369"/>
                  </a:lnTo>
                  <a:lnTo>
                    <a:pt x="2804" y="7449"/>
                  </a:lnTo>
                  <a:lnTo>
                    <a:pt x="2991" y="7529"/>
                  </a:lnTo>
                  <a:lnTo>
                    <a:pt x="3205" y="7556"/>
                  </a:lnTo>
                  <a:lnTo>
                    <a:pt x="3445" y="7583"/>
                  </a:lnTo>
                  <a:lnTo>
                    <a:pt x="3659" y="7583"/>
                  </a:lnTo>
                  <a:lnTo>
                    <a:pt x="3872" y="7556"/>
                  </a:lnTo>
                  <a:lnTo>
                    <a:pt x="4086" y="7503"/>
                  </a:lnTo>
                  <a:lnTo>
                    <a:pt x="4273" y="7449"/>
                  </a:lnTo>
                  <a:lnTo>
                    <a:pt x="4486" y="7369"/>
                  </a:lnTo>
                  <a:lnTo>
                    <a:pt x="4673" y="7262"/>
                  </a:lnTo>
                  <a:lnTo>
                    <a:pt x="4860" y="7156"/>
                  </a:lnTo>
                  <a:lnTo>
                    <a:pt x="5047" y="7022"/>
                  </a:lnTo>
                  <a:lnTo>
                    <a:pt x="5207" y="6862"/>
                  </a:lnTo>
                  <a:lnTo>
                    <a:pt x="6435" y="5607"/>
                  </a:lnTo>
                  <a:lnTo>
                    <a:pt x="6569" y="5447"/>
                  </a:lnTo>
                  <a:lnTo>
                    <a:pt x="6702" y="5260"/>
                  </a:lnTo>
                  <a:lnTo>
                    <a:pt x="6809" y="5100"/>
                  </a:lnTo>
                  <a:lnTo>
                    <a:pt x="6889" y="4913"/>
                  </a:lnTo>
                  <a:lnTo>
                    <a:pt x="6969" y="4726"/>
                  </a:lnTo>
                  <a:lnTo>
                    <a:pt x="7022" y="4513"/>
                  </a:lnTo>
                  <a:lnTo>
                    <a:pt x="7049" y="4326"/>
                  </a:lnTo>
                  <a:lnTo>
                    <a:pt x="7076" y="4112"/>
                  </a:lnTo>
                  <a:lnTo>
                    <a:pt x="7076" y="3925"/>
                  </a:lnTo>
                  <a:lnTo>
                    <a:pt x="7076" y="3712"/>
                  </a:lnTo>
                  <a:lnTo>
                    <a:pt x="7049" y="3525"/>
                  </a:lnTo>
                  <a:lnTo>
                    <a:pt x="6996" y="3311"/>
                  </a:lnTo>
                  <a:lnTo>
                    <a:pt x="6942" y="3124"/>
                  </a:lnTo>
                  <a:lnTo>
                    <a:pt x="6862" y="2937"/>
                  </a:lnTo>
                  <a:lnTo>
                    <a:pt x="6755" y="2751"/>
                  </a:lnTo>
                  <a:lnTo>
                    <a:pt x="6649" y="2564"/>
                  </a:lnTo>
                  <a:lnTo>
                    <a:pt x="472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4747597" y="1315214"/>
              <a:ext cx="85623" cy="119872"/>
            </a:xfrm>
            <a:custGeom>
              <a:rect b="b" l="l" r="r" t="t"/>
              <a:pathLst>
                <a:path extrusionOk="0" h="6916" w="4940">
                  <a:moveTo>
                    <a:pt x="2323" y="0"/>
                  </a:moveTo>
                  <a:lnTo>
                    <a:pt x="2030" y="27"/>
                  </a:lnTo>
                  <a:lnTo>
                    <a:pt x="1763" y="81"/>
                  </a:lnTo>
                  <a:lnTo>
                    <a:pt x="1496" y="161"/>
                  </a:lnTo>
                  <a:lnTo>
                    <a:pt x="1256" y="294"/>
                  </a:lnTo>
                  <a:lnTo>
                    <a:pt x="1015" y="454"/>
                  </a:lnTo>
                  <a:lnTo>
                    <a:pt x="802" y="641"/>
                  </a:lnTo>
                  <a:lnTo>
                    <a:pt x="615" y="855"/>
                  </a:lnTo>
                  <a:lnTo>
                    <a:pt x="455" y="1068"/>
                  </a:lnTo>
                  <a:lnTo>
                    <a:pt x="294" y="1335"/>
                  </a:lnTo>
                  <a:lnTo>
                    <a:pt x="188" y="1602"/>
                  </a:lnTo>
                  <a:lnTo>
                    <a:pt x="81" y="1896"/>
                  </a:lnTo>
                  <a:lnTo>
                    <a:pt x="27" y="2190"/>
                  </a:lnTo>
                  <a:lnTo>
                    <a:pt x="1" y="2510"/>
                  </a:lnTo>
                  <a:lnTo>
                    <a:pt x="27" y="3044"/>
                  </a:lnTo>
                  <a:lnTo>
                    <a:pt x="81" y="3551"/>
                  </a:lnTo>
                  <a:lnTo>
                    <a:pt x="214" y="4058"/>
                  </a:lnTo>
                  <a:lnTo>
                    <a:pt x="375" y="4539"/>
                  </a:lnTo>
                  <a:lnTo>
                    <a:pt x="588" y="5020"/>
                  </a:lnTo>
                  <a:lnTo>
                    <a:pt x="855" y="5473"/>
                  </a:lnTo>
                  <a:lnTo>
                    <a:pt x="1149" y="5874"/>
                  </a:lnTo>
                  <a:lnTo>
                    <a:pt x="1496" y="6274"/>
                  </a:lnTo>
                  <a:lnTo>
                    <a:pt x="1736" y="6515"/>
                  </a:lnTo>
                  <a:lnTo>
                    <a:pt x="2003" y="6675"/>
                  </a:lnTo>
                  <a:lnTo>
                    <a:pt x="2243" y="6808"/>
                  </a:lnTo>
                  <a:lnTo>
                    <a:pt x="2510" y="6862"/>
                  </a:lnTo>
                  <a:lnTo>
                    <a:pt x="2751" y="6915"/>
                  </a:lnTo>
                  <a:lnTo>
                    <a:pt x="2991" y="6888"/>
                  </a:lnTo>
                  <a:lnTo>
                    <a:pt x="3231" y="6835"/>
                  </a:lnTo>
                  <a:lnTo>
                    <a:pt x="3471" y="6755"/>
                  </a:lnTo>
                  <a:lnTo>
                    <a:pt x="3685" y="6621"/>
                  </a:lnTo>
                  <a:lnTo>
                    <a:pt x="3899" y="6488"/>
                  </a:lnTo>
                  <a:lnTo>
                    <a:pt x="4086" y="6301"/>
                  </a:lnTo>
                  <a:lnTo>
                    <a:pt x="4272" y="6061"/>
                  </a:lnTo>
                  <a:lnTo>
                    <a:pt x="4433" y="5821"/>
                  </a:lnTo>
                  <a:lnTo>
                    <a:pt x="4566" y="5554"/>
                  </a:lnTo>
                  <a:lnTo>
                    <a:pt x="4700" y="5260"/>
                  </a:lnTo>
                  <a:lnTo>
                    <a:pt x="4780" y="4966"/>
                  </a:lnTo>
                  <a:lnTo>
                    <a:pt x="4833" y="4646"/>
                  </a:lnTo>
                  <a:lnTo>
                    <a:pt x="4886" y="4325"/>
                  </a:lnTo>
                  <a:lnTo>
                    <a:pt x="4913" y="4005"/>
                  </a:lnTo>
                  <a:lnTo>
                    <a:pt x="4940" y="3658"/>
                  </a:lnTo>
                  <a:lnTo>
                    <a:pt x="4913" y="3311"/>
                  </a:lnTo>
                  <a:lnTo>
                    <a:pt x="4886" y="2937"/>
                  </a:lnTo>
                  <a:lnTo>
                    <a:pt x="4860" y="2590"/>
                  </a:lnTo>
                  <a:lnTo>
                    <a:pt x="4780" y="2243"/>
                  </a:lnTo>
                  <a:lnTo>
                    <a:pt x="4673" y="1923"/>
                  </a:lnTo>
                  <a:lnTo>
                    <a:pt x="4566" y="1576"/>
                  </a:lnTo>
                  <a:lnTo>
                    <a:pt x="4406" y="1282"/>
                  </a:lnTo>
                  <a:lnTo>
                    <a:pt x="4246" y="988"/>
                  </a:lnTo>
                  <a:lnTo>
                    <a:pt x="4032" y="748"/>
                  </a:lnTo>
                  <a:lnTo>
                    <a:pt x="3792" y="508"/>
                  </a:lnTo>
                  <a:lnTo>
                    <a:pt x="3525" y="321"/>
                  </a:lnTo>
                  <a:lnTo>
                    <a:pt x="3231" y="187"/>
                  </a:lnTo>
                  <a:lnTo>
                    <a:pt x="2911" y="81"/>
                  </a:lnTo>
                  <a:lnTo>
                    <a:pt x="2617" y="27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2621783" y="3665917"/>
              <a:ext cx="261461" cy="388716"/>
            </a:xfrm>
            <a:custGeom>
              <a:rect b="b" l="l" r="r" t="t"/>
              <a:pathLst>
                <a:path extrusionOk="0" h="22427" w="15085">
                  <a:moveTo>
                    <a:pt x="2430" y="1"/>
                  </a:moveTo>
                  <a:lnTo>
                    <a:pt x="2163" y="54"/>
                  </a:lnTo>
                  <a:lnTo>
                    <a:pt x="1896" y="107"/>
                  </a:lnTo>
                  <a:lnTo>
                    <a:pt x="1656" y="214"/>
                  </a:lnTo>
                  <a:lnTo>
                    <a:pt x="1416" y="321"/>
                  </a:lnTo>
                  <a:lnTo>
                    <a:pt x="1202" y="454"/>
                  </a:lnTo>
                  <a:lnTo>
                    <a:pt x="989" y="615"/>
                  </a:lnTo>
                  <a:lnTo>
                    <a:pt x="802" y="775"/>
                  </a:lnTo>
                  <a:lnTo>
                    <a:pt x="641" y="988"/>
                  </a:lnTo>
                  <a:lnTo>
                    <a:pt x="481" y="1175"/>
                  </a:lnTo>
                  <a:lnTo>
                    <a:pt x="348" y="1416"/>
                  </a:lnTo>
                  <a:lnTo>
                    <a:pt x="214" y="1656"/>
                  </a:lnTo>
                  <a:lnTo>
                    <a:pt x="134" y="1896"/>
                  </a:lnTo>
                  <a:lnTo>
                    <a:pt x="54" y="2163"/>
                  </a:lnTo>
                  <a:lnTo>
                    <a:pt x="27" y="2430"/>
                  </a:lnTo>
                  <a:lnTo>
                    <a:pt x="1" y="2697"/>
                  </a:lnTo>
                  <a:lnTo>
                    <a:pt x="1" y="19730"/>
                  </a:lnTo>
                  <a:lnTo>
                    <a:pt x="27" y="20024"/>
                  </a:lnTo>
                  <a:lnTo>
                    <a:pt x="54" y="20291"/>
                  </a:lnTo>
                  <a:lnTo>
                    <a:pt x="134" y="20531"/>
                  </a:lnTo>
                  <a:lnTo>
                    <a:pt x="214" y="20798"/>
                  </a:lnTo>
                  <a:lnTo>
                    <a:pt x="348" y="21012"/>
                  </a:lnTo>
                  <a:lnTo>
                    <a:pt x="481" y="21252"/>
                  </a:lnTo>
                  <a:lnTo>
                    <a:pt x="641" y="21466"/>
                  </a:lnTo>
                  <a:lnTo>
                    <a:pt x="802" y="21652"/>
                  </a:lnTo>
                  <a:lnTo>
                    <a:pt x="989" y="21813"/>
                  </a:lnTo>
                  <a:lnTo>
                    <a:pt x="1202" y="21973"/>
                  </a:lnTo>
                  <a:lnTo>
                    <a:pt x="1416" y="22106"/>
                  </a:lnTo>
                  <a:lnTo>
                    <a:pt x="1656" y="22213"/>
                  </a:lnTo>
                  <a:lnTo>
                    <a:pt x="1896" y="22320"/>
                  </a:lnTo>
                  <a:lnTo>
                    <a:pt x="2163" y="22373"/>
                  </a:lnTo>
                  <a:lnTo>
                    <a:pt x="2430" y="22427"/>
                  </a:lnTo>
                  <a:lnTo>
                    <a:pt x="12682" y="22427"/>
                  </a:lnTo>
                  <a:lnTo>
                    <a:pt x="12949" y="22373"/>
                  </a:lnTo>
                  <a:lnTo>
                    <a:pt x="13189" y="22320"/>
                  </a:lnTo>
                  <a:lnTo>
                    <a:pt x="13456" y="22213"/>
                  </a:lnTo>
                  <a:lnTo>
                    <a:pt x="13670" y="22106"/>
                  </a:lnTo>
                  <a:lnTo>
                    <a:pt x="13910" y="21973"/>
                  </a:lnTo>
                  <a:lnTo>
                    <a:pt x="14124" y="21813"/>
                  </a:lnTo>
                  <a:lnTo>
                    <a:pt x="14311" y="21652"/>
                  </a:lnTo>
                  <a:lnTo>
                    <a:pt x="14471" y="21466"/>
                  </a:lnTo>
                  <a:lnTo>
                    <a:pt x="14631" y="21252"/>
                  </a:lnTo>
                  <a:lnTo>
                    <a:pt x="14765" y="21012"/>
                  </a:lnTo>
                  <a:lnTo>
                    <a:pt x="14871" y="20798"/>
                  </a:lnTo>
                  <a:lnTo>
                    <a:pt x="14978" y="20531"/>
                  </a:lnTo>
                  <a:lnTo>
                    <a:pt x="15031" y="20291"/>
                  </a:lnTo>
                  <a:lnTo>
                    <a:pt x="15085" y="20024"/>
                  </a:lnTo>
                  <a:lnTo>
                    <a:pt x="15085" y="19730"/>
                  </a:lnTo>
                  <a:lnTo>
                    <a:pt x="15085" y="2697"/>
                  </a:lnTo>
                  <a:lnTo>
                    <a:pt x="15085" y="2430"/>
                  </a:lnTo>
                  <a:lnTo>
                    <a:pt x="15031" y="2163"/>
                  </a:lnTo>
                  <a:lnTo>
                    <a:pt x="14978" y="1896"/>
                  </a:lnTo>
                  <a:lnTo>
                    <a:pt x="14871" y="1656"/>
                  </a:lnTo>
                  <a:lnTo>
                    <a:pt x="14765" y="1416"/>
                  </a:lnTo>
                  <a:lnTo>
                    <a:pt x="14631" y="1175"/>
                  </a:lnTo>
                  <a:lnTo>
                    <a:pt x="14471" y="988"/>
                  </a:lnTo>
                  <a:lnTo>
                    <a:pt x="14311" y="775"/>
                  </a:lnTo>
                  <a:lnTo>
                    <a:pt x="14124" y="615"/>
                  </a:lnTo>
                  <a:lnTo>
                    <a:pt x="13910" y="454"/>
                  </a:lnTo>
                  <a:lnTo>
                    <a:pt x="13670" y="321"/>
                  </a:lnTo>
                  <a:lnTo>
                    <a:pt x="13456" y="214"/>
                  </a:lnTo>
                  <a:lnTo>
                    <a:pt x="13189" y="107"/>
                  </a:lnTo>
                  <a:lnTo>
                    <a:pt x="12949" y="54"/>
                  </a:lnTo>
                  <a:lnTo>
                    <a:pt x="126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2925345" y="3458620"/>
              <a:ext cx="261461" cy="596013"/>
            </a:xfrm>
            <a:custGeom>
              <a:rect b="b" l="l" r="r" t="t"/>
              <a:pathLst>
                <a:path extrusionOk="0" h="34387" w="15085">
                  <a:moveTo>
                    <a:pt x="2697" y="0"/>
                  </a:moveTo>
                  <a:lnTo>
                    <a:pt x="2430" y="27"/>
                  </a:lnTo>
                  <a:lnTo>
                    <a:pt x="2163" y="53"/>
                  </a:lnTo>
                  <a:lnTo>
                    <a:pt x="1896" y="134"/>
                  </a:lnTo>
                  <a:lnTo>
                    <a:pt x="1656" y="214"/>
                  </a:lnTo>
                  <a:lnTo>
                    <a:pt x="1415" y="347"/>
                  </a:lnTo>
                  <a:lnTo>
                    <a:pt x="1175" y="481"/>
                  </a:lnTo>
                  <a:lnTo>
                    <a:pt x="988" y="614"/>
                  </a:lnTo>
                  <a:lnTo>
                    <a:pt x="775" y="801"/>
                  </a:lnTo>
                  <a:lnTo>
                    <a:pt x="614" y="988"/>
                  </a:lnTo>
                  <a:lnTo>
                    <a:pt x="454" y="1201"/>
                  </a:lnTo>
                  <a:lnTo>
                    <a:pt x="321" y="1415"/>
                  </a:lnTo>
                  <a:lnTo>
                    <a:pt x="214" y="1655"/>
                  </a:lnTo>
                  <a:lnTo>
                    <a:pt x="107" y="1896"/>
                  </a:lnTo>
                  <a:lnTo>
                    <a:pt x="54" y="2163"/>
                  </a:lnTo>
                  <a:lnTo>
                    <a:pt x="0" y="2430"/>
                  </a:lnTo>
                  <a:lnTo>
                    <a:pt x="0" y="2696"/>
                  </a:lnTo>
                  <a:lnTo>
                    <a:pt x="0" y="31690"/>
                  </a:lnTo>
                  <a:lnTo>
                    <a:pt x="0" y="31957"/>
                  </a:lnTo>
                  <a:lnTo>
                    <a:pt x="54" y="32224"/>
                  </a:lnTo>
                  <a:lnTo>
                    <a:pt x="107" y="32491"/>
                  </a:lnTo>
                  <a:lnTo>
                    <a:pt x="214" y="32731"/>
                  </a:lnTo>
                  <a:lnTo>
                    <a:pt x="321" y="32972"/>
                  </a:lnTo>
                  <a:lnTo>
                    <a:pt x="454" y="33212"/>
                  </a:lnTo>
                  <a:lnTo>
                    <a:pt x="614" y="33399"/>
                  </a:lnTo>
                  <a:lnTo>
                    <a:pt x="775" y="33586"/>
                  </a:lnTo>
                  <a:lnTo>
                    <a:pt x="988" y="33773"/>
                  </a:lnTo>
                  <a:lnTo>
                    <a:pt x="1175" y="33933"/>
                  </a:lnTo>
                  <a:lnTo>
                    <a:pt x="1415" y="34066"/>
                  </a:lnTo>
                  <a:lnTo>
                    <a:pt x="1656" y="34173"/>
                  </a:lnTo>
                  <a:lnTo>
                    <a:pt x="1896" y="34280"/>
                  </a:lnTo>
                  <a:lnTo>
                    <a:pt x="2163" y="34333"/>
                  </a:lnTo>
                  <a:lnTo>
                    <a:pt x="2430" y="34387"/>
                  </a:lnTo>
                  <a:lnTo>
                    <a:pt x="12655" y="34387"/>
                  </a:lnTo>
                  <a:lnTo>
                    <a:pt x="12922" y="34333"/>
                  </a:lnTo>
                  <a:lnTo>
                    <a:pt x="13189" y="34280"/>
                  </a:lnTo>
                  <a:lnTo>
                    <a:pt x="13429" y="34173"/>
                  </a:lnTo>
                  <a:lnTo>
                    <a:pt x="13670" y="34066"/>
                  </a:lnTo>
                  <a:lnTo>
                    <a:pt x="13883" y="33933"/>
                  </a:lnTo>
                  <a:lnTo>
                    <a:pt x="14097" y="33773"/>
                  </a:lnTo>
                  <a:lnTo>
                    <a:pt x="14284" y="33586"/>
                  </a:lnTo>
                  <a:lnTo>
                    <a:pt x="14470" y="33399"/>
                  </a:lnTo>
                  <a:lnTo>
                    <a:pt x="14631" y="33212"/>
                  </a:lnTo>
                  <a:lnTo>
                    <a:pt x="14764" y="32972"/>
                  </a:lnTo>
                  <a:lnTo>
                    <a:pt x="14871" y="32731"/>
                  </a:lnTo>
                  <a:lnTo>
                    <a:pt x="14951" y="32491"/>
                  </a:lnTo>
                  <a:lnTo>
                    <a:pt x="15031" y="32224"/>
                  </a:lnTo>
                  <a:lnTo>
                    <a:pt x="15058" y="31957"/>
                  </a:lnTo>
                  <a:lnTo>
                    <a:pt x="15085" y="31690"/>
                  </a:lnTo>
                  <a:lnTo>
                    <a:pt x="15085" y="2696"/>
                  </a:lnTo>
                  <a:lnTo>
                    <a:pt x="15058" y="2430"/>
                  </a:lnTo>
                  <a:lnTo>
                    <a:pt x="15031" y="2163"/>
                  </a:lnTo>
                  <a:lnTo>
                    <a:pt x="14951" y="1896"/>
                  </a:lnTo>
                  <a:lnTo>
                    <a:pt x="14871" y="1655"/>
                  </a:lnTo>
                  <a:lnTo>
                    <a:pt x="14764" y="1415"/>
                  </a:lnTo>
                  <a:lnTo>
                    <a:pt x="14631" y="1201"/>
                  </a:lnTo>
                  <a:lnTo>
                    <a:pt x="14470" y="988"/>
                  </a:lnTo>
                  <a:lnTo>
                    <a:pt x="14284" y="801"/>
                  </a:lnTo>
                  <a:lnTo>
                    <a:pt x="14097" y="614"/>
                  </a:lnTo>
                  <a:lnTo>
                    <a:pt x="13883" y="481"/>
                  </a:lnTo>
                  <a:lnTo>
                    <a:pt x="13670" y="347"/>
                  </a:lnTo>
                  <a:lnTo>
                    <a:pt x="13429" y="214"/>
                  </a:lnTo>
                  <a:lnTo>
                    <a:pt x="13189" y="134"/>
                  </a:lnTo>
                  <a:lnTo>
                    <a:pt x="12922" y="53"/>
                  </a:lnTo>
                  <a:lnTo>
                    <a:pt x="12655" y="27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3228438" y="3548853"/>
              <a:ext cx="261461" cy="505780"/>
            </a:xfrm>
            <a:custGeom>
              <a:rect b="b" l="l" r="r" t="t"/>
              <a:pathLst>
                <a:path extrusionOk="0" h="29181" w="15085">
                  <a:moveTo>
                    <a:pt x="2430" y="0"/>
                  </a:moveTo>
                  <a:lnTo>
                    <a:pt x="2163" y="53"/>
                  </a:lnTo>
                  <a:lnTo>
                    <a:pt x="1896" y="107"/>
                  </a:lnTo>
                  <a:lnTo>
                    <a:pt x="1656" y="187"/>
                  </a:lnTo>
                  <a:lnTo>
                    <a:pt x="1415" y="320"/>
                  </a:lnTo>
                  <a:lnTo>
                    <a:pt x="1202" y="454"/>
                  </a:lnTo>
                  <a:lnTo>
                    <a:pt x="988" y="614"/>
                  </a:lnTo>
                  <a:lnTo>
                    <a:pt x="801" y="774"/>
                  </a:lnTo>
                  <a:lnTo>
                    <a:pt x="614" y="961"/>
                  </a:lnTo>
                  <a:lnTo>
                    <a:pt x="454" y="1175"/>
                  </a:lnTo>
                  <a:lnTo>
                    <a:pt x="321" y="1388"/>
                  </a:lnTo>
                  <a:lnTo>
                    <a:pt x="214" y="1629"/>
                  </a:lnTo>
                  <a:lnTo>
                    <a:pt x="134" y="1896"/>
                  </a:lnTo>
                  <a:lnTo>
                    <a:pt x="54" y="2136"/>
                  </a:lnTo>
                  <a:lnTo>
                    <a:pt x="27" y="2403"/>
                  </a:lnTo>
                  <a:lnTo>
                    <a:pt x="0" y="2697"/>
                  </a:lnTo>
                  <a:lnTo>
                    <a:pt x="0" y="26484"/>
                  </a:lnTo>
                  <a:lnTo>
                    <a:pt x="27" y="26778"/>
                  </a:lnTo>
                  <a:lnTo>
                    <a:pt x="54" y="27045"/>
                  </a:lnTo>
                  <a:lnTo>
                    <a:pt x="134" y="27285"/>
                  </a:lnTo>
                  <a:lnTo>
                    <a:pt x="214" y="27552"/>
                  </a:lnTo>
                  <a:lnTo>
                    <a:pt x="321" y="27766"/>
                  </a:lnTo>
                  <a:lnTo>
                    <a:pt x="454" y="28006"/>
                  </a:lnTo>
                  <a:lnTo>
                    <a:pt x="614" y="28220"/>
                  </a:lnTo>
                  <a:lnTo>
                    <a:pt x="801" y="28406"/>
                  </a:lnTo>
                  <a:lnTo>
                    <a:pt x="988" y="28567"/>
                  </a:lnTo>
                  <a:lnTo>
                    <a:pt x="1202" y="28727"/>
                  </a:lnTo>
                  <a:lnTo>
                    <a:pt x="1415" y="28860"/>
                  </a:lnTo>
                  <a:lnTo>
                    <a:pt x="1656" y="28967"/>
                  </a:lnTo>
                  <a:lnTo>
                    <a:pt x="1896" y="29074"/>
                  </a:lnTo>
                  <a:lnTo>
                    <a:pt x="2163" y="29127"/>
                  </a:lnTo>
                  <a:lnTo>
                    <a:pt x="2430" y="29181"/>
                  </a:lnTo>
                  <a:lnTo>
                    <a:pt x="12655" y="29181"/>
                  </a:lnTo>
                  <a:lnTo>
                    <a:pt x="12922" y="29127"/>
                  </a:lnTo>
                  <a:lnTo>
                    <a:pt x="13189" y="29074"/>
                  </a:lnTo>
                  <a:lnTo>
                    <a:pt x="13429" y="28967"/>
                  </a:lnTo>
                  <a:lnTo>
                    <a:pt x="13670" y="28860"/>
                  </a:lnTo>
                  <a:lnTo>
                    <a:pt x="13883" y="28727"/>
                  </a:lnTo>
                  <a:lnTo>
                    <a:pt x="14097" y="28567"/>
                  </a:lnTo>
                  <a:lnTo>
                    <a:pt x="14284" y="28406"/>
                  </a:lnTo>
                  <a:lnTo>
                    <a:pt x="14470" y="28220"/>
                  </a:lnTo>
                  <a:lnTo>
                    <a:pt x="14631" y="28006"/>
                  </a:lnTo>
                  <a:lnTo>
                    <a:pt x="14764" y="27766"/>
                  </a:lnTo>
                  <a:lnTo>
                    <a:pt x="14871" y="27552"/>
                  </a:lnTo>
                  <a:lnTo>
                    <a:pt x="14951" y="27285"/>
                  </a:lnTo>
                  <a:lnTo>
                    <a:pt x="15031" y="27045"/>
                  </a:lnTo>
                  <a:lnTo>
                    <a:pt x="15058" y="26778"/>
                  </a:lnTo>
                  <a:lnTo>
                    <a:pt x="15085" y="26484"/>
                  </a:lnTo>
                  <a:lnTo>
                    <a:pt x="15085" y="2697"/>
                  </a:lnTo>
                  <a:lnTo>
                    <a:pt x="15058" y="2403"/>
                  </a:lnTo>
                  <a:lnTo>
                    <a:pt x="15031" y="2136"/>
                  </a:lnTo>
                  <a:lnTo>
                    <a:pt x="14951" y="1896"/>
                  </a:lnTo>
                  <a:lnTo>
                    <a:pt x="14871" y="1629"/>
                  </a:lnTo>
                  <a:lnTo>
                    <a:pt x="14764" y="1388"/>
                  </a:lnTo>
                  <a:lnTo>
                    <a:pt x="14631" y="1175"/>
                  </a:lnTo>
                  <a:lnTo>
                    <a:pt x="14470" y="961"/>
                  </a:lnTo>
                  <a:lnTo>
                    <a:pt x="14284" y="774"/>
                  </a:lnTo>
                  <a:lnTo>
                    <a:pt x="14097" y="614"/>
                  </a:lnTo>
                  <a:lnTo>
                    <a:pt x="13883" y="454"/>
                  </a:lnTo>
                  <a:lnTo>
                    <a:pt x="13670" y="320"/>
                  </a:lnTo>
                  <a:lnTo>
                    <a:pt x="13429" y="187"/>
                  </a:lnTo>
                  <a:lnTo>
                    <a:pt x="13189" y="107"/>
                  </a:lnTo>
                  <a:lnTo>
                    <a:pt x="12922" y="53"/>
                  </a:lnTo>
                  <a:lnTo>
                    <a:pt x="126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3531532" y="3420211"/>
              <a:ext cx="261461" cy="634421"/>
            </a:xfrm>
            <a:custGeom>
              <a:rect b="b" l="l" r="r" t="t"/>
              <a:pathLst>
                <a:path extrusionOk="0" h="36603" w="15085">
                  <a:moveTo>
                    <a:pt x="2697" y="0"/>
                  </a:moveTo>
                  <a:lnTo>
                    <a:pt x="2430" y="27"/>
                  </a:lnTo>
                  <a:lnTo>
                    <a:pt x="2163" y="80"/>
                  </a:lnTo>
                  <a:lnTo>
                    <a:pt x="1896" y="134"/>
                  </a:lnTo>
                  <a:lnTo>
                    <a:pt x="1656" y="214"/>
                  </a:lnTo>
                  <a:lnTo>
                    <a:pt x="1415" y="347"/>
                  </a:lnTo>
                  <a:lnTo>
                    <a:pt x="1202" y="481"/>
                  </a:lnTo>
                  <a:lnTo>
                    <a:pt x="988" y="641"/>
                  </a:lnTo>
                  <a:lnTo>
                    <a:pt x="801" y="801"/>
                  </a:lnTo>
                  <a:lnTo>
                    <a:pt x="614" y="988"/>
                  </a:lnTo>
                  <a:lnTo>
                    <a:pt x="454" y="1202"/>
                  </a:lnTo>
                  <a:lnTo>
                    <a:pt x="321" y="1415"/>
                  </a:lnTo>
                  <a:lnTo>
                    <a:pt x="214" y="1655"/>
                  </a:lnTo>
                  <a:lnTo>
                    <a:pt x="134" y="1922"/>
                  </a:lnTo>
                  <a:lnTo>
                    <a:pt x="54" y="2163"/>
                  </a:lnTo>
                  <a:lnTo>
                    <a:pt x="27" y="2430"/>
                  </a:lnTo>
                  <a:lnTo>
                    <a:pt x="0" y="2723"/>
                  </a:lnTo>
                  <a:lnTo>
                    <a:pt x="0" y="33906"/>
                  </a:lnTo>
                  <a:lnTo>
                    <a:pt x="27" y="34200"/>
                  </a:lnTo>
                  <a:lnTo>
                    <a:pt x="54" y="34467"/>
                  </a:lnTo>
                  <a:lnTo>
                    <a:pt x="134" y="34707"/>
                  </a:lnTo>
                  <a:lnTo>
                    <a:pt x="214" y="34974"/>
                  </a:lnTo>
                  <a:lnTo>
                    <a:pt x="321" y="35188"/>
                  </a:lnTo>
                  <a:lnTo>
                    <a:pt x="454" y="35428"/>
                  </a:lnTo>
                  <a:lnTo>
                    <a:pt x="614" y="35642"/>
                  </a:lnTo>
                  <a:lnTo>
                    <a:pt x="801" y="35828"/>
                  </a:lnTo>
                  <a:lnTo>
                    <a:pt x="988" y="35989"/>
                  </a:lnTo>
                  <a:lnTo>
                    <a:pt x="1202" y="36149"/>
                  </a:lnTo>
                  <a:lnTo>
                    <a:pt x="1415" y="36282"/>
                  </a:lnTo>
                  <a:lnTo>
                    <a:pt x="1656" y="36389"/>
                  </a:lnTo>
                  <a:lnTo>
                    <a:pt x="1896" y="36496"/>
                  </a:lnTo>
                  <a:lnTo>
                    <a:pt x="2163" y="36549"/>
                  </a:lnTo>
                  <a:lnTo>
                    <a:pt x="2430" y="36603"/>
                  </a:lnTo>
                  <a:lnTo>
                    <a:pt x="12655" y="36603"/>
                  </a:lnTo>
                  <a:lnTo>
                    <a:pt x="12922" y="36549"/>
                  </a:lnTo>
                  <a:lnTo>
                    <a:pt x="13189" y="36496"/>
                  </a:lnTo>
                  <a:lnTo>
                    <a:pt x="13429" y="36389"/>
                  </a:lnTo>
                  <a:lnTo>
                    <a:pt x="13670" y="36282"/>
                  </a:lnTo>
                  <a:lnTo>
                    <a:pt x="13910" y="36149"/>
                  </a:lnTo>
                  <a:lnTo>
                    <a:pt x="14097" y="35989"/>
                  </a:lnTo>
                  <a:lnTo>
                    <a:pt x="14284" y="35828"/>
                  </a:lnTo>
                  <a:lnTo>
                    <a:pt x="14470" y="35642"/>
                  </a:lnTo>
                  <a:lnTo>
                    <a:pt x="14631" y="35428"/>
                  </a:lnTo>
                  <a:lnTo>
                    <a:pt x="14764" y="35188"/>
                  </a:lnTo>
                  <a:lnTo>
                    <a:pt x="14871" y="34974"/>
                  </a:lnTo>
                  <a:lnTo>
                    <a:pt x="14978" y="34707"/>
                  </a:lnTo>
                  <a:lnTo>
                    <a:pt x="15031" y="34467"/>
                  </a:lnTo>
                  <a:lnTo>
                    <a:pt x="15084" y="34200"/>
                  </a:lnTo>
                  <a:lnTo>
                    <a:pt x="15084" y="33906"/>
                  </a:lnTo>
                  <a:lnTo>
                    <a:pt x="15084" y="2723"/>
                  </a:lnTo>
                  <a:lnTo>
                    <a:pt x="15084" y="2430"/>
                  </a:lnTo>
                  <a:lnTo>
                    <a:pt x="15031" y="2163"/>
                  </a:lnTo>
                  <a:lnTo>
                    <a:pt x="14978" y="1922"/>
                  </a:lnTo>
                  <a:lnTo>
                    <a:pt x="14871" y="1655"/>
                  </a:lnTo>
                  <a:lnTo>
                    <a:pt x="14764" y="1415"/>
                  </a:lnTo>
                  <a:lnTo>
                    <a:pt x="14631" y="1202"/>
                  </a:lnTo>
                  <a:lnTo>
                    <a:pt x="14470" y="988"/>
                  </a:lnTo>
                  <a:lnTo>
                    <a:pt x="14284" y="801"/>
                  </a:lnTo>
                  <a:lnTo>
                    <a:pt x="14097" y="641"/>
                  </a:lnTo>
                  <a:lnTo>
                    <a:pt x="13910" y="481"/>
                  </a:lnTo>
                  <a:lnTo>
                    <a:pt x="13670" y="347"/>
                  </a:lnTo>
                  <a:lnTo>
                    <a:pt x="13429" y="214"/>
                  </a:lnTo>
                  <a:lnTo>
                    <a:pt x="13189" y="134"/>
                  </a:lnTo>
                  <a:lnTo>
                    <a:pt x="12922" y="80"/>
                  </a:lnTo>
                  <a:lnTo>
                    <a:pt x="12655" y="27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3834625" y="3285087"/>
              <a:ext cx="261461" cy="769546"/>
            </a:xfrm>
            <a:custGeom>
              <a:rect b="b" l="l" r="r" t="t"/>
              <a:pathLst>
                <a:path extrusionOk="0" h="44399" w="15085">
                  <a:moveTo>
                    <a:pt x="2430" y="0"/>
                  </a:moveTo>
                  <a:lnTo>
                    <a:pt x="2163" y="54"/>
                  </a:lnTo>
                  <a:lnTo>
                    <a:pt x="1896" y="107"/>
                  </a:lnTo>
                  <a:lnTo>
                    <a:pt x="1656" y="214"/>
                  </a:lnTo>
                  <a:lnTo>
                    <a:pt x="1415" y="321"/>
                  </a:lnTo>
                  <a:lnTo>
                    <a:pt x="1202" y="454"/>
                  </a:lnTo>
                  <a:lnTo>
                    <a:pt x="988" y="614"/>
                  </a:lnTo>
                  <a:lnTo>
                    <a:pt x="801" y="775"/>
                  </a:lnTo>
                  <a:lnTo>
                    <a:pt x="614" y="988"/>
                  </a:lnTo>
                  <a:lnTo>
                    <a:pt x="481" y="1175"/>
                  </a:lnTo>
                  <a:lnTo>
                    <a:pt x="347" y="1415"/>
                  </a:lnTo>
                  <a:lnTo>
                    <a:pt x="214" y="1656"/>
                  </a:lnTo>
                  <a:lnTo>
                    <a:pt x="134" y="1896"/>
                  </a:lnTo>
                  <a:lnTo>
                    <a:pt x="54" y="2163"/>
                  </a:lnTo>
                  <a:lnTo>
                    <a:pt x="27" y="2430"/>
                  </a:lnTo>
                  <a:lnTo>
                    <a:pt x="0" y="2697"/>
                  </a:lnTo>
                  <a:lnTo>
                    <a:pt x="0" y="41702"/>
                  </a:lnTo>
                  <a:lnTo>
                    <a:pt x="27" y="41996"/>
                  </a:lnTo>
                  <a:lnTo>
                    <a:pt x="54" y="42263"/>
                  </a:lnTo>
                  <a:lnTo>
                    <a:pt x="134" y="42503"/>
                  </a:lnTo>
                  <a:lnTo>
                    <a:pt x="214" y="42770"/>
                  </a:lnTo>
                  <a:lnTo>
                    <a:pt x="347" y="42984"/>
                  </a:lnTo>
                  <a:lnTo>
                    <a:pt x="481" y="43224"/>
                  </a:lnTo>
                  <a:lnTo>
                    <a:pt x="614" y="43438"/>
                  </a:lnTo>
                  <a:lnTo>
                    <a:pt x="801" y="43624"/>
                  </a:lnTo>
                  <a:lnTo>
                    <a:pt x="988" y="43785"/>
                  </a:lnTo>
                  <a:lnTo>
                    <a:pt x="1202" y="43945"/>
                  </a:lnTo>
                  <a:lnTo>
                    <a:pt x="1415" y="44078"/>
                  </a:lnTo>
                  <a:lnTo>
                    <a:pt x="1656" y="44185"/>
                  </a:lnTo>
                  <a:lnTo>
                    <a:pt x="1896" y="44292"/>
                  </a:lnTo>
                  <a:lnTo>
                    <a:pt x="2163" y="44345"/>
                  </a:lnTo>
                  <a:lnTo>
                    <a:pt x="2430" y="44399"/>
                  </a:lnTo>
                  <a:lnTo>
                    <a:pt x="12655" y="44399"/>
                  </a:lnTo>
                  <a:lnTo>
                    <a:pt x="12949" y="44345"/>
                  </a:lnTo>
                  <a:lnTo>
                    <a:pt x="13189" y="44292"/>
                  </a:lnTo>
                  <a:lnTo>
                    <a:pt x="13429" y="44185"/>
                  </a:lnTo>
                  <a:lnTo>
                    <a:pt x="13669" y="44078"/>
                  </a:lnTo>
                  <a:lnTo>
                    <a:pt x="13910" y="43945"/>
                  </a:lnTo>
                  <a:lnTo>
                    <a:pt x="14097" y="43785"/>
                  </a:lnTo>
                  <a:lnTo>
                    <a:pt x="14310" y="43624"/>
                  </a:lnTo>
                  <a:lnTo>
                    <a:pt x="14470" y="43438"/>
                  </a:lnTo>
                  <a:lnTo>
                    <a:pt x="14631" y="43224"/>
                  </a:lnTo>
                  <a:lnTo>
                    <a:pt x="14764" y="42984"/>
                  </a:lnTo>
                  <a:lnTo>
                    <a:pt x="14871" y="42770"/>
                  </a:lnTo>
                  <a:lnTo>
                    <a:pt x="14978" y="42503"/>
                  </a:lnTo>
                  <a:lnTo>
                    <a:pt x="15031" y="42263"/>
                  </a:lnTo>
                  <a:lnTo>
                    <a:pt x="15084" y="41996"/>
                  </a:lnTo>
                  <a:lnTo>
                    <a:pt x="15084" y="41702"/>
                  </a:lnTo>
                  <a:lnTo>
                    <a:pt x="15084" y="2697"/>
                  </a:lnTo>
                  <a:lnTo>
                    <a:pt x="15084" y="2430"/>
                  </a:lnTo>
                  <a:lnTo>
                    <a:pt x="15031" y="2163"/>
                  </a:lnTo>
                  <a:lnTo>
                    <a:pt x="14978" y="1896"/>
                  </a:lnTo>
                  <a:lnTo>
                    <a:pt x="14871" y="1656"/>
                  </a:lnTo>
                  <a:lnTo>
                    <a:pt x="14764" y="1415"/>
                  </a:lnTo>
                  <a:lnTo>
                    <a:pt x="14631" y="1175"/>
                  </a:lnTo>
                  <a:lnTo>
                    <a:pt x="14470" y="988"/>
                  </a:lnTo>
                  <a:lnTo>
                    <a:pt x="14310" y="775"/>
                  </a:lnTo>
                  <a:lnTo>
                    <a:pt x="14097" y="614"/>
                  </a:lnTo>
                  <a:lnTo>
                    <a:pt x="13910" y="454"/>
                  </a:lnTo>
                  <a:lnTo>
                    <a:pt x="13669" y="321"/>
                  </a:lnTo>
                  <a:lnTo>
                    <a:pt x="13429" y="214"/>
                  </a:lnTo>
                  <a:lnTo>
                    <a:pt x="13189" y="107"/>
                  </a:lnTo>
                  <a:lnTo>
                    <a:pt x="12949" y="54"/>
                  </a:lnTo>
                  <a:lnTo>
                    <a:pt x="12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4138169" y="3142094"/>
              <a:ext cx="261478" cy="912539"/>
            </a:xfrm>
            <a:custGeom>
              <a:rect b="b" l="l" r="r" t="t"/>
              <a:pathLst>
                <a:path extrusionOk="0" h="52649" w="15086">
                  <a:moveTo>
                    <a:pt x="2697" y="1"/>
                  </a:moveTo>
                  <a:lnTo>
                    <a:pt x="2404" y="28"/>
                  </a:lnTo>
                  <a:lnTo>
                    <a:pt x="2137" y="54"/>
                  </a:lnTo>
                  <a:lnTo>
                    <a:pt x="1896" y="134"/>
                  </a:lnTo>
                  <a:lnTo>
                    <a:pt x="1630" y="214"/>
                  </a:lnTo>
                  <a:lnTo>
                    <a:pt x="1416" y="321"/>
                  </a:lnTo>
                  <a:lnTo>
                    <a:pt x="1176" y="455"/>
                  </a:lnTo>
                  <a:lnTo>
                    <a:pt x="962" y="615"/>
                  </a:lnTo>
                  <a:lnTo>
                    <a:pt x="775" y="802"/>
                  </a:lnTo>
                  <a:lnTo>
                    <a:pt x="615" y="989"/>
                  </a:lnTo>
                  <a:lnTo>
                    <a:pt x="455" y="1202"/>
                  </a:lnTo>
                  <a:lnTo>
                    <a:pt x="321" y="1416"/>
                  </a:lnTo>
                  <a:lnTo>
                    <a:pt x="215" y="1656"/>
                  </a:lnTo>
                  <a:lnTo>
                    <a:pt x="108" y="1896"/>
                  </a:lnTo>
                  <a:lnTo>
                    <a:pt x="54" y="2163"/>
                  </a:lnTo>
                  <a:lnTo>
                    <a:pt x="1" y="2430"/>
                  </a:lnTo>
                  <a:lnTo>
                    <a:pt x="1" y="2697"/>
                  </a:lnTo>
                  <a:lnTo>
                    <a:pt x="1" y="49952"/>
                  </a:lnTo>
                  <a:lnTo>
                    <a:pt x="1" y="50246"/>
                  </a:lnTo>
                  <a:lnTo>
                    <a:pt x="54" y="50513"/>
                  </a:lnTo>
                  <a:lnTo>
                    <a:pt x="108" y="50753"/>
                  </a:lnTo>
                  <a:lnTo>
                    <a:pt x="215" y="51020"/>
                  </a:lnTo>
                  <a:lnTo>
                    <a:pt x="321" y="51234"/>
                  </a:lnTo>
                  <a:lnTo>
                    <a:pt x="455" y="51474"/>
                  </a:lnTo>
                  <a:lnTo>
                    <a:pt x="615" y="51688"/>
                  </a:lnTo>
                  <a:lnTo>
                    <a:pt x="775" y="51874"/>
                  </a:lnTo>
                  <a:lnTo>
                    <a:pt x="962" y="52035"/>
                  </a:lnTo>
                  <a:lnTo>
                    <a:pt x="1176" y="52195"/>
                  </a:lnTo>
                  <a:lnTo>
                    <a:pt x="1416" y="52328"/>
                  </a:lnTo>
                  <a:lnTo>
                    <a:pt x="1630" y="52435"/>
                  </a:lnTo>
                  <a:lnTo>
                    <a:pt x="1896" y="52542"/>
                  </a:lnTo>
                  <a:lnTo>
                    <a:pt x="2137" y="52595"/>
                  </a:lnTo>
                  <a:lnTo>
                    <a:pt x="2404" y="52649"/>
                  </a:lnTo>
                  <a:lnTo>
                    <a:pt x="12656" y="52649"/>
                  </a:lnTo>
                  <a:lnTo>
                    <a:pt x="12923" y="52595"/>
                  </a:lnTo>
                  <a:lnTo>
                    <a:pt x="13190" y="52542"/>
                  </a:lnTo>
                  <a:lnTo>
                    <a:pt x="13430" y="52435"/>
                  </a:lnTo>
                  <a:lnTo>
                    <a:pt x="13670" y="52328"/>
                  </a:lnTo>
                  <a:lnTo>
                    <a:pt x="13884" y="52195"/>
                  </a:lnTo>
                  <a:lnTo>
                    <a:pt x="14097" y="52035"/>
                  </a:lnTo>
                  <a:lnTo>
                    <a:pt x="14284" y="51874"/>
                  </a:lnTo>
                  <a:lnTo>
                    <a:pt x="14471" y="51688"/>
                  </a:lnTo>
                  <a:lnTo>
                    <a:pt x="14605" y="51474"/>
                  </a:lnTo>
                  <a:lnTo>
                    <a:pt x="14738" y="51234"/>
                  </a:lnTo>
                  <a:lnTo>
                    <a:pt x="14872" y="51020"/>
                  </a:lnTo>
                  <a:lnTo>
                    <a:pt x="14952" y="50753"/>
                  </a:lnTo>
                  <a:lnTo>
                    <a:pt x="15032" y="50513"/>
                  </a:lnTo>
                  <a:lnTo>
                    <a:pt x="15058" y="50246"/>
                  </a:lnTo>
                  <a:lnTo>
                    <a:pt x="15085" y="49952"/>
                  </a:lnTo>
                  <a:lnTo>
                    <a:pt x="15085" y="2697"/>
                  </a:lnTo>
                  <a:lnTo>
                    <a:pt x="15058" y="2430"/>
                  </a:lnTo>
                  <a:lnTo>
                    <a:pt x="15032" y="2163"/>
                  </a:lnTo>
                  <a:lnTo>
                    <a:pt x="14952" y="1896"/>
                  </a:lnTo>
                  <a:lnTo>
                    <a:pt x="14872" y="1656"/>
                  </a:lnTo>
                  <a:lnTo>
                    <a:pt x="14738" y="1416"/>
                  </a:lnTo>
                  <a:lnTo>
                    <a:pt x="14605" y="1202"/>
                  </a:lnTo>
                  <a:lnTo>
                    <a:pt x="14471" y="989"/>
                  </a:lnTo>
                  <a:lnTo>
                    <a:pt x="14284" y="802"/>
                  </a:lnTo>
                  <a:lnTo>
                    <a:pt x="14097" y="615"/>
                  </a:lnTo>
                  <a:lnTo>
                    <a:pt x="13884" y="455"/>
                  </a:lnTo>
                  <a:lnTo>
                    <a:pt x="13670" y="321"/>
                  </a:lnTo>
                  <a:lnTo>
                    <a:pt x="13430" y="214"/>
                  </a:lnTo>
                  <a:lnTo>
                    <a:pt x="13190" y="134"/>
                  </a:lnTo>
                  <a:lnTo>
                    <a:pt x="12923" y="54"/>
                  </a:lnTo>
                  <a:lnTo>
                    <a:pt x="12656" y="28"/>
                  </a:lnTo>
                  <a:lnTo>
                    <a:pt x="12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4441262" y="3358195"/>
              <a:ext cx="261478" cy="696437"/>
            </a:xfrm>
            <a:custGeom>
              <a:rect b="b" l="l" r="r" t="t"/>
              <a:pathLst>
                <a:path extrusionOk="0" h="40181" w="15086">
                  <a:moveTo>
                    <a:pt x="2697" y="1"/>
                  </a:moveTo>
                  <a:lnTo>
                    <a:pt x="2430" y="27"/>
                  </a:lnTo>
                  <a:lnTo>
                    <a:pt x="2163" y="54"/>
                  </a:lnTo>
                  <a:lnTo>
                    <a:pt x="1896" y="134"/>
                  </a:lnTo>
                  <a:lnTo>
                    <a:pt x="1656" y="214"/>
                  </a:lnTo>
                  <a:lnTo>
                    <a:pt x="1416" y="321"/>
                  </a:lnTo>
                  <a:lnTo>
                    <a:pt x="1176" y="454"/>
                  </a:lnTo>
                  <a:lnTo>
                    <a:pt x="989" y="615"/>
                  </a:lnTo>
                  <a:lnTo>
                    <a:pt x="775" y="802"/>
                  </a:lnTo>
                  <a:lnTo>
                    <a:pt x="615" y="988"/>
                  </a:lnTo>
                  <a:lnTo>
                    <a:pt x="455" y="1202"/>
                  </a:lnTo>
                  <a:lnTo>
                    <a:pt x="321" y="1416"/>
                  </a:lnTo>
                  <a:lnTo>
                    <a:pt x="214" y="1656"/>
                  </a:lnTo>
                  <a:lnTo>
                    <a:pt x="108" y="1896"/>
                  </a:lnTo>
                  <a:lnTo>
                    <a:pt x="54" y="2163"/>
                  </a:lnTo>
                  <a:lnTo>
                    <a:pt x="1" y="2430"/>
                  </a:lnTo>
                  <a:lnTo>
                    <a:pt x="1" y="2697"/>
                  </a:lnTo>
                  <a:lnTo>
                    <a:pt x="1" y="37484"/>
                  </a:lnTo>
                  <a:lnTo>
                    <a:pt x="1" y="37778"/>
                  </a:lnTo>
                  <a:lnTo>
                    <a:pt x="54" y="38045"/>
                  </a:lnTo>
                  <a:lnTo>
                    <a:pt x="108" y="38285"/>
                  </a:lnTo>
                  <a:lnTo>
                    <a:pt x="214" y="38552"/>
                  </a:lnTo>
                  <a:lnTo>
                    <a:pt x="321" y="38766"/>
                  </a:lnTo>
                  <a:lnTo>
                    <a:pt x="455" y="39006"/>
                  </a:lnTo>
                  <a:lnTo>
                    <a:pt x="615" y="39220"/>
                  </a:lnTo>
                  <a:lnTo>
                    <a:pt x="775" y="39406"/>
                  </a:lnTo>
                  <a:lnTo>
                    <a:pt x="989" y="39567"/>
                  </a:lnTo>
                  <a:lnTo>
                    <a:pt x="1176" y="39727"/>
                  </a:lnTo>
                  <a:lnTo>
                    <a:pt x="1416" y="39860"/>
                  </a:lnTo>
                  <a:lnTo>
                    <a:pt x="1656" y="39967"/>
                  </a:lnTo>
                  <a:lnTo>
                    <a:pt x="1896" y="40074"/>
                  </a:lnTo>
                  <a:lnTo>
                    <a:pt x="2163" y="40127"/>
                  </a:lnTo>
                  <a:lnTo>
                    <a:pt x="2430" y="40181"/>
                  </a:lnTo>
                  <a:lnTo>
                    <a:pt x="12656" y="40181"/>
                  </a:lnTo>
                  <a:lnTo>
                    <a:pt x="12923" y="40127"/>
                  </a:lnTo>
                  <a:lnTo>
                    <a:pt x="13190" y="40074"/>
                  </a:lnTo>
                  <a:lnTo>
                    <a:pt x="13430" y="39967"/>
                  </a:lnTo>
                  <a:lnTo>
                    <a:pt x="13670" y="39860"/>
                  </a:lnTo>
                  <a:lnTo>
                    <a:pt x="13884" y="39727"/>
                  </a:lnTo>
                  <a:lnTo>
                    <a:pt x="14097" y="39567"/>
                  </a:lnTo>
                  <a:lnTo>
                    <a:pt x="14284" y="39406"/>
                  </a:lnTo>
                  <a:lnTo>
                    <a:pt x="14471" y="39220"/>
                  </a:lnTo>
                  <a:lnTo>
                    <a:pt x="14631" y="39006"/>
                  </a:lnTo>
                  <a:lnTo>
                    <a:pt x="14765" y="38766"/>
                  </a:lnTo>
                  <a:lnTo>
                    <a:pt x="14872" y="38552"/>
                  </a:lnTo>
                  <a:lnTo>
                    <a:pt x="14952" y="38285"/>
                  </a:lnTo>
                  <a:lnTo>
                    <a:pt x="15032" y="38045"/>
                  </a:lnTo>
                  <a:lnTo>
                    <a:pt x="15058" y="37778"/>
                  </a:lnTo>
                  <a:lnTo>
                    <a:pt x="15085" y="37484"/>
                  </a:lnTo>
                  <a:lnTo>
                    <a:pt x="15085" y="2697"/>
                  </a:lnTo>
                  <a:lnTo>
                    <a:pt x="15058" y="2430"/>
                  </a:lnTo>
                  <a:lnTo>
                    <a:pt x="15032" y="2163"/>
                  </a:lnTo>
                  <a:lnTo>
                    <a:pt x="14952" y="1896"/>
                  </a:lnTo>
                  <a:lnTo>
                    <a:pt x="14872" y="1656"/>
                  </a:lnTo>
                  <a:lnTo>
                    <a:pt x="14765" y="1416"/>
                  </a:lnTo>
                  <a:lnTo>
                    <a:pt x="14631" y="1202"/>
                  </a:lnTo>
                  <a:lnTo>
                    <a:pt x="14471" y="988"/>
                  </a:lnTo>
                  <a:lnTo>
                    <a:pt x="14284" y="802"/>
                  </a:lnTo>
                  <a:lnTo>
                    <a:pt x="14097" y="615"/>
                  </a:lnTo>
                  <a:lnTo>
                    <a:pt x="13884" y="454"/>
                  </a:lnTo>
                  <a:lnTo>
                    <a:pt x="13670" y="321"/>
                  </a:lnTo>
                  <a:lnTo>
                    <a:pt x="13430" y="214"/>
                  </a:lnTo>
                  <a:lnTo>
                    <a:pt x="13190" y="134"/>
                  </a:lnTo>
                  <a:lnTo>
                    <a:pt x="12923" y="54"/>
                  </a:lnTo>
                  <a:lnTo>
                    <a:pt x="12656" y="27"/>
                  </a:lnTo>
                  <a:lnTo>
                    <a:pt x="12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4744356" y="3080095"/>
              <a:ext cx="261478" cy="974537"/>
            </a:xfrm>
            <a:custGeom>
              <a:rect b="b" l="l" r="r" t="t"/>
              <a:pathLst>
                <a:path extrusionOk="0" h="56226" w="15086">
                  <a:moveTo>
                    <a:pt x="2430" y="0"/>
                  </a:moveTo>
                  <a:lnTo>
                    <a:pt x="2163" y="54"/>
                  </a:lnTo>
                  <a:lnTo>
                    <a:pt x="1896" y="107"/>
                  </a:lnTo>
                  <a:lnTo>
                    <a:pt x="1656" y="214"/>
                  </a:lnTo>
                  <a:lnTo>
                    <a:pt x="1416" y="321"/>
                  </a:lnTo>
                  <a:lnTo>
                    <a:pt x="1202" y="454"/>
                  </a:lnTo>
                  <a:lnTo>
                    <a:pt x="989" y="614"/>
                  </a:lnTo>
                  <a:lnTo>
                    <a:pt x="802" y="775"/>
                  </a:lnTo>
                  <a:lnTo>
                    <a:pt x="615" y="961"/>
                  </a:lnTo>
                  <a:lnTo>
                    <a:pt x="455" y="1175"/>
                  </a:lnTo>
                  <a:lnTo>
                    <a:pt x="321" y="1415"/>
                  </a:lnTo>
                  <a:lnTo>
                    <a:pt x="214" y="1629"/>
                  </a:lnTo>
                  <a:lnTo>
                    <a:pt x="134" y="1896"/>
                  </a:lnTo>
                  <a:lnTo>
                    <a:pt x="54" y="2136"/>
                  </a:lnTo>
                  <a:lnTo>
                    <a:pt x="28" y="2403"/>
                  </a:lnTo>
                  <a:lnTo>
                    <a:pt x="1" y="2697"/>
                  </a:lnTo>
                  <a:lnTo>
                    <a:pt x="1" y="53529"/>
                  </a:lnTo>
                  <a:lnTo>
                    <a:pt x="28" y="53823"/>
                  </a:lnTo>
                  <a:lnTo>
                    <a:pt x="54" y="54090"/>
                  </a:lnTo>
                  <a:lnTo>
                    <a:pt x="134" y="54330"/>
                  </a:lnTo>
                  <a:lnTo>
                    <a:pt x="214" y="54597"/>
                  </a:lnTo>
                  <a:lnTo>
                    <a:pt x="321" y="54811"/>
                  </a:lnTo>
                  <a:lnTo>
                    <a:pt x="455" y="55051"/>
                  </a:lnTo>
                  <a:lnTo>
                    <a:pt x="615" y="55265"/>
                  </a:lnTo>
                  <a:lnTo>
                    <a:pt x="802" y="55451"/>
                  </a:lnTo>
                  <a:lnTo>
                    <a:pt x="989" y="55612"/>
                  </a:lnTo>
                  <a:lnTo>
                    <a:pt x="1202" y="55772"/>
                  </a:lnTo>
                  <a:lnTo>
                    <a:pt x="1416" y="55905"/>
                  </a:lnTo>
                  <a:lnTo>
                    <a:pt x="1656" y="56012"/>
                  </a:lnTo>
                  <a:lnTo>
                    <a:pt x="1896" y="56119"/>
                  </a:lnTo>
                  <a:lnTo>
                    <a:pt x="2163" y="56172"/>
                  </a:lnTo>
                  <a:lnTo>
                    <a:pt x="2430" y="56226"/>
                  </a:lnTo>
                  <a:lnTo>
                    <a:pt x="12656" y="56226"/>
                  </a:lnTo>
                  <a:lnTo>
                    <a:pt x="12923" y="56172"/>
                  </a:lnTo>
                  <a:lnTo>
                    <a:pt x="13190" y="56119"/>
                  </a:lnTo>
                  <a:lnTo>
                    <a:pt x="13430" y="56012"/>
                  </a:lnTo>
                  <a:lnTo>
                    <a:pt x="13670" y="55905"/>
                  </a:lnTo>
                  <a:lnTo>
                    <a:pt x="13884" y="55772"/>
                  </a:lnTo>
                  <a:lnTo>
                    <a:pt x="14097" y="55612"/>
                  </a:lnTo>
                  <a:lnTo>
                    <a:pt x="14284" y="55451"/>
                  </a:lnTo>
                  <a:lnTo>
                    <a:pt x="14471" y="55265"/>
                  </a:lnTo>
                  <a:lnTo>
                    <a:pt x="14631" y="55051"/>
                  </a:lnTo>
                  <a:lnTo>
                    <a:pt x="14765" y="54811"/>
                  </a:lnTo>
                  <a:lnTo>
                    <a:pt x="14871" y="54597"/>
                  </a:lnTo>
                  <a:lnTo>
                    <a:pt x="14952" y="54330"/>
                  </a:lnTo>
                  <a:lnTo>
                    <a:pt x="15032" y="54090"/>
                  </a:lnTo>
                  <a:lnTo>
                    <a:pt x="15058" y="53823"/>
                  </a:lnTo>
                  <a:lnTo>
                    <a:pt x="15085" y="53529"/>
                  </a:lnTo>
                  <a:lnTo>
                    <a:pt x="15085" y="2697"/>
                  </a:lnTo>
                  <a:lnTo>
                    <a:pt x="15058" y="2403"/>
                  </a:lnTo>
                  <a:lnTo>
                    <a:pt x="15032" y="2136"/>
                  </a:lnTo>
                  <a:lnTo>
                    <a:pt x="14952" y="1896"/>
                  </a:lnTo>
                  <a:lnTo>
                    <a:pt x="14871" y="1629"/>
                  </a:lnTo>
                  <a:lnTo>
                    <a:pt x="14765" y="1415"/>
                  </a:lnTo>
                  <a:lnTo>
                    <a:pt x="14631" y="1175"/>
                  </a:lnTo>
                  <a:lnTo>
                    <a:pt x="14471" y="961"/>
                  </a:lnTo>
                  <a:lnTo>
                    <a:pt x="14284" y="775"/>
                  </a:lnTo>
                  <a:lnTo>
                    <a:pt x="14097" y="614"/>
                  </a:lnTo>
                  <a:lnTo>
                    <a:pt x="13884" y="454"/>
                  </a:lnTo>
                  <a:lnTo>
                    <a:pt x="13670" y="321"/>
                  </a:lnTo>
                  <a:lnTo>
                    <a:pt x="13430" y="214"/>
                  </a:lnTo>
                  <a:lnTo>
                    <a:pt x="13190" y="107"/>
                  </a:lnTo>
                  <a:lnTo>
                    <a:pt x="12923" y="54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5047449" y="2995877"/>
              <a:ext cx="261478" cy="1058756"/>
            </a:xfrm>
            <a:custGeom>
              <a:rect b="b" l="l" r="r" t="t"/>
              <a:pathLst>
                <a:path extrusionOk="0" h="61085" w="15086">
                  <a:moveTo>
                    <a:pt x="2430" y="0"/>
                  </a:moveTo>
                  <a:lnTo>
                    <a:pt x="2163" y="54"/>
                  </a:lnTo>
                  <a:lnTo>
                    <a:pt x="1896" y="107"/>
                  </a:lnTo>
                  <a:lnTo>
                    <a:pt x="1656" y="214"/>
                  </a:lnTo>
                  <a:lnTo>
                    <a:pt x="1416" y="321"/>
                  </a:lnTo>
                  <a:lnTo>
                    <a:pt x="1202" y="454"/>
                  </a:lnTo>
                  <a:lnTo>
                    <a:pt x="989" y="614"/>
                  </a:lnTo>
                  <a:lnTo>
                    <a:pt x="802" y="775"/>
                  </a:lnTo>
                  <a:lnTo>
                    <a:pt x="615" y="988"/>
                  </a:lnTo>
                  <a:lnTo>
                    <a:pt x="455" y="1175"/>
                  </a:lnTo>
                  <a:lnTo>
                    <a:pt x="321" y="1415"/>
                  </a:lnTo>
                  <a:lnTo>
                    <a:pt x="214" y="1656"/>
                  </a:lnTo>
                  <a:lnTo>
                    <a:pt x="134" y="1896"/>
                  </a:lnTo>
                  <a:lnTo>
                    <a:pt x="54" y="2163"/>
                  </a:lnTo>
                  <a:lnTo>
                    <a:pt x="28" y="2430"/>
                  </a:lnTo>
                  <a:lnTo>
                    <a:pt x="1" y="2697"/>
                  </a:lnTo>
                  <a:lnTo>
                    <a:pt x="1" y="58388"/>
                  </a:lnTo>
                  <a:lnTo>
                    <a:pt x="28" y="58682"/>
                  </a:lnTo>
                  <a:lnTo>
                    <a:pt x="54" y="58949"/>
                  </a:lnTo>
                  <a:lnTo>
                    <a:pt x="134" y="59189"/>
                  </a:lnTo>
                  <a:lnTo>
                    <a:pt x="214" y="59456"/>
                  </a:lnTo>
                  <a:lnTo>
                    <a:pt x="321" y="59670"/>
                  </a:lnTo>
                  <a:lnTo>
                    <a:pt x="455" y="59910"/>
                  </a:lnTo>
                  <a:lnTo>
                    <a:pt x="615" y="60124"/>
                  </a:lnTo>
                  <a:lnTo>
                    <a:pt x="802" y="60310"/>
                  </a:lnTo>
                  <a:lnTo>
                    <a:pt x="989" y="60471"/>
                  </a:lnTo>
                  <a:lnTo>
                    <a:pt x="1202" y="60631"/>
                  </a:lnTo>
                  <a:lnTo>
                    <a:pt x="1416" y="60764"/>
                  </a:lnTo>
                  <a:lnTo>
                    <a:pt x="1656" y="60871"/>
                  </a:lnTo>
                  <a:lnTo>
                    <a:pt x="1896" y="60978"/>
                  </a:lnTo>
                  <a:lnTo>
                    <a:pt x="2163" y="61031"/>
                  </a:lnTo>
                  <a:lnTo>
                    <a:pt x="2430" y="61085"/>
                  </a:lnTo>
                  <a:lnTo>
                    <a:pt x="12656" y="61085"/>
                  </a:lnTo>
                  <a:lnTo>
                    <a:pt x="12923" y="61031"/>
                  </a:lnTo>
                  <a:lnTo>
                    <a:pt x="13190" y="60978"/>
                  </a:lnTo>
                  <a:lnTo>
                    <a:pt x="13430" y="60871"/>
                  </a:lnTo>
                  <a:lnTo>
                    <a:pt x="13670" y="60764"/>
                  </a:lnTo>
                  <a:lnTo>
                    <a:pt x="13910" y="60631"/>
                  </a:lnTo>
                  <a:lnTo>
                    <a:pt x="14097" y="60471"/>
                  </a:lnTo>
                  <a:lnTo>
                    <a:pt x="14311" y="60310"/>
                  </a:lnTo>
                  <a:lnTo>
                    <a:pt x="14471" y="60124"/>
                  </a:lnTo>
                  <a:lnTo>
                    <a:pt x="14631" y="59910"/>
                  </a:lnTo>
                  <a:lnTo>
                    <a:pt x="14765" y="59670"/>
                  </a:lnTo>
                  <a:lnTo>
                    <a:pt x="14871" y="59456"/>
                  </a:lnTo>
                  <a:lnTo>
                    <a:pt x="14978" y="59189"/>
                  </a:lnTo>
                  <a:lnTo>
                    <a:pt x="15032" y="58949"/>
                  </a:lnTo>
                  <a:lnTo>
                    <a:pt x="15085" y="58682"/>
                  </a:lnTo>
                  <a:lnTo>
                    <a:pt x="15085" y="58388"/>
                  </a:lnTo>
                  <a:lnTo>
                    <a:pt x="15085" y="2697"/>
                  </a:lnTo>
                  <a:lnTo>
                    <a:pt x="15085" y="2430"/>
                  </a:lnTo>
                  <a:lnTo>
                    <a:pt x="15032" y="2163"/>
                  </a:lnTo>
                  <a:lnTo>
                    <a:pt x="14978" y="1896"/>
                  </a:lnTo>
                  <a:lnTo>
                    <a:pt x="14871" y="1656"/>
                  </a:lnTo>
                  <a:lnTo>
                    <a:pt x="14765" y="1415"/>
                  </a:lnTo>
                  <a:lnTo>
                    <a:pt x="14631" y="1175"/>
                  </a:lnTo>
                  <a:lnTo>
                    <a:pt x="14471" y="988"/>
                  </a:lnTo>
                  <a:lnTo>
                    <a:pt x="14311" y="775"/>
                  </a:lnTo>
                  <a:lnTo>
                    <a:pt x="14097" y="614"/>
                  </a:lnTo>
                  <a:lnTo>
                    <a:pt x="13910" y="454"/>
                  </a:lnTo>
                  <a:lnTo>
                    <a:pt x="13670" y="321"/>
                  </a:lnTo>
                  <a:lnTo>
                    <a:pt x="13430" y="214"/>
                  </a:lnTo>
                  <a:lnTo>
                    <a:pt x="13190" y="107"/>
                  </a:lnTo>
                  <a:lnTo>
                    <a:pt x="12923" y="54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5351011" y="3046782"/>
              <a:ext cx="261461" cy="1007850"/>
            </a:xfrm>
            <a:custGeom>
              <a:rect b="b" l="l" r="r" t="t"/>
              <a:pathLst>
                <a:path extrusionOk="0" h="58148" w="15085">
                  <a:moveTo>
                    <a:pt x="2697" y="0"/>
                  </a:moveTo>
                  <a:lnTo>
                    <a:pt x="2403" y="27"/>
                  </a:lnTo>
                  <a:lnTo>
                    <a:pt x="2136" y="53"/>
                  </a:lnTo>
                  <a:lnTo>
                    <a:pt x="1896" y="134"/>
                  </a:lnTo>
                  <a:lnTo>
                    <a:pt x="1629" y="214"/>
                  </a:lnTo>
                  <a:lnTo>
                    <a:pt x="1389" y="347"/>
                  </a:lnTo>
                  <a:lnTo>
                    <a:pt x="1175" y="481"/>
                  </a:lnTo>
                  <a:lnTo>
                    <a:pt x="962" y="641"/>
                  </a:lnTo>
                  <a:lnTo>
                    <a:pt x="775" y="801"/>
                  </a:lnTo>
                  <a:lnTo>
                    <a:pt x="615" y="988"/>
                  </a:lnTo>
                  <a:lnTo>
                    <a:pt x="454" y="1201"/>
                  </a:lnTo>
                  <a:lnTo>
                    <a:pt x="321" y="1415"/>
                  </a:lnTo>
                  <a:lnTo>
                    <a:pt x="214" y="1655"/>
                  </a:lnTo>
                  <a:lnTo>
                    <a:pt x="107" y="1896"/>
                  </a:lnTo>
                  <a:lnTo>
                    <a:pt x="54" y="2163"/>
                  </a:lnTo>
                  <a:lnTo>
                    <a:pt x="1" y="2430"/>
                  </a:lnTo>
                  <a:lnTo>
                    <a:pt x="1" y="2723"/>
                  </a:lnTo>
                  <a:lnTo>
                    <a:pt x="1" y="55451"/>
                  </a:lnTo>
                  <a:lnTo>
                    <a:pt x="1" y="55745"/>
                  </a:lnTo>
                  <a:lnTo>
                    <a:pt x="54" y="56012"/>
                  </a:lnTo>
                  <a:lnTo>
                    <a:pt x="107" y="56252"/>
                  </a:lnTo>
                  <a:lnTo>
                    <a:pt x="214" y="56519"/>
                  </a:lnTo>
                  <a:lnTo>
                    <a:pt x="321" y="56733"/>
                  </a:lnTo>
                  <a:lnTo>
                    <a:pt x="454" y="56973"/>
                  </a:lnTo>
                  <a:lnTo>
                    <a:pt x="615" y="57187"/>
                  </a:lnTo>
                  <a:lnTo>
                    <a:pt x="775" y="57373"/>
                  </a:lnTo>
                  <a:lnTo>
                    <a:pt x="962" y="57534"/>
                  </a:lnTo>
                  <a:lnTo>
                    <a:pt x="1175" y="57694"/>
                  </a:lnTo>
                  <a:lnTo>
                    <a:pt x="1389" y="57827"/>
                  </a:lnTo>
                  <a:lnTo>
                    <a:pt x="1629" y="57934"/>
                  </a:lnTo>
                  <a:lnTo>
                    <a:pt x="1896" y="58041"/>
                  </a:lnTo>
                  <a:lnTo>
                    <a:pt x="2136" y="58094"/>
                  </a:lnTo>
                  <a:lnTo>
                    <a:pt x="2403" y="58148"/>
                  </a:lnTo>
                  <a:lnTo>
                    <a:pt x="12655" y="58148"/>
                  </a:lnTo>
                  <a:lnTo>
                    <a:pt x="12922" y="58094"/>
                  </a:lnTo>
                  <a:lnTo>
                    <a:pt x="13162" y="58041"/>
                  </a:lnTo>
                  <a:lnTo>
                    <a:pt x="13429" y="57934"/>
                  </a:lnTo>
                  <a:lnTo>
                    <a:pt x="13670" y="57827"/>
                  </a:lnTo>
                  <a:lnTo>
                    <a:pt x="13883" y="57694"/>
                  </a:lnTo>
                  <a:lnTo>
                    <a:pt x="14097" y="57534"/>
                  </a:lnTo>
                  <a:lnTo>
                    <a:pt x="14284" y="57373"/>
                  </a:lnTo>
                  <a:lnTo>
                    <a:pt x="14444" y="57187"/>
                  </a:lnTo>
                  <a:lnTo>
                    <a:pt x="14604" y="56973"/>
                  </a:lnTo>
                  <a:lnTo>
                    <a:pt x="14738" y="56733"/>
                  </a:lnTo>
                  <a:lnTo>
                    <a:pt x="14871" y="56519"/>
                  </a:lnTo>
                  <a:lnTo>
                    <a:pt x="14951" y="56252"/>
                  </a:lnTo>
                  <a:lnTo>
                    <a:pt x="15005" y="56012"/>
                  </a:lnTo>
                  <a:lnTo>
                    <a:pt x="15058" y="55745"/>
                  </a:lnTo>
                  <a:lnTo>
                    <a:pt x="15085" y="55451"/>
                  </a:lnTo>
                  <a:lnTo>
                    <a:pt x="15085" y="2723"/>
                  </a:lnTo>
                  <a:lnTo>
                    <a:pt x="15058" y="2430"/>
                  </a:lnTo>
                  <a:lnTo>
                    <a:pt x="15005" y="2163"/>
                  </a:lnTo>
                  <a:lnTo>
                    <a:pt x="14951" y="1896"/>
                  </a:lnTo>
                  <a:lnTo>
                    <a:pt x="14871" y="1655"/>
                  </a:lnTo>
                  <a:lnTo>
                    <a:pt x="14738" y="1415"/>
                  </a:lnTo>
                  <a:lnTo>
                    <a:pt x="14604" y="1201"/>
                  </a:lnTo>
                  <a:lnTo>
                    <a:pt x="14444" y="988"/>
                  </a:lnTo>
                  <a:lnTo>
                    <a:pt x="14284" y="801"/>
                  </a:lnTo>
                  <a:lnTo>
                    <a:pt x="14097" y="641"/>
                  </a:lnTo>
                  <a:lnTo>
                    <a:pt x="13883" y="481"/>
                  </a:lnTo>
                  <a:lnTo>
                    <a:pt x="13670" y="347"/>
                  </a:lnTo>
                  <a:lnTo>
                    <a:pt x="13429" y="214"/>
                  </a:lnTo>
                  <a:lnTo>
                    <a:pt x="13162" y="134"/>
                  </a:lnTo>
                  <a:lnTo>
                    <a:pt x="12922" y="53"/>
                  </a:lnTo>
                  <a:lnTo>
                    <a:pt x="12655" y="27"/>
                  </a:lnTo>
                  <a:lnTo>
                    <a:pt x="12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5654104" y="2747381"/>
              <a:ext cx="261461" cy="1307252"/>
            </a:xfrm>
            <a:custGeom>
              <a:rect b="b" l="l" r="r" t="t"/>
              <a:pathLst>
                <a:path extrusionOk="0" h="75422" w="15085">
                  <a:moveTo>
                    <a:pt x="2430" y="1"/>
                  </a:moveTo>
                  <a:lnTo>
                    <a:pt x="2136" y="54"/>
                  </a:lnTo>
                  <a:lnTo>
                    <a:pt x="1896" y="107"/>
                  </a:lnTo>
                  <a:lnTo>
                    <a:pt x="1629" y="214"/>
                  </a:lnTo>
                  <a:lnTo>
                    <a:pt x="1415" y="321"/>
                  </a:lnTo>
                  <a:lnTo>
                    <a:pt x="1175" y="455"/>
                  </a:lnTo>
                  <a:lnTo>
                    <a:pt x="988" y="615"/>
                  </a:lnTo>
                  <a:lnTo>
                    <a:pt x="775" y="775"/>
                  </a:lnTo>
                  <a:lnTo>
                    <a:pt x="615" y="989"/>
                  </a:lnTo>
                  <a:lnTo>
                    <a:pt x="454" y="1175"/>
                  </a:lnTo>
                  <a:lnTo>
                    <a:pt x="321" y="1416"/>
                  </a:lnTo>
                  <a:lnTo>
                    <a:pt x="214" y="1656"/>
                  </a:lnTo>
                  <a:lnTo>
                    <a:pt x="107" y="1896"/>
                  </a:lnTo>
                  <a:lnTo>
                    <a:pt x="54" y="2163"/>
                  </a:lnTo>
                  <a:lnTo>
                    <a:pt x="0" y="2430"/>
                  </a:lnTo>
                  <a:lnTo>
                    <a:pt x="0" y="2697"/>
                  </a:lnTo>
                  <a:lnTo>
                    <a:pt x="0" y="72725"/>
                  </a:lnTo>
                  <a:lnTo>
                    <a:pt x="0" y="73019"/>
                  </a:lnTo>
                  <a:lnTo>
                    <a:pt x="54" y="73286"/>
                  </a:lnTo>
                  <a:lnTo>
                    <a:pt x="107" y="73526"/>
                  </a:lnTo>
                  <a:lnTo>
                    <a:pt x="214" y="73793"/>
                  </a:lnTo>
                  <a:lnTo>
                    <a:pt x="321" y="74007"/>
                  </a:lnTo>
                  <a:lnTo>
                    <a:pt x="454" y="74247"/>
                  </a:lnTo>
                  <a:lnTo>
                    <a:pt x="615" y="74461"/>
                  </a:lnTo>
                  <a:lnTo>
                    <a:pt x="775" y="74647"/>
                  </a:lnTo>
                  <a:lnTo>
                    <a:pt x="988" y="74808"/>
                  </a:lnTo>
                  <a:lnTo>
                    <a:pt x="1175" y="74968"/>
                  </a:lnTo>
                  <a:lnTo>
                    <a:pt x="1415" y="75101"/>
                  </a:lnTo>
                  <a:lnTo>
                    <a:pt x="1629" y="75208"/>
                  </a:lnTo>
                  <a:lnTo>
                    <a:pt x="1896" y="75315"/>
                  </a:lnTo>
                  <a:lnTo>
                    <a:pt x="2136" y="75368"/>
                  </a:lnTo>
                  <a:lnTo>
                    <a:pt x="2430" y="75422"/>
                  </a:lnTo>
                  <a:lnTo>
                    <a:pt x="12655" y="75422"/>
                  </a:lnTo>
                  <a:lnTo>
                    <a:pt x="12922" y="75368"/>
                  </a:lnTo>
                  <a:lnTo>
                    <a:pt x="13189" y="75315"/>
                  </a:lnTo>
                  <a:lnTo>
                    <a:pt x="13429" y="75208"/>
                  </a:lnTo>
                  <a:lnTo>
                    <a:pt x="13670" y="75101"/>
                  </a:lnTo>
                  <a:lnTo>
                    <a:pt x="13883" y="74968"/>
                  </a:lnTo>
                  <a:lnTo>
                    <a:pt x="14097" y="74808"/>
                  </a:lnTo>
                  <a:lnTo>
                    <a:pt x="14284" y="74647"/>
                  </a:lnTo>
                  <a:lnTo>
                    <a:pt x="14471" y="74461"/>
                  </a:lnTo>
                  <a:lnTo>
                    <a:pt x="14604" y="74247"/>
                  </a:lnTo>
                  <a:lnTo>
                    <a:pt x="14738" y="74007"/>
                  </a:lnTo>
                  <a:lnTo>
                    <a:pt x="14871" y="73793"/>
                  </a:lnTo>
                  <a:lnTo>
                    <a:pt x="14951" y="73526"/>
                  </a:lnTo>
                  <a:lnTo>
                    <a:pt x="15031" y="73286"/>
                  </a:lnTo>
                  <a:lnTo>
                    <a:pt x="15058" y="73019"/>
                  </a:lnTo>
                  <a:lnTo>
                    <a:pt x="15085" y="72725"/>
                  </a:lnTo>
                  <a:lnTo>
                    <a:pt x="15085" y="2697"/>
                  </a:lnTo>
                  <a:lnTo>
                    <a:pt x="15058" y="2430"/>
                  </a:lnTo>
                  <a:lnTo>
                    <a:pt x="15031" y="2163"/>
                  </a:lnTo>
                  <a:lnTo>
                    <a:pt x="14951" y="1896"/>
                  </a:lnTo>
                  <a:lnTo>
                    <a:pt x="14871" y="1656"/>
                  </a:lnTo>
                  <a:lnTo>
                    <a:pt x="14738" y="1416"/>
                  </a:lnTo>
                  <a:lnTo>
                    <a:pt x="14604" y="1175"/>
                  </a:lnTo>
                  <a:lnTo>
                    <a:pt x="14471" y="989"/>
                  </a:lnTo>
                  <a:lnTo>
                    <a:pt x="14284" y="775"/>
                  </a:lnTo>
                  <a:lnTo>
                    <a:pt x="14097" y="615"/>
                  </a:lnTo>
                  <a:lnTo>
                    <a:pt x="13883" y="455"/>
                  </a:lnTo>
                  <a:lnTo>
                    <a:pt x="13670" y="321"/>
                  </a:lnTo>
                  <a:lnTo>
                    <a:pt x="13429" y="214"/>
                  </a:lnTo>
                  <a:lnTo>
                    <a:pt x="13189" y="107"/>
                  </a:lnTo>
                  <a:lnTo>
                    <a:pt x="12922" y="54"/>
                  </a:lnTo>
                  <a:lnTo>
                    <a:pt x="12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5957198" y="2871863"/>
              <a:ext cx="261461" cy="1182770"/>
            </a:xfrm>
            <a:custGeom>
              <a:rect b="b" l="l" r="r" t="t"/>
              <a:pathLst>
                <a:path extrusionOk="0" h="68240" w="15085">
                  <a:moveTo>
                    <a:pt x="2430" y="0"/>
                  </a:moveTo>
                  <a:lnTo>
                    <a:pt x="2163" y="54"/>
                  </a:lnTo>
                  <a:lnTo>
                    <a:pt x="1896" y="107"/>
                  </a:lnTo>
                  <a:lnTo>
                    <a:pt x="1656" y="214"/>
                  </a:lnTo>
                  <a:lnTo>
                    <a:pt x="1415" y="321"/>
                  </a:lnTo>
                  <a:lnTo>
                    <a:pt x="1175" y="454"/>
                  </a:lnTo>
                  <a:lnTo>
                    <a:pt x="988" y="614"/>
                  </a:lnTo>
                  <a:lnTo>
                    <a:pt x="801" y="775"/>
                  </a:lnTo>
                  <a:lnTo>
                    <a:pt x="615" y="988"/>
                  </a:lnTo>
                  <a:lnTo>
                    <a:pt x="454" y="1175"/>
                  </a:lnTo>
                  <a:lnTo>
                    <a:pt x="321" y="1415"/>
                  </a:lnTo>
                  <a:lnTo>
                    <a:pt x="214" y="1656"/>
                  </a:lnTo>
                  <a:lnTo>
                    <a:pt x="107" y="1896"/>
                  </a:lnTo>
                  <a:lnTo>
                    <a:pt x="54" y="2163"/>
                  </a:lnTo>
                  <a:lnTo>
                    <a:pt x="0" y="2430"/>
                  </a:lnTo>
                  <a:lnTo>
                    <a:pt x="0" y="2697"/>
                  </a:lnTo>
                  <a:lnTo>
                    <a:pt x="0" y="65543"/>
                  </a:lnTo>
                  <a:lnTo>
                    <a:pt x="0" y="65837"/>
                  </a:lnTo>
                  <a:lnTo>
                    <a:pt x="54" y="66104"/>
                  </a:lnTo>
                  <a:lnTo>
                    <a:pt x="107" y="66344"/>
                  </a:lnTo>
                  <a:lnTo>
                    <a:pt x="214" y="66611"/>
                  </a:lnTo>
                  <a:lnTo>
                    <a:pt x="321" y="66825"/>
                  </a:lnTo>
                  <a:lnTo>
                    <a:pt x="454" y="67065"/>
                  </a:lnTo>
                  <a:lnTo>
                    <a:pt x="615" y="67279"/>
                  </a:lnTo>
                  <a:lnTo>
                    <a:pt x="801" y="67465"/>
                  </a:lnTo>
                  <a:lnTo>
                    <a:pt x="988" y="67626"/>
                  </a:lnTo>
                  <a:lnTo>
                    <a:pt x="1175" y="67786"/>
                  </a:lnTo>
                  <a:lnTo>
                    <a:pt x="1415" y="67919"/>
                  </a:lnTo>
                  <a:lnTo>
                    <a:pt x="1656" y="68026"/>
                  </a:lnTo>
                  <a:lnTo>
                    <a:pt x="1896" y="68133"/>
                  </a:lnTo>
                  <a:lnTo>
                    <a:pt x="2163" y="68186"/>
                  </a:lnTo>
                  <a:lnTo>
                    <a:pt x="2430" y="68240"/>
                  </a:lnTo>
                  <a:lnTo>
                    <a:pt x="12655" y="68240"/>
                  </a:lnTo>
                  <a:lnTo>
                    <a:pt x="12922" y="68186"/>
                  </a:lnTo>
                  <a:lnTo>
                    <a:pt x="13189" y="68133"/>
                  </a:lnTo>
                  <a:lnTo>
                    <a:pt x="13429" y="68026"/>
                  </a:lnTo>
                  <a:lnTo>
                    <a:pt x="13670" y="67919"/>
                  </a:lnTo>
                  <a:lnTo>
                    <a:pt x="13883" y="67786"/>
                  </a:lnTo>
                  <a:lnTo>
                    <a:pt x="14097" y="67626"/>
                  </a:lnTo>
                  <a:lnTo>
                    <a:pt x="14284" y="67465"/>
                  </a:lnTo>
                  <a:lnTo>
                    <a:pt x="14471" y="67279"/>
                  </a:lnTo>
                  <a:lnTo>
                    <a:pt x="14631" y="67065"/>
                  </a:lnTo>
                  <a:lnTo>
                    <a:pt x="14764" y="66825"/>
                  </a:lnTo>
                  <a:lnTo>
                    <a:pt x="14871" y="66611"/>
                  </a:lnTo>
                  <a:lnTo>
                    <a:pt x="14951" y="66344"/>
                  </a:lnTo>
                  <a:lnTo>
                    <a:pt x="15031" y="66104"/>
                  </a:lnTo>
                  <a:lnTo>
                    <a:pt x="15058" y="65837"/>
                  </a:lnTo>
                  <a:lnTo>
                    <a:pt x="15085" y="65543"/>
                  </a:lnTo>
                  <a:lnTo>
                    <a:pt x="15085" y="2697"/>
                  </a:lnTo>
                  <a:lnTo>
                    <a:pt x="15058" y="2430"/>
                  </a:lnTo>
                  <a:lnTo>
                    <a:pt x="15031" y="2163"/>
                  </a:lnTo>
                  <a:lnTo>
                    <a:pt x="14951" y="1896"/>
                  </a:lnTo>
                  <a:lnTo>
                    <a:pt x="14871" y="1656"/>
                  </a:lnTo>
                  <a:lnTo>
                    <a:pt x="14764" y="1415"/>
                  </a:lnTo>
                  <a:lnTo>
                    <a:pt x="14631" y="1175"/>
                  </a:lnTo>
                  <a:lnTo>
                    <a:pt x="14471" y="988"/>
                  </a:lnTo>
                  <a:lnTo>
                    <a:pt x="14284" y="775"/>
                  </a:lnTo>
                  <a:lnTo>
                    <a:pt x="14097" y="614"/>
                  </a:lnTo>
                  <a:lnTo>
                    <a:pt x="13883" y="454"/>
                  </a:lnTo>
                  <a:lnTo>
                    <a:pt x="13670" y="321"/>
                  </a:lnTo>
                  <a:lnTo>
                    <a:pt x="13429" y="214"/>
                  </a:lnTo>
                  <a:lnTo>
                    <a:pt x="13189" y="107"/>
                  </a:lnTo>
                  <a:lnTo>
                    <a:pt x="12922" y="54"/>
                  </a:lnTo>
                  <a:lnTo>
                    <a:pt x="12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6260291" y="2568301"/>
              <a:ext cx="261461" cy="1486331"/>
            </a:xfrm>
            <a:custGeom>
              <a:rect b="b" l="l" r="r" t="t"/>
              <a:pathLst>
                <a:path extrusionOk="0" h="85754" w="15085">
                  <a:moveTo>
                    <a:pt x="2697" y="1"/>
                  </a:moveTo>
                  <a:lnTo>
                    <a:pt x="2430" y="27"/>
                  </a:lnTo>
                  <a:lnTo>
                    <a:pt x="2163" y="54"/>
                  </a:lnTo>
                  <a:lnTo>
                    <a:pt x="1896" y="134"/>
                  </a:lnTo>
                  <a:lnTo>
                    <a:pt x="1656" y="214"/>
                  </a:lnTo>
                  <a:lnTo>
                    <a:pt x="1415" y="348"/>
                  </a:lnTo>
                  <a:lnTo>
                    <a:pt x="1202" y="481"/>
                  </a:lnTo>
                  <a:lnTo>
                    <a:pt x="988" y="615"/>
                  </a:lnTo>
                  <a:lnTo>
                    <a:pt x="801" y="802"/>
                  </a:lnTo>
                  <a:lnTo>
                    <a:pt x="614" y="989"/>
                  </a:lnTo>
                  <a:lnTo>
                    <a:pt x="454" y="1202"/>
                  </a:lnTo>
                  <a:lnTo>
                    <a:pt x="321" y="1416"/>
                  </a:lnTo>
                  <a:lnTo>
                    <a:pt x="214" y="1656"/>
                  </a:lnTo>
                  <a:lnTo>
                    <a:pt x="134" y="1896"/>
                  </a:lnTo>
                  <a:lnTo>
                    <a:pt x="54" y="2163"/>
                  </a:lnTo>
                  <a:lnTo>
                    <a:pt x="27" y="2430"/>
                  </a:lnTo>
                  <a:lnTo>
                    <a:pt x="0" y="2724"/>
                  </a:lnTo>
                  <a:lnTo>
                    <a:pt x="0" y="83057"/>
                  </a:lnTo>
                  <a:lnTo>
                    <a:pt x="27" y="83351"/>
                  </a:lnTo>
                  <a:lnTo>
                    <a:pt x="54" y="83618"/>
                  </a:lnTo>
                  <a:lnTo>
                    <a:pt x="134" y="83858"/>
                  </a:lnTo>
                  <a:lnTo>
                    <a:pt x="214" y="84125"/>
                  </a:lnTo>
                  <a:lnTo>
                    <a:pt x="321" y="84339"/>
                  </a:lnTo>
                  <a:lnTo>
                    <a:pt x="454" y="84579"/>
                  </a:lnTo>
                  <a:lnTo>
                    <a:pt x="614" y="84793"/>
                  </a:lnTo>
                  <a:lnTo>
                    <a:pt x="801" y="84979"/>
                  </a:lnTo>
                  <a:lnTo>
                    <a:pt x="988" y="85140"/>
                  </a:lnTo>
                  <a:lnTo>
                    <a:pt x="1202" y="85300"/>
                  </a:lnTo>
                  <a:lnTo>
                    <a:pt x="1415" y="85433"/>
                  </a:lnTo>
                  <a:lnTo>
                    <a:pt x="1656" y="85540"/>
                  </a:lnTo>
                  <a:lnTo>
                    <a:pt x="1896" y="85647"/>
                  </a:lnTo>
                  <a:lnTo>
                    <a:pt x="2163" y="85700"/>
                  </a:lnTo>
                  <a:lnTo>
                    <a:pt x="2430" y="85754"/>
                  </a:lnTo>
                  <a:lnTo>
                    <a:pt x="12655" y="85754"/>
                  </a:lnTo>
                  <a:lnTo>
                    <a:pt x="12922" y="85700"/>
                  </a:lnTo>
                  <a:lnTo>
                    <a:pt x="13189" y="85647"/>
                  </a:lnTo>
                  <a:lnTo>
                    <a:pt x="13429" y="85540"/>
                  </a:lnTo>
                  <a:lnTo>
                    <a:pt x="13670" y="85433"/>
                  </a:lnTo>
                  <a:lnTo>
                    <a:pt x="13883" y="85300"/>
                  </a:lnTo>
                  <a:lnTo>
                    <a:pt x="14097" y="85140"/>
                  </a:lnTo>
                  <a:lnTo>
                    <a:pt x="14284" y="84979"/>
                  </a:lnTo>
                  <a:lnTo>
                    <a:pt x="14471" y="84793"/>
                  </a:lnTo>
                  <a:lnTo>
                    <a:pt x="14631" y="84579"/>
                  </a:lnTo>
                  <a:lnTo>
                    <a:pt x="14764" y="84339"/>
                  </a:lnTo>
                  <a:lnTo>
                    <a:pt x="14871" y="84125"/>
                  </a:lnTo>
                  <a:lnTo>
                    <a:pt x="14951" y="83858"/>
                  </a:lnTo>
                  <a:lnTo>
                    <a:pt x="15031" y="83618"/>
                  </a:lnTo>
                  <a:lnTo>
                    <a:pt x="15058" y="83351"/>
                  </a:lnTo>
                  <a:lnTo>
                    <a:pt x="15085" y="83057"/>
                  </a:lnTo>
                  <a:lnTo>
                    <a:pt x="15085" y="2724"/>
                  </a:lnTo>
                  <a:lnTo>
                    <a:pt x="15058" y="2430"/>
                  </a:lnTo>
                  <a:lnTo>
                    <a:pt x="15031" y="2163"/>
                  </a:lnTo>
                  <a:lnTo>
                    <a:pt x="14951" y="1896"/>
                  </a:lnTo>
                  <a:lnTo>
                    <a:pt x="14871" y="1656"/>
                  </a:lnTo>
                  <a:lnTo>
                    <a:pt x="14764" y="1416"/>
                  </a:lnTo>
                  <a:lnTo>
                    <a:pt x="14631" y="1202"/>
                  </a:lnTo>
                  <a:lnTo>
                    <a:pt x="14471" y="989"/>
                  </a:lnTo>
                  <a:lnTo>
                    <a:pt x="14284" y="802"/>
                  </a:lnTo>
                  <a:lnTo>
                    <a:pt x="14097" y="615"/>
                  </a:lnTo>
                  <a:lnTo>
                    <a:pt x="13883" y="481"/>
                  </a:lnTo>
                  <a:lnTo>
                    <a:pt x="13670" y="348"/>
                  </a:lnTo>
                  <a:lnTo>
                    <a:pt x="13429" y="214"/>
                  </a:lnTo>
                  <a:lnTo>
                    <a:pt x="13189" y="134"/>
                  </a:lnTo>
                  <a:lnTo>
                    <a:pt x="12922" y="54"/>
                  </a:lnTo>
                  <a:lnTo>
                    <a:pt x="12655" y="27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2747652" y="3818165"/>
              <a:ext cx="24075" cy="20834"/>
            </a:xfrm>
            <a:custGeom>
              <a:rect b="b" l="l" r="r" t="t"/>
              <a:pathLst>
                <a:path extrusionOk="0" h="1202" w="1389">
                  <a:moveTo>
                    <a:pt x="1015" y="0"/>
                  </a:moveTo>
                  <a:lnTo>
                    <a:pt x="881" y="54"/>
                  </a:lnTo>
                  <a:lnTo>
                    <a:pt x="107" y="614"/>
                  </a:lnTo>
                  <a:lnTo>
                    <a:pt x="27" y="694"/>
                  </a:lnTo>
                  <a:lnTo>
                    <a:pt x="0" y="801"/>
                  </a:lnTo>
                  <a:lnTo>
                    <a:pt x="0" y="935"/>
                  </a:lnTo>
                  <a:lnTo>
                    <a:pt x="54" y="1041"/>
                  </a:lnTo>
                  <a:lnTo>
                    <a:pt x="107" y="1095"/>
                  </a:lnTo>
                  <a:lnTo>
                    <a:pt x="161" y="1148"/>
                  </a:lnTo>
                  <a:lnTo>
                    <a:pt x="214" y="1175"/>
                  </a:lnTo>
                  <a:lnTo>
                    <a:pt x="294" y="1202"/>
                  </a:lnTo>
                  <a:lnTo>
                    <a:pt x="401" y="1175"/>
                  </a:lnTo>
                  <a:lnTo>
                    <a:pt x="508" y="1121"/>
                  </a:lnTo>
                  <a:lnTo>
                    <a:pt x="1255" y="561"/>
                  </a:lnTo>
                  <a:lnTo>
                    <a:pt x="1282" y="561"/>
                  </a:lnTo>
                  <a:lnTo>
                    <a:pt x="1362" y="454"/>
                  </a:lnTo>
                  <a:lnTo>
                    <a:pt x="1389" y="347"/>
                  </a:lnTo>
                  <a:lnTo>
                    <a:pt x="1389" y="214"/>
                  </a:lnTo>
                  <a:lnTo>
                    <a:pt x="1335" y="107"/>
                  </a:lnTo>
                  <a:lnTo>
                    <a:pt x="1229" y="27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2805022" y="2987540"/>
              <a:ext cx="1107824" cy="809358"/>
            </a:xfrm>
            <a:custGeom>
              <a:rect b="b" l="l" r="r" t="t"/>
              <a:pathLst>
                <a:path extrusionOk="0" h="46696" w="63916">
                  <a:moveTo>
                    <a:pt x="63541" y="1"/>
                  </a:moveTo>
                  <a:lnTo>
                    <a:pt x="63435" y="54"/>
                  </a:lnTo>
                  <a:lnTo>
                    <a:pt x="61886" y="1175"/>
                  </a:lnTo>
                  <a:lnTo>
                    <a:pt x="61806" y="1256"/>
                  </a:lnTo>
                  <a:lnTo>
                    <a:pt x="61753" y="1389"/>
                  </a:lnTo>
                  <a:lnTo>
                    <a:pt x="61753" y="1496"/>
                  </a:lnTo>
                  <a:lnTo>
                    <a:pt x="61806" y="1629"/>
                  </a:lnTo>
                  <a:lnTo>
                    <a:pt x="61859" y="1683"/>
                  </a:lnTo>
                  <a:lnTo>
                    <a:pt x="61940" y="1709"/>
                  </a:lnTo>
                  <a:lnTo>
                    <a:pt x="61993" y="1736"/>
                  </a:lnTo>
                  <a:lnTo>
                    <a:pt x="62073" y="1763"/>
                  </a:lnTo>
                  <a:lnTo>
                    <a:pt x="62180" y="1736"/>
                  </a:lnTo>
                  <a:lnTo>
                    <a:pt x="62260" y="1683"/>
                  </a:lnTo>
                  <a:lnTo>
                    <a:pt x="63808" y="561"/>
                  </a:lnTo>
                  <a:lnTo>
                    <a:pt x="63888" y="481"/>
                  </a:lnTo>
                  <a:lnTo>
                    <a:pt x="63915" y="348"/>
                  </a:lnTo>
                  <a:lnTo>
                    <a:pt x="63915" y="241"/>
                  </a:lnTo>
                  <a:lnTo>
                    <a:pt x="63862" y="108"/>
                  </a:lnTo>
                  <a:lnTo>
                    <a:pt x="63782" y="27"/>
                  </a:lnTo>
                  <a:lnTo>
                    <a:pt x="63675" y="1"/>
                  </a:lnTo>
                  <a:close/>
                  <a:moveTo>
                    <a:pt x="59537" y="2964"/>
                  </a:moveTo>
                  <a:lnTo>
                    <a:pt x="59430" y="2991"/>
                  </a:lnTo>
                  <a:lnTo>
                    <a:pt x="59323" y="3044"/>
                  </a:lnTo>
                  <a:lnTo>
                    <a:pt x="57775" y="4166"/>
                  </a:lnTo>
                  <a:lnTo>
                    <a:pt x="57695" y="4272"/>
                  </a:lnTo>
                  <a:lnTo>
                    <a:pt x="57641" y="4379"/>
                  </a:lnTo>
                  <a:lnTo>
                    <a:pt x="57641" y="4513"/>
                  </a:lnTo>
                  <a:lnTo>
                    <a:pt x="57695" y="4619"/>
                  </a:lnTo>
                  <a:lnTo>
                    <a:pt x="57748" y="4673"/>
                  </a:lnTo>
                  <a:lnTo>
                    <a:pt x="57801" y="4700"/>
                  </a:lnTo>
                  <a:lnTo>
                    <a:pt x="57882" y="4726"/>
                  </a:lnTo>
                  <a:lnTo>
                    <a:pt x="57962" y="4753"/>
                  </a:lnTo>
                  <a:lnTo>
                    <a:pt x="58042" y="4726"/>
                  </a:lnTo>
                  <a:lnTo>
                    <a:pt x="58148" y="4673"/>
                  </a:lnTo>
                  <a:lnTo>
                    <a:pt x="59697" y="3552"/>
                  </a:lnTo>
                  <a:lnTo>
                    <a:pt x="59750" y="3525"/>
                  </a:lnTo>
                  <a:lnTo>
                    <a:pt x="59804" y="3418"/>
                  </a:lnTo>
                  <a:lnTo>
                    <a:pt x="59830" y="3285"/>
                  </a:lnTo>
                  <a:lnTo>
                    <a:pt x="59830" y="3178"/>
                  </a:lnTo>
                  <a:lnTo>
                    <a:pt x="59750" y="3071"/>
                  </a:lnTo>
                  <a:lnTo>
                    <a:pt x="59644" y="2991"/>
                  </a:lnTo>
                  <a:lnTo>
                    <a:pt x="59537" y="2964"/>
                  </a:lnTo>
                  <a:close/>
                  <a:moveTo>
                    <a:pt x="55319" y="5981"/>
                  </a:moveTo>
                  <a:lnTo>
                    <a:pt x="55185" y="6034"/>
                  </a:lnTo>
                  <a:lnTo>
                    <a:pt x="53663" y="7156"/>
                  </a:lnTo>
                  <a:lnTo>
                    <a:pt x="53556" y="7263"/>
                  </a:lnTo>
                  <a:lnTo>
                    <a:pt x="53530" y="7369"/>
                  </a:lnTo>
                  <a:lnTo>
                    <a:pt x="53530" y="7503"/>
                  </a:lnTo>
                  <a:lnTo>
                    <a:pt x="53583" y="7610"/>
                  </a:lnTo>
                  <a:lnTo>
                    <a:pt x="53637" y="7663"/>
                  </a:lnTo>
                  <a:lnTo>
                    <a:pt x="53690" y="7716"/>
                  </a:lnTo>
                  <a:lnTo>
                    <a:pt x="53770" y="7743"/>
                  </a:lnTo>
                  <a:lnTo>
                    <a:pt x="53850" y="7743"/>
                  </a:lnTo>
                  <a:lnTo>
                    <a:pt x="53930" y="7716"/>
                  </a:lnTo>
                  <a:lnTo>
                    <a:pt x="54037" y="7690"/>
                  </a:lnTo>
                  <a:lnTo>
                    <a:pt x="55559" y="6542"/>
                  </a:lnTo>
                  <a:lnTo>
                    <a:pt x="55666" y="6462"/>
                  </a:lnTo>
                  <a:lnTo>
                    <a:pt x="55692" y="6355"/>
                  </a:lnTo>
                  <a:lnTo>
                    <a:pt x="55692" y="6221"/>
                  </a:lnTo>
                  <a:lnTo>
                    <a:pt x="55639" y="6115"/>
                  </a:lnTo>
                  <a:lnTo>
                    <a:pt x="55559" y="6034"/>
                  </a:lnTo>
                  <a:lnTo>
                    <a:pt x="55425" y="5981"/>
                  </a:lnTo>
                  <a:close/>
                  <a:moveTo>
                    <a:pt x="51314" y="8971"/>
                  </a:moveTo>
                  <a:lnTo>
                    <a:pt x="51180" y="8998"/>
                  </a:lnTo>
                  <a:lnTo>
                    <a:pt x="51074" y="9025"/>
                  </a:lnTo>
                  <a:lnTo>
                    <a:pt x="49525" y="10173"/>
                  </a:lnTo>
                  <a:lnTo>
                    <a:pt x="49445" y="10279"/>
                  </a:lnTo>
                  <a:lnTo>
                    <a:pt x="49418" y="10386"/>
                  </a:lnTo>
                  <a:lnTo>
                    <a:pt x="49418" y="10493"/>
                  </a:lnTo>
                  <a:lnTo>
                    <a:pt x="49472" y="10600"/>
                  </a:lnTo>
                  <a:lnTo>
                    <a:pt x="49525" y="10653"/>
                  </a:lnTo>
                  <a:lnTo>
                    <a:pt x="49579" y="10707"/>
                  </a:lnTo>
                  <a:lnTo>
                    <a:pt x="49659" y="10733"/>
                  </a:lnTo>
                  <a:lnTo>
                    <a:pt x="49819" y="10733"/>
                  </a:lnTo>
                  <a:lnTo>
                    <a:pt x="49899" y="10680"/>
                  </a:lnTo>
                  <a:lnTo>
                    <a:pt x="51447" y="9559"/>
                  </a:lnTo>
                  <a:lnTo>
                    <a:pt x="51527" y="9452"/>
                  </a:lnTo>
                  <a:lnTo>
                    <a:pt x="51581" y="9345"/>
                  </a:lnTo>
                  <a:lnTo>
                    <a:pt x="51581" y="9211"/>
                  </a:lnTo>
                  <a:lnTo>
                    <a:pt x="51527" y="9105"/>
                  </a:lnTo>
                  <a:lnTo>
                    <a:pt x="51421" y="9025"/>
                  </a:lnTo>
                  <a:lnTo>
                    <a:pt x="51314" y="8971"/>
                  </a:lnTo>
                  <a:close/>
                  <a:moveTo>
                    <a:pt x="47069" y="11988"/>
                  </a:moveTo>
                  <a:lnTo>
                    <a:pt x="46962" y="12041"/>
                  </a:lnTo>
                  <a:lnTo>
                    <a:pt x="45414" y="13163"/>
                  </a:lnTo>
                  <a:lnTo>
                    <a:pt x="45334" y="13243"/>
                  </a:lnTo>
                  <a:lnTo>
                    <a:pt x="45307" y="13376"/>
                  </a:lnTo>
                  <a:lnTo>
                    <a:pt x="45307" y="13483"/>
                  </a:lnTo>
                  <a:lnTo>
                    <a:pt x="45360" y="13590"/>
                  </a:lnTo>
                  <a:lnTo>
                    <a:pt x="45387" y="13670"/>
                  </a:lnTo>
                  <a:lnTo>
                    <a:pt x="45467" y="13697"/>
                  </a:lnTo>
                  <a:lnTo>
                    <a:pt x="45520" y="13723"/>
                  </a:lnTo>
                  <a:lnTo>
                    <a:pt x="45707" y="13723"/>
                  </a:lnTo>
                  <a:lnTo>
                    <a:pt x="45787" y="13670"/>
                  </a:lnTo>
                  <a:lnTo>
                    <a:pt x="47336" y="12549"/>
                  </a:lnTo>
                  <a:lnTo>
                    <a:pt x="47416" y="12469"/>
                  </a:lnTo>
                  <a:lnTo>
                    <a:pt x="47469" y="12335"/>
                  </a:lnTo>
                  <a:lnTo>
                    <a:pt x="47469" y="12228"/>
                  </a:lnTo>
                  <a:lnTo>
                    <a:pt x="47416" y="12095"/>
                  </a:lnTo>
                  <a:lnTo>
                    <a:pt x="47309" y="12015"/>
                  </a:lnTo>
                  <a:lnTo>
                    <a:pt x="47202" y="11988"/>
                  </a:lnTo>
                  <a:close/>
                  <a:moveTo>
                    <a:pt x="42958" y="14978"/>
                  </a:moveTo>
                  <a:lnTo>
                    <a:pt x="42851" y="15032"/>
                  </a:lnTo>
                  <a:lnTo>
                    <a:pt x="41302" y="16153"/>
                  </a:lnTo>
                  <a:lnTo>
                    <a:pt x="41222" y="16260"/>
                  </a:lnTo>
                  <a:lnTo>
                    <a:pt x="41169" y="16366"/>
                  </a:lnTo>
                  <a:lnTo>
                    <a:pt x="41169" y="16500"/>
                  </a:lnTo>
                  <a:lnTo>
                    <a:pt x="41249" y="16607"/>
                  </a:lnTo>
                  <a:lnTo>
                    <a:pt x="41276" y="16660"/>
                  </a:lnTo>
                  <a:lnTo>
                    <a:pt x="41356" y="16687"/>
                  </a:lnTo>
                  <a:lnTo>
                    <a:pt x="41409" y="16714"/>
                  </a:lnTo>
                  <a:lnTo>
                    <a:pt x="41489" y="16740"/>
                  </a:lnTo>
                  <a:lnTo>
                    <a:pt x="41596" y="16714"/>
                  </a:lnTo>
                  <a:lnTo>
                    <a:pt x="41676" y="16660"/>
                  </a:lnTo>
                  <a:lnTo>
                    <a:pt x="43224" y="15539"/>
                  </a:lnTo>
                  <a:lnTo>
                    <a:pt x="43305" y="15459"/>
                  </a:lnTo>
                  <a:lnTo>
                    <a:pt x="43331" y="15325"/>
                  </a:lnTo>
                  <a:lnTo>
                    <a:pt x="43331" y="15218"/>
                  </a:lnTo>
                  <a:lnTo>
                    <a:pt x="43278" y="15112"/>
                  </a:lnTo>
                  <a:lnTo>
                    <a:pt x="43198" y="15005"/>
                  </a:lnTo>
                  <a:lnTo>
                    <a:pt x="43091" y="14978"/>
                  </a:lnTo>
                  <a:close/>
                  <a:moveTo>
                    <a:pt x="38846" y="17968"/>
                  </a:moveTo>
                  <a:lnTo>
                    <a:pt x="38739" y="18022"/>
                  </a:lnTo>
                  <a:lnTo>
                    <a:pt x="37191" y="19143"/>
                  </a:lnTo>
                  <a:lnTo>
                    <a:pt x="37137" y="19196"/>
                  </a:lnTo>
                  <a:lnTo>
                    <a:pt x="37084" y="19277"/>
                  </a:lnTo>
                  <a:lnTo>
                    <a:pt x="37057" y="19330"/>
                  </a:lnTo>
                  <a:lnTo>
                    <a:pt x="37057" y="19410"/>
                  </a:lnTo>
                  <a:lnTo>
                    <a:pt x="37084" y="19517"/>
                  </a:lnTo>
                  <a:lnTo>
                    <a:pt x="37164" y="19624"/>
                  </a:lnTo>
                  <a:lnTo>
                    <a:pt x="37244" y="19704"/>
                  </a:lnTo>
                  <a:lnTo>
                    <a:pt x="37378" y="19730"/>
                  </a:lnTo>
                  <a:lnTo>
                    <a:pt x="37484" y="19704"/>
                  </a:lnTo>
                  <a:lnTo>
                    <a:pt x="37565" y="19677"/>
                  </a:lnTo>
                  <a:lnTo>
                    <a:pt x="39113" y="18556"/>
                  </a:lnTo>
                  <a:lnTo>
                    <a:pt x="39193" y="18449"/>
                  </a:lnTo>
                  <a:lnTo>
                    <a:pt x="39220" y="18342"/>
                  </a:lnTo>
                  <a:lnTo>
                    <a:pt x="39220" y="18209"/>
                  </a:lnTo>
                  <a:lnTo>
                    <a:pt x="39166" y="18102"/>
                  </a:lnTo>
                  <a:lnTo>
                    <a:pt x="39086" y="17995"/>
                  </a:lnTo>
                  <a:lnTo>
                    <a:pt x="38953" y="17968"/>
                  </a:lnTo>
                  <a:close/>
                  <a:moveTo>
                    <a:pt x="34841" y="20958"/>
                  </a:moveTo>
                  <a:lnTo>
                    <a:pt x="34735" y="20985"/>
                  </a:lnTo>
                  <a:lnTo>
                    <a:pt x="34601" y="21039"/>
                  </a:lnTo>
                  <a:lnTo>
                    <a:pt x="33079" y="22160"/>
                  </a:lnTo>
                  <a:lnTo>
                    <a:pt x="33026" y="22187"/>
                  </a:lnTo>
                  <a:lnTo>
                    <a:pt x="32973" y="22267"/>
                  </a:lnTo>
                  <a:lnTo>
                    <a:pt x="32946" y="22320"/>
                  </a:lnTo>
                  <a:lnTo>
                    <a:pt x="32946" y="22400"/>
                  </a:lnTo>
                  <a:lnTo>
                    <a:pt x="32973" y="22534"/>
                  </a:lnTo>
                  <a:lnTo>
                    <a:pt x="33026" y="22614"/>
                  </a:lnTo>
                  <a:lnTo>
                    <a:pt x="33133" y="22694"/>
                  </a:lnTo>
                  <a:lnTo>
                    <a:pt x="33266" y="22721"/>
                  </a:lnTo>
                  <a:lnTo>
                    <a:pt x="33346" y="22694"/>
                  </a:lnTo>
                  <a:lnTo>
                    <a:pt x="33453" y="22667"/>
                  </a:lnTo>
                  <a:lnTo>
                    <a:pt x="34975" y="21546"/>
                  </a:lnTo>
                  <a:lnTo>
                    <a:pt x="35082" y="21439"/>
                  </a:lnTo>
                  <a:lnTo>
                    <a:pt x="35108" y="21332"/>
                  </a:lnTo>
                  <a:lnTo>
                    <a:pt x="35108" y="21199"/>
                  </a:lnTo>
                  <a:lnTo>
                    <a:pt x="35055" y="21092"/>
                  </a:lnTo>
                  <a:lnTo>
                    <a:pt x="34948" y="21012"/>
                  </a:lnTo>
                  <a:lnTo>
                    <a:pt x="34841" y="20958"/>
                  </a:lnTo>
                  <a:close/>
                  <a:moveTo>
                    <a:pt x="30623" y="23975"/>
                  </a:moveTo>
                  <a:lnTo>
                    <a:pt x="30490" y="24029"/>
                  </a:lnTo>
                  <a:lnTo>
                    <a:pt x="28941" y="25150"/>
                  </a:lnTo>
                  <a:lnTo>
                    <a:pt x="28888" y="25203"/>
                  </a:lnTo>
                  <a:lnTo>
                    <a:pt x="28861" y="25257"/>
                  </a:lnTo>
                  <a:lnTo>
                    <a:pt x="28834" y="25337"/>
                  </a:lnTo>
                  <a:lnTo>
                    <a:pt x="28834" y="25390"/>
                  </a:lnTo>
                  <a:lnTo>
                    <a:pt x="28861" y="25524"/>
                  </a:lnTo>
                  <a:lnTo>
                    <a:pt x="28915" y="25631"/>
                  </a:lnTo>
                  <a:lnTo>
                    <a:pt x="29021" y="25684"/>
                  </a:lnTo>
                  <a:lnTo>
                    <a:pt x="29155" y="25711"/>
                  </a:lnTo>
                  <a:lnTo>
                    <a:pt x="29235" y="25711"/>
                  </a:lnTo>
                  <a:lnTo>
                    <a:pt x="29315" y="25657"/>
                  </a:lnTo>
                  <a:lnTo>
                    <a:pt x="30863" y="24536"/>
                  </a:lnTo>
                  <a:lnTo>
                    <a:pt x="30970" y="24429"/>
                  </a:lnTo>
                  <a:lnTo>
                    <a:pt x="30997" y="24322"/>
                  </a:lnTo>
                  <a:lnTo>
                    <a:pt x="30997" y="24216"/>
                  </a:lnTo>
                  <a:lnTo>
                    <a:pt x="30944" y="24082"/>
                  </a:lnTo>
                  <a:lnTo>
                    <a:pt x="30863" y="24002"/>
                  </a:lnTo>
                  <a:lnTo>
                    <a:pt x="30730" y="23975"/>
                  </a:lnTo>
                  <a:close/>
                  <a:moveTo>
                    <a:pt x="26485" y="26965"/>
                  </a:moveTo>
                  <a:lnTo>
                    <a:pt x="26378" y="27019"/>
                  </a:lnTo>
                  <a:lnTo>
                    <a:pt x="24830" y="28140"/>
                  </a:lnTo>
                  <a:lnTo>
                    <a:pt x="24750" y="28247"/>
                  </a:lnTo>
                  <a:lnTo>
                    <a:pt x="24723" y="28354"/>
                  </a:lnTo>
                  <a:lnTo>
                    <a:pt x="24723" y="28461"/>
                  </a:lnTo>
                  <a:lnTo>
                    <a:pt x="24776" y="28594"/>
                  </a:lnTo>
                  <a:lnTo>
                    <a:pt x="24830" y="28647"/>
                  </a:lnTo>
                  <a:lnTo>
                    <a:pt x="24883" y="28674"/>
                  </a:lnTo>
                  <a:lnTo>
                    <a:pt x="24963" y="28701"/>
                  </a:lnTo>
                  <a:lnTo>
                    <a:pt x="25017" y="28727"/>
                  </a:lnTo>
                  <a:lnTo>
                    <a:pt x="25017" y="28701"/>
                  </a:lnTo>
                  <a:lnTo>
                    <a:pt x="25123" y="28674"/>
                  </a:lnTo>
                  <a:lnTo>
                    <a:pt x="25204" y="28647"/>
                  </a:lnTo>
                  <a:lnTo>
                    <a:pt x="26752" y="27526"/>
                  </a:lnTo>
                  <a:lnTo>
                    <a:pt x="26832" y="27446"/>
                  </a:lnTo>
                  <a:lnTo>
                    <a:pt x="26886" y="27313"/>
                  </a:lnTo>
                  <a:lnTo>
                    <a:pt x="26886" y="27206"/>
                  </a:lnTo>
                  <a:lnTo>
                    <a:pt x="26832" y="27099"/>
                  </a:lnTo>
                  <a:lnTo>
                    <a:pt x="26725" y="26992"/>
                  </a:lnTo>
                  <a:lnTo>
                    <a:pt x="26619" y="26965"/>
                  </a:lnTo>
                  <a:close/>
                  <a:moveTo>
                    <a:pt x="22374" y="29956"/>
                  </a:moveTo>
                  <a:lnTo>
                    <a:pt x="22267" y="30009"/>
                  </a:lnTo>
                  <a:lnTo>
                    <a:pt x="20718" y="31130"/>
                  </a:lnTo>
                  <a:lnTo>
                    <a:pt x="20638" y="31237"/>
                  </a:lnTo>
                  <a:lnTo>
                    <a:pt x="20585" y="31344"/>
                  </a:lnTo>
                  <a:lnTo>
                    <a:pt x="20612" y="31477"/>
                  </a:lnTo>
                  <a:lnTo>
                    <a:pt x="20665" y="31584"/>
                  </a:lnTo>
                  <a:lnTo>
                    <a:pt x="20692" y="31638"/>
                  </a:lnTo>
                  <a:lnTo>
                    <a:pt x="20772" y="31691"/>
                  </a:lnTo>
                  <a:lnTo>
                    <a:pt x="20825" y="31718"/>
                  </a:lnTo>
                  <a:lnTo>
                    <a:pt x="20905" y="31718"/>
                  </a:lnTo>
                  <a:lnTo>
                    <a:pt x="21012" y="31691"/>
                  </a:lnTo>
                  <a:lnTo>
                    <a:pt x="21092" y="31638"/>
                  </a:lnTo>
                  <a:lnTo>
                    <a:pt x="22641" y="30516"/>
                  </a:lnTo>
                  <a:lnTo>
                    <a:pt x="22721" y="30436"/>
                  </a:lnTo>
                  <a:lnTo>
                    <a:pt x="22774" y="30303"/>
                  </a:lnTo>
                  <a:lnTo>
                    <a:pt x="22747" y="30196"/>
                  </a:lnTo>
                  <a:lnTo>
                    <a:pt x="22694" y="30089"/>
                  </a:lnTo>
                  <a:lnTo>
                    <a:pt x="22614" y="30009"/>
                  </a:lnTo>
                  <a:lnTo>
                    <a:pt x="22507" y="29956"/>
                  </a:lnTo>
                  <a:close/>
                  <a:moveTo>
                    <a:pt x="18396" y="32946"/>
                  </a:moveTo>
                  <a:lnTo>
                    <a:pt x="18262" y="32972"/>
                  </a:lnTo>
                  <a:lnTo>
                    <a:pt x="18155" y="32999"/>
                  </a:lnTo>
                  <a:lnTo>
                    <a:pt x="16607" y="34147"/>
                  </a:lnTo>
                  <a:lnTo>
                    <a:pt x="16527" y="34227"/>
                  </a:lnTo>
                  <a:lnTo>
                    <a:pt x="16473" y="34334"/>
                  </a:lnTo>
                  <a:lnTo>
                    <a:pt x="16473" y="34467"/>
                  </a:lnTo>
                  <a:lnTo>
                    <a:pt x="16527" y="34574"/>
                  </a:lnTo>
                  <a:lnTo>
                    <a:pt x="16580" y="34628"/>
                  </a:lnTo>
                  <a:lnTo>
                    <a:pt x="16634" y="34681"/>
                  </a:lnTo>
                  <a:lnTo>
                    <a:pt x="16714" y="34708"/>
                  </a:lnTo>
                  <a:lnTo>
                    <a:pt x="16794" y="34708"/>
                  </a:lnTo>
                  <a:lnTo>
                    <a:pt x="16901" y="34681"/>
                  </a:lnTo>
                  <a:lnTo>
                    <a:pt x="16981" y="34654"/>
                  </a:lnTo>
                  <a:lnTo>
                    <a:pt x="18529" y="33533"/>
                  </a:lnTo>
                  <a:lnTo>
                    <a:pt x="18609" y="33426"/>
                  </a:lnTo>
                  <a:lnTo>
                    <a:pt x="18636" y="33319"/>
                  </a:lnTo>
                  <a:lnTo>
                    <a:pt x="18636" y="33186"/>
                  </a:lnTo>
                  <a:lnTo>
                    <a:pt x="18583" y="33079"/>
                  </a:lnTo>
                  <a:lnTo>
                    <a:pt x="18502" y="32999"/>
                  </a:lnTo>
                  <a:lnTo>
                    <a:pt x="18396" y="32946"/>
                  </a:lnTo>
                  <a:close/>
                  <a:moveTo>
                    <a:pt x="14151" y="35963"/>
                  </a:moveTo>
                  <a:lnTo>
                    <a:pt x="14044" y="36016"/>
                  </a:lnTo>
                  <a:lnTo>
                    <a:pt x="12495" y="37137"/>
                  </a:lnTo>
                  <a:lnTo>
                    <a:pt x="12442" y="37191"/>
                  </a:lnTo>
                  <a:lnTo>
                    <a:pt x="12389" y="37244"/>
                  </a:lnTo>
                  <a:lnTo>
                    <a:pt x="12362" y="37297"/>
                  </a:lnTo>
                  <a:lnTo>
                    <a:pt x="12362" y="37378"/>
                  </a:lnTo>
                  <a:lnTo>
                    <a:pt x="12389" y="37511"/>
                  </a:lnTo>
                  <a:lnTo>
                    <a:pt x="12442" y="37618"/>
                  </a:lnTo>
                  <a:lnTo>
                    <a:pt x="12549" y="37671"/>
                  </a:lnTo>
                  <a:lnTo>
                    <a:pt x="12682" y="37698"/>
                  </a:lnTo>
                  <a:lnTo>
                    <a:pt x="12762" y="37698"/>
                  </a:lnTo>
                  <a:lnTo>
                    <a:pt x="12869" y="37645"/>
                  </a:lnTo>
                  <a:lnTo>
                    <a:pt x="14391" y="36523"/>
                  </a:lnTo>
                  <a:lnTo>
                    <a:pt x="14498" y="36416"/>
                  </a:lnTo>
                  <a:lnTo>
                    <a:pt x="14525" y="36310"/>
                  </a:lnTo>
                  <a:lnTo>
                    <a:pt x="14525" y="36203"/>
                  </a:lnTo>
                  <a:lnTo>
                    <a:pt x="14471" y="36069"/>
                  </a:lnTo>
                  <a:lnTo>
                    <a:pt x="14391" y="35989"/>
                  </a:lnTo>
                  <a:lnTo>
                    <a:pt x="14258" y="35963"/>
                  </a:lnTo>
                  <a:close/>
                  <a:moveTo>
                    <a:pt x="10039" y="38953"/>
                  </a:moveTo>
                  <a:lnTo>
                    <a:pt x="9906" y="39006"/>
                  </a:lnTo>
                  <a:lnTo>
                    <a:pt x="8357" y="40127"/>
                  </a:lnTo>
                  <a:lnTo>
                    <a:pt x="8277" y="40234"/>
                  </a:lnTo>
                  <a:lnTo>
                    <a:pt x="8251" y="40341"/>
                  </a:lnTo>
                  <a:lnTo>
                    <a:pt x="8251" y="40448"/>
                  </a:lnTo>
                  <a:lnTo>
                    <a:pt x="8304" y="40581"/>
                  </a:lnTo>
                  <a:lnTo>
                    <a:pt x="8357" y="40635"/>
                  </a:lnTo>
                  <a:lnTo>
                    <a:pt x="8411" y="40661"/>
                  </a:lnTo>
                  <a:lnTo>
                    <a:pt x="8491" y="40688"/>
                  </a:lnTo>
                  <a:lnTo>
                    <a:pt x="8571" y="40688"/>
                  </a:lnTo>
                  <a:lnTo>
                    <a:pt x="8571" y="40741"/>
                  </a:lnTo>
                  <a:lnTo>
                    <a:pt x="8651" y="40688"/>
                  </a:lnTo>
                  <a:lnTo>
                    <a:pt x="8731" y="40635"/>
                  </a:lnTo>
                  <a:lnTo>
                    <a:pt x="10280" y="39513"/>
                  </a:lnTo>
                  <a:lnTo>
                    <a:pt x="10386" y="39433"/>
                  </a:lnTo>
                  <a:lnTo>
                    <a:pt x="10413" y="39300"/>
                  </a:lnTo>
                  <a:lnTo>
                    <a:pt x="10413" y="39193"/>
                  </a:lnTo>
                  <a:lnTo>
                    <a:pt x="10360" y="39059"/>
                  </a:lnTo>
                  <a:lnTo>
                    <a:pt x="10280" y="38979"/>
                  </a:lnTo>
                  <a:lnTo>
                    <a:pt x="10146" y="38953"/>
                  </a:lnTo>
                  <a:close/>
                  <a:moveTo>
                    <a:pt x="5928" y="41943"/>
                  </a:moveTo>
                  <a:lnTo>
                    <a:pt x="5794" y="41996"/>
                  </a:lnTo>
                  <a:lnTo>
                    <a:pt x="4246" y="43118"/>
                  </a:lnTo>
                  <a:lnTo>
                    <a:pt x="4166" y="43224"/>
                  </a:lnTo>
                  <a:lnTo>
                    <a:pt x="4139" y="43331"/>
                  </a:lnTo>
                  <a:lnTo>
                    <a:pt x="4139" y="43438"/>
                  </a:lnTo>
                  <a:lnTo>
                    <a:pt x="4193" y="43571"/>
                  </a:lnTo>
                  <a:lnTo>
                    <a:pt x="4246" y="43625"/>
                  </a:lnTo>
                  <a:lnTo>
                    <a:pt x="4299" y="43651"/>
                  </a:lnTo>
                  <a:lnTo>
                    <a:pt x="4379" y="43678"/>
                  </a:lnTo>
                  <a:lnTo>
                    <a:pt x="4433" y="43705"/>
                  </a:lnTo>
                  <a:lnTo>
                    <a:pt x="4540" y="43678"/>
                  </a:lnTo>
                  <a:lnTo>
                    <a:pt x="4620" y="43625"/>
                  </a:lnTo>
                  <a:lnTo>
                    <a:pt x="6168" y="42503"/>
                  </a:lnTo>
                  <a:lnTo>
                    <a:pt x="6195" y="42503"/>
                  </a:lnTo>
                  <a:lnTo>
                    <a:pt x="6275" y="42423"/>
                  </a:lnTo>
                  <a:lnTo>
                    <a:pt x="6302" y="42290"/>
                  </a:lnTo>
                  <a:lnTo>
                    <a:pt x="6302" y="42183"/>
                  </a:lnTo>
                  <a:lnTo>
                    <a:pt x="6248" y="42076"/>
                  </a:lnTo>
                  <a:lnTo>
                    <a:pt x="6141" y="41996"/>
                  </a:lnTo>
                  <a:lnTo>
                    <a:pt x="6035" y="41943"/>
                  </a:lnTo>
                  <a:close/>
                  <a:moveTo>
                    <a:pt x="1790" y="44933"/>
                  </a:moveTo>
                  <a:lnTo>
                    <a:pt x="1683" y="44986"/>
                  </a:lnTo>
                  <a:lnTo>
                    <a:pt x="134" y="46108"/>
                  </a:lnTo>
                  <a:lnTo>
                    <a:pt x="54" y="46214"/>
                  </a:lnTo>
                  <a:lnTo>
                    <a:pt x="1" y="46321"/>
                  </a:lnTo>
                  <a:lnTo>
                    <a:pt x="28" y="46455"/>
                  </a:lnTo>
                  <a:lnTo>
                    <a:pt x="81" y="46562"/>
                  </a:lnTo>
                  <a:lnTo>
                    <a:pt x="108" y="46615"/>
                  </a:lnTo>
                  <a:lnTo>
                    <a:pt x="188" y="46668"/>
                  </a:lnTo>
                  <a:lnTo>
                    <a:pt x="241" y="46695"/>
                  </a:lnTo>
                  <a:lnTo>
                    <a:pt x="455" y="46695"/>
                  </a:lnTo>
                  <a:lnTo>
                    <a:pt x="535" y="46642"/>
                  </a:lnTo>
                  <a:lnTo>
                    <a:pt x="2057" y="45520"/>
                  </a:lnTo>
                  <a:lnTo>
                    <a:pt x="2137" y="45414"/>
                  </a:lnTo>
                  <a:lnTo>
                    <a:pt x="2190" y="45307"/>
                  </a:lnTo>
                  <a:lnTo>
                    <a:pt x="2190" y="45173"/>
                  </a:lnTo>
                  <a:lnTo>
                    <a:pt x="2137" y="45066"/>
                  </a:lnTo>
                  <a:lnTo>
                    <a:pt x="2030" y="44986"/>
                  </a:lnTo>
                  <a:lnTo>
                    <a:pt x="1923" y="449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3946610" y="2945439"/>
              <a:ext cx="40263" cy="20366"/>
            </a:xfrm>
            <a:custGeom>
              <a:rect b="b" l="l" r="r" t="t"/>
              <a:pathLst>
                <a:path extrusionOk="0" h="1175" w="2323">
                  <a:moveTo>
                    <a:pt x="1041" y="0"/>
                  </a:moveTo>
                  <a:lnTo>
                    <a:pt x="908" y="54"/>
                  </a:lnTo>
                  <a:lnTo>
                    <a:pt x="134" y="614"/>
                  </a:lnTo>
                  <a:lnTo>
                    <a:pt x="54" y="694"/>
                  </a:lnTo>
                  <a:lnTo>
                    <a:pt x="0" y="801"/>
                  </a:lnTo>
                  <a:lnTo>
                    <a:pt x="27" y="935"/>
                  </a:lnTo>
                  <a:lnTo>
                    <a:pt x="80" y="1042"/>
                  </a:lnTo>
                  <a:lnTo>
                    <a:pt x="107" y="1095"/>
                  </a:lnTo>
                  <a:lnTo>
                    <a:pt x="187" y="1148"/>
                  </a:lnTo>
                  <a:lnTo>
                    <a:pt x="240" y="1175"/>
                  </a:lnTo>
                  <a:lnTo>
                    <a:pt x="427" y="1175"/>
                  </a:lnTo>
                  <a:lnTo>
                    <a:pt x="534" y="1148"/>
                  </a:lnTo>
                  <a:lnTo>
                    <a:pt x="1148" y="668"/>
                  </a:lnTo>
                  <a:lnTo>
                    <a:pt x="1922" y="855"/>
                  </a:lnTo>
                  <a:lnTo>
                    <a:pt x="2056" y="881"/>
                  </a:lnTo>
                  <a:lnTo>
                    <a:pt x="2189" y="828"/>
                  </a:lnTo>
                  <a:lnTo>
                    <a:pt x="2269" y="748"/>
                  </a:lnTo>
                  <a:lnTo>
                    <a:pt x="2323" y="614"/>
                  </a:lnTo>
                  <a:lnTo>
                    <a:pt x="2323" y="508"/>
                  </a:lnTo>
                  <a:lnTo>
                    <a:pt x="2296" y="374"/>
                  </a:lnTo>
                  <a:lnTo>
                    <a:pt x="2216" y="294"/>
                  </a:lnTo>
                  <a:lnTo>
                    <a:pt x="2083" y="24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4029425" y="2598841"/>
              <a:ext cx="2306765" cy="670057"/>
            </a:xfrm>
            <a:custGeom>
              <a:rect b="b" l="l" r="r" t="t"/>
              <a:pathLst>
                <a:path extrusionOk="0" h="38659" w="133089">
                  <a:moveTo>
                    <a:pt x="132742" y="1"/>
                  </a:moveTo>
                  <a:lnTo>
                    <a:pt x="132635" y="54"/>
                  </a:lnTo>
                  <a:lnTo>
                    <a:pt x="130980" y="989"/>
                  </a:lnTo>
                  <a:lnTo>
                    <a:pt x="130873" y="1069"/>
                  </a:lnTo>
                  <a:lnTo>
                    <a:pt x="130820" y="1175"/>
                  </a:lnTo>
                  <a:lnTo>
                    <a:pt x="130820" y="1309"/>
                  </a:lnTo>
                  <a:lnTo>
                    <a:pt x="130846" y="1416"/>
                  </a:lnTo>
                  <a:lnTo>
                    <a:pt x="130900" y="1496"/>
                  </a:lnTo>
                  <a:lnTo>
                    <a:pt x="130953" y="1549"/>
                  </a:lnTo>
                  <a:lnTo>
                    <a:pt x="131033" y="1576"/>
                  </a:lnTo>
                  <a:lnTo>
                    <a:pt x="131140" y="1576"/>
                  </a:lnTo>
                  <a:lnTo>
                    <a:pt x="131273" y="1549"/>
                  </a:lnTo>
                  <a:lnTo>
                    <a:pt x="132929" y="588"/>
                  </a:lnTo>
                  <a:lnTo>
                    <a:pt x="132955" y="588"/>
                  </a:lnTo>
                  <a:lnTo>
                    <a:pt x="133035" y="508"/>
                  </a:lnTo>
                  <a:lnTo>
                    <a:pt x="133089" y="401"/>
                  </a:lnTo>
                  <a:lnTo>
                    <a:pt x="133089" y="268"/>
                  </a:lnTo>
                  <a:lnTo>
                    <a:pt x="133062" y="161"/>
                  </a:lnTo>
                  <a:lnTo>
                    <a:pt x="133035" y="161"/>
                  </a:lnTo>
                  <a:lnTo>
                    <a:pt x="132955" y="54"/>
                  </a:lnTo>
                  <a:lnTo>
                    <a:pt x="132849" y="1"/>
                  </a:lnTo>
                  <a:close/>
                  <a:moveTo>
                    <a:pt x="128310" y="2537"/>
                  </a:moveTo>
                  <a:lnTo>
                    <a:pt x="128176" y="2590"/>
                  </a:lnTo>
                  <a:lnTo>
                    <a:pt x="126521" y="3525"/>
                  </a:lnTo>
                  <a:lnTo>
                    <a:pt x="126441" y="3605"/>
                  </a:lnTo>
                  <a:lnTo>
                    <a:pt x="126388" y="3712"/>
                  </a:lnTo>
                  <a:lnTo>
                    <a:pt x="126361" y="3845"/>
                  </a:lnTo>
                  <a:lnTo>
                    <a:pt x="126414" y="3952"/>
                  </a:lnTo>
                  <a:lnTo>
                    <a:pt x="126468" y="4032"/>
                  </a:lnTo>
                  <a:lnTo>
                    <a:pt x="126521" y="4085"/>
                  </a:lnTo>
                  <a:lnTo>
                    <a:pt x="126601" y="4112"/>
                  </a:lnTo>
                  <a:lnTo>
                    <a:pt x="126708" y="4112"/>
                  </a:lnTo>
                  <a:lnTo>
                    <a:pt x="126842" y="4085"/>
                  </a:lnTo>
                  <a:lnTo>
                    <a:pt x="128497" y="3124"/>
                  </a:lnTo>
                  <a:lnTo>
                    <a:pt x="128577" y="3044"/>
                  </a:lnTo>
                  <a:lnTo>
                    <a:pt x="128630" y="2937"/>
                  </a:lnTo>
                  <a:lnTo>
                    <a:pt x="128657" y="2831"/>
                  </a:lnTo>
                  <a:lnTo>
                    <a:pt x="128604" y="2697"/>
                  </a:lnTo>
                  <a:lnTo>
                    <a:pt x="128524" y="2590"/>
                  </a:lnTo>
                  <a:lnTo>
                    <a:pt x="128417" y="2537"/>
                  </a:lnTo>
                  <a:close/>
                  <a:moveTo>
                    <a:pt x="123878" y="5073"/>
                  </a:moveTo>
                  <a:lnTo>
                    <a:pt x="123745" y="5100"/>
                  </a:lnTo>
                  <a:lnTo>
                    <a:pt x="122089" y="6061"/>
                  </a:lnTo>
                  <a:lnTo>
                    <a:pt x="121983" y="6141"/>
                  </a:lnTo>
                  <a:lnTo>
                    <a:pt x="121929" y="6248"/>
                  </a:lnTo>
                  <a:lnTo>
                    <a:pt x="121929" y="6381"/>
                  </a:lnTo>
                  <a:lnTo>
                    <a:pt x="121956" y="6488"/>
                  </a:lnTo>
                  <a:lnTo>
                    <a:pt x="122009" y="6568"/>
                  </a:lnTo>
                  <a:lnTo>
                    <a:pt x="122089" y="6622"/>
                  </a:lnTo>
                  <a:lnTo>
                    <a:pt x="122170" y="6648"/>
                  </a:lnTo>
                  <a:lnTo>
                    <a:pt x="122276" y="6648"/>
                  </a:lnTo>
                  <a:lnTo>
                    <a:pt x="122410" y="6622"/>
                  </a:lnTo>
                  <a:lnTo>
                    <a:pt x="124065" y="5661"/>
                  </a:lnTo>
                  <a:lnTo>
                    <a:pt x="124145" y="5581"/>
                  </a:lnTo>
                  <a:lnTo>
                    <a:pt x="124199" y="5474"/>
                  </a:lnTo>
                  <a:lnTo>
                    <a:pt x="124225" y="5340"/>
                  </a:lnTo>
                  <a:lnTo>
                    <a:pt x="124172" y="5233"/>
                  </a:lnTo>
                  <a:lnTo>
                    <a:pt x="124092" y="5127"/>
                  </a:lnTo>
                  <a:lnTo>
                    <a:pt x="123985" y="5073"/>
                  </a:lnTo>
                  <a:close/>
                  <a:moveTo>
                    <a:pt x="119420" y="7610"/>
                  </a:moveTo>
                  <a:lnTo>
                    <a:pt x="119313" y="7636"/>
                  </a:lnTo>
                  <a:lnTo>
                    <a:pt x="117658" y="8597"/>
                  </a:lnTo>
                  <a:lnTo>
                    <a:pt x="117551" y="8677"/>
                  </a:lnTo>
                  <a:lnTo>
                    <a:pt x="117497" y="8784"/>
                  </a:lnTo>
                  <a:lnTo>
                    <a:pt x="117497" y="8918"/>
                  </a:lnTo>
                  <a:lnTo>
                    <a:pt x="117551" y="9025"/>
                  </a:lnTo>
                  <a:lnTo>
                    <a:pt x="117578" y="9105"/>
                  </a:lnTo>
                  <a:lnTo>
                    <a:pt x="117658" y="9158"/>
                  </a:lnTo>
                  <a:lnTo>
                    <a:pt x="117738" y="9185"/>
                  </a:lnTo>
                  <a:lnTo>
                    <a:pt x="117871" y="9185"/>
                  </a:lnTo>
                  <a:lnTo>
                    <a:pt x="117978" y="9158"/>
                  </a:lnTo>
                  <a:lnTo>
                    <a:pt x="119633" y="8197"/>
                  </a:lnTo>
                  <a:lnTo>
                    <a:pt x="119660" y="8170"/>
                  </a:lnTo>
                  <a:lnTo>
                    <a:pt x="119740" y="8090"/>
                  </a:lnTo>
                  <a:lnTo>
                    <a:pt x="119793" y="7983"/>
                  </a:lnTo>
                  <a:lnTo>
                    <a:pt x="119793" y="7850"/>
                  </a:lnTo>
                  <a:lnTo>
                    <a:pt x="119740" y="7743"/>
                  </a:lnTo>
                  <a:lnTo>
                    <a:pt x="119660" y="7663"/>
                  </a:lnTo>
                  <a:lnTo>
                    <a:pt x="119553" y="7610"/>
                  </a:lnTo>
                  <a:close/>
                  <a:moveTo>
                    <a:pt x="114988" y="10146"/>
                  </a:moveTo>
                  <a:lnTo>
                    <a:pt x="114881" y="10173"/>
                  </a:lnTo>
                  <a:lnTo>
                    <a:pt x="113226" y="11134"/>
                  </a:lnTo>
                  <a:lnTo>
                    <a:pt x="113199" y="11134"/>
                  </a:lnTo>
                  <a:lnTo>
                    <a:pt x="113119" y="11214"/>
                  </a:lnTo>
                  <a:lnTo>
                    <a:pt x="113066" y="11321"/>
                  </a:lnTo>
                  <a:lnTo>
                    <a:pt x="113066" y="11454"/>
                  </a:lnTo>
                  <a:lnTo>
                    <a:pt x="113092" y="11561"/>
                  </a:lnTo>
                  <a:lnTo>
                    <a:pt x="113146" y="11641"/>
                  </a:lnTo>
                  <a:lnTo>
                    <a:pt x="113226" y="11694"/>
                  </a:lnTo>
                  <a:lnTo>
                    <a:pt x="113279" y="11721"/>
                  </a:lnTo>
                  <a:lnTo>
                    <a:pt x="113439" y="11721"/>
                  </a:lnTo>
                  <a:lnTo>
                    <a:pt x="113546" y="11694"/>
                  </a:lnTo>
                  <a:lnTo>
                    <a:pt x="115201" y="10733"/>
                  </a:lnTo>
                  <a:lnTo>
                    <a:pt x="115282" y="10653"/>
                  </a:lnTo>
                  <a:lnTo>
                    <a:pt x="115335" y="10546"/>
                  </a:lnTo>
                  <a:lnTo>
                    <a:pt x="115362" y="10413"/>
                  </a:lnTo>
                  <a:lnTo>
                    <a:pt x="115308" y="10306"/>
                  </a:lnTo>
                  <a:lnTo>
                    <a:pt x="115228" y="10199"/>
                  </a:lnTo>
                  <a:lnTo>
                    <a:pt x="115121" y="10146"/>
                  </a:lnTo>
                  <a:close/>
                  <a:moveTo>
                    <a:pt x="110556" y="12682"/>
                  </a:moveTo>
                  <a:lnTo>
                    <a:pt x="110449" y="12709"/>
                  </a:lnTo>
                  <a:lnTo>
                    <a:pt x="108794" y="13670"/>
                  </a:lnTo>
                  <a:lnTo>
                    <a:pt x="108767" y="13670"/>
                  </a:lnTo>
                  <a:lnTo>
                    <a:pt x="108687" y="13750"/>
                  </a:lnTo>
                  <a:lnTo>
                    <a:pt x="108634" y="13857"/>
                  </a:lnTo>
                  <a:lnTo>
                    <a:pt x="108634" y="13990"/>
                  </a:lnTo>
                  <a:lnTo>
                    <a:pt x="108660" y="14097"/>
                  </a:lnTo>
                  <a:lnTo>
                    <a:pt x="108714" y="14177"/>
                  </a:lnTo>
                  <a:lnTo>
                    <a:pt x="108767" y="14231"/>
                  </a:lnTo>
                  <a:lnTo>
                    <a:pt x="108847" y="14257"/>
                  </a:lnTo>
                  <a:lnTo>
                    <a:pt x="109008" y="14257"/>
                  </a:lnTo>
                  <a:lnTo>
                    <a:pt x="109088" y="14231"/>
                  </a:lnTo>
                  <a:lnTo>
                    <a:pt x="110770" y="13269"/>
                  </a:lnTo>
                  <a:lnTo>
                    <a:pt x="110850" y="13189"/>
                  </a:lnTo>
                  <a:lnTo>
                    <a:pt x="110903" y="13083"/>
                  </a:lnTo>
                  <a:lnTo>
                    <a:pt x="110903" y="12949"/>
                  </a:lnTo>
                  <a:lnTo>
                    <a:pt x="110876" y="12842"/>
                  </a:lnTo>
                  <a:lnTo>
                    <a:pt x="110876" y="12816"/>
                  </a:lnTo>
                  <a:lnTo>
                    <a:pt x="110796" y="12736"/>
                  </a:lnTo>
                  <a:lnTo>
                    <a:pt x="110690" y="12682"/>
                  </a:lnTo>
                  <a:close/>
                  <a:moveTo>
                    <a:pt x="106124" y="15218"/>
                  </a:moveTo>
                  <a:lnTo>
                    <a:pt x="106017" y="15245"/>
                  </a:lnTo>
                  <a:lnTo>
                    <a:pt x="104335" y="16206"/>
                  </a:lnTo>
                  <a:lnTo>
                    <a:pt x="104255" y="16286"/>
                  </a:lnTo>
                  <a:lnTo>
                    <a:pt x="104202" y="16393"/>
                  </a:lnTo>
                  <a:lnTo>
                    <a:pt x="104202" y="16527"/>
                  </a:lnTo>
                  <a:lnTo>
                    <a:pt x="104229" y="16633"/>
                  </a:lnTo>
                  <a:lnTo>
                    <a:pt x="104282" y="16713"/>
                  </a:lnTo>
                  <a:lnTo>
                    <a:pt x="104335" y="16767"/>
                  </a:lnTo>
                  <a:lnTo>
                    <a:pt x="104416" y="16794"/>
                  </a:lnTo>
                  <a:lnTo>
                    <a:pt x="104576" y="16794"/>
                  </a:lnTo>
                  <a:lnTo>
                    <a:pt x="104656" y="16767"/>
                  </a:lnTo>
                  <a:lnTo>
                    <a:pt x="106311" y="15806"/>
                  </a:lnTo>
                  <a:lnTo>
                    <a:pt x="106338" y="15806"/>
                  </a:lnTo>
                  <a:lnTo>
                    <a:pt x="106418" y="15726"/>
                  </a:lnTo>
                  <a:lnTo>
                    <a:pt x="106471" y="15619"/>
                  </a:lnTo>
                  <a:lnTo>
                    <a:pt x="106471" y="15485"/>
                  </a:lnTo>
                  <a:lnTo>
                    <a:pt x="106445" y="15379"/>
                  </a:lnTo>
                  <a:lnTo>
                    <a:pt x="106418" y="15352"/>
                  </a:lnTo>
                  <a:lnTo>
                    <a:pt x="106338" y="15272"/>
                  </a:lnTo>
                  <a:lnTo>
                    <a:pt x="106231" y="15218"/>
                  </a:lnTo>
                  <a:close/>
                  <a:moveTo>
                    <a:pt x="101692" y="17755"/>
                  </a:moveTo>
                  <a:lnTo>
                    <a:pt x="101559" y="17781"/>
                  </a:lnTo>
                  <a:lnTo>
                    <a:pt x="99904" y="18743"/>
                  </a:lnTo>
                  <a:lnTo>
                    <a:pt x="99824" y="18823"/>
                  </a:lnTo>
                  <a:lnTo>
                    <a:pt x="99770" y="18929"/>
                  </a:lnTo>
                  <a:lnTo>
                    <a:pt x="99743" y="19063"/>
                  </a:lnTo>
                  <a:lnTo>
                    <a:pt x="99797" y="19170"/>
                  </a:lnTo>
                  <a:lnTo>
                    <a:pt x="99850" y="19250"/>
                  </a:lnTo>
                  <a:lnTo>
                    <a:pt x="99904" y="19303"/>
                  </a:lnTo>
                  <a:lnTo>
                    <a:pt x="99984" y="19330"/>
                  </a:lnTo>
                  <a:lnTo>
                    <a:pt x="100064" y="19330"/>
                  </a:lnTo>
                  <a:lnTo>
                    <a:pt x="100144" y="19303"/>
                  </a:lnTo>
                  <a:lnTo>
                    <a:pt x="100224" y="19276"/>
                  </a:lnTo>
                  <a:lnTo>
                    <a:pt x="101879" y="18342"/>
                  </a:lnTo>
                  <a:lnTo>
                    <a:pt x="101986" y="18262"/>
                  </a:lnTo>
                  <a:lnTo>
                    <a:pt x="102039" y="18155"/>
                  </a:lnTo>
                  <a:lnTo>
                    <a:pt x="102039" y="18022"/>
                  </a:lnTo>
                  <a:lnTo>
                    <a:pt x="101986" y="17915"/>
                  </a:lnTo>
                  <a:lnTo>
                    <a:pt x="101906" y="17808"/>
                  </a:lnTo>
                  <a:lnTo>
                    <a:pt x="101799" y="17755"/>
                  </a:lnTo>
                  <a:close/>
                  <a:moveTo>
                    <a:pt x="97261" y="20291"/>
                  </a:moveTo>
                  <a:lnTo>
                    <a:pt x="97127" y="20318"/>
                  </a:lnTo>
                  <a:lnTo>
                    <a:pt x="95472" y="21279"/>
                  </a:lnTo>
                  <a:lnTo>
                    <a:pt x="95392" y="21359"/>
                  </a:lnTo>
                  <a:lnTo>
                    <a:pt x="95338" y="21466"/>
                  </a:lnTo>
                  <a:lnTo>
                    <a:pt x="95312" y="21572"/>
                  </a:lnTo>
                  <a:lnTo>
                    <a:pt x="95338" y="21706"/>
                  </a:lnTo>
                  <a:lnTo>
                    <a:pt x="95392" y="21786"/>
                  </a:lnTo>
                  <a:lnTo>
                    <a:pt x="95472" y="21813"/>
                  </a:lnTo>
                  <a:lnTo>
                    <a:pt x="95552" y="21866"/>
                  </a:lnTo>
                  <a:lnTo>
                    <a:pt x="95632" y="21866"/>
                  </a:lnTo>
                  <a:lnTo>
                    <a:pt x="95712" y="21839"/>
                  </a:lnTo>
                  <a:lnTo>
                    <a:pt x="95792" y="21813"/>
                  </a:lnTo>
                  <a:lnTo>
                    <a:pt x="97447" y="20878"/>
                  </a:lnTo>
                  <a:lnTo>
                    <a:pt x="97528" y="20798"/>
                  </a:lnTo>
                  <a:lnTo>
                    <a:pt x="97581" y="20691"/>
                  </a:lnTo>
                  <a:lnTo>
                    <a:pt x="97608" y="20558"/>
                  </a:lnTo>
                  <a:lnTo>
                    <a:pt x="97554" y="20451"/>
                  </a:lnTo>
                  <a:lnTo>
                    <a:pt x="97554" y="20424"/>
                  </a:lnTo>
                  <a:lnTo>
                    <a:pt x="97474" y="20344"/>
                  </a:lnTo>
                  <a:lnTo>
                    <a:pt x="97367" y="20291"/>
                  </a:lnTo>
                  <a:close/>
                  <a:moveTo>
                    <a:pt x="268" y="21039"/>
                  </a:moveTo>
                  <a:lnTo>
                    <a:pt x="161" y="21065"/>
                  </a:lnTo>
                  <a:lnTo>
                    <a:pt x="54" y="21145"/>
                  </a:lnTo>
                  <a:lnTo>
                    <a:pt x="1" y="21279"/>
                  </a:lnTo>
                  <a:lnTo>
                    <a:pt x="1" y="21412"/>
                  </a:lnTo>
                  <a:lnTo>
                    <a:pt x="28" y="21519"/>
                  </a:lnTo>
                  <a:lnTo>
                    <a:pt x="134" y="21599"/>
                  </a:lnTo>
                  <a:lnTo>
                    <a:pt x="241" y="21679"/>
                  </a:lnTo>
                  <a:lnTo>
                    <a:pt x="2083" y="22133"/>
                  </a:lnTo>
                  <a:lnTo>
                    <a:pt x="2297" y="22133"/>
                  </a:lnTo>
                  <a:lnTo>
                    <a:pt x="2404" y="22080"/>
                  </a:lnTo>
                  <a:lnTo>
                    <a:pt x="2484" y="21973"/>
                  </a:lnTo>
                  <a:lnTo>
                    <a:pt x="2537" y="21866"/>
                  </a:lnTo>
                  <a:lnTo>
                    <a:pt x="2511" y="21733"/>
                  </a:lnTo>
                  <a:lnTo>
                    <a:pt x="2457" y="21626"/>
                  </a:lnTo>
                  <a:lnTo>
                    <a:pt x="2377" y="21546"/>
                  </a:lnTo>
                  <a:lnTo>
                    <a:pt x="2244" y="21519"/>
                  </a:lnTo>
                  <a:lnTo>
                    <a:pt x="401" y="21039"/>
                  </a:lnTo>
                  <a:close/>
                  <a:moveTo>
                    <a:pt x="5207" y="22293"/>
                  </a:moveTo>
                  <a:lnTo>
                    <a:pt x="5100" y="22347"/>
                  </a:lnTo>
                  <a:lnTo>
                    <a:pt x="4993" y="22427"/>
                  </a:lnTo>
                  <a:lnTo>
                    <a:pt x="4940" y="22534"/>
                  </a:lnTo>
                  <a:lnTo>
                    <a:pt x="4940" y="22667"/>
                  </a:lnTo>
                  <a:lnTo>
                    <a:pt x="4967" y="22774"/>
                  </a:lnTo>
                  <a:lnTo>
                    <a:pt x="5047" y="22881"/>
                  </a:lnTo>
                  <a:lnTo>
                    <a:pt x="5180" y="22934"/>
                  </a:lnTo>
                  <a:lnTo>
                    <a:pt x="7022" y="23415"/>
                  </a:lnTo>
                  <a:lnTo>
                    <a:pt x="7103" y="23415"/>
                  </a:lnTo>
                  <a:lnTo>
                    <a:pt x="7236" y="23388"/>
                  </a:lnTo>
                  <a:lnTo>
                    <a:pt x="7343" y="23335"/>
                  </a:lnTo>
                  <a:lnTo>
                    <a:pt x="7423" y="23254"/>
                  </a:lnTo>
                  <a:lnTo>
                    <a:pt x="7450" y="23121"/>
                  </a:lnTo>
                  <a:lnTo>
                    <a:pt x="7450" y="23014"/>
                  </a:lnTo>
                  <a:lnTo>
                    <a:pt x="7396" y="22907"/>
                  </a:lnTo>
                  <a:lnTo>
                    <a:pt x="7316" y="22827"/>
                  </a:lnTo>
                  <a:lnTo>
                    <a:pt x="7183" y="22774"/>
                  </a:lnTo>
                  <a:lnTo>
                    <a:pt x="5341" y="22293"/>
                  </a:lnTo>
                  <a:close/>
                  <a:moveTo>
                    <a:pt x="92829" y="22801"/>
                  </a:moveTo>
                  <a:lnTo>
                    <a:pt x="92722" y="22854"/>
                  </a:lnTo>
                  <a:lnTo>
                    <a:pt x="91040" y="23815"/>
                  </a:lnTo>
                  <a:lnTo>
                    <a:pt x="90960" y="23895"/>
                  </a:lnTo>
                  <a:lnTo>
                    <a:pt x="90907" y="24002"/>
                  </a:lnTo>
                  <a:lnTo>
                    <a:pt x="90880" y="24109"/>
                  </a:lnTo>
                  <a:lnTo>
                    <a:pt x="90933" y="24242"/>
                  </a:lnTo>
                  <a:lnTo>
                    <a:pt x="90987" y="24296"/>
                  </a:lnTo>
                  <a:lnTo>
                    <a:pt x="91040" y="24349"/>
                  </a:lnTo>
                  <a:lnTo>
                    <a:pt x="91120" y="24376"/>
                  </a:lnTo>
                  <a:lnTo>
                    <a:pt x="91200" y="24402"/>
                  </a:lnTo>
                  <a:lnTo>
                    <a:pt x="91280" y="24376"/>
                  </a:lnTo>
                  <a:lnTo>
                    <a:pt x="91360" y="24349"/>
                  </a:lnTo>
                  <a:lnTo>
                    <a:pt x="93016" y="23415"/>
                  </a:lnTo>
                  <a:lnTo>
                    <a:pt x="93042" y="23388"/>
                  </a:lnTo>
                  <a:lnTo>
                    <a:pt x="93149" y="23308"/>
                  </a:lnTo>
                  <a:lnTo>
                    <a:pt x="93176" y="23174"/>
                  </a:lnTo>
                  <a:lnTo>
                    <a:pt x="93203" y="23068"/>
                  </a:lnTo>
                  <a:lnTo>
                    <a:pt x="93149" y="22961"/>
                  </a:lnTo>
                  <a:lnTo>
                    <a:pt x="93069" y="22854"/>
                  </a:lnTo>
                  <a:lnTo>
                    <a:pt x="92936" y="22801"/>
                  </a:lnTo>
                  <a:close/>
                  <a:moveTo>
                    <a:pt x="10146" y="23575"/>
                  </a:moveTo>
                  <a:lnTo>
                    <a:pt x="10013" y="23601"/>
                  </a:lnTo>
                  <a:lnTo>
                    <a:pt x="9933" y="23682"/>
                  </a:lnTo>
                  <a:lnTo>
                    <a:pt x="9879" y="23815"/>
                  </a:lnTo>
                  <a:lnTo>
                    <a:pt x="9879" y="23949"/>
                  </a:lnTo>
                  <a:lnTo>
                    <a:pt x="9906" y="24055"/>
                  </a:lnTo>
                  <a:lnTo>
                    <a:pt x="9986" y="24162"/>
                  </a:lnTo>
                  <a:lnTo>
                    <a:pt x="10119" y="24216"/>
                  </a:lnTo>
                  <a:lnTo>
                    <a:pt x="11962" y="24669"/>
                  </a:lnTo>
                  <a:lnTo>
                    <a:pt x="12175" y="24669"/>
                  </a:lnTo>
                  <a:lnTo>
                    <a:pt x="12282" y="24616"/>
                  </a:lnTo>
                  <a:lnTo>
                    <a:pt x="12362" y="24536"/>
                  </a:lnTo>
                  <a:lnTo>
                    <a:pt x="12389" y="24402"/>
                  </a:lnTo>
                  <a:lnTo>
                    <a:pt x="12389" y="24269"/>
                  </a:lnTo>
                  <a:lnTo>
                    <a:pt x="12335" y="24162"/>
                  </a:lnTo>
                  <a:lnTo>
                    <a:pt x="12255" y="24082"/>
                  </a:lnTo>
                  <a:lnTo>
                    <a:pt x="12122" y="24055"/>
                  </a:lnTo>
                  <a:lnTo>
                    <a:pt x="10280" y="23575"/>
                  </a:lnTo>
                  <a:close/>
                  <a:moveTo>
                    <a:pt x="15085" y="24856"/>
                  </a:moveTo>
                  <a:lnTo>
                    <a:pt x="14952" y="24883"/>
                  </a:lnTo>
                  <a:lnTo>
                    <a:pt x="14872" y="24990"/>
                  </a:lnTo>
                  <a:lnTo>
                    <a:pt x="14818" y="25097"/>
                  </a:lnTo>
                  <a:lnTo>
                    <a:pt x="14818" y="25203"/>
                  </a:lnTo>
                  <a:lnTo>
                    <a:pt x="14845" y="25337"/>
                  </a:lnTo>
                  <a:lnTo>
                    <a:pt x="14925" y="25417"/>
                  </a:lnTo>
                  <a:lnTo>
                    <a:pt x="15032" y="25470"/>
                  </a:lnTo>
                  <a:lnTo>
                    <a:pt x="16901" y="25951"/>
                  </a:lnTo>
                  <a:lnTo>
                    <a:pt x="16981" y="25951"/>
                  </a:lnTo>
                  <a:lnTo>
                    <a:pt x="16981" y="25978"/>
                  </a:lnTo>
                  <a:lnTo>
                    <a:pt x="17114" y="25951"/>
                  </a:lnTo>
                  <a:lnTo>
                    <a:pt x="17221" y="25897"/>
                  </a:lnTo>
                  <a:lnTo>
                    <a:pt x="17301" y="25817"/>
                  </a:lnTo>
                  <a:lnTo>
                    <a:pt x="17328" y="25684"/>
                  </a:lnTo>
                  <a:lnTo>
                    <a:pt x="17328" y="25577"/>
                  </a:lnTo>
                  <a:lnTo>
                    <a:pt x="17274" y="25470"/>
                  </a:lnTo>
                  <a:lnTo>
                    <a:pt x="17168" y="25364"/>
                  </a:lnTo>
                  <a:lnTo>
                    <a:pt x="17061" y="25337"/>
                  </a:lnTo>
                  <a:lnTo>
                    <a:pt x="15192" y="24856"/>
                  </a:lnTo>
                  <a:close/>
                  <a:moveTo>
                    <a:pt x="88424" y="25337"/>
                  </a:moveTo>
                  <a:lnTo>
                    <a:pt x="88290" y="25390"/>
                  </a:lnTo>
                  <a:lnTo>
                    <a:pt x="86635" y="26325"/>
                  </a:lnTo>
                  <a:lnTo>
                    <a:pt x="86635" y="26351"/>
                  </a:lnTo>
                  <a:lnTo>
                    <a:pt x="86528" y="26431"/>
                  </a:lnTo>
                  <a:lnTo>
                    <a:pt x="86501" y="26538"/>
                  </a:lnTo>
                  <a:lnTo>
                    <a:pt x="86475" y="26645"/>
                  </a:lnTo>
                  <a:lnTo>
                    <a:pt x="86528" y="26779"/>
                  </a:lnTo>
                  <a:lnTo>
                    <a:pt x="86582" y="26832"/>
                  </a:lnTo>
                  <a:lnTo>
                    <a:pt x="86635" y="26885"/>
                  </a:lnTo>
                  <a:lnTo>
                    <a:pt x="86715" y="26912"/>
                  </a:lnTo>
                  <a:lnTo>
                    <a:pt x="86795" y="26939"/>
                  </a:lnTo>
                  <a:lnTo>
                    <a:pt x="86875" y="26912"/>
                  </a:lnTo>
                  <a:lnTo>
                    <a:pt x="86955" y="26885"/>
                  </a:lnTo>
                  <a:lnTo>
                    <a:pt x="88611" y="25924"/>
                  </a:lnTo>
                  <a:lnTo>
                    <a:pt x="88717" y="25844"/>
                  </a:lnTo>
                  <a:lnTo>
                    <a:pt x="88771" y="25737"/>
                  </a:lnTo>
                  <a:lnTo>
                    <a:pt x="88771" y="25631"/>
                  </a:lnTo>
                  <a:lnTo>
                    <a:pt x="88717" y="25497"/>
                  </a:lnTo>
                  <a:lnTo>
                    <a:pt x="88637" y="25417"/>
                  </a:lnTo>
                  <a:lnTo>
                    <a:pt x="88530" y="25364"/>
                  </a:lnTo>
                  <a:lnTo>
                    <a:pt x="88424" y="25337"/>
                  </a:lnTo>
                  <a:close/>
                  <a:moveTo>
                    <a:pt x="20024" y="26138"/>
                  </a:moveTo>
                  <a:lnTo>
                    <a:pt x="19917" y="26164"/>
                  </a:lnTo>
                  <a:lnTo>
                    <a:pt x="19811" y="26245"/>
                  </a:lnTo>
                  <a:lnTo>
                    <a:pt x="19757" y="26378"/>
                  </a:lnTo>
                  <a:lnTo>
                    <a:pt x="19757" y="26485"/>
                  </a:lnTo>
                  <a:lnTo>
                    <a:pt x="19811" y="26618"/>
                  </a:lnTo>
                  <a:lnTo>
                    <a:pt x="19891" y="26698"/>
                  </a:lnTo>
                  <a:lnTo>
                    <a:pt x="19998" y="26752"/>
                  </a:lnTo>
                  <a:lnTo>
                    <a:pt x="21840" y="27232"/>
                  </a:lnTo>
                  <a:lnTo>
                    <a:pt x="21920" y="27232"/>
                  </a:lnTo>
                  <a:lnTo>
                    <a:pt x="21920" y="27259"/>
                  </a:lnTo>
                  <a:lnTo>
                    <a:pt x="22053" y="27232"/>
                  </a:lnTo>
                  <a:lnTo>
                    <a:pt x="22160" y="27179"/>
                  </a:lnTo>
                  <a:lnTo>
                    <a:pt x="22240" y="27099"/>
                  </a:lnTo>
                  <a:lnTo>
                    <a:pt x="22294" y="26965"/>
                  </a:lnTo>
                  <a:lnTo>
                    <a:pt x="22267" y="26832"/>
                  </a:lnTo>
                  <a:lnTo>
                    <a:pt x="22213" y="26725"/>
                  </a:lnTo>
                  <a:lnTo>
                    <a:pt x="22133" y="26645"/>
                  </a:lnTo>
                  <a:lnTo>
                    <a:pt x="22000" y="26618"/>
                  </a:lnTo>
                  <a:lnTo>
                    <a:pt x="20158" y="26138"/>
                  </a:lnTo>
                  <a:close/>
                  <a:moveTo>
                    <a:pt x="24963" y="27393"/>
                  </a:moveTo>
                  <a:lnTo>
                    <a:pt x="24830" y="27419"/>
                  </a:lnTo>
                  <a:lnTo>
                    <a:pt x="24750" y="27499"/>
                  </a:lnTo>
                  <a:lnTo>
                    <a:pt x="24696" y="27633"/>
                  </a:lnTo>
                  <a:lnTo>
                    <a:pt x="24696" y="27766"/>
                  </a:lnTo>
                  <a:lnTo>
                    <a:pt x="24723" y="27873"/>
                  </a:lnTo>
                  <a:lnTo>
                    <a:pt x="24803" y="27980"/>
                  </a:lnTo>
                  <a:lnTo>
                    <a:pt x="24937" y="28033"/>
                  </a:lnTo>
                  <a:lnTo>
                    <a:pt x="26779" y="28487"/>
                  </a:lnTo>
                  <a:lnTo>
                    <a:pt x="26992" y="28487"/>
                  </a:lnTo>
                  <a:lnTo>
                    <a:pt x="27099" y="28434"/>
                  </a:lnTo>
                  <a:lnTo>
                    <a:pt x="27179" y="28327"/>
                  </a:lnTo>
                  <a:lnTo>
                    <a:pt x="27206" y="28220"/>
                  </a:lnTo>
                  <a:lnTo>
                    <a:pt x="27206" y="28087"/>
                  </a:lnTo>
                  <a:lnTo>
                    <a:pt x="27153" y="27980"/>
                  </a:lnTo>
                  <a:lnTo>
                    <a:pt x="27072" y="27900"/>
                  </a:lnTo>
                  <a:lnTo>
                    <a:pt x="26939" y="27873"/>
                  </a:lnTo>
                  <a:lnTo>
                    <a:pt x="25097" y="27393"/>
                  </a:lnTo>
                  <a:close/>
                  <a:moveTo>
                    <a:pt x="83992" y="27873"/>
                  </a:moveTo>
                  <a:lnTo>
                    <a:pt x="83885" y="27927"/>
                  </a:lnTo>
                  <a:lnTo>
                    <a:pt x="82230" y="28861"/>
                  </a:lnTo>
                  <a:lnTo>
                    <a:pt x="82230" y="28888"/>
                  </a:lnTo>
                  <a:lnTo>
                    <a:pt x="82123" y="28968"/>
                  </a:lnTo>
                  <a:lnTo>
                    <a:pt x="82070" y="29075"/>
                  </a:lnTo>
                  <a:lnTo>
                    <a:pt x="82070" y="29181"/>
                  </a:lnTo>
                  <a:lnTo>
                    <a:pt x="82123" y="29315"/>
                  </a:lnTo>
                  <a:lnTo>
                    <a:pt x="82150" y="29368"/>
                  </a:lnTo>
                  <a:lnTo>
                    <a:pt x="82230" y="29422"/>
                  </a:lnTo>
                  <a:lnTo>
                    <a:pt x="82310" y="29448"/>
                  </a:lnTo>
                  <a:lnTo>
                    <a:pt x="82390" y="29475"/>
                  </a:lnTo>
                  <a:lnTo>
                    <a:pt x="82363" y="29448"/>
                  </a:lnTo>
                  <a:lnTo>
                    <a:pt x="82443" y="29448"/>
                  </a:lnTo>
                  <a:lnTo>
                    <a:pt x="82550" y="29422"/>
                  </a:lnTo>
                  <a:lnTo>
                    <a:pt x="84205" y="28460"/>
                  </a:lnTo>
                  <a:lnTo>
                    <a:pt x="84312" y="28380"/>
                  </a:lnTo>
                  <a:lnTo>
                    <a:pt x="84366" y="28274"/>
                  </a:lnTo>
                  <a:lnTo>
                    <a:pt x="84366" y="28167"/>
                  </a:lnTo>
                  <a:lnTo>
                    <a:pt x="84312" y="28033"/>
                  </a:lnTo>
                  <a:lnTo>
                    <a:pt x="84232" y="27927"/>
                  </a:lnTo>
                  <a:lnTo>
                    <a:pt x="84125" y="27900"/>
                  </a:lnTo>
                  <a:lnTo>
                    <a:pt x="83992" y="27873"/>
                  </a:lnTo>
                  <a:close/>
                  <a:moveTo>
                    <a:pt x="29902" y="28674"/>
                  </a:moveTo>
                  <a:lnTo>
                    <a:pt x="29796" y="28701"/>
                  </a:lnTo>
                  <a:lnTo>
                    <a:pt x="29689" y="28781"/>
                  </a:lnTo>
                  <a:lnTo>
                    <a:pt x="29635" y="28914"/>
                  </a:lnTo>
                  <a:lnTo>
                    <a:pt x="29635" y="29048"/>
                  </a:lnTo>
                  <a:lnTo>
                    <a:pt x="29689" y="29155"/>
                  </a:lnTo>
                  <a:lnTo>
                    <a:pt x="29769" y="29235"/>
                  </a:lnTo>
                  <a:lnTo>
                    <a:pt x="29876" y="29315"/>
                  </a:lnTo>
                  <a:lnTo>
                    <a:pt x="31718" y="29769"/>
                  </a:lnTo>
                  <a:lnTo>
                    <a:pt x="31931" y="29769"/>
                  </a:lnTo>
                  <a:lnTo>
                    <a:pt x="32038" y="29715"/>
                  </a:lnTo>
                  <a:lnTo>
                    <a:pt x="32118" y="29608"/>
                  </a:lnTo>
                  <a:lnTo>
                    <a:pt x="32172" y="29502"/>
                  </a:lnTo>
                  <a:lnTo>
                    <a:pt x="32145" y="29368"/>
                  </a:lnTo>
                  <a:lnTo>
                    <a:pt x="32092" y="29261"/>
                  </a:lnTo>
                  <a:lnTo>
                    <a:pt x="32011" y="29181"/>
                  </a:lnTo>
                  <a:lnTo>
                    <a:pt x="31878" y="29155"/>
                  </a:lnTo>
                  <a:lnTo>
                    <a:pt x="30036" y="28674"/>
                  </a:lnTo>
                  <a:close/>
                  <a:moveTo>
                    <a:pt x="34841" y="29929"/>
                  </a:moveTo>
                  <a:lnTo>
                    <a:pt x="34735" y="29982"/>
                  </a:lnTo>
                  <a:lnTo>
                    <a:pt x="34628" y="30062"/>
                  </a:lnTo>
                  <a:lnTo>
                    <a:pt x="34574" y="30169"/>
                  </a:lnTo>
                  <a:lnTo>
                    <a:pt x="34574" y="30303"/>
                  </a:lnTo>
                  <a:lnTo>
                    <a:pt x="34628" y="30409"/>
                  </a:lnTo>
                  <a:lnTo>
                    <a:pt x="34708" y="30516"/>
                  </a:lnTo>
                  <a:lnTo>
                    <a:pt x="34815" y="30570"/>
                  </a:lnTo>
                  <a:lnTo>
                    <a:pt x="36657" y="31050"/>
                  </a:lnTo>
                  <a:lnTo>
                    <a:pt x="36737" y="31050"/>
                  </a:lnTo>
                  <a:lnTo>
                    <a:pt x="36870" y="31023"/>
                  </a:lnTo>
                  <a:lnTo>
                    <a:pt x="36977" y="30970"/>
                  </a:lnTo>
                  <a:lnTo>
                    <a:pt x="37057" y="30890"/>
                  </a:lnTo>
                  <a:lnTo>
                    <a:pt x="37111" y="30756"/>
                  </a:lnTo>
                  <a:lnTo>
                    <a:pt x="37084" y="30650"/>
                  </a:lnTo>
                  <a:lnTo>
                    <a:pt x="37031" y="30543"/>
                  </a:lnTo>
                  <a:lnTo>
                    <a:pt x="36951" y="30463"/>
                  </a:lnTo>
                  <a:lnTo>
                    <a:pt x="36817" y="30409"/>
                  </a:lnTo>
                  <a:lnTo>
                    <a:pt x="34975" y="29929"/>
                  </a:lnTo>
                  <a:close/>
                  <a:moveTo>
                    <a:pt x="79560" y="30409"/>
                  </a:moveTo>
                  <a:lnTo>
                    <a:pt x="79427" y="30463"/>
                  </a:lnTo>
                  <a:lnTo>
                    <a:pt x="77771" y="31397"/>
                  </a:lnTo>
                  <a:lnTo>
                    <a:pt x="77691" y="31477"/>
                  </a:lnTo>
                  <a:lnTo>
                    <a:pt x="77638" y="31584"/>
                  </a:lnTo>
                  <a:lnTo>
                    <a:pt x="77611" y="31718"/>
                  </a:lnTo>
                  <a:lnTo>
                    <a:pt x="77665" y="31824"/>
                  </a:lnTo>
                  <a:lnTo>
                    <a:pt x="77718" y="31904"/>
                  </a:lnTo>
                  <a:lnTo>
                    <a:pt x="77771" y="31958"/>
                  </a:lnTo>
                  <a:lnTo>
                    <a:pt x="77851" y="31985"/>
                  </a:lnTo>
                  <a:lnTo>
                    <a:pt x="78012" y="31985"/>
                  </a:lnTo>
                  <a:lnTo>
                    <a:pt x="78092" y="31958"/>
                  </a:lnTo>
                  <a:lnTo>
                    <a:pt x="79747" y="30997"/>
                  </a:lnTo>
                  <a:lnTo>
                    <a:pt x="79774" y="30997"/>
                  </a:lnTo>
                  <a:lnTo>
                    <a:pt x="79854" y="30917"/>
                  </a:lnTo>
                  <a:lnTo>
                    <a:pt x="79907" y="30810"/>
                  </a:lnTo>
                  <a:lnTo>
                    <a:pt x="79907" y="30676"/>
                  </a:lnTo>
                  <a:lnTo>
                    <a:pt x="79880" y="30570"/>
                  </a:lnTo>
                  <a:lnTo>
                    <a:pt x="79854" y="30570"/>
                  </a:lnTo>
                  <a:lnTo>
                    <a:pt x="79774" y="30463"/>
                  </a:lnTo>
                  <a:lnTo>
                    <a:pt x="79667" y="30409"/>
                  </a:lnTo>
                  <a:close/>
                  <a:moveTo>
                    <a:pt x="39754" y="31210"/>
                  </a:moveTo>
                  <a:lnTo>
                    <a:pt x="39647" y="31237"/>
                  </a:lnTo>
                  <a:lnTo>
                    <a:pt x="39540" y="31344"/>
                  </a:lnTo>
                  <a:lnTo>
                    <a:pt x="39487" y="31451"/>
                  </a:lnTo>
                  <a:lnTo>
                    <a:pt x="39487" y="31584"/>
                  </a:lnTo>
                  <a:lnTo>
                    <a:pt x="39540" y="31691"/>
                  </a:lnTo>
                  <a:lnTo>
                    <a:pt x="39620" y="31798"/>
                  </a:lnTo>
                  <a:lnTo>
                    <a:pt x="39727" y="31851"/>
                  </a:lnTo>
                  <a:lnTo>
                    <a:pt x="41569" y="32332"/>
                  </a:lnTo>
                  <a:lnTo>
                    <a:pt x="41649" y="32332"/>
                  </a:lnTo>
                  <a:lnTo>
                    <a:pt x="41783" y="32305"/>
                  </a:lnTo>
                  <a:lnTo>
                    <a:pt x="41890" y="32252"/>
                  </a:lnTo>
                  <a:lnTo>
                    <a:pt x="41970" y="32171"/>
                  </a:lnTo>
                  <a:lnTo>
                    <a:pt x="42023" y="32038"/>
                  </a:lnTo>
                  <a:lnTo>
                    <a:pt x="41996" y="31904"/>
                  </a:lnTo>
                  <a:lnTo>
                    <a:pt x="41943" y="31798"/>
                  </a:lnTo>
                  <a:lnTo>
                    <a:pt x="41863" y="31718"/>
                  </a:lnTo>
                  <a:lnTo>
                    <a:pt x="41729" y="31691"/>
                  </a:lnTo>
                  <a:lnTo>
                    <a:pt x="39887" y="31210"/>
                  </a:lnTo>
                  <a:close/>
                  <a:moveTo>
                    <a:pt x="44693" y="32492"/>
                  </a:moveTo>
                  <a:lnTo>
                    <a:pt x="44586" y="32519"/>
                  </a:lnTo>
                  <a:lnTo>
                    <a:pt x="44479" y="32625"/>
                  </a:lnTo>
                  <a:lnTo>
                    <a:pt x="44426" y="32732"/>
                  </a:lnTo>
                  <a:lnTo>
                    <a:pt x="44426" y="32839"/>
                  </a:lnTo>
                  <a:lnTo>
                    <a:pt x="44479" y="32972"/>
                  </a:lnTo>
                  <a:lnTo>
                    <a:pt x="44559" y="33052"/>
                  </a:lnTo>
                  <a:lnTo>
                    <a:pt x="44666" y="33106"/>
                  </a:lnTo>
                  <a:lnTo>
                    <a:pt x="46508" y="33586"/>
                  </a:lnTo>
                  <a:lnTo>
                    <a:pt x="46588" y="33586"/>
                  </a:lnTo>
                  <a:lnTo>
                    <a:pt x="46588" y="33613"/>
                  </a:lnTo>
                  <a:lnTo>
                    <a:pt x="46722" y="33586"/>
                  </a:lnTo>
                  <a:lnTo>
                    <a:pt x="46829" y="33533"/>
                  </a:lnTo>
                  <a:lnTo>
                    <a:pt x="46909" y="33453"/>
                  </a:lnTo>
                  <a:lnTo>
                    <a:pt x="46962" y="33319"/>
                  </a:lnTo>
                  <a:lnTo>
                    <a:pt x="46935" y="33213"/>
                  </a:lnTo>
                  <a:lnTo>
                    <a:pt x="46882" y="33106"/>
                  </a:lnTo>
                  <a:lnTo>
                    <a:pt x="46802" y="33026"/>
                  </a:lnTo>
                  <a:lnTo>
                    <a:pt x="46669" y="32972"/>
                  </a:lnTo>
                  <a:lnTo>
                    <a:pt x="44826" y="32492"/>
                  </a:lnTo>
                  <a:close/>
                  <a:moveTo>
                    <a:pt x="75128" y="32946"/>
                  </a:moveTo>
                  <a:lnTo>
                    <a:pt x="75021" y="32972"/>
                  </a:lnTo>
                  <a:lnTo>
                    <a:pt x="73366" y="33933"/>
                  </a:lnTo>
                  <a:lnTo>
                    <a:pt x="73259" y="34014"/>
                  </a:lnTo>
                  <a:lnTo>
                    <a:pt x="73206" y="34120"/>
                  </a:lnTo>
                  <a:lnTo>
                    <a:pt x="73206" y="34227"/>
                  </a:lnTo>
                  <a:lnTo>
                    <a:pt x="73233" y="34361"/>
                  </a:lnTo>
                  <a:lnTo>
                    <a:pt x="73286" y="34441"/>
                  </a:lnTo>
                  <a:lnTo>
                    <a:pt x="73366" y="34494"/>
                  </a:lnTo>
                  <a:lnTo>
                    <a:pt x="73446" y="34521"/>
                  </a:lnTo>
                  <a:lnTo>
                    <a:pt x="73606" y="34521"/>
                  </a:lnTo>
                  <a:lnTo>
                    <a:pt x="73660" y="34467"/>
                  </a:lnTo>
                  <a:lnTo>
                    <a:pt x="75342" y="33533"/>
                  </a:lnTo>
                  <a:lnTo>
                    <a:pt x="75422" y="33453"/>
                  </a:lnTo>
                  <a:lnTo>
                    <a:pt x="75475" y="33346"/>
                  </a:lnTo>
                  <a:lnTo>
                    <a:pt x="75502" y="33213"/>
                  </a:lnTo>
                  <a:lnTo>
                    <a:pt x="75449" y="33106"/>
                  </a:lnTo>
                  <a:lnTo>
                    <a:pt x="75449" y="33079"/>
                  </a:lnTo>
                  <a:lnTo>
                    <a:pt x="75369" y="32999"/>
                  </a:lnTo>
                  <a:lnTo>
                    <a:pt x="75262" y="32946"/>
                  </a:lnTo>
                  <a:close/>
                  <a:moveTo>
                    <a:pt x="49632" y="33773"/>
                  </a:moveTo>
                  <a:lnTo>
                    <a:pt x="49525" y="33800"/>
                  </a:lnTo>
                  <a:lnTo>
                    <a:pt x="49418" y="33880"/>
                  </a:lnTo>
                  <a:lnTo>
                    <a:pt x="49365" y="33987"/>
                  </a:lnTo>
                  <a:lnTo>
                    <a:pt x="49365" y="34120"/>
                  </a:lnTo>
                  <a:lnTo>
                    <a:pt x="49392" y="34227"/>
                  </a:lnTo>
                  <a:lnTo>
                    <a:pt x="49472" y="34334"/>
                  </a:lnTo>
                  <a:lnTo>
                    <a:pt x="49605" y="34387"/>
                  </a:lnTo>
                  <a:lnTo>
                    <a:pt x="51447" y="34868"/>
                  </a:lnTo>
                  <a:lnTo>
                    <a:pt x="51661" y="34868"/>
                  </a:lnTo>
                  <a:lnTo>
                    <a:pt x="51768" y="34815"/>
                  </a:lnTo>
                  <a:lnTo>
                    <a:pt x="51848" y="34734"/>
                  </a:lnTo>
                  <a:lnTo>
                    <a:pt x="51875" y="34601"/>
                  </a:lnTo>
                  <a:lnTo>
                    <a:pt x="51875" y="34467"/>
                  </a:lnTo>
                  <a:lnTo>
                    <a:pt x="51821" y="34361"/>
                  </a:lnTo>
                  <a:lnTo>
                    <a:pt x="51714" y="34281"/>
                  </a:lnTo>
                  <a:lnTo>
                    <a:pt x="51608" y="34254"/>
                  </a:lnTo>
                  <a:lnTo>
                    <a:pt x="49765" y="33773"/>
                  </a:lnTo>
                  <a:close/>
                  <a:moveTo>
                    <a:pt x="54571" y="35001"/>
                  </a:moveTo>
                  <a:lnTo>
                    <a:pt x="54438" y="35055"/>
                  </a:lnTo>
                  <a:lnTo>
                    <a:pt x="54357" y="35135"/>
                  </a:lnTo>
                  <a:lnTo>
                    <a:pt x="54304" y="35268"/>
                  </a:lnTo>
                  <a:lnTo>
                    <a:pt x="54277" y="35375"/>
                  </a:lnTo>
                  <a:lnTo>
                    <a:pt x="54331" y="35509"/>
                  </a:lnTo>
                  <a:lnTo>
                    <a:pt x="54411" y="35589"/>
                  </a:lnTo>
                  <a:lnTo>
                    <a:pt x="54544" y="35642"/>
                  </a:lnTo>
                  <a:lnTo>
                    <a:pt x="56386" y="36123"/>
                  </a:lnTo>
                  <a:lnTo>
                    <a:pt x="56600" y="36123"/>
                  </a:lnTo>
                  <a:lnTo>
                    <a:pt x="56707" y="36069"/>
                  </a:lnTo>
                  <a:lnTo>
                    <a:pt x="56787" y="35963"/>
                  </a:lnTo>
                  <a:lnTo>
                    <a:pt x="56814" y="35856"/>
                  </a:lnTo>
                  <a:lnTo>
                    <a:pt x="56814" y="35722"/>
                  </a:lnTo>
                  <a:lnTo>
                    <a:pt x="56760" y="35615"/>
                  </a:lnTo>
                  <a:lnTo>
                    <a:pt x="56653" y="35535"/>
                  </a:lnTo>
                  <a:lnTo>
                    <a:pt x="56547" y="35482"/>
                  </a:lnTo>
                  <a:lnTo>
                    <a:pt x="54678" y="35028"/>
                  </a:lnTo>
                  <a:lnTo>
                    <a:pt x="54571" y="35001"/>
                  </a:lnTo>
                  <a:close/>
                  <a:moveTo>
                    <a:pt x="70723" y="35455"/>
                  </a:moveTo>
                  <a:lnTo>
                    <a:pt x="70590" y="35509"/>
                  </a:lnTo>
                  <a:lnTo>
                    <a:pt x="68934" y="36470"/>
                  </a:lnTo>
                  <a:lnTo>
                    <a:pt x="68854" y="36550"/>
                  </a:lnTo>
                  <a:lnTo>
                    <a:pt x="68801" y="36657"/>
                  </a:lnTo>
                  <a:lnTo>
                    <a:pt x="68774" y="36763"/>
                  </a:lnTo>
                  <a:lnTo>
                    <a:pt x="68828" y="36897"/>
                  </a:lnTo>
                  <a:lnTo>
                    <a:pt x="68854" y="36950"/>
                  </a:lnTo>
                  <a:lnTo>
                    <a:pt x="68934" y="37004"/>
                  </a:lnTo>
                  <a:lnTo>
                    <a:pt x="69014" y="37030"/>
                  </a:lnTo>
                  <a:lnTo>
                    <a:pt x="69095" y="37057"/>
                  </a:lnTo>
                  <a:lnTo>
                    <a:pt x="69175" y="37057"/>
                  </a:lnTo>
                  <a:lnTo>
                    <a:pt x="69255" y="37004"/>
                  </a:lnTo>
                  <a:lnTo>
                    <a:pt x="70910" y="36069"/>
                  </a:lnTo>
                  <a:lnTo>
                    <a:pt x="70990" y="35989"/>
                  </a:lnTo>
                  <a:lnTo>
                    <a:pt x="71070" y="35856"/>
                  </a:lnTo>
                  <a:lnTo>
                    <a:pt x="71070" y="35749"/>
                  </a:lnTo>
                  <a:lnTo>
                    <a:pt x="71017" y="35615"/>
                  </a:lnTo>
                  <a:lnTo>
                    <a:pt x="70937" y="35535"/>
                  </a:lnTo>
                  <a:lnTo>
                    <a:pt x="70830" y="35482"/>
                  </a:lnTo>
                  <a:lnTo>
                    <a:pt x="70723" y="35455"/>
                  </a:lnTo>
                  <a:close/>
                  <a:moveTo>
                    <a:pt x="59510" y="36283"/>
                  </a:moveTo>
                  <a:lnTo>
                    <a:pt x="59377" y="36336"/>
                  </a:lnTo>
                  <a:lnTo>
                    <a:pt x="59297" y="36416"/>
                  </a:lnTo>
                  <a:lnTo>
                    <a:pt x="59243" y="36523"/>
                  </a:lnTo>
                  <a:lnTo>
                    <a:pt x="59216" y="36657"/>
                  </a:lnTo>
                  <a:lnTo>
                    <a:pt x="59270" y="36790"/>
                  </a:lnTo>
                  <a:lnTo>
                    <a:pt x="59350" y="36870"/>
                  </a:lnTo>
                  <a:lnTo>
                    <a:pt x="59457" y="36924"/>
                  </a:lnTo>
                  <a:lnTo>
                    <a:pt x="61326" y="37404"/>
                  </a:lnTo>
                  <a:lnTo>
                    <a:pt x="61539" y="37404"/>
                  </a:lnTo>
                  <a:lnTo>
                    <a:pt x="61646" y="37324"/>
                  </a:lnTo>
                  <a:lnTo>
                    <a:pt x="61726" y="37244"/>
                  </a:lnTo>
                  <a:lnTo>
                    <a:pt x="61753" y="37111"/>
                  </a:lnTo>
                  <a:lnTo>
                    <a:pt x="61753" y="37004"/>
                  </a:lnTo>
                  <a:lnTo>
                    <a:pt x="61699" y="36897"/>
                  </a:lnTo>
                  <a:lnTo>
                    <a:pt x="61593" y="36817"/>
                  </a:lnTo>
                  <a:lnTo>
                    <a:pt x="61486" y="36763"/>
                  </a:lnTo>
                  <a:lnTo>
                    <a:pt x="59617" y="36283"/>
                  </a:lnTo>
                  <a:close/>
                  <a:moveTo>
                    <a:pt x="64422" y="37564"/>
                  </a:moveTo>
                  <a:lnTo>
                    <a:pt x="64316" y="37618"/>
                  </a:lnTo>
                  <a:lnTo>
                    <a:pt x="64236" y="37698"/>
                  </a:lnTo>
                  <a:lnTo>
                    <a:pt x="64155" y="37805"/>
                  </a:lnTo>
                  <a:lnTo>
                    <a:pt x="64155" y="37938"/>
                  </a:lnTo>
                  <a:lnTo>
                    <a:pt x="64209" y="38045"/>
                  </a:lnTo>
                  <a:lnTo>
                    <a:pt x="64289" y="38152"/>
                  </a:lnTo>
                  <a:lnTo>
                    <a:pt x="64396" y="38205"/>
                  </a:lnTo>
                  <a:lnTo>
                    <a:pt x="66211" y="38659"/>
                  </a:lnTo>
                  <a:lnTo>
                    <a:pt x="66265" y="38659"/>
                  </a:lnTo>
                  <a:lnTo>
                    <a:pt x="66371" y="38632"/>
                  </a:lnTo>
                  <a:lnTo>
                    <a:pt x="66478" y="38606"/>
                  </a:lnTo>
                  <a:lnTo>
                    <a:pt x="66505" y="38579"/>
                  </a:lnTo>
                  <a:lnTo>
                    <a:pt x="66585" y="38499"/>
                  </a:lnTo>
                  <a:lnTo>
                    <a:pt x="66638" y="38392"/>
                  </a:lnTo>
                  <a:lnTo>
                    <a:pt x="66638" y="38285"/>
                  </a:lnTo>
                  <a:lnTo>
                    <a:pt x="66585" y="38178"/>
                  </a:lnTo>
                  <a:lnTo>
                    <a:pt x="66532" y="38125"/>
                  </a:lnTo>
                  <a:lnTo>
                    <a:pt x="66478" y="38072"/>
                  </a:lnTo>
                  <a:lnTo>
                    <a:pt x="66398" y="38045"/>
                  </a:lnTo>
                  <a:lnTo>
                    <a:pt x="66318" y="38018"/>
                  </a:lnTo>
                  <a:lnTo>
                    <a:pt x="64556" y="37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6371340" y="2563223"/>
              <a:ext cx="25011" cy="18979"/>
            </a:xfrm>
            <a:custGeom>
              <a:rect b="b" l="l" r="r" t="t"/>
              <a:pathLst>
                <a:path extrusionOk="0" h="1095" w="1443">
                  <a:moveTo>
                    <a:pt x="1095" y="0"/>
                  </a:moveTo>
                  <a:lnTo>
                    <a:pt x="989" y="27"/>
                  </a:lnTo>
                  <a:lnTo>
                    <a:pt x="161" y="507"/>
                  </a:lnTo>
                  <a:lnTo>
                    <a:pt x="134" y="507"/>
                  </a:lnTo>
                  <a:lnTo>
                    <a:pt x="54" y="587"/>
                  </a:lnTo>
                  <a:lnTo>
                    <a:pt x="1" y="694"/>
                  </a:lnTo>
                  <a:lnTo>
                    <a:pt x="1" y="828"/>
                  </a:lnTo>
                  <a:lnTo>
                    <a:pt x="28" y="934"/>
                  </a:lnTo>
                  <a:lnTo>
                    <a:pt x="81" y="988"/>
                  </a:lnTo>
                  <a:lnTo>
                    <a:pt x="161" y="1041"/>
                  </a:lnTo>
                  <a:lnTo>
                    <a:pt x="241" y="1095"/>
                  </a:lnTo>
                  <a:lnTo>
                    <a:pt x="401" y="1095"/>
                  </a:lnTo>
                  <a:lnTo>
                    <a:pt x="481" y="1041"/>
                  </a:lnTo>
                  <a:lnTo>
                    <a:pt x="1282" y="587"/>
                  </a:lnTo>
                  <a:lnTo>
                    <a:pt x="1389" y="507"/>
                  </a:lnTo>
                  <a:lnTo>
                    <a:pt x="1443" y="400"/>
                  </a:lnTo>
                  <a:lnTo>
                    <a:pt x="1443" y="267"/>
                  </a:lnTo>
                  <a:lnTo>
                    <a:pt x="1416" y="160"/>
                  </a:lnTo>
                  <a:lnTo>
                    <a:pt x="1336" y="53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2707388" y="3788544"/>
              <a:ext cx="90250" cy="90250"/>
            </a:xfrm>
            <a:custGeom>
              <a:rect b="b" l="l" r="r" t="t"/>
              <a:pathLst>
                <a:path extrusionOk="0" h="5207" w="5207">
                  <a:moveTo>
                    <a:pt x="2350" y="0"/>
                  </a:moveTo>
                  <a:lnTo>
                    <a:pt x="2083" y="54"/>
                  </a:lnTo>
                  <a:lnTo>
                    <a:pt x="1843" y="107"/>
                  </a:lnTo>
                  <a:lnTo>
                    <a:pt x="1603" y="187"/>
                  </a:lnTo>
                  <a:lnTo>
                    <a:pt x="1362" y="294"/>
                  </a:lnTo>
                  <a:lnTo>
                    <a:pt x="1149" y="428"/>
                  </a:lnTo>
                  <a:lnTo>
                    <a:pt x="962" y="588"/>
                  </a:lnTo>
                  <a:lnTo>
                    <a:pt x="775" y="748"/>
                  </a:lnTo>
                  <a:lnTo>
                    <a:pt x="615" y="935"/>
                  </a:lnTo>
                  <a:lnTo>
                    <a:pt x="455" y="1148"/>
                  </a:lnTo>
                  <a:lnTo>
                    <a:pt x="321" y="1362"/>
                  </a:lnTo>
                  <a:lnTo>
                    <a:pt x="214" y="1576"/>
                  </a:lnTo>
                  <a:lnTo>
                    <a:pt x="134" y="1816"/>
                  </a:lnTo>
                  <a:lnTo>
                    <a:pt x="54" y="2083"/>
                  </a:lnTo>
                  <a:lnTo>
                    <a:pt x="27" y="2323"/>
                  </a:lnTo>
                  <a:lnTo>
                    <a:pt x="1" y="2590"/>
                  </a:lnTo>
                  <a:lnTo>
                    <a:pt x="27" y="2857"/>
                  </a:lnTo>
                  <a:lnTo>
                    <a:pt x="54" y="3124"/>
                  </a:lnTo>
                  <a:lnTo>
                    <a:pt x="134" y="3364"/>
                  </a:lnTo>
                  <a:lnTo>
                    <a:pt x="214" y="3605"/>
                  </a:lnTo>
                  <a:lnTo>
                    <a:pt x="321" y="3845"/>
                  </a:lnTo>
                  <a:lnTo>
                    <a:pt x="455" y="4059"/>
                  </a:lnTo>
                  <a:lnTo>
                    <a:pt x="615" y="4245"/>
                  </a:lnTo>
                  <a:lnTo>
                    <a:pt x="775" y="4432"/>
                  </a:lnTo>
                  <a:lnTo>
                    <a:pt x="962" y="4619"/>
                  </a:lnTo>
                  <a:lnTo>
                    <a:pt x="1149" y="4753"/>
                  </a:lnTo>
                  <a:lnTo>
                    <a:pt x="1362" y="4886"/>
                  </a:lnTo>
                  <a:lnTo>
                    <a:pt x="1603" y="4993"/>
                  </a:lnTo>
                  <a:lnTo>
                    <a:pt x="1843" y="5073"/>
                  </a:lnTo>
                  <a:lnTo>
                    <a:pt x="2083" y="5153"/>
                  </a:lnTo>
                  <a:lnTo>
                    <a:pt x="2350" y="5180"/>
                  </a:lnTo>
                  <a:lnTo>
                    <a:pt x="2617" y="5207"/>
                  </a:lnTo>
                  <a:lnTo>
                    <a:pt x="2884" y="5180"/>
                  </a:lnTo>
                  <a:lnTo>
                    <a:pt x="3151" y="5153"/>
                  </a:lnTo>
                  <a:lnTo>
                    <a:pt x="3391" y="5073"/>
                  </a:lnTo>
                  <a:lnTo>
                    <a:pt x="3632" y="4993"/>
                  </a:lnTo>
                  <a:lnTo>
                    <a:pt x="3845" y="4886"/>
                  </a:lnTo>
                  <a:lnTo>
                    <a:pt x="4059" y="4753"/>
                  </a:lnTo>
                  <a:lnTo>
                    <a:pt x="4272" y="4619"/>
                  </a:lnTo>
                  <a:lnTo>
                    <a:pt x="4459" y="4432"/>
                  </a:lnTo>
                  <a:lnTo>
                    <a:pt x="4619" y="4245"/>
                  </a:lnTo>
                  <a:lnTo>
                    <a:pt x="4780" y="4059"/>
                  </a:lnTo>
                  <a:lnTo>
                    <a:pt x="4913" y="3845"/>
                  </a:lnTo>
                  <a:lnTo>
                    <a:pt x="5020" y="3605"/>
                  </a:lnTo>
                  <a:lnTo>
                    <a:pt x="5100" y="3364"/>
                  </a:lnTo>
                  <a:lnTo>
                    <a:pt x="5153" y="3124"/>
                  </a:lnTo>
                  <a:lnTo>
                    <a:pt x="5207" y="2857"/>
                  </a:lnTo>
                  <a:lnTo>
                    <a:pt x="5207" y="2590"/>
                  </a:lnTo>
                  <a:lnTo>
                    <a:pt x="5207" y="2323"/>
                  </a:lnTo>
                  <a:lnTo>
                    <a:pt x="5153" y="2083"/>
                  </a:lnTo>
                  <a:lnTo>
                    <a:pt x="5100" y="1816"/>
                  </a:lnTo>
                  <a:lnTo>
                    <a:pt x="5020" y="1576"/>
                  </a:lnTo>
                  <a:lnTo>
                    <a:pt x="4913" y="1362"/>
                  </a:lnTo>
                  <a:lnTo>
                    <a:pt x="4780" y="1148"/>
                  </a:lnTo>
                  <a:lnTo>
                    <a:pt x="4619" y="935"/>
                  </a:lnTo>
                  <a:lnTo>
                    <a:pt x="4459" y="748"/>
                  </a:lnTo>
                  <a:lnTo>
                    <a:pt x="4272" y="588"/>
                  </a:lnTo>
                  <a:lnTo>
                    <a:pt x="4086" y="428"/>
                  </a:lnTo>
                  <a:lnTo>
                    <a:pt x="3872" y="321"/>
                  </a:lnTo>
                  <a:lnTo>
                    <a:pt x="3632" y="187"/>
                  </a:lnTo>
                  <a:lnTo>
                    <a:pt x="3391" y="107"/>
                  </a:lnTo>
                  <a:lnTo>
                    <a:pt x="3151" y="54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2701842" y="3782998"/>
              <a:ext cx="101360" cy="100892"/>
            </a:xfrm>
            <a:custGeom>
              <a:rect b="b" l="l" r="r" t="t"/>
              <a:pathLst>
                <a:path extrusionOk="0" h="5821" w="5848">
                  <a:moveTo>
                    <a:pt x="3177" y="641"/>
                  </a:moveTo>
                  <a:lnTo>
                    <a:pt x="3391" y="668"/>
                  </a:lnTo>
                  <a:lnTo>
                    <a:pt x="3631" y="721"/>
                  </a:lnTo>
                  <a:lnTo>
                    <a:pt x="3818" y="801"/>
                  </a:lnTo>
                  <a:lnTo>
                    <a:pt x="4032" y="908"/>
                  </a:lnTo>
                  <a:lnTo>
                    <a:pt x="4219" y="1015"/>
                  </a:lnTo>
                  <a:lnTo>
                    <a:pt x="4406" y="1148"/>
                  </a:lnTo>
                  <a:lnTo>
                    <a:pt x="4566" y="1308"/>
                  </a:lnTo>
                  <a:lnTo>
                    <a:pt x="4699" y="1468"/>
                  </a:lnTo>
                  <a:lnTo>
                    <a:pt x="4833" y="1629"/>
                  </a:lnTo>
                  <a:lnTo>
                    <a:pt x="4939" y="1816"/>
                  </a:lnTo>
                  <a:lnTo>
                    <a:pt x="5046" y="2029"/>
                  </a:lnTo>
                  <a:lnTo>
                    <a:pt x="5126" y="2243"/>
                  </a:lnTo>
                  <a:lnTo>
                    <a:pt x="5180" y="2456"/>
                  </a:lnTo>
                  <a:lnTo>
                    <a:pt x="5206" y="2697"/>
                  </a:lnTo>
                  <a:lnTo>
                    <a:pt x="5233" y="2910"/>
                  </a:lnTo>
                  <a:lnTo>
                    <a:pt x="5233" y="2937"/>
                  </a:lnTo>
                  <a:lnTo>
                    <a:pt x="5206" y="3150"/>
                  </a:lnTo>
                  <a:lnTo>
                    <a:pt x="5180" y="3391"/>
                  </a:lnTo>
                  <a:lnTo>
                    <a:pt x="5126" y="3604"/>
                  </a:lnTo>
                  <a:lnTo>
                    <a:pt x="5046" y="3818"/>
                  </a:lnTo>
                  <a:lnTo>
                    <a:pt x="4939" y="4005"/>
                  </a:lnTo>
                  <a:lnTo>
                    <a:pt x="4833" y="4192"/>
                  </a:lnTo>
                  <a:lnTo>
                    <a:pt x="4699" y="4379"/>
                  </a:lnTo>
                  <a:lnTo>
                    <a:pt x="4539" y="4539"/>
                  </a:lnTo>
                  <a:lnTo>
                    <a:pt x="4379" y="4699"/>
                  </a:lnTo>
                  <a:lnTo>
                    <a:pt x="4219" y="4806"/>
                  </a:lnTo>
                  <a:lnTo>
                    <a:pt x="4032" y="4939"/>
                  </a:lnTo>
                  <a:lnTo>
                    <a:pt x="3818" y="5019"/>
                  </a:lnTo>
                  <a:lnTo>
                    <a:pt x="3605" y="5099"/>
                  </a:lnTo>
                  <a:lnTo>
                    <a:pt x="3391" y="5153"/>
                  </a:lnTo>
                  <a:lnTo>
                    <a:pt x="3151" y="5206"/>
                  </a:lnTo>
                  <a:lnTo>
                    <a:pt x="2937" y="5206"/>
                  </a:lnTo>
                  <a:lnTo>
                    <a:pt x="2697" y="5179"/>
                  </a:lnTo>
                  <a:lnTo>
                    <a:pt x="2457" y="5153"/>
                  </a:lnTo>
                  <a:lnTo>
                    <a:pt x="2243" y="5099"/>
                  </a:lnTo>
                  <a:lnTo>
                    <a:pt x="2029" y="5019"/>
                  </a:lnTo>
                  <a:lnTo>
                    <a:pt x="1843" y="4939"/>
                  </a:lnTo>
                  <a:lnTo>
                    <a:pt x="1656" y="4806"/>
                  </a:lnTo>
                  <a:lnTo>
                    <a:pt x="1469" y="4672"/>
                  </a:lnTo>
                  <a:lnTo>
                    <a:pt x="1309" y="4539"/>
                  </a:lnTo>
                  <a:lnTo>
                    <a:pt x="1175" y="4379"/>
                  </a:lnTo>
                  <a:lnTo>
                    <a:pt x="1042" y="4192"/>
                  </a:lnTo>
                  <a:lnTo>
                    <a:pt x="908" y="4005"/>
                  </a:lnTo>
                  <a:lnTo>
                    <a:pt x="828" y="3791"/>
                  </a:lnTo>
                  <a:lnTo>
                    <a:pt x="748" y="3604"/>
                  </a:lnTo>
                  <a:lnTo>
                    <a:pt x="695" y="3364"/>
                  </a:lnTo>
                  <a:lnTo>
                    <a:pt x="668" y="3150"/>
                  </a:lnTo>
                  <a:lnTo>
                    <a:pt x="641" y="2910"/>
                  </a:lnTo>
                  <a:lnTo>
                    <a:pt x="668" y="2670"/>
                  </a:lnTo>
                  <a:lnTo>
                    <a:pt x="695" y="2456"/>
                  </a:lnTo>
                  <a:lnTo>
                    <a:pt x="748" y="2243"/>
                  </a:lnTo>
                  <a:lnTo>
                    <a:pt x="828" y="2029"/>
                  </a:lnTo>
                  <a:lnTo>
                    <a:pt x="935" y="1816"/>
                  </a:lnTo>
                  <a:lnTo>
                    <a:pt x="1042" y="1629"/>
                  </a:lnTo>
                  <a:lnTo>
                    <a:pt x="1175" y="1468"/>
                  </a:lnTo>
                  <a:lnTo>
                    <a:pt x="1309" y="1308"/>
                  </a:lnTo>
                  <a:lnTo>
                    <a:pt x="1495" y="1148"/>
                  </a:lnTo>
                  <a:lnTo>
                    <a:pt x="1656" y="1015"/>
                  </a:lnTo>
                  <a:lnTo>
                    <a:pt x="1843" y="908"/>
                  </a:lnTo>
                  <a:lnTo>
                    <a:pt x="2056" y="801"/>
                  </a:lnTo>
                  <a:lnTo>
                    <a:pt x="2270" y="721"/>
                  </a:lnTo>
                  <a:lnTo>
                    <a:pt x="2483" y="668"/>
                  </a:lnTo>
                  <a:lnTo>
                    <a:pt x="2697" y="641"/>
                  </a:lnTo>
                  <a:close/>
                  <a:moveTo>
                    <a:pt x="2617" y="0"/>
                  </a:moveTo>
                  <a:lnTo>
                    <a:pt x="2350" y="53"/>
                  </a:lnTo>
                  <a:lnTo>
                    <a:pt x="2056" y="134"/>
                  </a:lnTo>
                  <a:lnTo>
                    <a:pt x="1789" y="214"/>
                  </a:lnTo>
                  <a:lnTo>
                    <a:pt x="1549" y="347"/>
                  </a:lnTo>
                  <a:lnTo>
                    <a:pt x="1309" y="481"/>
                  </a:lnTo>
                  <a:lnTo>
                    <a:pt x="1068" y="668"/>
                  </a:lnTo>
                  <a:lnTo>
                    <a:pt x="855" y="854"/>
                  </a:lnTo>
                  <a:lnTo>
                    <a:pt x="668" y="1068"/>
                  </a:lnTo>
                  <a:lnTo>
                    <a:pt x="508" y="1282"/>
                  </a:lnTo>
                  <a:lnTo>
                    <a:pt x="374" y="1522"/>
                  </a:lnTo>
                  <a:lnTo>
                    <a:pt x="241" y="1789"/>
                  </a:lnTo>
                  <a:lnTo>
                    <a:pt x="134" y="2056"/>
                  </a:lnTo>
                  <a:lnTo>
                    <a:pt x="80" y="2323"/>
                  </a:lnTo>
                  <a:lnTo>
                    <a:pt x="27" y="2616"/>
                  </a:lnTo>
                  <a:lnTo>
                    <a:pt x="0" y="2910"/>
                  </a:lnTo>
                  <a:lnTo>
                    <a:pt x="27" y="3204"/>
                  </a:lnTo>
                  <a:lnTo>
                    <a:pt x="80" y="3497"/>
                  </a:lnTo>
                  <a:lnTo>
                    <a:pt x="134" y="3791"/>
                  </a:lnTo>
                  <a:lnTo>
                    <a:pt x="241" y="4058"/>
                  </a:lnTo>
                  <a:lnTo>
                    <a:pt x="374" y="4298"/>
                  </a:lnTo>
                  <a:lnTo>
                    <a:pt x="508" y="4539"/>
                  </a:lnTo>
                  <a:lnTo>
                    <a:pt x="695" y="4779"/>
                  </a:lnTo>
                  <a:lnTo>
                    <a:pt x="881" y="4993"/>
                  </a:lnTo>
                  <a:lnTo>
                    <a:pt x="1068" y="5179"/>
                  </a:lnTo>
                  <a:lnTo>
                    <a:pt x="1309" y="5340"/>
                  </a:lnTo>
                  <a:lnTo>
                    <a:pt x="1549" y="5473"/>
                  </a:lnTo>
                  <a:lnTo>
                    <a:pt x="1816" y="5607"/>
                  </a:lnTo>
                  <a:lnTo>
                    <a:pt x="2083" y="5713"/>
                  </a:lnTo>
                  <a:lnTo>
                    <a:pt x="2350" y="5767"/>
                  </a:lnTo>
                  <a:lnTo>
                    <a:pt x="2643" y="5820"/>
                  </a:lnTo>
                  <a:lnTo>
                    <a:pt x="3231" y="5820"/>
                  </a:lnTo>
                  <a:lnTo>
                    <a:pt x="3524" y="5767"/>
                  </a:lnTo>
                  <a:lnTo>
                    <a:pt x="3818" y="5687"/>
                  </a:lnTo>
                  <a:lnTo>
                    <a:pt x="4085" y="5607"/>
                  </a:lnTo>
                  <a:lnTo>
                    <a:pt x="4325" y="5473"/>
                  </a:lnTo>
                  <a:lnTo>
                    <a:pt x="4566" y="5340"/>
                  </a:lnTo>
                  <a:lnTo>
                    <a:pt x="4779" y="5153"/>
                  </a:lnTo>
                  <a:lnTo>
                    <a:pt x="4993" y="4966"/>
                  </a:lnTo>
                  <a:lnTo>
                    <a:pt x="5180" y="4779"/>
                  </a:lnTo>
                  <a:lnTo>
                    <a:pt x="5367" y="4539"/>
                  </a:lnTo>
                  <a:lnTo>
                    <a:pt x="5500" y="4298"/>
                  </a:lnTo>
                  <a:lnTo>
                    <a:pt x="5634" y="4058"/>
                  </a:lnTo>
                  <a:lnTo>
                    <a:pt x="5714" y="3791"/>
                  </a:lnTo>
                  <a:lnTo>
                    <a:pt x="5794" y="3497"/>
                  </a:lnTo>
                  <a:lnTo>
                    <a:pt x="5847" y="3204"/>
                  </a:lnTo>
                  <a:lnTo>
                    <a:pt x="5847" y="2910"/>
                  </a:lnTo>
                  <a:lnTo>
                    <a:pt x="5847" y="2616"/>
                  </a:lnTo>
                  <a:lnTo>
                    <a:pt x="5794" y="2323"/>
                  </a:lnTo>
                  <a:lnTo>
                    <a:pt x="5714" y="2029"/>
                  </a:lnTo>
                  <a:lnTo>
                    <a:pt x="5634" y="1762"/>
                  </a:lnTo>
                  <a:lnTo>
                    <a:pt x="5500" y="1522"/>
                  </a:lnTo>
                  <a:lnTo>
                    <a:pt x="5367" y="1282"/>
                  </a:lnTo>
                  <a:lnTo>
                    <a:pt x="5180" y="1041"/>
                  </a:lnTo>
                  <a:lnTo>
                    <a:pt x="4993" y="828"/>
                  </a:lnTo>
                  <a:lnTo>
                    <a:pt x="4779" y="641"/>
                  </a:lnTo>
                  <a:lnTo>
                    <a:pt x="4566" y="481"/>
                  </a:lnTo>
                  <a:lnTo>
                    <a:pt x="4325" y="347"/>
                  </a:lnTo>
                  <a:lnTo>
                    <a:pt x="4058" y="214"/>
                  </a:lnTo>
                  <a:lnTo>
                    <a:pt x="3791" y="107"/>
                  </a:lnTo>
                  <a:lnTo>
                    <a:pt x="3524" y="53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3920698" y="2905644"/>
              <a:ext cx="89782" cy="90250"/>
            </a:xfrm>
            <a:custGeom>
              <a:rect b="b" l="l" r="r" t="t"/>
              <a:pathLst>
                <a:path extrusionOk="0" h="5207" w="5180">
                  <a:moveTo>
                    <a:pt x="2323" y="0"/>
                  </a:moveTo>
                  <a:lnTo>
                    <a:pt x="2056" y="54"/>
                  </a:lnTo>
                  <a:lnTo>
                    <a:pt x="1815" y="107"/>
                  </a:lnTo>
                  <a:lnTo>
                    <a:pt x="1575" y="214"/>
                  </a:lnTo>
                  <a:lnTo>
                    <a:pt x="1362" y="321"/>
                  </a:lnTo>
                  <a:lnTo>
                    <a:pt x="1148" y="454"/>
                  </a:lnTo>
                  <a:lnTo>
                    <a:pt x="934" y="588"/>
                  </a:lnTo>
                  <a:lnTo>
                    <a:pt x="748" y="748"/>
                  </a:lnTo>
                  <a:lnTo>
                    <a:pt x="587" y="935"/>
                  </a:lnTo>
                  <a:lnTo>
                    <a:pt x="427" y="1148"/>
                  </a:lnTo>
                  <a:lnTo>
                    <a:pt x="294" y="1362"/>
                  </a:lnTo>
                  <a:lnTo>
                    <a:pt x="187" y="1575"/>
                  </a:lnTo>
                  <a:lnTo>
                    <a:pt x="107" y="1816"/>
                  </a:lnTo>
                  <a:lnTo>
                    <a:pt x="53" y="2083"/>
                  </a:lnTo>
                  <a:lnTo>
                    <a:pt x="0" y="2323"/>
                  </a:lnTo>
                  <a:lnTo>
                    <a:pt x="0" y="2590"/>
                  </a:lnTo>
                  <a:lnTo>
                    <a:pt x="0" y="2857"/>
                  </a:lnTo>
                  <a:lnTo>
                    <a:pt x="53" y="3124"/>
                  </a:lnTo>
                  <a:lnTo>
                    <a:pt x="107" y="3364"/>
                  </a:lnTo>
                  <a:lnTo>
                    <a:pt x="187" y="3604"/>
                  </a:lnTo>
                  <a:lnTo>
                    <a:pt x="294" y="3845"/>
                  </a:lnTo>
                  <a:lnTo>
                    <a:pt x="427" y="4058"/>
                  </a:lnTo>
                  <a:lnTo>
                    <a:pt x="587" y="4245"/>
                  </a:lnTo>
                  <a:lnTo>
                    <a:pt x="748" y="4432"/>
                  </a:lnTo>
                  <a:lnTo>
                    <a:pt x="934" y="4592"/>
                  </a:lnTo>
                  <a:lnTo>
                    <a:pt x="1148" y="4752"/>
                  </a:lnTo>
                  <a:lnTo>
                    <a:pt x="1362" y="4886"/>
                  </a:lnTo>
                  <a:lnTo>
                    <a:pt x="1575" y="4993"/>
                  </a:lnTo>
                  <a:lnTo>
                    <a:pt x="1815" y="5073"/>
                  </a:lnTo>
                  <a:lnTo>
                    <a:pt x="2056" y="5153"/>
                  </a:lnTo>
                  <a:lnTo>
                    <a:pt x="2323" y="5180"/>
                  </a:lnTo>
                  <a:lnTo>
                    <a:pt x="2590" y="5206"/>
                  </a:lnTo>
                  <a:lnTo>
                    <a:pt x="2857" y="5180"/>
                  </a:lnTo>
                  <a:lnTo>
                    <a:pt x="3124" y="5153"/>
                  </a:lnTo>
                  <a:lnTo>
                    <a:pt x="3364" y="5073"/>
                  </a:lnTo>
                  <a:lnTo>
                    <a:pt x="3604" y="4993"/>
                  </a:lnTo>
                  <a:lnTo>
                    <a:pt x="3818" y="4886"/>
                  </a:lnTo>
                  <a:lnTo>
                    <a:pt x="4031" y="4752"/>
                  </a:lnTo>
                  <a:lnTo>
                    <a:pt x="4245" y="4592"/>
                  </a:lnTo>
                  <a:lnTo>
                    <a:pt x="4432" y="4432"/>
                  </a:lnTo>
                  <a:lnTo>
                    <a:pt x="4592" y="4245"/>
                  </a:lnTo>
                  <a:lnTo>
                    <a:pt x="4752" y="4058"/>
                  </a:lnTo>
                  <a:lnTo>
                    <a:pt x="4886" y="3845"/>
                  </a:lnTo>
                  <a:lnTo>
                    <a:pt x="4993" y="3604"/>
                  </a:lnTo>
                  <a:lnTo>
                    <a:pt x="5073" y="3364"/>
                  </a:lnTo>
                  <a:lnTo>
                    <a:pt x="5126" y="3124"/>
                  </a:lnTo>
                  <a:lnTo>
                    <a:pt x="5179" y="2857"/>
                  </a:lnTo>
                  <a:lnTo>
                    <a:pt x="5179" y="2590"/>
                  </a:lnTo>
                  <a:lnTo>
                    <a:pt x="5179" y="2323"/>
                  </a:lnTo>
                  <a:lnTo>
                    <a:pt x="5126" y="2083"/>
                  </a:lnTo>
                  <a:lnTo>
                    <a:pt x="5073" y="1816"/>
                  </a:lnTo>
                  <a:lnTo>
                    <a:pt x="4993" y="1575"/>
                  </a:lnTo>
                  <a:lnTo>
                    <a:pt x="4886" y="1362"/>
                  </a:lnTo>
                  <a:lnTo>
                    <a:pt x="4752" y="1148"/>
                  </a:lnTo>
                  <a:lnTo>
                    <a:pt x="4592" y="935"/>
                  </a:lnTo>
                  <a:lnTo>
                    <a:pt x="4432" y="748"/>
                  </a:lnTo>
                  <a:lnTo>
                    <a:pt x="4245" y="588"/>
                  </a:lnTo>
                  <a:lnTo>
                    <a:pt x="4031" y="454"/>
                  </a:lnTo>
                  <a:lnTo>
                    <a:pt x="3818" y="321"/>
                  </a:lnTo>
                  <a:lnTo>
                    <a:pt x="3604" y="214"/>
                  </a:lnTo>
                  <a:lnTo>
                    <a:pt x="3364" y="107"/>
                  </a:lnTo>
                  <a:lnTo>
                    <a:pt x="3124" y="54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3914666" y="2900080"/>
              <a:ext cx="101360" cy="101360"/>
            </a:xfrm>
            <a:custGeom>
              <a:rect b="b" l="l" r="r" t="t"/>
              <a:pathLst>
                <a:path extrusionOk="0" h="5848" w="5848">
                  <a:moveTo>
                    <a:pt x="3178" y="642"/>
                  </a:moveTo>
                  <a:lnTo>
                    <a:pt x="3392" y="695"/>
                  </a:lnTo>
                  <a:lnTo>
                    <a:pt x="3605" y="748"/>
                  </a:lnTo>
                  <a:lnTo>
                    <a:pt x="3819" y="829"/>
                  </a:lnTo>
                  <a:lnTo>
                    <a:pt x="4032" y="909"/>
                  </a:lnTo>
                  <a:lnTo>
                    <a:pt x="4219" y="1042"/>
                  </a:lnTo>
                  <a:lnTo>
                    <a:pt x="4379" y="1149"/>
                  </a:lnTo>
                  <a:lnTo>
                    <a:pt x="4566" y="1309"/>
                  </a:lnTo>
                  <a:lnTo>
                    <a:pt x="4700" y="1469"/>
                  </a:lnTo>
                  <a:lnTo>
                    <a:pt x="4833" y="1656"/>
                  </a:lnTo>
                  <a:lnTo>
                    <a:pt x="4940" y="1843"/>
                  </a:lnTo>
                  <a:lnTo>
                    <a:pt x="5047" y="2030"/>
                  </a:lnTo>
                  <a:lnTo>
                    <a:pt x="5127" y="2244"/>
                  </a:lnTo>
                  <a:lnTo>
                    <a:pt x="5180" y="2457"/>
                  </a:lnTo>
                  <a:lnTo>
                    <a:pt x="5207" y="2697"/>
                  </a:lnTo>
                  <a:lnTo>
                    <a:pt x="5207" y="2938"/>
                  </a:lnTo>
                  <a:lnTo>
                    <a:pt x="5207" y="3178"/>
                  </a:lnTo>
                  <a:lnTo>
                    <a:pt x="5180" y="3392"/>
                  </a:lnTo>
                  <a:lnTo>
                    <a:pt x="5127" y="3632"/>
                  </a:lnTo>
                  <a:lnTo>
                    <a:pt x="5047" y="3845"/>
                  </a:lnTo>
                  <a:lnTo>
                    <a:pt x="4940" y="4032"/>
                  </a:lnTo>
                  <a:lnTo>
                    <a:pt x="4833" y="4219"/>
                  </a:lnTo>
                  <a:lnTo>
                    <a:pt x="4700" y="4406"/>
                  </a:lnTo>
                  <a:lnTo>
                    <a:pt x="4540" y="4566"/>
                  </a:lnTo>
                  <a:lnTo>
                    <a:pt x="4379" y="4700"/>
                  </a:lnTo>
                  <a:lnTo>
                    <a:pt x="4193" y="4833"/>
                  </a:lnTo>
                  <a:lnTo>
                    <a:pt x="4006" y="4940"/>
                  </a:lnTo>
                  <a:lnTo>
                    <a:pt x="3819" y="5047"/>
                  </a:lnTo>
                  <a:lnTo>
                    <a:pt x="3605" y="5127"/>
                  </a:lnTo>
                  <a:lnTo>
                    <a:pt x="3392" y="5180"/>
                  </a:lnTo>
                  <a:lnTo>
                    <a:pt x="3151" y="5207"/>
                  </a:lnTo>
                  <a:lnTo>
                    <a:pt x="2938" y="5234"/>
                  </a:lnTo>
                  <a:lnTo>
                    <a:pt x="2697" y="5207"/>
                  </a:lnTo>
                  <a:lnTo>
                    <a:pt x="2457" y="5180"/>
                  </a:lnTo>
                  <a:lnTo>
                    <a:pt x="2244" y="5127"/>
                  </a:lnTo>
                  <a:lnTo>
                    <a:pt x="2030" y="5047"/>
                  </a:lnTo>
                  <a:lnTo>
                    <a:pt x="1843" y="4940"/>
                  </a:lnTo>
                  <a:lnTo>
                    <a:pt x="1656" y="4833"/>
                  </a:lnTo>
                  <a:lnTo>
                    <a:pt x="1469" y="4700"/>
                  </a:lnTo>
                  <a:lnTo>
                    <a:pt x="1309" y="4540"/>
                  </a:lnTo>
                  <a:lnTo>
                    <a:pt x="1176" y="4379"/>
                  </a:lnTo>
                  <a:lnTo>
                    <a:pt x="1042" y="4219"/>
                  </a:lnTo>
                  <a:lnTo>
                    <a:pt x="909" y="4032"/>
                  </a:lnTo>
                  <a:lnTo>
                    <a:pt x="829" y="3819"/>
                  </a:lnTo>
                  <a:lnTo>
                    <a:pt x="749" y="3605"/>
                  </a:lnTo>
                  <a:lnTo>
                    <a:pt x="695" y="3392"/>
                  </a:lnTo>
                  <a:lnTo>
                    <a:pt x="668" y="3151"/>
                  </a:lnTo>
                  <a:lnTo>
                    <a:pt x="642" y="2938"/>
                  </a:lnTo>
                  <a:lnTo>
                    <a:pt x="668" y="2697"/>
                  </a:lnTo>
                  <a:lnTo>
                    <a:pt x="695" y="2457"/>
                  </a:lnTo>
                  <a:lnTo>
                    <a:pt x="749" y="2244"/>
                  </a:lnTo>
                  <a:lnTo>
                    <a:pt x="829" y="2030"/>
                  </a:lnTo>
                  <a:lnTo>
                    <a:pt x="935" y="1843"/>
                  </a:lnTo>
                  <a:lnTo>
                    <a:pt x="1042" y="1656"/>
                  </a:lnTo>
                  <a:lnTo>
                    <a:pt x="1176" y="1469"/>
                  </a:lnTo>
                  <a:lnTo>
                    <a:pt x="1309" y="1309"/>
                  </a:lnTo>
                  <a:lnTo>
                    <a:pt x="1469" y="1176"/>
                  </a:lnTo>
                  <a:lnTo>
                    <a:pt x="1656" y="1042"/>
                  </a:lnTo>
                  <a:lnTo>
                    <a:pt x="1843" y="909"/>
                  </a:lnTo>
                  <a:lnTo>
                    <a:pt x="2057" y="829"/>
                  </a:lnTo>
                  <a:lnTo>
                    <a:pt x="2270" y="748"/>
                  </a:lnTo>
                  <a:lnTo>
                    <a:pt x="2484" y="695"/>
                  </a:lnTo>
                  <a:lnTo>
                    <a:pt x="2697" y="668"/>
                  </a:lnTo>
                  <a:lnTo>
                    <a:pt x="2938" y="642"/>
                  </a:lnTo>
                  <a:close/>
                  <a:moveTo>
                    <a:pt x="2938" y="1"/>
                  </a:moveTo>
                  <a:lnTo>
                    <a:pt x="2617" y="28"/>
                  </a:lnTo>
                  <a:lnTo>
                    <a:pt x="2324" y="81"/>
                  </a:lnTo>
                  <a:lnTo>
                    <a:pt x="2057" y="134"/>
                  </a:lnTo>
                  <a:lnTo>
                    <a:pt x="1790" y="241"/>
                  </a:lnTo>
                  <a:lnTo>
                    <a:pt x="1523" y="375"/>
                  </a:lnTo>
                  <a:lnTo>
                    <a:pt x="1282" y="508"/>
                  </a:lnTo>
                  <a:lnTo>
                    <a:pt x="1069" y="668"/>
                  </a:lnTo>
                  <a:lnTo>
                    <a:pt x="855" y="855"/>
                  </a:lnTo>
                  <a:lnTo>
                    <a:pt x="668" y="1069"/>
                  </a:lnTo>
                  <a:lnTo>
                    <a:pt x="508" y="1309"/>
                  </a:lnTo>
                  <a:lnTo>
                    <a:pt x="348" y="1549"/>
                  </a:lnTo>
                  <a:lnTo>
                    <a:pt x="241" y="1790"/>
                  </a:lnTo>
                  <a:lnTo>
                    <a:pt x="134" y="2057"/>
                  </a:lnTo>
                  <a:lnTo>
                    <a:pt x="81" y="2350"/>
                  </a:lnTo>
                  <a:lnTo>
                    <a:pt x="28" y="2644"/>
                  </a:lnTo>
                  <a:lnTo>
                    <a:pt x="1" y="2938"/>
                  </a:lnTo>
                  <a:lnTo>
                    <a:pt x="28" y="3231"/>
                  </a:lnTo>
                  <a:lnTo>
                    <a:pt x="81" y="3525"/>
                  </a:lnTo>
                  <a:lnTo>
                    <a:pt x="134" y="3792"/>
                  </a:lnTo>
                  <a:lnTo>
                    <a:pt x="241" y="4086"/>
                  </a:lnTo>
                  <a:lnTo>
                    <a:pt x="375" y="4326"/>
                  </a:lnTo>
                  <a:lnTo>
                    <a:pt x="508" y="4566"/>
                  </a:lnTo>
                  <a:lnTo>
                    <a:pt x="668" y="4807"/>
                  </a:lnTo>
                  <a:lnTo>
                    <a:pt x="882" y="4993"/>
                  </a:lnTo>
                  <a:lnTo>
                    <a:pt x="1069" y="5180"/>
                  </a:lnTo>
                  <a:lnTo>
                    <a:pt x="1309" y="5367"/>
                  </a:lnTo>
                  <a:lnTo>
                    <a:pt x="1549" y="5501"/>
                  </a:lnTo>
                  <a:lnTo>
                    <a:pt x="1790" y="5634"/>
                  </a:lnTo>
                  <a:lnTo>
                    <a:pt x="2057" y="5714"/>
                  </a:lnTo>
                  <a:lnTo>
                    <a:pt x="2350" y="5794"/>
                  </a:lnTo>
                  <a:lnTo>
                    <a:pt x="2644" y="5848"/>
                  </a:lnTo>
                  <a:lnTo>
                    <a:pt x="3231" y="5848"/>
                  </a:lnTo>
                  <a:lnTo>
                    <a:pt x="3525" y="5794"/>
                  </a:lnTo>
                  <a:lnTo>
                    <a:pt x="3792" y="5714"/>
                  </a:lnTo>
                  <a:lnTo>
                    <a:pt x="4059" y="5607"/>
                  </a:lnTo>
                  <a:lnTo>
                    <a:pt x="4326" y="5501"/>
                  </a:lnTo>
                  <a:lnTo>
                    <a:pt x="4566" y="5340"/>
                  </a:lnTo>
                  <a:lnTo>
                    <a:pt x="4780" y="5180"/>
                  </a:lnTo>
                  <a:lnTo>
                    <a:pt x="4993" y="4993"/>
                  </a:lnTo>
                  <a:lnTo>
                    <a:pt x="5180" y="4780"/>
                  </a:lnTo>
                  <a:lnTo>
                    <a:pt x="5341" y="4566"/>
                  </a:lnTo>
                  <a:lnTo>
                    <a:pt x="5501" y="4326"/>
                  </a:lnTo>
                  <a:lnTo>
                    <a:pt x="5634" y="4059"/>
                  </a:lnTo>
                  <a:lnTo>
                    <a:pt x="5714" y="3792"/>
                  </a:lnTo>
                  <a:lnTo>
                    <a:pt x="5794" y="3525"/>
                  </a:lnTo>
                  <a:lnTo>
                    <a:pt x="5848" y="3231"/>
                  </a:lnTo>
                  <a:lnTo>
                    <a:pt x="5848" y="2938"/>
                  </a:lnTo>
                  <a:lnTo>
                    <a:pt x="5848" y="2911"/>
                  </a:lnTo>
                  <a:lnTo>
                    <a:pt x="5848" y="2617"/>
                  </a:lnTo>
                  <a:lnTo>
                    <a:pt x="5794" y="2324"/>
                  </a:lnTo>
                  <a:lnTo>
                    <a:pt x="5714" y="2057"/>
                  </a:lnTo>
                  <a:lnTo>
                    <a:pt x="5634" y="1790"/>
                  </a:lnTo>
                  <a:lnTo>
                    <a:pt x="5501" y="1523"/>
                  </a:lnTo>
                  <a:lnTo>
                    <a:pt x="5341" y="1282"/>
                  </a:lnTo>
                  <a:lnTo>
                    <a:pt x="5180" y="1069"/>
                  </a:lnTo>
                  <a:lnTo>
                    <a:pt x="4993" y="855"/>
                  </a:lnTo>
                  <a:lnTo>
                    <a:pt x="4780" y="668"/>
                  </a:lnTo>
                  <a:lnTo>
                    <a:pt x="4566" y="508"/>
                  </a:lnTo>
                  <a:lnTo>
                    <a:pt x="4326" y="348"/>
                  </a:lnTo>
                  <a:lnTo>
                    <a:pt x="4059" y="241"/>
                  </a:lnTo>
                  <a:lnTo>
                    <a:pt x="3792" y="134"/>
                  </a:lnTo>
                  <a:lnTo>
                    <a:pt x="3525" y="54"/>
                  </a:lnTo>
                  <a:lnTo>
                    <a:pt x="3231" y="2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5133055" y="3218443"/>
              <a:ext cx="90250" cy="90250"/>
            </a:xfrm>
            <a:custGeom>
              <a:rect b="b" l="l" r="r" t="t"/>
              <a:pathLst>
                <a:path extrusionOk="0" h="5207" w="5207">
                  <a:moveTo>
                    <a:pt x="2617" y="1"/>
                  </a:moveTo>
                  <a:lnTo>
                    <a:pt x="2350" y="28"/>
                  </a:lnTo>
                  <a:lnTo>
                    <a:pt x="2083" y="54"/>
                  </a:lnTo>
                  <a:lnTo>
                    <a:pt x="1843" y="134"/>
                  </a:lnTo>
                  <a:lnTo>
                    <a:pt x="1603" y="215"/>
                  </a:lnTo>
                  <a:lnTo>
                    <a:pt x="1363" y="321"/>
                  </a:lnTo>
                  <a:lnTo>
                    <a:pt x="1149" y="455"/>
                  </a:lnTo>
                  <a:lnTo>
                    <a:pt x="962" y="615"/>
                  </a:lnTo>
                  <a:lnTo>
                    <a:pt x="775" y="775"/>
                  </a:lnTo>
                  <a:lnTo>
                    <a:pt x="615" y="962"/>
                  </a:lnTo>
                  <a:lnTo>
                    <a:pt x="455" y="1149"/>
                  </a:lnTo>
                  <a:lnTo>
                    <a:pt x="321" y="1363"/>
                  </a:lnTo>
                  <a:lnTo>
                    <a:pt x="215" y="1603"/>
                  </a:lnTo>
                  <a:lnTo>
                    <a:pt x="134" y="1843"/>
                  </a:lnTo>
                  <a:lnTo>
                    <a:pt x="54" y="2083"/>
                  </a:lnTo>
                  <a:lnTo>
                    <a:pt x="28" y="2350"/>
                  </a:lnTo>
                  <a:lnTo>
                    <a:pt x="1" y="2617"/>
                  </a:lnTo>
                  <a:lnTo>
                    <a:pt x="28" y="2884"/>
                  </a:lnTo>
                  <a:lnTo>
                    <a:pt x="54" y="3125"/>
                  </a:lnTo>
                  <a:lnTo>
                    <a:pt x="134" y="3392"/>
                  </a:lnTo>
                  <a:lnTo>
                    <a:pt x="215" y="3632"/>
                  </a:lnTo>
                  <a:lnTo>
                    <a:pt x="321" y="3845"/>
                  </a:lnTo>
                  <a:lnTo>
                    <a:pt x="455" y="4059"/>
                  </a:lnTo>
                  <a:lnTo>
                    <a:pt x="615" y="4273"/>
                  </a:lnTo>
                  <a:lnTo>
                    <a:pt x="775" y="4459"/>
                  </a:lnTo>
                  <a:lnTo>
                    <a:pt x="962" y="4620"/>
                  </a:lnTo>
                  <a:lnTo>
                    <a:pt x="1149" y="4753"/>
                  </a:lnTo>
                  <a:lnTo>
                    <a:pt x="1363" y="4887"/>
                  </a:lnTo>
                  <a:lnTo>
                    <a:pt x="1603" y="4993"/>
                  </a:lnTo>
                  <a:lnTo>
                    <a:pt x="1843" y="5100"/>
                  </a:lnTo>
                  <a:lnTo>
                    <a:pt x="2083" y="5154"/>
                  </a:lnTo>
                  <a:lnTo>
                    <a:pt x="2350" y="5207"/>
                  </a:lnTo>
                  <a:lnTo>
                    <a:pt x="2884" y="5207"/>
                  </a:lnTo>
                  <a:lnTo>
                    <a:pt x="3125" y="5154"/>
                  </a:lnTo>
                  <a:lnTo>
                    <a:pt x="3392" y="5100"/>
                  </a:lnTo>
                  <a:lnTo>
                    <a:pt x="3632" y="4993"/>
                  </a:lnTo>
                  <a:lnTo>
                    <a:pt x="3845" y="4887"/>
                  </a:lnTo>
                  <a:lnTo>
                    <a:pt x="4059" y="4753"/>
                  </a:lnTo>
                  <a:lnTo>
                    <a:pt x="4273" y="4620"/>
                  </a:lnTo>
                  <a:lnTo>
                    <a:pt x="4433" y="4459"/>
                  </a:lnTo>
                  <a:lnTo>
                    <a:pt x="4620" y="4273"/>
                  </a:lnTo>
                  <a:lnTo>
                    <a:pt x="4753" y="4059"/>
                  </a:lnTo>
                  <a:lnTo>
                    <a:pt x="4887" y="3845"/>
                  </a:lnTo>
                  <a:lnTo>
                    <a:pt x="4993" y="3632"/>
                  </a:lnTo>
                  <a:lnTo>
                    <a:pt x="5100" y="3392"/>
                  </a:lnTo>
                  <a:lnTo>
                    <a:pt x="5154" y="3125"/>
                  </a:lnTo>
                  <a:lnTo>
                    <a:pt x="5180" y="2884"/>
                  </a:lnTo>
                  <a:lnTo>
                    <a:pt x="5207" y="2617"/>
                  </a:lnTo>
                  <a:lnTo>
                    <a:pt x="5180" y="2350"/>
                  </a:lnTo>
                  <a:lnTo>
                    <a:pt x="5154" y="2083"/>
                  </a:lnTo>
                  <a:lnTo>
                    <a:pt x="5100" y="1843"/>
                  </a:lnTo>
                  <a:lnTo>
                    <a:pt x="4993" y="1603"/>
                  </a:lnTo>
                  <a:lnTo>
                    <a:pt x="4887" y="1363"/>
                  </a:lnTo>
                  <a:lnTo>
                    <a:pt x="4753" y="1149"/>
                  </a:lnTo>
                  <a:lnTo>
                    <a:pt x="4620" y="962"/>
                  </a:lnTo>
                  <a:lnTo>
                    <a:pt x="4433" y="775"/>
                  </a:lnTo>
                  <a:lnTo>
                    <a:pt x="4273" y="615"/>
                  </a:lnTo>
                  <a:lnTo>
                    <a:pt x="4059" y="455"/>
                  </a:lnTo>
                  <a:lnTo>
                    <a:pt x="3845" y="321"/>
                  </a:lnTo>
                  <a:lnTo>
                    <a:pt x="3632" y="215"/>
                  </a:lnTo>
                  <a:lnTo>
                    <a:pt x="3392" y="134"/>
                  </a:lnTo>
                  <a:lnTo>
                    <a:pt x="3125" y="54"/>
                  </a:lnTo>
                  <a:lnTo>
                    <a:pt x="2884" y="28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5127508" y="3212897"/>
              <a:ext cx="101360" cy="101360"/>
            </a:xfrm>
            <a:custGeom>
              <a:rect b="b" l="l" r="r" t="t"/>
              <a:pathLst>
                <a:path extrusionOk="0" h="5848" w="5848">
                  <a:moveTo>
                    <a:pt x="2937" y="641"/>
                  </a:moveTo>
                  <a:lnTo>
                    <a:pt x="3178" y="668"/>
                  </a:lnTo>
                  <a:lnTo>
                    <a:pt x="3391" y="695"/>
                  </a:lnTo>
                  <a:lnTo>
                    <a:pt x="3605" y="748"/>
                  </a:lnTo>
                  <a:lnTo>
                    <a:pt x="3818" y="828"/>
                  </a:lnTo>
                  <a:lnTo>
                    <a:pt x="4032" y="908"/>
                  </a:lnTo>
                  <a:lnTo>
                    <a:pt x="4219" y="1042"/>
                  </a:lnTo>
                  <a:lnTo>
                    <a:pt x="4379" y="1175"/>
                  </a:lnTo>
                  <a:lnTo>
                    <a:pt x="4539" y="1309"/>
                  </a:lnTo>
                  <a:lnTo>
                    <a:pt x="4699" y="1469"/>
                  </a:lnTo>
                  <a:lnTo>
                    <a:pt x="4833" y="1656"/>
                  </a:lnTo>
                  <a:lnTo>
                    <a:pt x="4940" y="1843"/>
                  </a:lnTo>
                  <a:lnTo>
                    <a:pt x="5046" y="2030"/>
                  </a:lnTo>
                  <a:lnTo>
                    <a:pt x="5127" y="2243"/>
                  </a:lnTo>
                  <a:lnTo>
                    <a:pt x="5180" y="2483"/>
                  </a:lnTo>
                  <a:lnTo>
                    <a:pt x="5207" y="2697"/>
                  </a:lnTo>
                  <a:lnTo>
                    <a:pt x="5207" y="2937"/>
                  </a:lnTo>
                  <a:lnTo>
                    <a:pt x="5207" y="3178"/>
                  </a:lnTo>
                  <a:lnTo>
                    <a:pt x="5180" y="3391"/>
                  </a:lnTo>
                  <a:lnTo>
                    <a:pt x="5100" y="3605"/>
                  </a:lnTo>
                  <a:lnTo>
                    <a:pt x="5046" y="3818"/>
                  </a:lnTo>
                  <a:lnTo>
                    <a:pt x="4940" y="4032"/>
                  </a:lnTo>
                  <a:lnTo>
                    <a:pt x="4833" y="4219"/>
                  </a:lnTo>
                  <a:lnTo>
                    <a:pt x="4699" y="4379"/>
                  </a:lnTo>
                  <a:lnTo>
                    <a:pt x="4539" y="4566"/>
                  </a:lnTo>
                  <a:lnTo>
                    <a:pt x="4379" y="4699"/>
                  </a:lnTo>
                  <a:lnTo>
                    <a:pt x="4192" y="4833"/>
                  </a:lnTo>
                  <a:lnTo>
                    <a:pt x="4005" y="4940"/>
                  </a:lnTo>
                  <a:lnTo>
                    <a:pt x="3818" y="5046"/>
                  </a:lnTo>
                  <a:lnTo>
                    <a:pt x="3605" y="5127"/>
                  </a:lnTo>
                  <a:lnTo>
                    <a:pt x="3391" y="5180"/>
                  </a:lnTo>
                  <a:lnTo>
                    <a:pt x="3151" y="5207"/>
                  </a:lnTo>
                  <a:lnTo>
                    <a:pt x="2697" y="5207"/>
                  </a:lnTo>
                  <a:lnTo>
                    <a:pt x="2457" y="5180"/>
                  </a:lnTo>
                  <a:lnTo>
                    <a:pt x="2243" y="5127"/>
                  </a:lnTo>
                  <a:lnTo>
                    <a:pt x="2030" y="5046"/>
                  </a:lnTo>
                  <a:lnTo>
                    <a:pt x="1843" y="4940"/>
                  </a:lnTo>
                  <a:lnTo>
                    <a:pt x="1656" y="4833"/>
                  </a:lnTo>
                  <a:lnTo>
                    <a:pt x="1469" y="4699"/>
                  </a:lnTo>
                  <a:lnTo>
                    <a:pt x="1309" y="4539"/>
                  </a:lnTo>
                  <a:lnTo>
                    <a:pt x="1149" y="4379"/>
                  </a:lnTo>
                  <a:lnTo>
                    <a:pt x="1015" y="4192"/>
                  </a:lnTo>
                  <a:lnTo>
                    <a:pt x="908" y="4005"/>
                  </a:lnTo>
                  <a:lnTo>
                    <a:pt x="828" y="3818"/>
                  </a:lnTo>
                  <a:lnTo>
                    <a:pt x="748" y="3605"/>
                  </a:lnTo>
                  <a:lnTo>
                    <a:pt x="695" y="3391"/>
                  </a:lnTo>
                  <a:lnTo>
                    <a:pt x="641" y="3151"/>
                  </a:lnTo>
                  <a:lnTo>
                    <a:pt x="641" y="2937"/>
                  </a:lnTo>
                  <a:lnTo>
                    <a:pt x="641" y="2697"/>
                  </a:lnTo>
                  <a:lnTo>
                    <a:pt x="695" y="2457"/>
                  </a:lnTo>
                  <a:lnTo>
                    <a:pt x="748" y="2243"/>
                  </a:lnTo>
                  <a:lnTo>
                    <a:pt x="828" y="2030"/>
                  </a:lnTo>
                  <a:lnTo>
                    <a:pt x="908" y="1843"/>
                  </a:lnTo>
                  <a:lnTo>
                    <a:pt x="1042" y="1656"/>
                  </a:lnTo>
                  <a:lnTo>
                    <a:pt x="1175" y="1469"/>
                  </a:lnTo>
                  <a:lnTo>
                    <a:pt x="1309" y="1309"/>
                  </a:lnTo>
                  <a:lnTo>
                    <a:pt x="1469" y="1149"/>
                  </a:lnTo>
                  <a:lnTo>
                    <a:pt x="1656" y="1042"/>
                  </a:lnTo>
                  <a:lnTo>
                    <a:pt x="1843" y="908"/>
                  </a:lnTo>
                  <a:lnTo>
                    <a:pt x="2056" y="828"/>
                  </a:lnTo>
                  <a:lnTo>
                    <a:pt x="2243" y="748"/>
                  </a:lnTo>
                  <a:lnTo>
                    <a:pt x="2483" y="695"/>
                  </a:lnTo>
                  <a:lnTo>
                    <a:pt x="2697" y="641"/>
                  </a:lnTo>
                  <a:close/>
                  <a:moveTo>
                    <a:pt x="2911" y="1"/>
                  </a:moveTo>
                  <a:lnTo>
                    <a:pt x="2617" y="27"/>
                  </a:lnTo>
                  <a:lnTo>
                    <a:pt x="2323" y="54"/>
                  </a:lnTo>
                  <a:lnTo>
                    <a:pt x="2056" y="134"/>
                  </a:lnTo>
                  <a:lnTo>
                    <a:pt x="1789" y="241"/>
                  </a:lnTo>
                  <a:lnTo>
                    <a:pt x="1522" y="348"/>
                  </a:lnTo>
                  <a:lnTo>
                    <a:pt x="1282" y="508"/>
                  </a:lnTo>
                  <a:lnTo>
                    <a:pt x="1068" y="668"/>
                  </a:lnTo>
                  <a:lnTo>
                    <a:pt x="855" y="855"/>
                  </a:lnTo>
                  <a:lnTo>
                    <a:pt x="668" y="1068"/>
                  </a:lnTo>
                  <a:lnTo>
                    <a:pt x="508" y="1309"/>
                  </a:lnTo>
                  <a:lnTo>
                    <a:pt x="348" y="1549"/>
                  </a:lnTo>
                  <a:lnTo>
                    <a:pt x="241" y="1789"/>
                  </a:lnTo>
                  <a:lnTo>
                    <a:pt x="134" y="2056"/>
                  </a:lnTo>
                  <a:lnTo>
                    <a:pt x="54" y="2350"/>
                  </a:lnTo>
                  <a:lnTo>
                    <a:pt x="27" y="2644"/>
                  </a:lnTo>
                  <a:lnTo>
                    <a:pt x="1" y="2937"/>
                  </a:lnTo>
                  <a:lnTo>
                    <a:pt x="27" y="3231"/>
                  </a:lnTo>
                  <a:lnTo>
                    <a:pt x="54" y="3525"/>
                  </a:lnTo>
                  <a:lnTo>
                    <a:pt x="134" y="3792"/>
                  </a:lnTo>
                  <a:lnTo>
                    <a:pt x="241" y="4059"/>
                  </a:lnTo>
                  <a:lnTo>
                    <a:pt x="374" y="4326"/>
                  </a:lnTo>
                  <a:lnTo>
                    <a:pt x="508" y="4566"/>
                  </a:lnTo>
                  <a:lnTo>
                    <a:pt x="668" y="4779"/>
                  </a:lnTo>
                  <a:lnTo>
                    <a:pt x="855" y="4993"/>
                  </a:lnTo>
                  <a:lnTo>
                    <a:pt x="1068" y="5180"/>
                  </a:lnTo>
                  <a:lnTo>
                    <a:pt x="1309" y="5340"/>
                  </a:lnTo>
                  <a:lnTo>
                    <a:pt x="1549" y="5500"/>
                  </a:lnTo>
                  <a:lnTo>
                    <a:pt x="1789" y="5607"/>
                  </a:lnTo>
                  <a:lnTo>
                    <a:pt x="2056" y="5714"/>
                  </a:lnTo>
                  <a:lnTo>
                    <a:pt x="2350" y="5794"/>
                  </a:lnTo>
                  <a:lnTo>
                    <a:pt x="2644" y="5821"/>
                  </a:lnTo>
                  <a:lnTo>
                    <a:pt x="2937" y="5847"/>
                  </a:lnTo>
                  <a:lnTo>
                    <a:pt x="3231" y="5821"/>
                  </a:lnTo>
                  <a:lnTo>
                    <a:pt x="3525" y="5794"/>
                  </a:lnTo>
                  <a:lnTo>
                    <a:pt x="3792" y="5714"/>
                  </a:lnTo>
                  <a:lnTo>
                    <a:pt x="4059" y="5607"/>
                  </a:lnTo>
                  <a:lnTo>
                    <a:pt x="4326" y="5500"/>
                  </a:lnTo>
                  <a:lnTo>
                    <a:pt x="4566" y="5340"/>
                  </a:lnTo>
                  <a:lnTo>
                    <a:pt x="4779" y="5180"/>
                  </a:lnTo>
                  <a:lnTo>
                    <a:pt x="4993" y="4993"/>
                  </a:lnTo>
                  <a:lnTo>
                    <a:pt x="5180" y="4779"/>
                  </a:lnTo>
                  <a:lnTo>
                    <a:pt x="5340" y="4566"/>
                  </a:lnTo>
                  <a:lnTo>
                    <a:pt x="5500" y="4326"/>
                  </a:lnTo>
                  <a:lnTo>
                    <a:pt x="5607" y="4059"/>
                  </a:lnTo>
                  <a:lnTo>
                    <a:pt x="5714" y="3792"/>
                  </a:lnTo>
                  <a:lnTo>
                    <a:pt x="5794" y="3525"/>
                  </a:lnTo>
                  <a:lnTo>
                    <a:pt x="5821" y="3231"/>
                  </a:lnTo>
                  <a:lnTo>
                    <a:pt x="5847" y="2937"/>
                  </a:lnTo>
                  <a:lnTo>
                    <a:pt x="5847" y="2911"/>
                  </a:lnTo>
                  <a:lnTo>
                    <a:pt x="5821" y="2617"/>
                  </a:lnTo>
                  <a:lnTo>
                    <a:pt x="5794" y="2323"/>
                  </a:lnTo>
                  <a:lnTo>
                    <a:pt x="5714" y="2056"/>
                  </a:lnTo>
                  <a:lnTo>
                    <a:pt x="5607" y="1789"/>
                  </a:lnTo>
                  <a:lnTo>
                    <a:pt x="5500" y="1522"/>
                  </a:lnTo>
                  <a:lnTo>
                    <a:pt x="5340" y="1282"/>
                  </a:lnTo>
                  <a:lnTo>
                    <a:pt x="5180" y="1068"/>
                  </a:lnTo>
                  <a:lnTo>
                    <a:pt x="4993" y="855"/>
                  </a:lnTo>
                  <a:lnTo>
                    <a:pt x="4779" y="668"/>
                  </a:lnTo>
                  <a:lnTo>
                    <a:pt x="4566" y="508"/>
                  </a:lnTo>
                  <a:lnTo>
                    <a:pt x="4326" y="348"/>
                  </a:lnTo>
                  <a:lnTo>
                    <a:pt x="4059" y="241"/>
                  </a:lnTo>
                  <a:lnTo>
                    <a:pt x="3792" y="134"/>
                  </a:lnTo>
                  <a:lnTo>
                    <a:pt x="3498" y="54"/>
                  </a:lnTo>
                  <a:lnTo>
                    <a:pt x="3231" y="27"/>
                  </a:lnTo>
                  <a:lnTo>
                    <a:pt x="2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6345896" y="2523427"/>
              <a:ext cx="90250" cy="90250"/>
            </a:xfrm>
            <a:custGeom>
              <a:rect b="b" l="l" r="r" t="t"/>
              <a:pathLst>
                <a:path extrusionOk="0" h="5207" w="5207">
                  <a:moveTo>
                    <a:pt x="2617" y="0"/>
                  </a:moveTo>
                  <a:lnTo>
                    <a:pt x="2350" y="27"/>
                  </a:lnTo>
                  <a:lnTo>
                    <a:pt x="2083" y="53"/>
                  </a:lnTo>
                  <a:lnTo>
                    <a:pt x="1843" y="107"/>
                  </a:lnTo>
                  <a:lnTo>
                    <a:pt x="1602" y="214"/>
                  </a:lnTo>
                  <a:lnTo>
                    <a:pt x="1362" y="320"/>
                  </a:lnTo>
                  <a:lnTo>
                    <a:pt x="1149" y="454"/>
                  </a:lnTo>
                  <a:lnTo>
                    <a:pt x="962" y="587"/>
                  </a:lnTo>
                  <a:lnTo>
                    <a:pt x="775" y="774"/>
                  </a:lnTo>
                  <a:lnTo>
                    <a:pt x="588" y="934"/>
                  </a:lnTo>
                  <a:lnTo>
                    <a:pt x="454" y="1148"/>
                  </a:lnTo>
                  <a:lnTo>
                    <a:pt x="321" y="1362"/>
                  </a:lnTo>
                  <a:lnTo>
                    <a:pt x="214" y="1602"/>
                  </a:lnTo>
                  <a:lnTo>
                    <a:pt x="134" y="1815"/>
                  </a:lnTo>
                  <a:lnTo>
                    <a:pt x="54" y="2082"/>
                  </a:lnTo>
                  <a:lnTo>
                    <a:pt x="27" y="2323"/>
                  </a:lnTo>
                  <a:lnTo>
                    <a:pt x="1" y="2590"/>
                  </a:lnTo>
                  <a:lnTo>
                    <a:pt x="27" y="2857"/>
                  </a:lnTo>
                  <a:lnTo>
                    <a:pt x="54" y="3124"/>
                  </a:lnTo>
                  <a:lnTo>
                    <a:pt x="134" y="3364"/>
                  </a:lnTo>
                  <a:lnTo>
                    <a:pt x="214" y="3604"/>
                  </a:lnTo>
                  <a:lnTo>
                    <a:pt x="321" y="3844"/>
                  </a:lnTo>
                  <a:lnTo>
                    <a:pt x="454" y="4058"/>
                  </a:lnTo>
                  <a:lnTo>
                    <a:pt x="588" y="4245"/>
                  </a:lnTo>
                  <a:lnTo>
                    <a:pt x="775" y="4432"/>
                  </a:lnTo>
                  <a:lnTo>
                    <a:pt x="962" y="4619"/>
                  </a:lnTo>
                  <a:lnTo>
                    <a:pt x="1149" y="4752"/>
                  </a:lnTo>
                  <a:lnTo>
                    <a:pt x="1362" y="4886"/>
                  </a:lnTo>
                  <a:lnTo>
                    <a:pt x="1602" y="4992"/>
                  </a:lnTo>
                  <a:lnTo>
                    <a:pt x="1843" y="5073"/>
                  </a:lnTo>
                  <a:lnTo>
                    <a:pt x="2083" y="5153"/>
                  </a:lnTo>
                  <a:lnTo>
                    <a:pt x="2350" y="5179"/>
                  </a:lnTo>
                  <a:lnTo>
                    <a:pt x="2617" y="5206"/>
                  </a:lnTo>
                  <a:lnTo>
                    <a:pt x="2857" y="5179"/>
                  </a:lnTo>
                  <a:lnTo>
                    <a:pt x="3124" y="5153"/>
                  </a:lnTo>
                  <a:lnTo>
                    <a:pt x="3364" y="5073"/>
                  </a:lnTo>
                  <a:lnTo>
                    <a:pt x="3605" y="4992"/>
                  </a:lnTo>
                  <a:lnTo>
                    <a:pt x="3845" y="4886"/>
                  </a:lnTo>
                  <a:lnTo>
                    <a:pt x="4059" y="4752"/>
                  </a:lnTo>
                  <a:lnTo>
                    <a:pt x="4245" y="4619"/>
                  </a:lnTo>
                  <a:lnTo>
                    <a:pt x="4432" y="4432"/>
                  </a:lnTo>
                  <a:lnTo>
                    <a:pt x="4619" y="4245"/>
                  </a:lnTo>
                  <a:lnTo>
                    <a:pt x="4753" y="4058"/>
                  </a:lnTo>
                  <a:lnTo>
                    <a:pt x="4886" y="3844"/>
                  </a:lnTo>
                  <a:lnTo>
                    <a:pt x="4993" y="3604"/>
                  </a:lnTo>
                  <a:lnTo>
                    <a:pt x="5073" y="3364"/>
                  </a:lnTo>
                  <a:lnTo>
                    <a:pt x="5153" y="3124"/>
                  </a:lnTo>
                  <a:lnTo>
                    <a:pt x="5180" y="2857"/>
                  </a:lnTo>
                  <a:lnTo>
                    <a:pt x="5207" y="2590"/>
                  </a:lnTo>
                  <a:lnTo>
                    <a:pt x="5180" y="2323"/>
                  </a:lnTo>
                  <a:lnTo>
                    <a:pt x="5153" y="2082"/>
                  </a:lnTo>
                  <a:lnTo>
                    <a:pt x="5073" y="1815"/>
                  </a:lnTo>
                  <a:lnTo>
                    <a:pt x="4993" y="1602"/>
                  </a:lnTo>
                  <a:lnTo>
                    <a:pt x="4886" y="1362"/>
                  </a:lnTo>
                  <a:lnTo>
                    <a:pt x="4753" y="1148"/>
                  </a:lnTo>
                  <a:lnTo>
                    <a:pt x="4619" y="934"/>
                  </a:lnTo>
                  <a:lnTo>
                    <a:pt x="4432" y="774"/>
                  </a:lnTo>
                  <a:lnTo>
                    <a:pt x="4245" y="587"/>
                  </a:lnTo>
                  <a:lnTo>
                    <a:pt x="4059" y="454"/>
                  </a:lnTo>
                  <a:lnTo>
                    <a:pt x="3845" y="320"/>
                  </a:lnTo>
                  <a:lnTo>
                    <a:pt x="3605" y="214"/>
                  </a:lnTo>
                  <a:lnTo>
                    <a:pt x="3364" y="107"/>
                  </a:lnTo>
                  <a:lnTo>
                    <a:pt x="3124" y="53"/>
                  </a:lnTo>
                  <a:lnTo>
                    <a:pt x="2857" y="27"/>
                  </a:lnTo>
                  <a:lnTo>
                    <a:pt x="2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6340800" y="2517864"/>
              <a:ext cx="100892" cy="101360"/>
            </a:xfrm>
            <a:custGeom>
              <a:rect b="b" l="l" r="r" t="t"/>
              <a:pathLst>
                <a:path extrusionOk="0" h="5848" w="5821">
                  <a:moveTo>
                    <a:pt x="2911" y="641"/>
                  </a:moveTo>
                  <a:lnTo>
                    <a:pt x="3124" y="668"/>
                  </a:lnTo>
                  <a:lnTo>
                    <a:pt x="3365" y="695"/>
                  </a:lnTo>
                  <a:lnTo>
                    <a:pt x="3578" y="748"/>
                  </a:lnTo>
                  <a:lnTo>
                    <a:pt x="3792" y="828"/>
                  </a:lnTo>
                  <a:lnTo>
                    <a:pt x="3979" y="935"/>
                  </a:lnTo>
                  <a:lnTo>
                    <a:pt x="4166" y="1042"/>
                  </a:lnTo>
                  <a:lnTo>
                    <a:pt x="4353" y="1175"/>
                  </a:lnTo>
                  <a:lnTo>
                    <a:pt x="4513" y="1309"/>
                  </a:lnTo>
                  <a:lnTo>
                    <a:pt x="4646" y="1469"/>
                  </a:lnTo>
                  <a:lnTo>
                    <a:pt x="4780" y="1656"/>
                  </a:lnTo>
                  <a:lnTo>
                    <a:pt x="4913" y="1843"/>
                  </a:lnTo>
                  <a:lnTo>
                    <a:pt x="4993" y="2030"/>
                  </a:lnTo>
                  <a:lnTo>
                    <a:pt x="5073" y="2243"/>
                  </a:lnTo>
                  <a:lnTo>
                    <a:pt x="5127" y="2457"/>
                  </a:lnTo>
                  <a:lnTo>
                    <a:pt x="5180" y="2697"/>
                  </a:lnTo>
                  <a:lnTo>
                    <a:pt x="5180" y="2911"/>
                  </a:lnTo>
                  <a:lnTo>
                    <a:pt x="5180" y="3151"/>
                  </a:lnTo>
                  <a:lnTo>
                    <a:pt x="5127" y="3391"/>
                  </a:lnTo>
                  <a:lnTo>
                    <a:pt x="5073" y="3605"/>
                  </a:lnTo>
                  <a:lnTo>
                    <a:pt x="5020" y="3818"/>
                  </a:lnTo>
                  <a:lnTo>
                    <a:pt x="4913" y="4005"/>
                  </a:lnTo>
                  <a:lnTo>
                    <a:pt x="4806" y="4192"/>
                  </a:lnTo>
                  <a:lnTo>
                    <a:pt x="4673" y="4379"/>
                  </a:lnTo>
                  <a:lnTo>
                    <a:pt x="4513" y="4539"/>
                  </a:lnTo>
                  <a:lnTo>
                    <a:pt x="4353" y="4673"/>
                  </a:lnTo>
                  <a:lnTo>
                    <a:pt x="4192" y="4806"/>
                  </a:lnTo>
                  <a:lnTo>
                    <a:pt x="4005" y="4913"/>
                  </a:lnTo>
                  <a:lnTo>
                    <a:pt x="3792" y="5020"/>
                  </a:lnTo>
                  <a:lnTo>
                    <a:pt x="3578" y="5100"/>
                  </a:lnTo>
                  <a:lnTo>
                    <a:pt x="3365" y="5153"/>
                  </a:lnTo>
                  <a:lnTo>
                    <a:pt x="3151" y="5180"/>
                  </a:lnTo>
                  <a:lnTo>
                    <a:pt x="2911" y="5207"/>
                  </a:lnTo>
                  <a:lnTo>
                    <a:pt x="2671" y="5180"/>
                  </a:lnTo>
                  <a:lnTo>
                    <a:pt x="2457" y="5153"/>
                  </a:lnTo>
                  <a:lnTo>
                    <a:pt x="2243" y="5100"/>
                  </a:lnTo>
                  <a:lnTo>
                    <a:pt x="2030" y="5020"/>
                  </a:lnTo>
                  <a:lnTo>
                    <a:pt x="1816" y="4940"/>
                  </a:lnTo>
                  <a:lnTo>
                    <a:pt x="1629" y="4806"/>
                  </a:lnTo>
                  <a:lnTo>
                    <a:pt x="1469" y="4673"/>
                  </a:lnTo>
                  <a:lnTo>
                    <a:pt x="1309" y="4539"/>
                  </a:lnTo>
                  <a:lnTo>
                    <a:pt x="1149" y="4379"/>
                  </a:lnTo>
                  <a:lnTo>
                    <a:pt x="1015" y="4192"/>
                  </a:lnTo>
                  <a:lnTo>
                    <a:pt x="909" y="4005"/>
                  </a:lnTo>
                  <a:lnTo>
                    <a:pt x="802" y="3818"/>
                  </a:lnTo>
                  <a:lnTo>
                    <a:pt x="722" y="3605"/>
                  </a:lnTo>
                  <a:lnTo>
                    <a:pt x="668" y="3391"/>
                  </a:lnTo>
                  <a:lnTo>
                    <a:pt x="642" y="3151"/>
                  </a:lnTo>
                  <a:lnTo>
                    <a:pt x="615" y="2937"/>
                  </a:lnTo>
                  <a:lnTo>
                    <a:pt x="642" y="2697"/>
                  </a:lnTo>
                  <a:lnTo>
                    <a:pt x="668" y="2457"/>
                  </a:lnTo>
                  <a:lnTo>
                    <a:pt x="722" y="2243"/>
                  </a:lnTo>
                  <a:lnTo>
                    <a:pt x="802" y="2030"/>
                  </a:lnTo>
                  <a:lnTo>
                    <a:pt x="909" y="1843"/>
                  </a:lnTo>
                  <a:lnTo>
                    <a:pt x="1015" y="1656"/>
                  </a:lnTo>
                  <a:lnTo>
                    <a:pt x="1149" y="1469"/>
                  </a:lnTo>
                  <a:lnTo>
                    <a:pt x="1282" y="1309"/>
                  </a:lnTo>
                  <a:lnTo>
                    <a:pt x="1443" y="1175"/>
                  </a:lnTo>
                  <a:lnTo>
                    <a:pt x="1629" y="1042"/>
                  </a:lnTo>
                  <a:lnTo>
                    <a:pt x="1816" y="908"/>
                  </a:lnTo>
                  <a:lnTo>
                    <a:pt x="2003" y="828"/>
                  </a:lnTo>
                  <a:lnTo>
                    <a:pt x="2217" y="748"/>
                  </a:lnTo>
                  <a:lnTo>
                    <a:pt x="2430" y="695"/>
                  </a:lnTo>
                  <a:lnTo>
                    <a:pt x="2671" y="641"/>
                  </a:lnTo>
                  <a:close/>
                  <a:moveTo>
                    <a:pt x="2911" y="1"/>
                  </a:moveTo>
                  <a:lnTo>
                    <a:pt x="2617" y="27"/>
                  </a:lnTo>
                  <a:lnTo>
                    <a:pt x="2324" y="54"/>
                  </a:lnTo>
                  <a:lnTo>
                    <a:pt x="2057" y="134"/>
                  </a:lnTo>
                  <a:lnTo>
                    <a:pt x="1763" y="241"/>
                  </a:lnTo>
                  <a:lnTo>
                    <a:pt x="1523" y="348"/>
                  </a:lnTo>
                  <a:lnTo>
                    <a:pt x="1282" y="508"/>
                  </a:lnTo>
                  <a:lnTo>
                    <a:pt x="1042" y="668"/>
                  </a:lnTo>
                  <a:lnTo>
                    <a:pt x="855" y="855"/>
                  </a:lnTo>
                  <a:lnTo>
                    <a:pt x="668" y="1069"/>
                  </a:lnTo>
                  <a:lnTo>
                    <a:pt x="481" y="1282"/>
                  </a:lnTo>
                  <a:lnTo>
                    <a:pt x="348" y="1522"/>
                  </a:lnTo>
                  <a:lnTo>
                    <a:pt x="214" y="1789"/>
                  </a:lnTo>
                  <a:lnTo>
                    <a:pt x="134" y="2056"/>
                  </a:lnTo>
                  <a:lnTo>
                    <a:pt x="54" y="2323"/>
                  </a:lnTo>
                  <a:lnTo>
                    <a:pt x="1" y="2617"/>
                  </a:lnTo>
                  <a:lnTo>
                    <a:pt x="1" y="2911"/>
                  </a:lnTo>
                  <a:lnTo>
                    <a:pt x="1" y="3204"/>
                  </a:lnTo>
                  <a:lnTo>
                    <a:pt x="54" y="3498"/>
                  </a:lnTo>
                  <a:lnTo>
                    <a:pt x="108" y="3792"/>
                  </a:lnTo>
                  <a:lnTo>
                    <a:pt x="214" y="4059"/>
                  </a:lnTo>
                  <a:lnTo>
                    <a:pt x="348" y="4299"/>
                  </a:lnTo>
                  <a:lnTo>
                    <a:pt x="481" y="4539"/>
                  </a:lnTo>
                  <a:lnTo>
                    <a:pt x="642" y="4780"/>
                  </a:lnTo>
                  <a:lnTo>
                    <a:pt x="828" y="4966"/>
                  </a:lnTo>
                  <a:lnTo>
                    <a:pt x="1042" y="5180"/>
                  </a:lnTo>
                  <a:lnTo>
                    <a:pt x="1282" y="5340"/>
                  </a:lnTo>
                  <a:lnTo>
                    <a:pt x="1523" y="5474"/>
                  </a:lnTo>
                  <a:lnTo>
                    <a:pt x="1763" y="5607"/>
                  </a:lnTo>
                  <a:lnTo>
                    <a:pt x="2030" y="5714"/>
                  </a:lnTo>
                  <a:lnTo>
                    <a:pt x="2324" y="5767"/>
                  </a:lnTo>
                  <a:lnTo>
                    <a:pt x="2591" y="5821"/>
                  </a:lnTo>
                  <a:lnTo>
                    <a:pt x="2911" y="5847"/>
                  </a:lnTo>
                  <a:lnTo>
                    <a:pt x="3205" y="5821"/>
                  </a:lnTo>
                  <a:lnTo>
                    <a:pt x="3498" y="5767"/>
                  </a:lnTo>
                  <a:lnTo>
                    <a:pt x="3765" y="5714"/>
                  </a:lnTo>
                  <a:lnTo>
                    <a:pt x="4032" y="5607"/>
                  </a:lnTo>
                  <a:lnTo>
                    <a:pt x="4299" y="5474"/>
                  </a:lnTo>
                  <a:lnTo>
                    <a:pt x="4539" y="5340"/>
                  </a:lnTo>
                  <a:lnTo>
                    <a:pt x="4753" y="5180"/>
                  </a:lnTo>
                  <a:lnTo>
                    <a:pt x="4967" y="4993"/>
                  </a:lnTo>
                  <a:lnTo>
                    <a:pt x="5153" y="4780"/>
                  </a:lnTo>
                  <a:lnTo>
                    <a:pt x="5314" y="4539"/>
                  </a:lnTo>
                  <a:lnTo>
                    <a:pt x="5474" y="4299"/>
                  </a:lnTo>
                  <a:lnTo>
                    <a:pt x="5581" y="4059"/>
                  </a:lnTo>
                  <a:lnTo>
                    <a:pt x="5687" y="3792"/>
                  </a:lnTo>
                  <a:lnTo>
                    <a:pt x="5768" y="3498"/>
                  </a:lnTo>
                  <a:lnTo>
                    <a:pt x="5794" y="3231"/>
                  </a:lnTo>
                  <a:lnTo>
                    <a:pt x="5821" y="2911"/>
                  </a:lnTo>
                  <a:lnTo>
                    <a:pt x="5794" y="2617"/>
                  </a:lnTo>
                  <a:lnTo>
                    <a:pt x="5768" y="2323"/>
                  </a:lnTo>
                  <a:lnTo>
                    <a:pt x="5687" y="2056"/>
                  </a:lnTo>
                  <a:lnTo>
                    <a:pt x="5581" y="1789"/>
                  </a:lnTo>
                  <a:lnTo>
                    <a:pt x="5474" y="1522"/>
                  </a:lnTo>
                  <a:lnTo>
                    <a:pt x="5314" y="1282"/>
                  </a:lnTo>
                  <a:lnTo>
                    <a:pt x="5153" y="1069"/>
                  </a:lnTo>
                  <a:lnTo>
                    <a:pt x="4967" y="855"/>
                  </a:lnTo>
                  <a:lnTo>
                    <a:pt x="4753" y="668"/>
                  </a:lnTo>
                  <a:lnTo>
                    <a:pt x="4539" y="508"/>
                  </a:lnTo>
                  <a:lnTo>
                    <a:pt x="4299" y="348"/>
                  </a:lnTo>
                  <a:lnTo>
                    <a:pt x="4032" y="241"/>
                  </a:lnTo>
                  <a:lnTo>
                    <a:pt x="3765" y="134"/>
                  </a:lnTo>
                  <a:lnTo>
                    <a:pt x="3498" y="54"/>
                  </a:lnTo>
                  <a:lnTo>
                    <a:pt x="3205" y="27"/>
                  </a:lnTo>
                  <a:lnTo>
                    <a:pt x="2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Java Microbenchmark Harness</a:t>
            </a:r>
            <a:endParaRPr/>
          </a:p>
        </p:txBody>
      </p:sp>
      <p:grpSp>
        <p:nvGrpSpPr>
          <p:cNvPr id="2259" name="Google Shape;2259;p31"/>
          <p:cNvGrpSpPr/>
          <p:nvPr/>
        </p:nvGrpSpPr>
        <p:grpSpPr>
          <a:xfrm>
            <a:off x="869361" y="905950"/>
            <a:ext cx="7405270" cy="2011684"/>
            <a:chOff x="1519163" y="679175"/>
            <a:chExt cx="5780400" cy="2474700"/>
          </a:xfrm>
        </p:grpSpPr>
        <p:sp>
          <p:nvSpPr>
            <p:cNvPr id="2260" name="Google Shape;2260;p31"/>
            <p:cNvSpPr/>
            <p:nvPr/>
          </p:nvSpPr>
          <p:spPr>
            <a:xfrm>
              <a:off x="1519163" y="679175"/>
              <a:ext cx="5780400" cy="2474700"/>
            </a:xfrm>
            <a:prstGeom prst="roundRect">
              <a:avLst>
                <a:gd fmla="val 50000" name="adj"/>
              </a:avLst>
            </a:prstGeom>
            <a:solidFill>
              <a:srgbClr val="EAA221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1" name="Google Shape;2261;p31"/>
            <p:cNvGrpSpPr/>
            <p:nvPr/>
          </p:nvGrpSpPr>
          <p:grpSpPr>
            <a:xfrm>
              <a:off x="2286412" y="1002571"/>
              <a:ext cx="4245928" cy="1827907"/>
              <a:chOff x="3505512" y="957051"/>
              <a:chExt cx="1981208" cy="2110016"/>
            </a:xfrm>
          </p:grpSpPr>
          <p:sp>
            <p:nvSpPr>
              <p:cNvPr id="2262" name="Google Shape;2262;p31"/>
              <p:cNvSpPr txBox="1"/>
              <p:nvPr/>
            </p:nvSpPr>
            <p:spPr>
              <a:xfrm>
                <a:off x="3505521" y="957051"/>
                <a:ext cx="1981200" cy="400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JMH</a:t>
                </a:r>
                <a:endParaRPr b="1" i="0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63" name="Google Shape;2263;p31"/>
              <p:cNvSpPr txBox="1"/>
              <p:nvPr/>
            </p:nvSpPr>
            <p:spPr>
              <a:xfrm>
                <a:off x="3505512" y="1369067"/>
                <a:ext cx="1981200" cy="169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JMH is a Java harness for building, running, and analysing nano/micro/milli/macro benchmarks written in Java and other languages targeting the JVM.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2264" name="Google Shape;2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5" y="3040700"/>
            <a:ext cx="5996274" cy="1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5" name="Google Shape;2265;p31"/>
          <p:cNvSpPr txBox="1"/>
          <p:nvPr/>
        </p:nvSpPr>
        <p:spPr>
          <a:xfrm>
            <a:off x="6353950" y="3040700"/>
            <a:ext cx="26556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define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benchmark methods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(within benchmark classes) on which JMH will perform benchmarks.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set the benchmark specifications via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jmh annotations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6" name="Google Shape;2266;p31"/>
          <p:cNvSpPr/>
          <p:nvPr/>
        </p:nvSpPr>
        <p:spPr>
          <a:xfrm>
            <a:off x="119225" y="3040700"/>
            <a:ext cx="1992600" cy="108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Objectives of the project</a:t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542400" y="1064950"/>
            <a:ext cx="8229600" cy="1807500"/>
          </a:xfrm>
          <a:prstGeom prst="roundRect">
            <a:avLst>
              <a:gd fmla="val 50000" name="adj"/>
            </a:avLst>
          </a:prstGeom>
          <a:solidFill>
            <a:srgbClr val="0072BB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542400" y="1064950"/>
            <a:ext cx="2415000" cy="564000"/>
          </a:xfrm>
          <a:prstGeom prst="roundRect">
            <a:avLst>
              <a:gd fmla="val 15199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457200" y="1144150"/>
            <a:ext cx="2585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adt-implementations</a:t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1375200" y="1681575"/>
            <a:ext cx="41148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some of the adt we was introduced during the informatics course of  my bachelor degree in computer engineering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6783110" y="1117545"/>
            <a:ext cx="1443212" cy="1702297"/>
            <a:chOff x="277075" y="1482791"/>
            <a:chExt cx="3060247" cy="3249279"/>
          </a:xfrm>
        </p:grpSpPr>
        <p:grpSp>
          <p:nvGrpSpPr>
            <p:cNvPr id="192" name="Google Shape;192;p14"/>
            <p:cNvGrpSpPr/>
            <p:nvPr/>
          </p:nvGrpSpPr>
          <p:grpSpPr>
            <a:xfrm>
              <a:off x="277075" y="1482791"/>
              <a:ext cx="1190450" cy="3249279"/>
              <a:chOff x="516875" y="1482791"/>
              <a:chExt cx="1190450" cy="3249279"/>
            </a:xfrm>
          </p:grpSpPr>
          <p:sp>
            <p:nvSpPr>
              <p:cNvPr id="193" name="Google Shape;193;p14"/>
              <p:cNvSpPr/>
              <p:nvPr/>
            </p:nvSpPr>
            <p:spPr>
              <a:xfrm>
                <a:off x="516875" y="4464500"/>
                <a:ext cx="1190450" cy="267570"/>
              </a:xfrm>
              <a:custGeom>
                <a:rect b="b" l="l" r="r" t="t"/>
                <a:pathLst>
                  <a:path extrusionOk="0" h="14042" w="88989">
                    <a:moveTo>
                      <a:pt x="44500" y="0"/>
                    </a:moveTo>
                    <a:lnTo>
                      <a:pt x="42210" y="12"/>
                    </a:lnTo>
                    <a:lnTo>
                      <a:pt x="39943" y="36"/>
                    </a:lnTo>
                    <a:lnTo>
                      <a:pt x="37725" y="84"/>
                    </a:lnTo>
                    <a:lnTo>
                      <a:pt x="35531" y="144"/>
                    </a:lnTo>
                    <a:lnTo>
                      <a:pt x="33372" y="228"/>
                    </a:lnTo>
                    <a:lnTo>
                      <a:pt x="31262" y="324"/>
                    </a:lnTo>
                    <a:lnTo>
                      <a:pt x="29199" y="432"/>
                    </a:lnTo>
                    <a:lnTo>
                      <a:pt x="27173" y="552"/>
                    </a:lnTo>
                    <a:lnTo>
                      <a:pt x="25206" y="696"/>
                    </a:lnTo>
                    <a:lnTo>
                      <a:pt x="23287" y="851"/>
                    </a:lnTo>
                    <a:lnTo>
                      <a:pt x="21429" y="1019"/>
                    </a:lnTo>
                    <a:lnTo>
                      <a:pt x="19618" y="1199"/>
                    </a:lnTo>
                    <a:lnTo>
                      <a:pt x="17879" y="1403"/>
                    </a:lnTo>
                    <a:lnTo>
                      <a:pt x="16200" y="1607"/>
                    </a:lnTo>
                    <a:lnTo>
                      <a:pt x="14582" y="1823"/>
                    </a:lnTo>
                    <a:lnTo>
                      <a:pt x="13035" y="2063"/>
                    </a:lnTo>
                    <a:lnTo>
                      <a:pt x="11560" y="2302"/>
                    </a:lnTo>
                    <a:lnTo>
                      <a:pt x="10169" y="2554"/>
                    </a:lnTo>
                    <a:lnTo>
                      <a:pt x="8850" y="2830"/>
                    </a:lnTo>
                    <a:lnTo>
                      <a:pt x="7603" y="3094"/>
                    </a:lnTo>
                    <a:lnTo>
                      <a:pt x="7015" y="3238"/>
                    </a:lnTo>
                    <a:lnTo>
                      <a:pt x="6451" y="3382"/>
                    </a:lnTo>
                    <a:lnTo>
                      <a:pt x="5900" y="3526"/>
                    </a:lnTo>
                    <a:lnTo>
                      <a:pt x="5372" y="3681"/>
                    </a:lnTo>
                    <a:lnTo>
                      <a:pt x="4869" y="3825"/>
                    </a:lnTo>
                    <a:lnTo>
                      <a:pt x="4389" y="3981"/>
                    </a:lnTo>
                    <a:lnTo>
                      <a:pt x="3933" y="4137"/>
                    </a:lnTo>
                    <a:lnTo>
                      <a:pt x="3501" y="4293"/>
                    </a:lnTo>
                    <a:lnTo>
                      <a:pt x="3094" y="4449"/>
                    </a:lnTo>
                    <a:lnTo>
                      <a:pt x="2710" y="4605"/>
                    </a:lnTo>
                    <a:lnTo>
                      <a:pt x="2338" y="4773"/>
                    </a:lnTo>
                    <a:lnTo>
                      <a:pt x="2003" y="4941"/>
                    </a:lnTo>
                    <a:lnTo>
                      <a:pt x="1691" y="5096"/>
                    </a:lnTo>
                    <a:lnTo>
                      <a:pt x="1403" y="5264"/>
                    </a:lnTo>
                    <a:lnTo>
                      <a:pt x="1139" y="5444"/>
                    </a:lnTo>
                    <a:lnTo>
                      <a:pt x="911" y="5612"/>
                    </a:lnTo>
                    <a:lnTo>
                      <a:pt x="696" y="5780"/>
                    </a:lnTo>
                    <a:lnTo>
                      <a:pt x="516" y="5960"/>
                    </a:lnTo>
                    <a:lnTo>
                      <a:pt x="360" y="6128"/>
                    </a:lnTo>
                    <a:lnTo>
                      <a:pt x="240" y="6308"/>
                    </a:lnTo>
                    <a:lnTo>
                      <a:pt x="132" y="6487"/>
                    </a:lnTo>
                    <a:lnTo>
                      <a:pt x="60" y="6667"/>
                    </a:lnTo>
                    <a:lnTo>
                      <a:pt x="24" y="6847"/>
                    </a:lnTo>
                    <a:lnTo>
                      <a:pt x="12" y="6931"/>
                    </a:lnTo>
                    <a:lnTo>
                      <a:pt x="0" y="7027"/>
                    </a:lnTo>
                    <a:lnTo>
                      <a:pt x="12" y="7111"/>
                    </a:lnTo>
                    <a:lnTo>
                      <a:pt x="24" y="7207"/>
                    </a:lnTo>
                    <a:lnTo>
                      <a:pt x="60" y="7387"/>
                    </a:lnTo>
                    <a:lnTo>
                      <a:pt x="132" y="7567"/>
                    </a:lnTo>
                    <a:lnTo>
                      <a:pt x="240" y="7747"/>
                    </a:lnTo>
                    <a:lnTo>
                      <a:pt x="360" y="7914"/>
                    </a:lnTo>
                    <a:lnTo>
                      <a:pt x="516" y="8094"/>
                    </a:lnTo>
                    <a:lnTo>
                      <a:pt x="696" y="8262"/>
                    </a:lnTo>
                    <a:lnTo>
                      <a:pt x="911" y="8442"/>
                    </a:lnTo>
                    <a:lnTo>
                      <a:pt x="1139" y="8610"/>
                    </a:lnTo>
                    <a:lnTo>
                      <a:pt x="1403" y="8778"/>
                    </a:lnTo>
                    <a:lnTo>
                      <a:pt x="1691" y="8946"/>
                    </a:lnTo>
                    <a:lnTo>
                      <a:pt x="2003" y="9114"/>
                    </a:lnTo>
                    <a:lnTo>
                      <a:pt x="2338" y="9269"/>
                    </a:lnTo>
                    <a:lnTo>
                      <a:pt x="2710" y="9437"/>
                    </a:lnTo>
                    <a:lnTo>
                      <a:pt x="3094" y="9593"/>
                    </a:lnTo>
                    <a:lnTo>
                      <a:pt x="3501" y="9761"/>
                    </a:lnTo>
                    <a:lnTo>
                      <a:pt x="3933" y="9917"/>
                    </a:lnTo>
                    <a:lnTo>
                      <a:pt x="4389" y="10061"/>
                    </a:lnTo>
                    <a:lnTo>
                      <a:pt x="4869" y="10217"/>
                    </a:lnTo>
                    <a:lnTo>
                      <a:pt x="5372" y="10373"/>
                    </a:lnTo>
                    <a:lnTo>
                      <a:pt x="5900" y="10517"/>
                    </a:lnTo>
                    <a:lnTo>
                      <a:pt x="6451" y="10660"/>
                    </a:lnTo>
                    <a:lnTo>
                      <a:pt x="7015" y="10804"/>
                    </a:lnTo>
                    <a:lnTo>
                      <a:pt x="7603" y="10948"/>
                    </a:lnTo>
                    <a:lnTo>
                      <a:pt x="8850" y="11224"/>
                    </a:lnTo>
                    <a:lnTo>
                      <a:pt x="10169" y="11488"/>
                    </a:lnTo>
                    <a:lnTo>
                      <a:pt x="11560" y="11740"/>
                    </a:lnTo>
                    <a:lnTo>
                      <a:pt x="13035" y="11991"/>
                    </a:lnTo>
                    <a:lnTo>
                      <a:pt x="14582" y="12219"/>
                    </a:lnTo>
                    <a:lnTo>
                      <a:pt x="16200" y="12435"/>
                    </a:lnTo>
                    <a:lnTo>
                      <a:pt x="17879" y="12651"/>
                    </a:lnTo>
                    <a:lnTo>
                      <a:pt x="19618" y="12843"/>
                    </a:lnTo>
                    <a:lnTo>
                      <a:pt x="21429" y="13023"/>
                    </a:lnTo>
                    <a:lnTo>
                      <a:pt x="23287" y="13191"/>
                    </a:lnTo>
                    <a:lnTo>
                      <a:pt x="25206" y="13347"/>
                    </a:lnTo>
                    <a:lnTo>
                      <a:pt x="27173" y="13490"/>
                    </a:lnTo>
                    <a:lnTo>
                      <a:pt x="29199" y="13610"/>
                    </a:lnTo>
                    <a:lnTo>
                      <a:pt x="31262" y="13730"/>
                    </a:lnTo>
                    <a:lnTo>
                      <a:pt x="33372" y="13826"/>
                    </a:lnTo>
                    <a:lnTo>
                      <a:pt x="35531" y="13898"/>
                    </a:lnTo>
                    <a:lnTo>
                      <a:pt x="37725" y="13958"/>
                    </a:lnTo>
                    <a:lnTo>
                      <a:pt x="39943" y="14006"/>
                    </a:lnTo>
                    <a:lnTo>
                      <a:pt x="42210" y="14030"/>
                    </a:lnTo>
                    <a:lnTo>
                      <a:pt x="44500" y="14042"/>
                    </a:lnTo>
                    <a:lnTo>
                      <a:pt x="46790" y="14030"/>
                    </a:lnTo>
                    <a:lnTo>
                      <a:pt x="49045" y="14006"/>
                    </a:lnTo>
                    <a:lnTo>
                      <a:pt x="51275" y="13958"/>
                    </a:lnTo>
                    <a:lnTo>
                      <a:pt x="53458" y="13898"/>
                    </a:lnTo>
                    <a:lnTo>
                      <a:pt x="55616" y="13826"/>
                    </a:lnTo>
                    <a:lnTo>
                      <a:pt x="57727" y="13730"/>
                    </a:lnTo>
                    <a:lnTo>
                      <a:pt x="59789" y="13610"/>
                    </a:lnTo>
                    <a:lnTo>
                      <a:pt x="61816" y="13490"/>
                    </a:lnTo>
                    <a:lnTo>
                      <a:pt x="63782" y="13347"/>
                    </a:lnTo>
                    <a:lnTo>
                      <a:pt x="65701" y="13191"/>
                    </a:lnTo>
                    <a:lnTo>
                      <a:pt x="67572" y="13023"/>
                    </a:lnTo>
                    <a:lnTo>
                      <a:pt x="69370" y="12843"/>
                    </a:lnTo>
                    <a:lnTo>
                      <a:pt x="71121" y="12651"/>
                    </a:lnTo>
                    <a:lnTo>
                      <a:pt x="72800" y="12435"/>
                    </a:lnTo>
                    <a:lnTo>
                      <a:pt x="74407" y="12219"/>
                    </a:lnTo>
                    <a:lnTo>
                      <a:pt x="75954" y="11991"/>
                    </a:lnTo>
                    <a:lnTo>
                      <a:pt x="77428" y="11740"/>
                    </a:lnTo>
                    <a:lnTo>
                      <a:pt x="78831" y="11488"/>
                    </a:lnTo>
                    <a:lnTo>
                      <a:pt x="80150" y="11224"/>
                    </a:lnTo>
                    <a:lnTo>
                      <a:pt x="81386" y="10948"/>
                    </a:lnTo>
                    <a:lnTo>
                      <a:pt x="81973" y="10804"/>
                    </a:lnTo>
                    <a:lnTo>
                      <a:pt x="82549" y="10660"/>
                    </a:lnTo>
                    <a:lnTo>
                      <a:pt x="83088" y="10517"/>
                    </a:lnTo>
                    <a:lnTo>
                      <a:pt x="83616" y="10373"/>
                    </a:lnTo>
                    <a:lnTo>
                      <a:pt x="84120" y="10217"/>
                    </a:lnTo>
                    <a:lnTo>
                      <a:pt x="84599" y="10061"/>
                    </a:lnTo>
                    <a:lnTo>
                      <a:pt x="85055" y="9917"/>
                    </a:lnTo>
                    <a:lnTo>
                      <a:pt x="85487" y="9761"/>
                    </a:lnTo>
                    <a:lnTo>
                      <a:pt x="85906" y="9593"/>
                    </a:lnTo>
                    <a:lnTo>
                      <a:pt x="86290" y="9437"/>
                    </a:lnTo>
                    <a:lnTo>
                      <a:pt x="86650" y="9269"/>
                    </a:lnTo>
                    <a:lnTo>
                      <a:pt x="86986" y="9114"/>
                    </a:lnTo>
                    <a:lnTo>
                      <a:pt x="87297" y="8946"/>
                    </a:lnTo>
                    <a:lnTo>
                      <a:pt x="87585" y="8778"/>
                    </a:lnTo>
                    <a:lnTo>
                      <a:pt x="87849" y="8610"/>
                    </a:lnTo>
                    <a:lnTo>
                      <a:pt x="88089" y="8442"/>
                    </a:lnTo>
                    <a:lnTo>
                      <a:pt x="88293" y="8262"/>
                    </a:lnTo>
                    <a:lnTo>
                      <a:pt x="88473" y="8094"/>
                    </a:lnTo>
                    <a:lnTo>
                      <a:pt x="88628" y="7914"/>
                    </a:lnTo>
                    <a:lnTo>
                      <a:pt x="88760" y="7747"/>
                    </a:lnTo>
                    <a:lnTo>
                      <a:pt x="88856" y="7567"/>
                    </a:lnTo>
                    <a:lnTo>
                      <a:pt x="88928" y="7387"/>
                    </a:lnTo>
                    <a:lnTo>
                      <a:pt x="88976" y="7207"/>
                    </a:lnTo>
                    <a:lnTo>
                      <a:pt x="88988" y="7111"/>
                    </a:lnTo>
                    <a:lnTo>
                      <a:pt x="88988" y="7027"/>
                    </a:lnTo>
                    <a:lnTo>
                      <a:pt x="88988" y="6931"/>
                    </a:lnTo>
                    <a:lnTo>
                      <a:pt x="88976" y="6847"/>
                    </a:lnTo>
                    <a:lnTo>
                      <a:pt x="88928" y="6667"/>
                    </a:lnTo>
                    <a:lnTo>
                      <a:pt x="88856" y="6487"/>
                    </a:lnTo>
                    <a:lnTo>
                      <a:pt x="88760" y="6308"/>
                    </a:lnTo>
                    <a:lnTo>
                      <a:pt x="88628" y="6128"/>
                    </a:lnTo>
                    <a:lnTo>
                      <a:pt x="88473" y="5960"/>
                    </a:lnTo>
                    <a:lnTo>
                      <a:pt x="88293" y="5780"/>
                    </a:lnTo>
                    <a:lnTo>
                      <a:pt x="88089" y="5612"/>
                    </a:lnTo>
                    <a:lnTo>
                      <a:pt x="87849" y="5444"/>
                    </a:lnTo>
                    <a:lnTo>
                      <a:pt x="87585" y="5264"/>
                    </a:lnTo>
                    <a:lnTo>
                      <a:pt x="87297" y="5096"/>
                    </a:lnTo>
                    <a:lnTo>
                      <a:pt x="86986" y="4941"/>
                    </a:lnTo>
                    <a:lnTo>
                      <a:pt x="86650" y="4773"/>
                    </a:lnTo>
                    <a:lnTo>
                      <a:pt x="86290" y="4605"/>
                    </a:lnTo>
                    <a:lnTo>
                      <a:pt x="85906" y="4449"/>
                    </a:lnTo>
                    <a:lnTo>
                      <a:pt x="85487" y="4293"/>
                    </a:lnTo>
                    <a:lnTo>
                      <a:pt x="85055" y="4137"/>
                    </a:lnTo>
                    <a:lnTo>
                      <a:pt x="84599" y="3981"/>
                    </a:lnTo>
                    <a:lnTo>
                      <a:pt x="84120" y="3825"/>
                    </a:lnTo>
                    <a:lnTo>
                      <a:pt x="83616" y="3681"/>
                    </a:lnTo>
                    <a:lnTo>
                      <a:pt x="83088" y="3526"/>
                    </a:lnTo>
                    <a:lnTo>
                      <a:pt x="82549" y="3382"/>
                    </a:lnTo>
                    <a:lnTo>
                      <a:pt x="81973" y="3238"/>
                    </a:lnTo>
                    <a:lnTo>
                      <a:pt x="81386" y="3094"/>
                    </a:lnTo>
                    <a:lnTo>
                      <a:pt x="80150" y="2830"/>
                    </a:lnTo>
                    <a:lnTo>
                      <a:pt x="78831" y="2554"/>
                    </a:lnTo>
                    <a:lnTo>
                      <a:pt x="77428" y="2302"/>
                    </a:lnTo>
                    <a:lnTo>
                      <a:pt x="75954" y="2063"/>
                    </a:lnTo>
                    <a:lnTo>
                      <a:pt x="74407" y="1823"/>
                    </a:lnTo>
                    <a:lnTo>
                      <a:pt x="72800" y="1607"/>
                    </a:lnTo>
                    <a:lnTo>
                      <a:pt x="71121" y="1403"/>
                    </a:lnTo>
                    <a:lnTo>
                      <a:pt x="69370" y="1199"/>
                    </a:lnTo>
                    <a:lnTo>
                      <a:pt x="67572" y="1019"/>
                    </a:lnTo>
                    <a:lnTo>
                      <a:pt x="65701" y="851"/>
                    </a:lnTo>
                    <a:lnTo>
                      <a:pt x="63782" y="696"/>
                    </a:lnTo>
                    <a:lnTo>
                      <a:pt x="61816" y="552"/>
                    </a:lnTo>
                    <a:lnTo>
                      <a:pt x="59789" y="432"/>
                    </a:lnTo>
                    <a:lnTo>
                      <a:pt x="57727" y="324"/>
                    </a:lnTo>
                    <a:lnTo>
                      <a:pt x="55616" y="228"/>
                    </a:lnTo>
                    <a:lnTo>
                      <a:pt x="53458" y="144"/>
                    </a:lnTo>
                    <a:lnTo>
                      <a:pt x="51275" y="84"/>
                    </a:lnTo>
                    <a:lnTo>
                      <a:pt x="49045" y="36"/>
                    </a:lnTo>
                    <a:lnTo>
                      <a:pt x="46790" y="12"/>
                    </a:lnTo>
                    <a:lnTo>
                      <a:pt x="44500" y="0"/>
                    </a:lnTo>
                    <a:close/>
                  </a:path>
                </a:pathLst>
              </a:custGeom>
              <a:solidFill>
                <a:srgbClr val="666666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906345" y="1840210"/>
                <a:ext cx="176676" cy="297641"/>
              </a:xfrm>
              <a:custGeom>
                <a:rect b="b" l="l" r="r" t="t"/>
                <a:pathLst>
                  <a:path extrusionOk="0" h="17123" w="10164">
                    <a:moveTo>
                      <a:pt x="576" y="1"/>
                    </a:moveTo>
                    <a:lnTo>
                      <a:pt x="711" y="610"/>
                    </a:lnTo>
                    <a:lnTo>
                      <a:pt x="847" y="1264"/>
                    </a:lnTo>
                    <a:lnTo>
                      <a:pt x="971" y="1963"/>
                    </a:lnTo>
                    <a:lnTo>
                      <a:pt x="1083" y="2708"/>
                    </a:lnTo>
                    <a:lnTo>
                      <a:pt x="1185" y="3464"/>
                    </a:lnTo>
                    <a:lnTo>
                      <a:pt x="1264" y="4242"/>
                    </a:lnTo>
                    <a:lnTo>
                      <a:pt x="1320" y="5020"/>
                    </a:lnTo>
                    <a:lnTo>
                      <a:pt x="1332" y="5415"/>
                    </a:lnTo>
                    <a:lnTo>
                      <a:pt x="1343" y="5798"/>
                    </a:lnTo>
                    <a:lnTo>
                      <a:pt x="1343" y="6182"/>
                    </a:lnTo>
                    <a:lnTo>
                      <a:pt x="1343" y="6565"/>
                    </a:lnTo>
                    <a:lnTo>
                      <a:pt x="1320" y="6938"/>
                    </a:lnTo>
                    <a:lnTo>
                      <a:pt x="1298" y="7310"/>
                    </a:lnTo>
                    <a:lnTo>
                      <a:pt x="1253" y="7671"/>
                    </a:lnTo>
                    <a:lnTo>
                      <a:pt x="1207" y="8020"/>
                    </a:lnTo>
                    <a:lnTo>
                      <a:pt x="1151" y="8359"/>
                    </a:lnTo>
                    <a:lnTo>
                      <a:pt x="1083" y="8697"/>
                    </a:lnTo>
                    <a:lnTo>
                      <a:pt x="993" y="9013"/>
                    </a:lnTo>
                    <a:lnTo>
                      <a:pt x="892" y="9318"/>
                    </a:lnTo>
                    <a:lnTo>
                      <a:pt x="790" y="9611"/>
                    </a:lnTo>
                    <a:lnTo>
                      <a:pt x="655" y="9893"/>
                    </a:lnTo>
                    <a:lnTo>
                      <a:pt x="519" y="10152"/>
                    </a:lnTo>
                    <a:lnTo>
                      <a:pt x="362" y="10389"/>
                    </a:lnTo>
                    <a:lnTo>
                      <a:pt x="192" y="10615"/>
                    </a:lnTo>
                    <a:lnTo>
                      <a:pt x="1" y="10818"/>
                    </a:lnTo>
                    <a:lnTo>
                      <a:pt x="362" y="11348"/>
                    </a:lnTo>
                    <a:lnTo>
                      <a:pt x="734" y="11855"/>
                    </a:lnTo>
                    <a:lnTo>
                      <a:pt x="1129" y="12352"/>
                    </a:lnTo>
                    <a:lnTo>
                      <a:pt x="1546" y="12825"/>
                    </a:lnTo>
                    <a:lnTo>
                      <a:pt x="1974" y="13288"/>
                    </a:lnTo>
                    <a:lnTo>
                      <a:pt x="2426" y="13728"/>
                    </a:lnTo>
                    <a:lnTo>
                      <a:pt x="2888" y="14156"/>
                    </a:lnTo>
                    <a:lnTo>
                      <a:pt x="3362" y="14563"/>
                    </a:lnTo>
                    <a:lnTo>
                      <a:pt x="3858" y="14946"/>
                    </a:lnTo>
                    <a:lnTo>
                      <a:pt x="4366" y="15318"/>
                    </a:lnTo>
                    <a:lnTo>
                      <a:pt x="4885" y="15668"/>
                    </a:lnTo>
                    <a:lnTo>
                      <a:pt x="5415" y="16006"/>
                    </a:lnTo>
                    <a:lnTo>
                      <a:pt x="5967" y="16311"/>
                    </a:lnTo>
                    <a:lnTo>
                      <a:pt x="6520" y="16604"/>
                    </a:lnTo>
                    <a:lnTo>
                      <a:pt x="7095" y="16875"/>
                    </a:lnTo>
                    <a:lnTo>
                      <a:pt x="7682" y="17123"/>
                    </a:lnTo>
                    <a:lnTo>
                      <a:pt x="8043" y="16875"/>
                    </a:lnTo>
                    <a:lnTo>
                      <a:pt x="8370" y="16627"/>
                    </a:lnTo>
                    <a:lnTo>
                      <a:pt x="8663" y="16367"/>
                    </a:lnTo>
                    <a:lnTo>
                      <a:pt x="8923" y="16108"/>
                    </a:lnTo>
                    <a:lnTo>
                      <a:pt x="9160" y="15837"/>
                    </a:lnTo>
                    <a:lnTo>
                      <a:pt x="9363" y="15578"/>
                    </a:lnTo>
                    <a:lnTo>
                      <a:pt x="9543" y="15307"/>
                    </a:lnTo>
                    <a:lnTo>
                      <a:pt x="9690" y="15036"/>
                    </a:lnTo>
                    <a:lnTo>
                      <a:pt x="9825" y="14777"/>
                    </a:lnTo>
                    <a:lnTo>
                      <a:pt x="9927" y="14506"/>
                    </a:lnTo>
                    <a:lnTo>
                      <a:pt x="10005" y="14247"/>
                    </a:lnTo>
                    <a:lnTo>
                      <a:pt x="10073" y="13987"/>
                    </a:lnTo>
                    <a:lnTo>
                      <a:pt x="10118" y="13728"/>
                    </a:lnTo>
                    <a:lnTo>
                      <a:pt x="10152" y="13480"/>
                    </a:lnTo>
                    <a:lnTo>
                      <a:pt x="10163" y="13232"/>
                    </a:lnTo>
                    <a:lnTo>
                      <a:pt x="10163" y="12995"/>
                    </a:lnTo>
                    <a:lnTo>
                      <a:pt x="10163" y="12769"/>
                    </a:lnTo>
                    <a:lnTo>
                      <a:pt x="10141" y="12544"/>
                    </a:lnTo>
                    <a:lnTo>
                      <a:pt x="10107" y="12329"/>
                    </a:lnTo>
                    <a:lnTo>
                      <a:pt x="10073" y="12126"/>
                    </a:lnTo>
                    <a:lnTo>
                      <a:pt x="10028" y="11934"/>
                    </a:lnTo>
                    <a:lnTo>
                      <a:pt x="9983" y="11765"/>
                    </a:lnTo>
                    <a:lnTo>
                      <a:pt x="9881" y="11438"/>
                    </a:lnTo>
                    <a:lnTo>
                      <a:pt x="9791" y="11179"/>
                    </a:lnTo>
                    <a:lnTo>
                      <a:pt x="9701" y="10987"/>
                    </a:lnTo>
                    <a:lnTo>
                      <a:pt x="9622" y="10818"/>
                    </a:lnTo>
                    <a:lnTo>
                      <a:pt x="9306" y="10739"/>
                    </a:lnTo>
                    <a:lnTo>
                      <a:pt x="9013" y="10649"/>
                    </a:lnTo>
                    <a:lnTo>
                      <a:pt x="8731" y="10547"/>
                    </a:lnTo>
                    <a:lnTo>
                      <a:pt x="8471" y="10434"/>
                    </a:lnTo>
                    <a:lnTo>
                      <a:pt x="8235" y="10310"/>
                    </a:lnTo>
                    <a:lnTo>
                      <a:pt x="8009" y="10186"/>
                    </a:lnTo>
                    <a:lnTo>
                      <a:pt x="7806" y="10051"/>
                    </a:lnTo>
                    <a:lnTo>
                      <a:pt x="7614" y="9904"/>
                    </a:lnTo>
                    <a:lnTo>
                      <a:pt x="7445" y="9757"/>
                    </a:lnTo>
                    <a:lnTo>
                      <a:pt x="7287" y="9600"/>
                    </a:lnTo>
                    <a:lnTo>
                      <a:pt x="7140" y="9430"/>
                    </a:lnTo>
                    <a:lnTo>
                      <a:pt x="7016" y="9261"/>
                    </a:lnTo>
                    <a:lnTo>
                      <a:pt x="6904" y="9081"/>
                    </a:lnTo>
                    <a:lnTo>
                      <a:pt x="6802" y="8900"/>
                    </a:lnTo>
                    <a:lnTo>
                      <a:pt x="6712" y="8720"/>
                    </a:lnTo>
                    <a:lnTo>
                      <a:pt x="6644" y="8517"/>
                    </a:lnTo>
                    <a:lnTo>
                      <a:pt x="6577" y="8325"/>
                    </a:lnTo>
                    <a:lnTo>
                      <a:pt x="6520" y="8122"/>
                    </a:lnTo>
                    <a:lnTo>
                      <a:pt x="6486" y="7919"/>
                    </a:lnTo>
                    <a:lnTo>
                      <a:pt x="6452" y="7705"/>
                    </a:lnTo>
                    <a:lnTo>
                      <a:pt x="6430" y="7490"/>
                    </a:lnTo>
                    <a:lnTo>
                      <a:pt x="6419" y="7276"/>
                    </a:lnTo>
                    <a:lnTo>
                      <a:pt x="6407" y="7062"/>
                    </a:lnTo>
                    <a:lnTo>
                      <a:pt x="6407" y="6836"/>
                    </a:lnTo>
                    <a:lnTo>
                      <a:pt x="6419" y="6622"/>
                    </a:lnTo>
                    <a:lnTo>
                      <a:pt x="6441" y="6396"/>
                    </a:lnTo>
                    <a:lnTo>
                      <a:pt x="6498" y="5945"/>
                    </a:lnTo>
                    <a:lnTo>
                      <a:pt x="6565" y="5494"/>
                    </a:lnTo>
                    <a:lnTo>
                      <a:pt x="6655" y="5043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869494" y="1973743"/>
                <a:ext cx="281562" cy="171756"/>
              </a:xfrm>
              <a:custGeom>
                <a:rect b="b" l="l" r="r" t="t"/>
                <a:pathLst>
                  <a:path extrusionOk="0" h="9881" w="16198">
                    <a:moveTo>
                      <a:pt x="3824" y="0"/>
                    </a:moveTo>
                    <a:lnTo>
                      <a:pt x="2921" y="23"/>
                    </a:lnTo>
                    <a:lnTo>
                      <a:pt x="2098" y="56"/>
                    </a:lnTo>
                    <a:lnTo>
                      <a:pt x="1399" y="102"/>
                    </a:lnTo>
                    <a:lnTo>
                      <a:pt x="812" y="158"/>
                    </a:lnTo>
                    <a:lnTo>
                      <a:pt x="372" y="203"/>
                    </a:lnTo>
                    <a:lnTo>
                      <a:pt x="0" y="248"/>
                    </a:lnTo>
                    <a:lnTo>
                      <a:pt x="0" y="451"/>
                    </a:lnTo>
                    <a:lnTo>
                      <a:pt x="11" y="993"/>
                    </a:lnTo>
                    <a:lnTo>
                      <a:pt x="34" y="1376"/>
                    </a:lnTo>
                    <a:lnTo>
                      <a:pt x="79" y="1827"/>
                    </a:lnTo>
                    <a:lnTo>
                      <a:pt x="135" y="2312"/>
                    </a:lnTo>
                    <a:lnTo>
                      <a:pt x="203" y="2854"/>
                    </a:lnTo>
                    <a:lnTo>
                      <a:pt x="316" y="3429"/>
                    </a:lnTo>
                    <a:lnTo>
                      <a:pt x="440" y="4027"/>
                    </a:lnTo>
                    <a:lnTo>
                      <a:pt x="519" y="4331"/>
                    </a:lnTo>
                    <a:lnTo>
                      <a:pt x="609" y="4636"/>
                    </a:lnTo>
                    <a:lnTo>
                      <a:pt x="699" y="4952"/>
                    </a:lnTo>
                    <a:lnTo>
                      <a:pt x="801" y="5256"/>
                    </a:lnTo>
                    <a:lnTo>
                      <a:pt x="914" y="5572"/>
                    </a:lnTo>
                    <a:lnTo>
                      <a:pt x="1038" y="5877"/>
                    </a:lnTo>
                    <a:lnTo>
                      <a:pt x="1173" y="6181"/>
                    </a:lnTo>
                    <a:lnTo>
                      <a:pt x="1320" y="6486"/>
                    </a:lnTo>
                    <a:lnTo>
                      <a:pt x="1478" y="6779"/>
                    </a:lnTo>
                    <a:lnTo>
                      <a:pt x="1647" y="7072"/>
                    </a:lnTo>
                    <a:lnTo>
                      <a:pt x="1827" y="7354"/>
                    </a:lnTo>
                    <a:lnTo>
                      <a:pt x="2019" y="7636"/>
                    </a:lnTo>
                    <a:lnTo>
                      <a:pt x="2380" y="7749"/>
                    </a:lnTo>
                    <a:lnTo>
                      <a:pt x="3350" y="8054"/>
                    </a:lnTo>
                    <a:lnTo>
                      <a:pt x="4016" y="8257"/>
                    </a:lnTo>
                    <a:lnTo>
                      <a:pt x="4771" y="8471"/>
                    </a:lnTo>
                    <a:lnTo>
                      <a:pt x="5595" y="8708"/>
                    </a:lnTo>
                    <a:lnTo>
                      <a:pt x="6474" y="8945"/>
                    </a:lnTo>
                    <a:lnTo>
                      <a:pt x="7388" y="9170"/>
                    </a:lnTo>
                    <a:lnTo>
                      <a:pt x="8302" y="9373"/>
                    </a:lnTo>
                    <a:lnTo>
                      <a:pt x="9215" y="9565"/>
                    </a:lnTo>
                    <a:lnTo>
                      <a:pt x="9655" y="9644"/>
                    </a:lnTo>
                    <a:lnTo>
                      <a:pt x="10095" y="9712"/>
                    </a:lnTo>
                    <a:lnTo>
                      <a:pt x="10512" y="9768"/>
                    </a:lnTo>
                    <a:lnTo>
                      <a:pt x="10919" y="9813"/>
                    </a:lnTo>
                    <a:lnTo>
                      <a:pt x="11313" y="9858"/>
                    </a:lnTo>
                    <a:lnTo>
                      <a:pt x="11674" y="9870"/>
                    </a:lnTo>
                    <a:lnTo>
                      <a:pt x="12024" y="9881"/>
                    </a:lnTo>
                    <a:lnTo>
                      <a:pt x="12340" y="9870"/>
                    </a:lnTo>
                    <a:lnTo>
                      <a:pt x="12633" y="9836"/>
                    </a:lnTo>
                    <a:lnTo>
                      <a:pt x="12904" y="9791"/>
                    </a:lnTo>
                    <a:lnTo>
                      <a:pt x="13141" y="9734"/>
                    </a:lnTo>
                    <a:lnTo>
                      <a:pt x="13366" y="9667"/>
                    </a:lnTo>
                    <a:lnTo>
                      <a:pt x="13581" y="9588"/>
                    </a:lnTo>
                    <a:lnTo>
                      <a:pt x="13795" y="9509"/>
                    </a:lnTo>
                    <a:lnTo>
                      <a:pt x="13987" y="9430"/>
                    </a:lnTo>
                    <a:lnTo>
                      <a:pt x="14178" y="9339"/>
                    </a:lnTo>
                    <a:lnTo>
                      <a:pt x="14359" y="9249"/>
                    </a:lnTo>
                    <a:lnTo>
                      <a:pt x="14517" y="9159"/>
                    </a:lnTo>
                    <a:lnTo>
                      <a:pt x="14675" y="9069"/>
                    </a:lnTo>
                    <a:lnTo>
                      <a:pt x="14833" y="8967"/>
                    </a:lnTo>
                    <a:lnTo>
                      <a:pt x="15092" y="8764"/>
                    </a:lnTo>
                    <a:lnTo>
                      <a:pt x="15329" y="8561"/>
                    </a:lnTo>
                    <a:lnTo>
                      <a:pt x="15532" y="8369"/>
                    </a:lnTo>
                    <a:lnTo>
                      <a:pt x="15701" y="8178"/>
                    </a:lnTo>
                    <a:lnTo>
                      <a:pt x="15848" y="7997"/>
                    </a:lnTo>
                    <a:lnTo>
                      <a:pt x="15960" y="7839"/>
                    </a:lnTo>
                    <a:lnTo>
                      <a:pt x="16051" y="7693"/>
                    </a:lnTo>
                    <a:lnTo>
                      <a:pt x="16164" y="7490"/>
                    </a:lnTo>
                    <a:lnTo>
                      <a:pt x="16197" y="7411"/>
                    </a:lnTo>
                    <a:lnTo>
                      <a:pt x="15870" y="6835"/>
                    </a:lnTo>
                    <a:lnTo>
                      <a:pt x="15024" y="5437"/>
                    </a:lnTo>
                    <a:lnTo>
                      <a:pt x="14505" y="4568"/>
                    </a:lnTo>
                    <a:lnTo>
                      <a:pt x="13953" y="3666"/>
                    </a:lnTo>
                    <a:lnTo>
                      <a:pt x="13400" y="2797"/>
                    </a:lnTo>
                    <a:lnTo>
                      <a:pt x="12892" y="2019"/>
                    </a:lnTo>
                    <a:lnTo>
                      <a:pt x="12678" y="1884"/>
                    </a:lnTo>
                    <a:lnTo>
                      <a:pt x="12464" y="1748"/>
                    </a:lnTo>
                    <a:lnTo>
                      <a:pt x="12250" y="1624"/>
                    </a:lnTo>
                    <a:lnTo>
                      <a:pt x="12024" y="1511"/>
                    </a:lnTo>
                    <a:lnTo>
                      <a:pt x="11787" y="1399"/>
                    </a:lnTo>
                    <a:lnTo>
                      <a:pt x="11550" y="1286"/>
                    </a:lnTo>
                    <a:lnTo>
                      <a:pt x="11076" y="1083"/>
                    </a:lnTo>
                    <a:lnTo>
                      <a:pt x="10580" y="902"/>
                    </a:lnTo>
                    <a:lnTo>
                      <a:pt x="10061" y="744"/>
                    </a:lnTo>
                    <a:lnTo>
                      <a:pt x="9542" y="609"/>
                    </a:lnTo>
                    <a:lnTo>
                      <a:pt x="9024" y="485"/>
                    </a:lnTo>
                    <a:lnTo>
                      <a:pt x="8482" y="372"/>
                    </a:lnTo>
                    <a:lnTo>
                      <a:pt x="7952" y="282"/>
                    </a:lnTo>
                    <a:lnTo>
                      <a:pt x="7411" y="214"/>
                    </a:lnTo>
                    <a:lnTo>
                      <a:pt x="6881" y="147"/>
                    </a:lnTo>
                    <a:lnTo>
                      <a:pt x="6339" y="102"/>
                    </a:lnTo>
                    <a:lnTo>
                      <a:pt x="5820" y="56"/>
                    </a:lnTo>
                    <a:lnTo>
                      <a:pt x="5301" y="34"/>
                    </a:lnTo>
                    <a:lnTo>
                      <a:pt x="4794" y="11"/>
                    </a:lnTo>
                    <a:lnTo>
                      <a:pt x="4298" y="11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65373" y="2165680"/>
                <a:ext cx="403917" cy="338229"/>
              </a:xfrm>
              <a:custGeom>
                <a:rect b="b" l="l" r="r" t="t"/>
                <a:pathLst>
                  <a:path extrusionOk="0" h="19458" w="23237">
                    <a:moveTo>
                      <a:pt x="5900" y="14179"/>
                    </a:moveTo>
                    <a:lnTo>
                      <a:pt x="5911" y="14190"/>
                    </a:lnTo>
                    <a:lnTo>
                      <a:pt x="5967" y="14247"/>
                    </a:lnTo>
                    <a:lnTo>
                      <a:pt x="5911" y="14213"/>
                    </a:lnTo>
                    <a:lnTo>
                      <a:pt x="5889" y="14179"/>
                    </a:lnTo>
                    <a:close/>
                    <a:moveTo>
                      <a:pt x="328" y="1"/>
                    </a:moveTo>
                    <a:lnTo>
                      <a:pt x="260" y="576"/>
                    </a:lnTo>
                    <a:lnTo>
                      <a:pt x="204" y="1151"/>
                    </a:lnTo>
                    <a:lnTo>
                      <a:pt x="147" y="1726"/>
                    </a:lnTo>
                    <a:lnTo>
                      <a:pt x="102" y="2302"/>
                    </a:lnTo>
                    <a:lnTo>
                      <a:pt x="68" y="2866"/>
                    </a:lnTo>
                    <a:lnTo>
                      <a:pt x="46" y="3441"/>
                    </a:lnTo>
                    <a:lnTo>
                      <a:pt x="23" y="4005"/>
                    </a:lnTo>
                    <a:lnTo>
                      <a:pt x="12" y="4580"/>
                    </a:lnTo>
                    <a:lnTo>
                      <a:pt x="1" y="5719"/>
                    </a:lnTo>
                    <a:lnTo>
                      <a:pt x="23" y="6870"/>
                    </a:lnTo>
                    <a:lnTo>
                      <a:pt x="57" y="8020"/>
                    </a:lnTo>
                    <a:lnTo>
                      <a:pt x="91" y="8596"/>
                    </a:lnTo>
                    <a:lnTo>
                      <a:pt x="125" y="9182"/>
                    </a:lnTo>
                    <a:lnTo>
                      <a:pt x="170" y="9780"/>
                    </a:lnTo>
                    <a:lnTo>
                      <a:pt x="226" y="10378"/>
                    </a:lnTo>
                    <a:lnTo>
                      <a:pt x="305" y="10976"/>
                    </a:lnTo>
                    <a:lnTo>
                      <a:pt x="384" y="11562"/>
                    </a:lnTo>
                    <a:lnTo>
                      <a:pt x="486" y="12160"/>
                    </a:lnTo>
                    <a:lnTo>
                      <a:pt x="598" y="12746"/>
                    </a:lnTo>
                    <a:lnTo>
                      <a:pt x="723" y="13333"/>
                    </a:lnTo>
                    <a:lnTo>
                      <a:pt x="858" y="13920"/>
                    </a:lnTo>
                    <a:lnTo>
                      <a:pt x="1027" y="14517"/>
                    </a:lnTo>
                    <a:lnTo>
                      <a:pt x="1219" y="15138"/>
                    </a:lnTo>
                    <a:lnTo>
                      <a:pt x="1444" y="15736"/>
                    </a:lnTo>
                    <a:lnTo>
                      <a:pt x="1580" y="16063"/>
                    </a:lnTo>
                    <a:lnTo>
                      <a:pt x="1647" y="16221"/>
                    </a:lnTo>
                    <a:lnTo>
                      <a:pt x="1647" y="16299"/>
                    </a:lnTo>
                    <a:lnTo>
                      <a:pt x="1726" y="16457"/>
                    </a:lnTo>
                    <a:lnTo>
                      <a:pt x="1873" y="16728"/>
                    </a:lnTo>
                    <a:lnTo>
                      <a:pt x="2042" y="16988"/>
                    </a:lnTo>
                    <a:lnTo>
                      <a:pt x="2223" y="17224"/>
                    </a:lnTo>
                    <a:lnTo>
                      <a:pt x="2426" y="17461"/>
                    </a:lnTo>
                    <a:lnTo>
                      <a:pt x="2640" y="17676"/>
                    </a:lnTo>
                    <a:lnTo>
                      <a:pt x="2877" y="17867"/>
                    </a:lnTo>
                    <a:lnTo>
                      <a:pt x="3114" y="18059"/>
                    </a:lnTo>
                    <a:lnTo>
                      <a:pt x="3373" y="18217"/>
                    </a:lnTo>
                    <a:lnTo>
                      <a:pt x="3734" y="18420"/>
                    </a:lnTo>
                    <a:lnTo>
                      <a:pt x="4118" y="18600"/>
                    </a:lnTo>
                    <a:lnTo>
                      <a:pt x="4501" y="18747"/>
                    </a:lnTo>
                    <a:lnTo>
                      <a:pt x="4896" y="18882"/>
                    </a:lnTo>
                    <a:lnTo>
                      <a:pt x="5212" y="18973"/>
                    </a:lnTo>
                    <a:lnTo>
                      <a:pt x="5539" y="19052"/>
                    </a:lnTo>
                    <a:lnTo>
                      <a:pt x="5855" y="19119"/>
                    </a:lnTo>
                    <a:lnTo>
                      <a:pt x="6182" y="19187"/>
                    </a:lnTo>
                    <a:lnTo>
                      <a:pt x="6509" y="19243"/>
                    </a:lnTo>
                    <a:lnTo>
                      <a:pt x="6825" y="19289"/>
                    </a:lnTo>
                    <a:lnTo>
                      <a:pt x="7152" y="19322"/>
                    </a:lnTo>
                    <a:lnTo>
                      <a:pt x="7490" y="19356"/>
                    </a:lnTo>
                    <a:lnTo>
                      <a:pt x="8088" y="19401"/>
                    </a:lnTo>
                    <a:lnTo>
                      <a:pt x="8686" y="19435"/>
                    </a:lnTo>
                    <a:lnTo>
                      <a:pt x="9284" y="19458"/>
                    </a:lnTo>
                    <a:lnTo>
                      <a:pt x="10434" y="19458"/>
                    </a:lnTo>
                    <a:lnTo>
                      <a:pt x="11009" y="19446"/>
                    </a:lnTo>
                    <a:lnTo>
                      <a:pt x="11573" y="19424"/>
                    </a:lnTo>
                    <a:lnTo>
                      <a:pt x="12149" y="19390"/>
                    </a:lnTo>
                    <a:lnTo>
                      <a:pt x="12713" y="19356"/>
                    </a:lnTo>
                    <a:lnTo>
                      <a:pt x="13288" y="19322"/>
                    </a:lnTo>
                    <a:lnTo>
                      <a:pt x="13852" y="19266"/>
                    </a:lnTo>
                    <a:lnTo>
                      <a:pt x="14416" y="19210"/>
                    </a:lnTo>
                    <a:lnTo>
                      <a:pt x="15532" y="19097"/>
                    </a:lnTo>
                    <a:lnTo>
                      <a:pt x="16638" y="18950"/>
                    </a:lnTo>
                    <a:lnTo>
                      <a:pt x="17743" y="18792"/>
                    </a:lnTo>
                    <a:lnTo>
                      <a:pt x="18849" y="18623"/>
                    </a:lnTo>
                    <a:lnTo>
                      <a:pt x="19954" y="18431"/>
                    </a:lnTo>
                    <a:lnTo>
                      <a:pt x="21048" y="18228"/>
                    </a:lnTo>
                    <a:lnTo>
                      <a:pt x="22154" y="18003"/>
                    </a:lnTo>
                    <a:lnTo>
                      <a:pt x="23236" y="17755"/>
                    </a:lnTo>
                    <a:lnTo>
                      <a:pt x="22864" y="15149"/>
                    </a:lnTo>
                    <a:lnTo>
                      <a:pt x="20710" y="15228"/>
                    </a:lnTo>
                    <a:lnTo>
                      <a:pt x="18544" y="15296"/>
                    </a:lnTo>
                    <a:lnTo>
                      <a:pt x="17461" y="15329"/>
                    </a:lnTo>
                    <a:lnTo>
                      <a:pt x="16390" y="15341"/>
                    </a:lnTo>
                    <a:lnTo>
                      <a:pt x="15318" y="15352"/>
                    </a:lnTo>
                    <a:lnTo>
                      <a:pt x="14247" y="15341"/>
                    </a:lnTo>
                    <a:lnTo>
                      <a:pt x="13186" y="15318"/>
                    </a:lnTo>
                    <a:lnTo>
                      <a:pt x="12126" y="15284"/>
                    </a:lnTo>
                    <a:lnTo>
                      <a:pt x="11077" y="15228"/>
                    </a:lnTo>
                    <a:lnTo>
                      <a:pt x="10558" y="15194"/>
                    </a:lnTo>
                    <a:lnTo>
                      <a:pt x="10051" y="15149"/>
                    </a:lnTo>
                    <a:lnTo>
                      <a:pt x="9588" y="15115"/>
                    </a:lnTo>
                    <a:lnTo>
                      <a:pt x="9114" y="15059"/>
                    </a:lnTo>
                    <a:lnTo>
                      <a:pt x="8652" y="15002"/>
                    </a:lnTo>
                    <a:lnTo>
                      <a:pt x="8190" y="14923"/>
                    </a:lnTo>
                    <a:lnTo>
                      <a:pt x="7738" y="14822"/>
                    </a:lnTo>
                    <a:lnTo>
                      <a:pt x="7276" y="14720"/>
                    </a:lnTo>
                    <a:lnTo>
                      <a:pt x="6825" y="14596"/>
                    </a:lnTo>
                    <a:lnTo>
                      <a:pt x="6385" y="14450"/>
                    </a:lnTo>
                    <a:lnTo>
                      <a:pt x="6261" y="14405"/>
                    </a:lnTo>
                    <a:lnTo>
                      <a:pt x="6137" y="14348"/>
                    </a:lnTo>
                    <a:lnTo>
                      <a:pt x="6030" y="14284"/>
                    </a:lnTo>
                    <a:lnTo>
                      <a:pt x="5979" y="14111"/>
                    </a:lnTo>
                    <a:lnTo>
                      <a:pt x="5866" y="13694"/>
                    </a:lnTo>
                    <a:lnTo>
                      <a:pt x="5764" y="13254"/>
                    </a:lnTo>
                    <a:lnTo>
                      <a:pt x="5674" y="12803"/>
                    </a:lnTo>
                    <a:lnTo>
                      <a:pt x="5595" y="12318"/>
                    </a:lnTo>
                    <a:lnTo>
                      <a:pt x="5528" y="11822"/>
                    </a:lnTo>
                    <a:lnTo>
                      <a:pt x="5471" y="11337"/>
                    </a:lnTo>
                    <a:lnTo>
                      <a:pt x="5426" y="10840"/>
                    </a:lnTo>
                    <a:lnTo>
                      <a:pt x="5381" y="10344"/>
                    </a:lnTo>
                    <a:lnTo>
                      <a:pt x="5347" y="9859"/>
                    </a:lnTo>
                    <a:lnTo>
                      <a:pt x="5325" y="9363"/>
                    </a:lnTo>
                    <a:lnTo>
                      <a:pt x="5313" y="8866"/>
                    </a:lnTo>
                    <a:lnTo>
                      <a:pt x="5291" y="8347"/>
                    </a:lnTo>
                    <a:lnTo>
                      <a:pt x="5291" y="7829"/>
                    </a:lnTo>
                    <a:lnTo>
                      <a:pt x="5291" y="6791"/>
                    </a:lnTo>
                    <a:lnTo>
                      <a:pt x="5313" y="5742"/>
                    </a:lnTo>
                    <a:lnTo>
                      <a:pt x="5336" y="4704"/>
                    </a:lnTo>
                    <a:lnTo>
                      <a:pt x="5381" y="3666"/>
                    </a:lnTo>
                    <a:lnTo>
                      <a:pt x="5437" y="2606"/>
                    </a:lnTo>
                    <a:lnTo>
                      <a:pt x="5516" y="1568"/>
                    </a:lnTo>
                    <a:lnTo>
                      <a:pt x="5584" y="553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1139670" y="2368604"/>
                <a:ext cx="151176" cy="114133"/>
              </a:xfrm>
              <a:custGeom>
                <a:rect b="b" l="l" r="r" t="t"/>
                <a:pathLst>
                  <a:path extrusionOk="0" h="6566" w="8697">
                    <a:moveTo>
                      <a:pt x="6723" y="1"/>
                    </a:moveTo>
                    <a:lnTo>
                      <a:pt x="4219" y="238"/>
                    </a:lnTo>
                    <a:lnTo>
                      <a:pt x="248" y="4095"/>
                    </a:lnTo>
                    <a:lnTo>
                      <a:pt x="0" y="6227"/>
                    </a:lnTo>
                    <a:lnTo>
                      <a:pt x="124" y="6284"/>
                    </a:lnTo>
                    <a:lnTo>
                      <a:pt x="248" y="6351"/>
                    </a:lnTo>
                    <a:lnTo>
                      <a:pt x="372" y="6396"/>
                    </a:lnTo>
                    <a:lnTo>
                      <a:pt x="508" y="6441"/>
                    </a:lnTo>
                    <a:lnTo>
                      <a:pt x="767" y="6509"/>
                    </a:lnTo>
                    <a:lnTo>
                      <a:pt x="1027" y="6554"/>
                    </a:lnTo>
                    <a:lnTo>
                      <a:pt x="1297" y="6566"/>
                    </a:lnTo>
                    <a:lnTo>
                      <a:pt x="1568" y="6566"/>
                    </a:lnTo>
                    <a:lnTo>
                      <a:pt x="1839" y="6554"/>
                    </a:lnTo>
                    <a:lnTo>
                      <a:pt x="2109" y="6520"/>
                    </a:lnTo>
                    <a:lnTo>
                      <a:pt x="2369" y="6475"/>
                    </a:lnTo>
                    <a:lnTo>
                      <a:pt x="2628" y="6408"/>
                    </a:lnTo>
                    <a:lnTo>
                      <a:pt x="2876" y="6340"/>
                    </a:lnTo>
                    <a:lnTo>
                      <a:pt x="3113" y="6261"/>
                    </a:lnTo>
                    <a:lnTo>
                      <a:pt x="3350" y="6182"/>
                    </a:lnTo>
                    <a:lnTo>
                      <a:pt x="3564" y="6103"/>
                    </a:lnTo>
                    <a:lnTo>
                      <a:pt x="3959" y="5923"/>
                    </a:lnTo>
                    <a:lnTo>
                      <a:pt x="7591" y="4671"/>
                    </a:lnTo>
                    <a:lnTo>
                      <a:pt x="7715" y="4625"/>
                    </a:lnTo>
                    <a:lnTo>
                      <a:pt x="7839" y="4569"/>
                    </a:lnTo>
                    <a:lnTo>
                      <a:pt x="7952" y="4501"/>
                    </a:lnTo>
                    <a:lnTo>
                      <a:pt x="8054" y="4422"/>
                    </a:lnTo>
                    <a:lnTo>
                      <a:pt x="8155" y="4344"/>
                    </a:lnTo>
                    <a:lnTo>
                      <a:pt x="8245" y="4253"/>
                    </a:lnTo>
                    <a:lnTo>
                      <a:pt x="8336" y="4152"/>
                    </a:lnTo>
                    <a:lnTo>
                      <a:pt x="8403" y="4050"/>
                    </a:lnTo>
                    <a:lnTo>
                      <a:pt x="8482" y="3937"/>
                    </a:lnTo>
                    <a:lnTo>
                      <a:pt x="8539" y="3825"/>
                    </a:lnTo>
                    <a:lnTo>
                      <a:pt x="8584" y="3701"/>
                    </a:lnTo>
                    <a:lnTo>
                      <a:pt x="8629" y="3576"/>
                    </a:lnTo>
                    <a:lnTo>
                      <a:pt x="8663" y="3452"/>
                    </a:lnTo>
                    <a:lnTo>
                      <a:pt x="8685" y="3328"/>
                    </a:lnTo>
                    <a:lnTo>
                      <a:pt x="8697" y="3193"/>
                    </a:lnTo>
                    <a:lnTo>
                      <a:pt x="8697" y="3058"/>
                    </a:lnTo>
                    <a:lnTo>
                      <a:pt x="8640" y="1693"/>
                    </a:lnTo>
                    <a:lnTo>
                      <a:pt x="8629" y="1512"/>
                    </a:lnTo>
                    <a:lnTo>
                      <a:pt x="8595" y="1343"/>
                    </a:lnTo>
                    <a:lnTo>
                      <a:pt x="8539" y="1174"/>
                    </a:lnTo>
                    <a:lnTo>
                      <a:pt x="8471" y="1016"/>
                    </a:lnTo>
                    <a:lnTo>
                      <a:pt x="8392" y="858"/>
                    </a:lnTo>
                    <a:lnTo>
                      <a:pt x="8291" y="712"/>
                    </a:lnTo>
                    <a:lnTo>
                      <a:pt x="8189" y="587"/>
                    </a:lnTo>
                    <a:lnTo>
                      <a:pt x="8065" y="463"/>
                    </a:lnTo>
                    <a:lnTo>
                      <a:pt x="7941" y="351"/>
                    </a:lnTo>
                    <a:lnTo>
                      <a:pt x="7794" y="260"/>
                    </a:lnTo>
                    <a:lnTo>
                      <a:pt x="7648" y="181"/>
                    </a:lnTo>
                    <a:lnTo>
                      <a:pt x="7490" y="114"/>
                    </a:lnTo>
                    <a:lnTo>
                      <a:pt x="7321" y="57"/>
                    </a:lnTo>
                    <a:lnTo>
                      <a:pt x="7151" y="23"/>
                    </a:lnTo>
                    <a:lnTo>
                      <a:pt x="6971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728313" y="2037849"/>
                <a:ext cx="168245" cy="244502"/>
              </a:xfrm>
              <a:custGeom>
                <a:rect b="b" l="l" r="r" t="t"/>
                <a:pathLst>
                  <a:path extrusionOk="0" h="14066" w="9679">
                    <a:moveTo>
                      <a:pt x="6035" y="0"/>
                    </a:moveTo>
                    <a:lnTo>
                      <a:pt x="6040" y="6"/>
                    </a:lnTo>
                    <a:lnTo>
                      <a:pt x="6040" y="6"/>
                    </a:lnTo>
                    <a:lnTo>
                      <a:pt x="6058" y="0"/>
                    </a:lnTo>
                    <a:close/>
                    <a:moveTo>
                      <a:pt x="6040" y="6"/>
                    </a:moveTo>
                    <a:lnTo>
                      <a:pt x="5663" y="125"/>
                    </a:lnTo>
                    <a:lnTo>
                      <a:pt x="5280" y="260"/>
                    </a:lnTo>
                    <a:lnTo>
                      <a:pt x="5088" y="339"/>
                    </a:lnTo>
                    <a:lnTo>
                      <a:pt x="4885" y="429"/>
                    </a:lnTo>
                    <a:lnTo>
                      <a:pt x="4693" y="531"/>
                    </a:lnTo>
                    <a:lnTo>
                      <a:pt x="4501" y="643"/>
                    </a:lnTo>
                    <a:lnTo>
                      <a:pt x="4310" y="767"/>
                    </a:lnTo>
                    <a:lnTo>
                      <a:pt x="4107" y="914"/>
                    </a:lnTo>
                    <a:lnTo>
                      <a:pt x="3915" y="1072"/>
                    </a:lnTo>
                    <a:lnTo>
                      <a:pt x="3723" y="1241"/>
                    </a:lnTo>
                    <a:lnTo>
                      <a:pt x="3531" y="1444"/>
                    </a:lnTo>
                    <a:lnTo>
                      <a:pt x="3340" y="1659"/>
                    </a:lnTo>
                    <a:lnTo>
                      <a:pt x="3148" y="1895"/>
                    </a:lnTo>
                    <a:lnTo>
                      <a:pt x="2956" y="2155"/>
                    </a:lnTo>
                    <a:lnTo>
                      <a:pt x="2764" y="2448"/>
                    </a:lnTo>
                    <a:lnTo>
                      <a:pt x="2573" y="2764"/>
                    </a:lnTo>
                    <a:lnTo>
                      <a:pt x="2392" y="3102"/>
                    </a:lnTo>
                    <a:lnTo>
                      <a:pt x="2200" y="3486"/>
                    </a:lnTo>
                    <a:lnTo>
                      <a:pt x="2009" y="3881"/>
                    </a:lnTo>
                    <a:lnTo>
                      <a:pt x="1828" y="4320"/>
                    </a:lnTo>
                    <a:lnTo>
                      <a:pt x="1636" y="4794"/>
                    </a:lnTo>
                    <a:lnTo>
                      <a:pt x="1456" y="5302"/>
                    </a:lnTo>
                    <a:lnTo>
                      <a:pt x="1264" y="5843"/>
                    </a:lnTo>
                    <a:lnTo>
                      <a:pt x="1084" y="6430"/>
                    </a:lnTo>
                    <a:lnTo>
                      <a:pt x="903" y="7050"/>
                    </a:lnTo>
                    <a:lnTo>
                      <a:pt x="711" y="7716"/>
                    </a:lnTo>
                    <a:lnTo>
                      <a:pt x="531" y="8426"/>
                    </a:lnTo>
                    <a:lnTo>
                      <a:pt x="350" y="9171"/>
                    </a:lnTo>
                    <a:lnTo>
                      <a:pt x="170" y="9971"/>
                    </a:lnTo>
                    <a:lnTo>
                      <a:pt x="1" y="10817"/>
                    </a:lnTo>
                    <a:lnTo>
                      <a:pt x="272" y="11020"/>
                    </a:lnTo>
                    <a:lnTo>
                      <a:pt x="554" y="11224"/>
                    </a:lnTo>
                    <a:lnTo>
                      <a:pt x="847" y="11415"/>
                    </a:lnTo>
                    <a:lnTo>
                      <a:pt x="1151" y="11607"/>
                    </a:lnTo>
                    <a:lnTo>
                      <a:pt x="1467" y="11776"/>
                    </a:lnTo>
                    <a:lnTo>
                      <a:pt x="1794" y="11945"/>
                    </a:lnTo>
                    <a:lnTo>
                      <a:pt x="2121" y="12115"/>
                    </a:lnTo>
                    <a:lnTo>
                      <a:pt x="2460" y="12273"/>
                    </a:lnTo>
                    <a:lnTo>
                      <a:pt x="2798" y="12419"/>
                    </a:lnTo>
                    <a:lnTo>
                      <a:pt x="3137" y="12566"/>
                    </a:lnTo>
                    <a:lnTo>
                      <a:pt x="3825" y="12836"/>
                    </a:lnTo>
                    <a:lnTo>
                      <a:pt x="4501" y="13073"/>
                    </a:lnTo>
                    <a:lnTo>
                      <a:pt x="5156" y="13288"/>
                    </a:lnTo>
                    <a:lnTo>
                      <a:pt x="5776" y="13468"/>
                    </a:lnTo>
                    <a:lnTo>
                      <a:pt x="6351" y="13626"/>
                    </a:lnTo>
                    <a:lnTo>
                      <a:pt x="6870" y="13761"/>
                    </a:lnTo>
                    <a:lnTo>
                      <a:pt x="7321" y="13874"/>
                    </a:lnTo>
                    <a:lnTo>
                      <a:pt x="7975" y="14021"/>
                    </a:lnTo>
                    <a:lnTo>
                      <a:pt x="8212" y="14066"/>
                    </a:lnTo>
                    <a:lnTo>
                      <a:pt x="9521" y="11111"/>
                    </a:lnTo>
                    <a:lnTo>
                      <a:pt x="9566" y="10851"/>
                    </a:lnTo>
                    <a:lnTo>
                      <a:pt x="9611" y="10592"/>
                    </a:lnTo>
                    <a:lnTo>
                      <a:pt x="9633" y="10332"/>
                    </a:lnTo>
                    <a:lnTo>
                      <a:pt x="9656" y="10084"/>
                    </a:lnTo>
                    <a:lnTo>
                      <a:pt x="9679" y="9825"/>
                    </a:lnTo>
                    <a:lnTo>
                      <a:pt x="9679" y="9565"/>
                    </a:lnTo>
                    <a:lnTo>
                      <a:pt x="9679" y="9058"/>
                    </a:lnTo>
                    <a:lnTo>
                      <a:pt x="9656" y="8550"/>
                    </a:lnTo>
                    <a:lnTo>
                      <a:pt x="9600" y="8043"/>
                    </a:lnTo>
                    <a:lnTo>
                      <a:pt x="9521" y="7546"/>
                    </a:lnTo>
                    <a:lnTo>
                      <a:pt x="9430" y="7061"/>
                    </a:lnTo>
                    <a:lnTo>
                      <a:pt x="9318" y="6576"/>
                    </a:lnTo>
                    <a:lnTo>
                      <a:pt x="9194" y="6103"/>
                    </a:lnTo>
                    <a:lnTo>
                      <a:pt x="9047" y="5640"/>
                    </a:lnTo>
                    <a:lnTo>
                      <a:pt x="8889" y="5178"/>
                    </a:lnTo>
                    <a:lnTo>
                      <a:pt x="8731" y="4738"/>
                    </a:lnTo>
                    <a:lnTo>
                      <a:pt x="8551" y="4309"/>
                    </a:lnTo>
                    <a:lnTo>
                      <a:pt x="8370" y="3892"/>
                    </a:lnTo>
                    <a:lnTo>
                      <a:pt x="8178" y="3497"/>
                    </a:lnTo>
                    <a:lnTo>
                      <a:pt x="7998" y="3114"/>
                    </a:lnTo>
                    <a:lnTo>
                      <a:pt x="7806" y="2741"/>
                    </a:lnTo>
                    <a:lnTo>
                      <a:pt x="7614" y="2403"/>
                    </a:lnTo>
                    <a:lnTo>
                      <a:pt x="7423" y="2065"/>
                    </a:lnTo>
                    <a:lnTo>
                      <a:pt x="7062" y="1478"/>
                    </a:lnTo>
                    <a:lnTo>
                      <a:pt x="6735" y="970"/>
                    </a:lnTo>
                    <a:lnTo>
                      <a:pt x="6453" y="553"/>
                    </a:lnTo>
                    <a:lnTo>
                      <a:pt x="6227" y="260"/>
                    </a:lnTo>
                    <a:lnTo>
                      <a:pt x="6040" y="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728313" y="2037849"/>
                <a:ext cx="168245" cy="244502"/>
              </a:xfrm>
              <a:custGeom>
                <a:rect b="b" l="l" r="r" t="t"/>
                <a:pathLst>
                  <a:path extrusionOk="0" fill="none" h="14066" w="9679">
                    <a:moveTo>
                      <a:pt x="6058" y="0"/>
                    </a:moveTo>
                    <a:lnTo>
                      <a:pt x="6058" y="0"/>
                    </a:lnTo>
                    <a:lnTo>
                      <a:pt x="5663" y="125"/>
                    </a:lnTo>
                    <a:lnTo>
                      <a:pt x="5280" y="260"/>
                    </a:lnTo>
                    <a:lnTo>
                      <a:pt x="5088" y="339"/>
                    </a:lnTo>
                    <a:lnTo>
                      <a:pt x="4885" y="429"/>
                    </a:lnTo>
                    <a:lnTo>
                      <a:pt x="4693" y="531"/>
                    </a:lnTo>
                    <a:lnTo>
                      <a:pt x="4501" y="643"/>
                    </a:lnTo>
                    <a:lnTo>
                      <a:pt x="4310" y="767"/>
                    </a:lnTo>
                    <a:lnTo>
                      <a:pt x="4107" y="914"/>
                    </a:lnTo>
                    <a:lnTo>
                      <a:pt x="3915" y="1072"/>
                    </a:lnTo>
                    <a:lnTo>
                      <a:pt x="3723" y="1241"/>
                    </a:lnTo>
                    <a:lnTo>
                      <a:pt x="3531" y="1444"/>
                    </a:lnTo>
                    <a:lnTo>
                      <a:pt x="3340" y="1659"/>
                    </a:lnTo>
                    <a:lnTo>
                      <a:pt x="3148" y="1895"/>
                    </a:lnTo>
                    <a:lnTo>
                      <a:pt x="2956" y="2155"/>
                    </a:lnTo>
                    <a:lnTo>
                      <a:pt x="2764" y="2448"/>
                    </a:lnTo>
                    <a:lnTo>
                      <a:pt x="2573" y="2764"/>
                    </a:lnTo>
                    <a:lnTo>
                      <a:pt x="2392" y="3102"/>
                    </a:lnTo>
                    <a:lnTo>
                      <a:pt x="2200" y="3486"/>
                    </a:lnTo>
                    <a:lnTo>
                      <a:pt x="2009" y="3881"/>
                    </a:lnTo>
                    <a:lnTo>
                      <a:pt x="1828" y="4320"/>
                    </a:lnTo>
                    <a:lnTo>
                      <a:pt x="1636" y="4794"/>
                    </a:lnTo>
                    <a:lnTo>
                      <a:pt x="1456" y="5302"/>
                    </a:lnTo>
                    <a:lnTo>
                      <a:pt x="1264" y="5843"/>
                    </a:lnTo>
                    <a:lnTo>
                      <a:pt x="1084" y="6430"/>
                    </a:lnTo>
                    <a:lnTo>
                      <a:pt x="903" y="7050"/>
                    </a:lnTo>
                    <a:lnTo>
                      <a:pt x="711" y="7716"/>
                    </a:lnTo>
                    <a:lnTo>
                      <a:pt x="531" y="8426"/>
                    </a:lnTo>
                    <a:lnTo>
                      <a:pt x="350" y="9171"/>
                    </a:lnTo>
                    <a:lnTo>
                      <a:pt x="170" y="9971"/>
                    </a:lnTo>
                    <a:lnTo>
                      <a:pt x="1" y="10817"/>
                    </a:lnTo>
                    <a:lnTo>
                      <a:pt x="1" y="10817"/>
                    </a:lnTo>
                    <a:lnTo>
                      <a:pt x="272" y="11020"/>
                    </a:lnTo>
                    <a:lnTo>
                      <a:pt x="554" y="11224"/>
                    </a:lnTo>
                    <a:lnTo>
                      <a:pt x="847" y="11415"/>
                    </a:lnTo>
                    <a:lnTo>
                      <a:pt x="1151" y="11607"/>
                    </a:lnTo>
                    <a:lnTo>
                      <a:pt x="1467" y="11776"/>
                    </a:lnTo>
                    <a:lnTo>
                      <a:pt x="1794" y="11945"/>
                    </a:lnTo>
                    <a:lnTo>
                      <a:pt x="2121" y="12115"/>
                    </a:lnTo>
                    <a:lnTo>
                      <a:pt x="2460" y="12273"/>
                    </a:lnTo>
                    <a:lnTo>
                      <a:pt x="2798" y="12419"/>
                    </a:lnTo>
                    <a:lnTo>
                      <a:pt x="3137" y="12566"/>
                    </a:lnTo>
                    <a:lnTo>
                      <a:pt x="3825" y="12836"/>
                    </a:lnTo>
                    <a:lnTo>
                      <a:pt x="4501" y="13073"/>
                    </a:lnTo>
                    <a:lnTo>
                      <a:pt x="5156" y="13288"/>
                    </a:lnTo>
                    <a:lnTo>
                      <a:pt x="5776" y="13468"/>
                    </a:lnTo>
                    <a:lnTo>
                      <a:pt x="6351" y="13626"/>
                    </a:lnTo>
                    <a:lnTo>
                      <a:pt x="6870" y="13761"/>
                    </a:lnTo>
                    <a:lnTo>
                      <a:pt x="7321" y="13874"/>
                    </a:lnTo>
                    <a:lnTo>
                      <a:pt x="7975" y="14021"/>
                    </a:lnTo>
                    <a:lnTo>
                      <a:pt x="8212" y="14066"/>
                    </a:lnTo>
                    <a:lnTo>
                      <a:pt x="9521" y="11111"/>
                    </a:lnTo>
                    <a:lnTo>
                      <a:pt x="9521" y="11111"/>
                    </a:lnTo>
                    <a:lnTo>
                      <a:pt x="9566" y="10851"/>
                    </a:lnTo>
                    <a:lnTo>
                      <a:pt x="9611" y="10592"/>
                    </a:lnTo>
                    <a:lnTo>
                      <a:pt x="9633" y="10332"/>
                    </a:lnTo>
                    <a:lnTo>
                      <a:pt x="9656" y="10084"/>
                    </a:lnTo>
                    <a:lnTo>
                      <a:pt x="9679" y="9825"/>
                    </a:lnTo>
                    <a:lnTo>
                      <a:pt x="9679" y="9565"/>
                    </a:lnTo>
                    <a:lnTo>
                      <a:pt x="9679" y="9058"/>
                    </a:lnTo>
                    <a:lnTo>
                      <a:pt x="9656" y="8550"/>
                    </a:lnTo>
                    <a:lnTo>
                      <a:pt x="9600" y="8043"/>
                    </a:lnTo>
                    <a:lnTo>
                      <a:pt x="9521" y="7546"/>
                    </a:lnTo>
                    <a:lnTo>
                      <a:pt x="9430" y="7061"/>
                    </a:lnTo>
                    <a:lnTo>
                      <a:pt x="9318" y="6576"/>
                    </a:lnTo>
                    <a:lnTo>
                      <a:pt x="9194" y="6103"/>
                    </a:lnTo>
                    <a:lnTo>
                      <a:pt x="9047" y="5640"/>
                    </a:lnTo>
                    <a:lnTo>
                      <a:pt x="8889" y="5178"/>
                    </a:lnTo>
                    <a:lnTo>
                      <a:pt x="8731" y="4738"/>
                    </a:lnTo>
                    <a:lnTo>
                      <a:pt x="8551" y="4309"/>
                    </a:lnTo>
                    <a:lnTo>
                      <a:pt x="8370" y="3892"/>
                    </a:lnTo>
                    <a:lnTo>
                      <a:pt x="8178" y="3497"/>
                    </a:lnTo>
                    <a:lnTo>
                      <a:pt x="7998" y="3114"/>
                    </a:lnTo>
                    <a:lnTo>
                      <a:pt x="7806" y="2741"/>
                    </a:lnTo>
                    <a:lnTo>
                      <a:pt x="7614" y="2403"/>
                    </a:lnTo>
                    <a:lnTo>
                      <a:pt x="7423" y="2065"/>
                    </a:lnTo>
                    <a:lnTo>
                      <a:pt x="7062" y="1478"/>
                    </a:lnTo>
                    <a:lnTo>
                      <a:pt x="6735" y="970"/>
                    </a:lnTo>
                    <a:lnTo>
                      <a:pt x="6453" y="553"/>
                    </a:lnTo>
                    <a:lnTo>
                      <a:pt x="6227" y="260"/>
                    </a:lnTo>
                    <a:lnTo>
                      <a:pt x="603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778896" y="2025299"/>
                <a:ext cx="462548" cy="573118"/>
              </a:xfrm>
              <a:custGeom>
                <a:rect b="b" l="l" r="r" t="t"/>
                <a:pathLst>
                  <a:path extrusionOk="0" h="32971" w="26610">
                    <a:moveTo>
                      <a:pt x="12149" y="1"/>
                    </a:moveTo>
                    <a:lnTo>
                      <a:pt x="10942" y="12"/>
                    </a:lnTo>
                    <a:lnTo>
                      <a:pt x="9735" y="46"/>
                    </a:lnTo>
                    <a:lnTo>
                      <a:pt x="8539" y="102"/>
                    </a:lnTo>
                    <a:lnTo>
                      <a:pt x="7333" y="170"/>
                    </a:lnTo>
                    <a:lnTo>
                      <a:pt x="6611" y="215"/>
                    </a:lnTo>
                    <a:lnTo>
                      <a:pt x="5889" y="271"/>
                    </a:lnTo>
                    <a:lnTo>
                      <a:pt x="5189" y="328"/>
                    </a:lnTo>
                    <a:lnTo>
                      <a:pt x="4501" y="395"/>
                    </a:lnTo>
                    <a:lnTo>
                      <a:pt x="4310" y="418"/>
                    </a:lnTo>
                    <a:lnTo>
                      <a:pt x="4129" y="440"/>
                    </a:lnTo>
                    <a:lnTo>
                      <a:pt x="3937" y="486"/>
                    </a:lnTo>
                    <a:lnTo>
                      <a:pt x="3757" y="531"/>
                    </a:lnTo>
                    <a:lnTo>
                      <a:pt x="3509" y="598"/>
                    </a:lnTo>
                    <a:lnTo>
                      <a:pt x="3261" y="677"/>
                    </a:lnTo>
                    <a:lnTo>
                      <a:pt x="3035" y="768"/>
                    </a:lnTo>
                    <a:lnTo>
                      <a:pt x="2798" y="880"/>
                    </a:lnTo>
                    <a:lnTo>
                      <a:pt x="2584" y="993"/>
                    </a:lnTo>
                    <a:lnTo>
                      <a:pt x="2370" y="1117"/>
                    </a:lnTo>
                    <a:lnTo>
                      <a:pt x="2167" y="1253"/>
                    </a:lnTo>
                    <a:lnTo>
                      <a:pt x="1964" y="1388"/>
                    </a:lnTo>
                    <a:lnTo>
                      <a:pt x="1783" y="1546"/>
                    </a:lnTo>
                    <a:lnTo>
                      <a:pt x="1603" y="1704"/>
                    </a:lnTo>
                    <a:lnTo>
                      <a:pt x="1422" y="1873"/>
                    </a:lnTo>
                    <a:lnTo>
                      <a:pt x="1264" y="2053"/>
                    </a:lnTo>
                    <a:lnTo>
                      <a:pt x="1106" y="2234"/>
                    </a:lnTo>
                    <a:lnTo>
                      <a:pt x="960" y="2426"/>
                    </a:lnTo>
                    <a:lnTo>
                      <a:pt x="824" y="2617"/>
                    </a:lnTo>
                    <a:lnTo>
                      <a:pt x="700" y="2820"/>
                    </a:lnTo>
                    <a:lnTo>
                      <a:pt x="587" y="3035"/>
                    </a:lnTo>
                    <a:lnTo>
                      <a:pt x="475" y="3249"/>
                    </a:lnTo>
                    <a:lnTo>
                      <a:pt x="384" y="3475"/>
                    </a:lnTo>
                    <a:lnTo>
                      <a:pt x="294" y="3689"/>
                    </a:lnTo>
                    <a:lnTo>
                      <a:pt x="215" y="3926"/>
                    </a:lnTo>
                    <a:lnTo>
                      <a:pt x="159" y="4151"/>
                    </a:lnTo>
                    <a:lnTo>
                      <a:pt x="102" y="4388"/>
                    </a:lnTo>
                    <a:lnTo>
                      <a:pt x="57" y="4636"/>
                    </a:lnTo>
                    <a:lnTo>
                      <a:pt x="35" y="4873"/>
                    </a:lnTo>
                    <a:lnTo>
                      <a:pt x="12" y="5121"/>
                    </a:lnTo>
                    <a:lnTo>
                      <a:pt x="1" y="5358"/>
                    </a:lnTo>
                    <a:lnTo>
                      <a:pt x="12" y="5606"/>
                    </a:lnTo>
                    <a:lnTo>
                      <a:pt x="35" y="5866"/>
                    </a:lnTo>
                    <a:lnTo>
                      <a:pt x="69" y="6114"/>
                    </a:lnTo>
                    <a:lnTo>
                      <a:pt x="114" y="6362"/>
                    </a:lnTo>
                    <a:lnTo>
                      <a:pt x="170" y="6610"/>
                    </a:lnTo>
                    <a:lnTo>
                      <a:pt x="463" y="7862"/>
                    </a:lnTo>
                    <a:lnTo>
                      <a:pt x="745" y="9058"/>
                    </a:lnTo>
                    <a:lnTo>
                      <a:pt x="1005" y="10208"/>
                    </a:lnTo>
                    <a:lnTo>
                      <a:pt x="1253" y="11325"/>
                    </a:lnTo>
                    <a:lnTo>
                      <a:pt x="1479" y="12385"/>
                    </a:lnTo>
                    <a:lnTo>
                      <a:pt x="1682" y="13423"/>
                    </a:lnTo>
                    <a:lnTo>
                      <a:pt x="1873" y="14416"/>
                    </a:lnTo>
                    <a:lnTo>
                      <a:pt x="2054" y="15374"/>
                    </a:lnTo>
                    <a:lnTo>
                      <a:pt x="2212" y="16288"/>
                    </a:lnTo>
                    <a:lnTo>
                      <a:pt x="2358" y="17190"/>
                    </a:lnTo>
                    <a:lnTo>
                      <a:pt x="2494" y="18048"/>
                    </a:lnTo>
                    <a:lnTo>
                      <a:pt x="2606" y="18882"/>
                    </a:lnTo>
                    <a:lnTo>
                      <a:pt x="2719" y="19695"/>
                    </a:lnTo>
                    <a:lnTo>
                      <a:pt x="2810" y="20484"/>
                    </a:lnTo>
                    <a:lnTo>
                      <a:pt x="2900" y="21251"/>
                    </a:lnTo>
                    <a:lnTo>
                      <a:pt x="2967" y="21996"/>
                    </a:lnTo>
                    <a:lnTo>
                      <a:pt x="3035" y="22729"/>
                    </a:lnTo>
                    <a:lnTo>
                      <a:pt x="3080" y="23439"/>
                    </a:lnTo>
                    <a:lnTo>
                      <a:pt x="3125" y="24139"/>
                    </a:lnTo>
                    <a:lnTo>
                      <a:pt x="3170" y="24838"/>
                    </a:lnTo>
                    <a:lnTo>
                      <a:pt x="3216" y="26191"/>
                    </a:lnTo>
                    <a:lnTo>
                      <a:pt x="3249" y="27522"/>
                    </a:lnTo>
                    <a:lnTo>
                      <a:pt x="3261" y="28853"/>
                    </a:lnTo>
                    <a:lnTo>
                      <a:pt x="3261" y="30196"/>
                    </a:lnTo>
                    <a:lnTo>
                      <a:pt x="3249" y="32970"/>
                    </a:lnTo>
                    <a:lnTo>
                      <a:pt x="24421" y="32970"/>
                    </a:lnTo>
                    <a:lnTo>
                      <a:pt x="24726" y="30523"/>
                    </a:lnTo>
                    <a:lnTo>
                      <a:pt x="25007" y="28211"/>
                    </a:lnTo>
                    <a:lnTo>
                      <a:pt x="25256" y="26022"/>
                    </a:lnTo>
                    <a:lnTo>
                      <a:pt x="25481" y="23947"/>
                    </a:lnTo>
                    <a:lnTo>
                      <a:pt x="25684" y="21996"/>
                    </a:lnTo>
                    <a:lnTo>
                      <a:pt x="25865" y="20168"/>
                    </a:lnTo>
                    <a:lnTo>
                      <a:pt x="26023" y="18442"/>
                    </a:lnTo>
                    <a:lnTo>
                      <a:pt x="26158" y="16841"/>
                    </a:lnTo>
                    <a:lnTo>
                      <a:pt x="26271" y="15329"/>
                    </a:lnTo>
                    <a:lnTo>
                      <a:pt x="26372" y="13919"/>
                    </a:lnTo>
                    <a:lnTo>
                      <a:pt x="26451" y="12622"/>
                    </a:lnTo>
                    <a:lnTo>
                      <a:pt x="26508" y="11404"/>
                    </a:lnTo>
                    <a:lnTo>
                      <a:pt x="26553" y="10287"/>
                    </a:lnTo>
                    <a:lnTo>
                      <a:pt x="26587" y="9261"/>
                    </a:lnTo>
                    <a:lnTo>
                      <a:pt x="26598" y="8314"/>
                    </a:lnTo>
                    <a:lnTo>
                      <a:pt x="26609" y="7445"/>
                    </a:lnTo>
                    <a:lnTo>
                      <a:pt x="26598" y="7118"/>
                    </a:lnTo>
                    <a:lnTo>
                      <a:pt x="26575" y="6802"/>
                    </a:lnTo>
                    <a:lnTo>
                      <a:pt x="26530" y="6498"/>
                    </a:lnTo>
                    <a:lnTo>
                      <a:pt x="26485" y="6182"/>
                    </a:lnTo>
                    <a:lnTo>
                      <a:pt x="26417" y="5877"/>
                    </a:lnTo>
                    <a:lnTo>
                      <a:pt x="26338" y="5584"/>
                    </a:lnTo>
                    <a:lnTo>
                      <a:pt x="26237" y="5291"/>
                    </a:lnTo>
                    <a:lnTo>
                      <a:pt x="26135" y="4997"/>
                    </a:lnTo>
                    <a:lnTo>
                      <a:pt x="26023" y="4715"/>
                    </a:lnTo>
                    <a:lnTo>
                      <a:pt x="25887" y="4445"/>
                    </a:lnTo>
                    <a:lnTo>
                      <a:pt x="25752" y="4174"/>
                    </a:lnTo>
                    <a:lnTo>
                      <a:pt x="25594" y="3903"/>
                    </a:lnTo>
                    <a:lnTo>
                      <a:pt x="25436" y="3655"/>
                    </a:lnTo>
                    <a:lnTo>
                      <a:pt x="25256" y="3407"/>
                    </a:lnTo>
                    <a:lnTo>
                      <a:pt x="25075" y="3159"/>
                    </a:lnTo>
                    <a:lnTo>
                      <a:pt x="24883" y="2933"/>
                    </a:lnTo>
                    <a:lnTo>
                      <a:pt x="24680" y="2708"/>
                    </a:lnTo>
                    <a:lnTo>
                      <a:pt x="24466" y="2493"/>
                    </a:lnTo>
                    <a:lnTo>
                      <a:pt x="24240" y="2290"/>
                    </a:lnTo>
                    <a:lnTo>
                      <a:pt x="24004" y="2087"/>
                    </a:lnTo>
                    <a:lnTo>
                      <a:pt x="23767" y="1907"/>
                    </a:lnTo>
                    <a:lnTo>
                      <a:pt x="23519" y="1738"/>
                    </a:lnTo>
                    <a:lnTo>
                      <a:pt x="23259" y="1568"/>
                    </a:lnTo>
                    <a:lnTo>
                      <a:pt x="23000" y="1410"/>
                    </a:lnTo>
                    <a:lnTo>
                      <a:pt x="22729" y="1275"/>
                    </a:lnTo>
                    <a:lnTo>
                      <a:pt x="22447" y="1140"/>
                    </a:lnTo>
                    <a:lnTo>
                      <a:pt x="22165" y="1027"/>
                    </a:lnTo>
                    <a:lnTo>
                      <a:pt x="21872" y="914"/>
                    </a:lnTo>
                    <a:lnTo>
                      <a:pt x="21567" y="824"/>
                    </a:lnTo>
                    <a:lnTo>
                      <a:pt x="21263" y="745"/>
                    </a:lnTo>
                    <a:lnTo>
                      <a:pt x="20958" y="677"/>
                    </a:lnTo>
                    <a:lnTo>
                      <a:pt x="20642" y="621"/>
                    </a:lnTo>
                    <a:lnTo>
                      <a:pt x="19729" y="497"/>
                    </a:lnTo>
                    <a:lnTo>
                      <a:pt x="18804" y="373"/>
                    </a:lnTo>
                    <a:lnTo>
                      <a:pt x="17868" y="271"/>
                    </a:lnTo>
                    <a:lnTo>
                      <a:pt x="16954" y="170"/>
                    </a:lnTo>
                    <a:lnTo>
                      <a:pt x="15747" y="102"/>
                    </a:lnTo>
                    <a:lnTo>
                      <a:pt x="14551" y="46"/>
                    </a:lnTo>
                    <a:lnTo>
                      <a:pt x="13345" y="12"/>
                    </a:lnTo>
                    <a:lnTo>
                      <a:pt x="1214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1140053" y="1910992"/>
                <a:ext cx="230596" cy="426062"/>
              </a:xfrm>
              <a:custGeom>
                <a:rect b="b" l="l" r="r" t="t"/>
                <a:pathLst>
                  <a:path extrusionOk="0" h="24511" w="13266">
                    <a:moveTo>
                      <a:pt x="10856" y="19813"/>
                    </a:moveTo>
                    <a:lnTo>
                      <a:pt x="10874" y="19819"/>
                    </a:lnTo>
                    <a:lnTo>
                      <a:pt x="10885" y="19830"/>
                    </a:lnTo>
                    <a:lnTo>
                      <a:pt x="10863" y="19819"/>
                    </a:lnTo>
                    <a:lnTo>
                      <a:pt x="10856" y="19813"/>
                    </a:lnTo>
                    <a:close/>
                    <a:moveTo>
                      <a:pt x="8601" y="21118"/>
                    </a:moveTo>
                    <a:lnTo>
                      <a:pt x="8607" y="21172"/>
                    </a:lnTo>
                    <a:lnTo>
                      <a:pt x="8596" y="21274"/>
                    </a:lnTo>
                    <a:lnTo>
                      <a:pt x="8596" y="21138"/>
                    </a:lnTo>
                    <a:lnTo>
                      <a:pt x="8601" y="21118"/>
                    </a:lnTo>
                    <a:close/>
                    <a:moveTo>
                      <a:pt x="3452" y="1"/>
                    </a:moveTo>
                    <a:lnTo>
                      <a:pt x="1106" y="1219"/>
                    </a:lnTo>
                    <a:lnTo>
                      <a:pt x="2020" y="3328"/>
                    </a:lnTo>
                    <a:lnTo>
                      <a:pt x="2922" y="5449"/>
                    </a:lnTo>
                    <a:lnTo>
                      <a:pt x="3824" y="7580"/>
                    </a:lnTo>
                    <a:lnTo>
                      <a:pt x="4693" y="9701"/>
                    </a:lnTo>
                    <a:lnTo>
                      <a:pt x="5550" y="11822"/>
                    </a:lnTo>
                    <a:lnTo>
                      <a:pt x="5979" y="12882"/>
                    </a:lnTo>
                    <a:lnTo>
                      <a:pt x="6396" y="13953"/>
                    </a:lnTo>
                    <a:lnTo>
                      <a:pt x="6791" y="15014"/>
                    </a:lnTo>
                    <a:lnTo>
                      <a:pt x="7110" y="15869"/>
                    </a:lnTo>
                    <a:lnTo>
                      <a:pt x="6960" y="15645"/>
                    </a:lnTo>
                    <a:lnTo>
                      <a:pt x="6701" y="15228"/>
                    </a:lnTo>
                    <a:lnTo>
                      <a:pt x="6464" y="14811"/>
                    </a:lnTo>
                    <a:lnTo>
                      <a:pt x="6250" y="14393"/>
                    </a:lnTo>
                    <a:lnTo>
                      <a:pt x="6058" y="13976"/>
                    </a:lnTo>
                    <a:lnTo>
                      <a:pt x="5877" y="13547"/>
                    </a:lnTo>
                    <a:lnTo>
                      <a:pt x="5708" y="13119"/>
                    </a:lnTo>
                    <a:lnTo>
                      <a:pt x="5640" y="12916"/>
                    </a:lnTo>
                    <a:lnTo>
                      <a:pt x="5573" y="12713"/>
                    </a:lnTo>
                    <a:lnTo>
                      <a:pt x="5516" y="12498"/>
                    </a:lnTo>
                    <a:lnTo>
                      <a:pt x="5460" y="12284"/>
                    </a:lnTo>
                    <a:lnTo>
                      <a:pt x="5370" y="11889"/>
                    </a:lnTo>
                    <a:lnTo>
                      <a:pt x="5336" y="11720"/>
                    </a:lnTo>
                    <a:lnTo>
                      <a:pt x="5336" y="11664"/>
                    </a:lnTo>
                    <a:lnTo>
                      <a:pt x="1" y="11855"/>
                    </a:lnTo>
                    <a:lnTo>
                      <a:pt x="1" y="12160"/>
                    </a:lnTo>
                    <a:lnTo>
                      <a:pt x="1" y="12374"/>
                    </a:lnTo>
                    <a:lnTo>
                      <a:pt x="35" y="12577"/>
                    </a:lnTo>
                    <a:lnTo>
                      <a:pt x="46" y="12679"/>
                    </a:lnTo>
                    <a:lnTo>
                      <a:pt x="57" y="12780"/>
                    </a:lnTo>
                    <a:lnTo>
                      <a:pt x="113" y="13152"/>
                    </a:lnTo>
                    <a:lnTo>
                      <a:pt x="204" y="13513"/>
                    </a:lnTo>
                    <a:lnTo>
                      <a:pt x="283" y="13863"/>
                    </a:lnTo>
                    <a:lnTo>
                      <a:pt x="384" y="14213"/>
                    </a:lnTo>
                    <a:lnTo>
                      <a:pt x="486" y="14562"/>
                    </a:lnTo>
                    <a:lnTo>
                      <a:pt x="610" y="14901"/>
                    </a:lnTo>
                    <a:lnTo>
                      <a:pt x="734" y="15228"/>
                    </a:lnTo>
                    <a:lnTo>
                      <a:pt x="858" y="15555"/>
                    </a:lnTo>
                    <a:lnTo>
                      <a:pt x="993" y="15882"/>
                    </a:lnTo>
                    <a:lnTo>
                      <a:pt x="1151" y="16198"/>
                    </a:lnTo>
                    <a:lnTo>
                      <a:pt x="1298" y="16514"/>
                    </a:lnTo>
                    <a:lnTo>
                      <a:pt x="1467" y="16830"/>
                    </a:lnTo>
                    <a:lnTo>
                      <a:pt x="1636" y="17134"/>
                    </a:lnTo>
                    <a:lnTo>
                      <a:pt x="1817" y="17427"/>
                    </a:lnTo>
                    <a:lnTo>
                      <a:pt x="2178" y="18003"/>
                    </a:lnTo>
                    <a:lnTo>
                      <a:pt x="2550" y="18567"/>
                    </a:lnTo>
                    <a:lnTo>
                      <a:pt x="2945" y="19119"/>
                    </a:lnTo>
                    <a:lnTo>
                      <a:pt x="3362" y="19649"/>
                    </a:lnTo>
                    <a:lnTo>
                      <a:pt x="3802" y="20157"/>
                    </a:lnTo>
                    <a:lnTo>
                      <a:pt x="4264" y="20653"/>
                    </a:lnTo>
                    <a:lnTo>
                      <a:pt x="4738" y="21127"/>
                    </a:lnTo>
                    <a:lnTo>
                      <a:pt x="5234" y="21590"/>
                    </a:lnTo>
                    <a:lnTo>
                      <a:pt x="5731" y="22018"/>
                    </a:lnTo>
                    <a:lnTo>
                      <a:pt x="6238" y="22424"/>
                    </a:lnTo>
                    <a:lnTo>
                      <a:pt x="6768" y="22819"/>
                    </a:lnTo>
                    <a:lnTo>
                      <a:pt x="7299" y="23191"/>
                    </a:lnTo>
                    <a:lnTo>
                      <a:pt x="7840" y="23575"/>
                    </a:lnTo>
                    <a:lnTo>
                      <a:pt x="8201" y="23812"/>
                    </a:lnTo>
                    <a:lnTo>
                      <a:pt x="8584" y="24026"/>
                    </a:lnTo>
                    <a:lnTo>
                      <a:pt x="8742" y="24105"/>
                    </a:lnTo>
                    <a:lnTo>
                      <a:pt x="8900" y="24173"/>
                    </a:lnTo>
                    <a:lnTo>
                      <a:pt x="9058" y="24240"/>
                    </a:lnTo>
                    <a:lnTo>
                      <a:pt x="9216" y="24297"/>
                    </a:lnTo>
                    <a:lnTo>
                      <a:pt x="9385" y="24353"/>
                    </a:lnTo>
                    <a:lnTo>
                      <a:pt x="9554" y="24398"/>
                    </a:lnTo>
                    <a:lnTo>
                      <a:pt x="9712" y="24432"/>
                    </a:lnTo>
                    <a:lnTo>
                      <a:pt x="9893" y="24466"/>
                    </a:lnTo>
                    <a:lnTo>
                      <a:pt x="10062" y="24488"/>
                    </a:lnTo>
                    <a:lnTo>
                      <a:pt x="10242" y="24500"/>
                    </a:lnTo>
                    <a:lnTo>
                      <a:pt x="10412" y="24511"/>
                    </a:lnTo>
                    <a:lnTo>
                      <a:pt x="10592" y="24500"/>
                    </a:lnTo>
                    <a:lnTo>
                      <a:pt x="10761" y="24477"/>
                    </a:lnTo>
                    <a:lnTo>
                      <a:pt x="10942" y="24455"/>
                    </a:lnTo>
                    <a:lnTo>
                      <a:pt x="11111" y="24409"/>
                    </a:lnTo>
                    <a:lnTo>
                      <a:pt x="11280" y="24364"/>
                    </a:lnTo>
                    <a:lnTo>
                      <a:pt x="11494" y="24274"/>
                    </a:lnTo>
                    <a:lnTo>
                      <a:pt x="11709" y="24173"/>
                    </a:lnTo>
                    <a:lnTo>
                      <a:pt x="11912" y="24060"/>
                    </a:lnTo>
                    <a:lnTo>
                      <a:pt x="12092" y="23936"/>
                    </a:lnTo>
                    <a:lnTo>
                      <a:pt x="12273" y="23789"/>
                    </a:lnTo>
                    <a:lnTo>
                      <a:pt x="12442" y="23620"/>
                    </a:lnTo>
                    <a:lnTo>
                      <a:pt x="12589" y="23451"/>
                    </a:lnTo>
                    <a:lnTo>
                      <a:pt x="12735" y="23259"/>
                    </a:lnTo>
                    <a:lnTo>
                      <a:pt x="12882" y="23011"/>
                    </a:lnTo>
                    <a:lnTo>
                      <a:pt x="13006" y="22751"/>
                    </a:lnTo>
                    <a:lnTo>
                      <a:pt x="13107" y="22469"/>
                    </a:lnTo>
                    <a:lnTo>
                      <a:pt x="13175" y="22187"/>
                    </a:lnTo>
                    <a:lnTo>
                      <a:pt x="13209" y="22018"/>
                    </a:lnTo>
                    <a:lnTo>
                      <a:pt x="13232" y="21838"/>
                    </a:lnTo>
                    <a:lnTo>
                      <a:pt x="13254" y="21668"/>
                    </a:lnTo>
                    <a:lnTo>
                      <a:pt x="13265" y="21488"/>
                    </a:lnTo>
                    <a:lnTo>
                      <a:pt x="13265" y="21251"/>
                    </a:lnTo>
                    <a:lnTo>
                      <a:pt x="13254" y="21003"/>
                    </a:lnTo>
                    <a:lnTo>
                      <a:pt x="13232" y="20766"/>
                    </a:lnTo>
                    <a:lnTo>
                      <a:pt x="13209" y="20518"/>
                    </a:lnTo>
                    <a:lnTo>
                      <a:pt x="13141" y="20168"/>
                    </a:lnTo>
                    <a:lnTo>
                      <a:pt x="13074" y="19807"/>
                    </a:lnTo>
                    <a:lnTo>
                      <a:pt x="12995" y="19446"/>
                    </a:lnTo>
                    <a:lnTo>
                      <a:pt x="12893" y="19097"/>
                    </a:lnTo>
                    <a:lnTo>
                      <a:pt x="12814" y="18781"/>
                    </a:lnTo>
                    <a:lnTo>
                      <a:pt x="12724" y="18476"/>
                    </a:lnTo>
                    <a:lnTo>
                      <a:pt x="12622" y="18172"/>
                    </a:lnTo>
                    <a:lnTo>
                      <a:pt x="12521" y="17867"/>
                    </a:lnTo>
                    <a:lnTo>
                      <a:pt x="12295" y="17281"/>
                    </a:lnTo>
                    <a:lnTo>
                      <a:pt x="12081" y="16706"/>
                    </a:lnTo>
                    <a:lnTo>
                      <a:pt x="11630" y="15611"/>
                    </a:lnTo>
                    <a:lnTo>
                      <a:pt x="11156" y="14529"/>
                    </a:lnTo>
                    <a:lnTo>
                      <a:pt x="10682" y="13446"/>
                    </a:lnTo>
                    <a:lnTo>
                      <a:pt x="10186" y="12374"/>
                    </a:lnTo>
                    <a:lnTo>
                      <a:pt x="9678" y="11314"/>
                    </a:lnTo>
                    <a:lnTo>
                      <a:pt x="9148" y="10254"/>
                    </a:lnTo>
                    <a:lnTo>
                      <a:pt x="8607" y="9205"/>
                    </a:lnTo>
                    <a:lnTo>
                      <a:pt x="8054" y="8167"/>
                    </a:lnTo>
                    <a:lnTo>
                      <a:pt x="7513" y="7129"/>
                    </a:lnTo>
                    <a:lnTo>
                      <a:pt x="6949" y="6092"/>
                    </a:lnTo>
                    <a:lnTo>
                      <a:pt x="6385" y="5065"/>
                    </a:lnTo>
                    <a:lnTo>
                      <a:pt x="5821" y="4039"/>
                    </a:lnTo>
                    <a:lnTo>
                      <a:pt x="5246" y="3024"/>
                    </a:lnTo>
                    <a:lnTo>
                      <a:pt x="4648" y="2020"/>
                    </a:lnTo>
                    <a:lnTo>
                      <a:pt x="4061" y="1004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1103202" y="2036076"/>
                <a:ext cx="192546" cy="275895"/>
              </a:xfrm>
              <a:custGeom>
                <a:rect b="b" l="l" r="r" t="t"/>
                <a:pathLst>
                  <a:path extrusionOk="0" h="15872" w="11077">
                    <a:moveTo>
                      <a:pt x="1985" y="1"/>
                    </a:moveTo>
                    <a:lnTo>
                      <a:pt x="1895" y="114"/>
                    </a:lnTo>
                    <a:lnTo>
                      <a:pt x="1670" y="418"/>
                    </a:lnTo>
                    <a:lnTo>
                      <a:pt x="1523" y="644"/>
                    </a:lnTo>
                    <a:lnTo>
                      <a:pt x="1354" y="903"/>
                    </a:lnTo>
                    <a:lnTo>
                      <a:pt x="1173" y="1197"/>
                    </a:lnTo>
                    <a:lnTo>
                      <a:pt x="993" y="1524"/>
                    </a:lnTo>
                    <a:lnTo>
                      <a:pt x="801" y="1873"/>
                    </a:lnTo>
                    <a:lnTo>
                      <a:pt x="621" y="2246"/>
                    </a:lnTo>
                    <a:lnTo>
                      <a:pt x="463" y="2640"/>
                    </a:lnTo>
                    <a:lnTo>
                      <a:pt x="305" y="3046"/>
                    </a:lnTo>
                    <a:lnTo>
                      <a:pt x="237" y="3261"/>
                    </a:lnTo>
                    <a:lnTo>
                      <a:pt x="181" y="3475"/>
                    </a:lnTo>
                    <a:lnTo>
                      <a:pt x="124" y="3689"/>
                    </a:lnTo>
                    <a:lnTo>
                      <a:pt x="79" y="3904"/>
                    </a:lnTo>
                    <a:lnTo>
                      <a:pt x="45" y="4118"/>
                    </a:lnTo>
                    <a:lnTo>
                      <a:pt x="23" y="4344"/>
                    </a:lnTo>
                    <a:lnTo>
                      <a:pt x="0" y="4558"/>
                    </a:lnTo>
                    <a:lnTo>
                      <a:pt x="0" y="4772"/>
                    </a:lnTo>
                    <a:lnTo>
                      <a:pt x="0" y="4986"/>
                    </a:lnTo>
                    <a:lnTo>
                      <a:pt x="23" y="5212"/>
                    </a:lnTo>
                    <a:lnTo>
                      <a:pt x="68" y="5652"/>
                    </a:lnTo>
                    <a:lnTo>
                      <a:pt x="147" y="6103"/>
                    </a:lnTo>
                    <a:lnTo>
                      <a:pt x="237" y="6543"/>
                    </a:lnTo>
                    <a:lnTo>
                      <a:pt x="350" y="6972"/>
                    </a:lnTo>
                    <a:lnTo>
                      <a:pt x="474" y="7389"/>
                    </a:lnTo>
                    <a:lnTo>
                      <a:pt x="609" y="7795"/>
                    </a:lnTo>
                    <a:lnTo>
                      <a:pt x="745" y="8167"/>
                    </a:lnTo>
                    <a:lnTo>
                      <a:pt x="880" y="8517"/>
                    </a:lnTo>
                    <a:lnTo>
                      <a:pt x="1004" y="8844"/>
                    </a:lnTo>
                    <a:lnTo>
                      <a:pt x="1241" y="9374"/>
                    </a:lnTo>
                    <a:lnTo>
                      <a:pt x="1399" y="9713"/>
                    </a:lnTo>
                    <a:lnTo>
                      <a:pt x="1466" y="9837"/>
                    </a:lnTo>
                    <a:lnTo>
                      <a:pt x="4771" y="15871"/>
                    </a:lnTo>
                    <a:lnTo>
                      <a:pt x="4986" y="15736"/>
                    </a:lnTo>
                    <a:lnTo>
                      <a:pt x="5234" y="15589"/>
                    </a:lnTo>
                    <a:lnTo>
                      <a:pt x="5561" y="15375"/>
                    </a:lnTo>
                    <a:lnTo>
                      <a:pt x="5956" y="15104"/>
                    </a:lnTo>
                    <a:lnTo>
                      <a:pt x="6396" y="14788"/>
                    </a:lnTo>
                    <a:lnTo>
                      <a:pt x="6881" y="14427"/>
                    </a:lnTo>
                    <a:lnTo>
                      <a:pt x="7399" y="14010"/>
                    </a:lnTo>
                    <a:lnTo>
                      <a:pt x="7930" y="13559"/>
                    </a:lnTo>
                    <a:lnTo>
                      <a:pt x="8200" y="13322"/>
                    </a:lnTo>
                    <a:lnTo>
                      <a:pt x="8471" y="13074"/>
                    </a:lnTo>
                    <a:lnTo>
                      <a:pt x="8730" y="12803"/>
                    </a:lnTo>
                    <a:lnTo>
                      <a:pt x="9001" y="12544"/>
                    </a:lnTo>
                    <a:lnTo>
                      <a:pt x="9249" y="12262"/>
                    </a:lnTo>
                    <a:lnTo>
                      <a:pt x="9509" y="11980"/>
                    </a:lnTo>
                    <a:lnTo>
                      <a:pt x="9746" y="11675"/>
                    </a:lnTo>
                    <a:lnTo>
                      <a:pt x="9971" y="11382"/>
                    </a:lnTo>
                    <a:lnTo>
                      <a:pt x="10197" y="11066"/>
                    </a:lnTo>
                    <a:lnTo>
                      <a:pt x="10400" y="10750"/>
                    </a:lnTo>
                    <a:lnTo>
                      <a:pt x="10603" y="10434"/>
                    </a:lnTo>
                    <a:lnTo>
                      <a:pt x="10772" y="10107"/>
                    </a:lnTo>
                    <a:lnTo>
                      <a:pt x="10930" y="9769"/>
                    </a:lnTo>
                    <a:lnTo>
                      <a:pt x="11077" y="9431"/>
                    </a:lnTo>
                    <a:lnTo>
                      <a:pt x="10862" y="8765"/>
                    </a:lnTo>
                    <a:lnTo>
                      <a:pt x="10637" y="8133"/>
                    </a:lnTo>
                    <a:lnTo>
                      <a:pt x="10422" y="7536"/>
                    </a:lnTo>
                    <a:lnTo>
                      <a:pt x="10186" y="6972"/>
                    </a:lnTo>
                    <a:lnTo>
                      <a:pt x="9949" y="6430"/>
                    </a:lnTo>
                    <a:lnTo>
                      <a:pt x="9712" y="5923"/>
                    </a:lnTo>
                    <a:lnTo>
                      <a:pt x="9464" y="5438"/>
                    </a:lnTo>
                    <a:lnTo>
                      <a:pt x="9204" y="4986"/>
                    </a:lnTo>
                    <a:lnTo>
                      <a:pt x="8956" y="4569"/>
                    </a:lnTo>
                    <a:lnTo>
                      <a:pt x="8685" y="4163"/>
                    </a:lnTo>
                    <a:lnTo>
                      <a:pt x="8426" y="3791"/>
                    </a:lnTo>
                    <a:lnTo>
                      <a:pt x="8144" y="3441"/>
                    </a:lnTo>
                    <a:lnTo>
                      <a:pt x="7873" y="3114"/>
                    </a:lnTo>
                    <a:lnTo>
                      <a:pt x="7591" y="2810"/>
                    </a:lnTo>
                    <a:lnTo>
                      <a:pt x="7309" y="2528"/>
                    </a:lnTo>
                    <a:lnTo>
                      <a:pt x="7016" y="2257"/>
                    </a:lnTo>
                    <a:lnTo>
                      <a:pt x="6723" y="2020"/>
                    </a:lnTo>
                    <a:lnTo>
                      <a:pt x="6429" y="1794"/>
                    </a:lnTo>
                    <a:lnTo>
                      <a:pt x="6125" y="1580"/>
                    </a:lnTo>
                    <a:lnTo>
                      <a:pt x="5832" y="1388"/>
                    </a:lnTo>
                    <a:lnTo>
                      <a:pt x="5516" y="1208"/>
                    </a:lnTo>
                    <a:lnTo>
                      <a:pt x="5211" y="1050"/>
                    </a:lnTo>
                    <a:lnTo>
                      <a:pt x="4895" y="903"/>
                    </a:lnTo>
                    <a:lnTo>
                      <a:pt x="4580" y="757"/>
                    </a:lnTo>
                    <a:lnTo>
                      <a:pt x="4264" y="633"/>
                    </a:lnTo>
                    <a:lnTo>
                      <a:pt x="3948" y="520"/>
                    </a:lnTo>
                    <a:lnTo>
                      <a:pt x="3621" y="418"/>
                    </a:lnTo>
                    <a:lnTo>
                      <a:pt x="3294" y="317"/>
                    </a:lnTo>
                    <a:lnTo>
                      <a:pt x="2967" y="227"/>
                    </a:lnTo>
                    <a:lnTo>
                      <a:pt x="2640" y="148"/>
                    </a:lnTo>
                    <a:lnTo>
                      <a:pt x="198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1080448" y="1832962"/>
                <a:ext cx="135497" cy="132559"/>
              </a:xfrm>
              <a:custGeom>
                <a:rect b="b" l="l" r="r" t="t"/>
                <a:pathLst>
                  <a:path extrusionOk="0" h="7626" w="7795">
                    <a:moveTo>
                      <a:pt x="723" y="0"/>
                    </a:moveTo>
                    <a:lnTo>
                      <a:pt x="1" y="4061"/>
                    </a:lnTo>
                    <a:lnTo>
                      <a:pt x="3554" y="5979"/>
                    </a:lnTo>
                    <a:lnTo>
                      <a:pt x="3655" y="6069"/>
                    </a:lnTo>
                    <a:lnTo>
                      <a:pt x="3949" y="6306"/>
                    </a:lnTo>
                    <a:lnTo>
                      <a:pt x="4152" y="6464"/>
                    </a:lnTo>
                    <a:lnTo>
                      <a:pt x="4388" y="6633"/>
                    </a:lnTo>
                    <a:lnTo>
                      <a:pt x="4659" y="6802"/>
                    </a:lnTo>
                    <a:lnTo>
                      <a:pt x="4952" y="6982"/>
                    </a:lnTo>
                    <a:lnTo>
                      <a:pt x="5268" y="7152"/>
                    </a:lnTo>
                    <a:lnTo>
                      <a:pt x="5607" y="7298"/>
                    </a:lnTo>
                    <a:lnTo>
                      <a:pt x="5787" y="7366"/>
                    </a:lnTo>
                    <a:lnTo>
                      <a:pt x="5956" y="7434"/>
                    </a:lnTo>
                    <a:lnTo>
                      <a:pt x="6137" y="7490"/>
                    </a:lnTo>
                    <a:lnTo>
                      <a:pt x="6329" y="7535"/>
                    </a:lnTo>
                    <a:lnTo>
                      <a:pt x="6509" y="7580"/>
                    </a:lnTo>
                    <a:lnTo>
                      <a:pt x="6689" y="7603"/>
                    </a:lnTo>
                    <a:lnTo>
                      <a:pt x="6881" y="7625"/>
                    </a:lnTo>
                    <a:lnTo>
                      <a:pt x="7242" y="7625"/>
                    </a:lnTo>
                    <a:lnTo>
                      <a:pt x="7434" y="7603"/>
                    </a:lnTo>
                    <a:lnTo>
                      <a:pt x="7614" y="7569"/>
                    </a:lnTo>
                    <a:lnTo>
                      <a:pt x="7795" y="7513"/>
                    </a:lnTo>
                    <a:lnTo>
                      <a:pt x="7795" y="7219"/>
                    </a:lnTo>
                    <a:lnTo>
                      <a:pt x="7795" y="6915"/>
                    </a:lnTo>
                    <a:lnTo>
                      <a:pt x="7772" y="6610"/>
                    </a:lnTo>
                    <a:lnTo>
                      <a:pt x="7727" y="6317"/>
                    </a:lnTo>
                    <a:lnTo>
                      <a:pt x="7682" y="6024"/>
                    </a:lnTo>
                    <a:lnTo>
                      <a:pt x="7614" y="5730"/>
                    </a:lnTo>
                    <a:lnTo>
                      <a:pt x="7535" y="5437"/>
                    </a:lnTo>
                    <a:lnTo>
                      <a:pt x="7445" y="5155"/>
                    </a:lnTo>
                    <a:lnTo>
                      <a:pt x="7344" y="4873"/>
                    </a:lnTo>
                    <a:lnTo>
                      <a:pt x="7220" y="4602"/>
                    </a:lnTo>
                    <a:lnTo>
                      <a:pt x="7096" y="4332"/>
                    </a:lnTo>
                    <a:lnTo>
                      <a:pt x="6949" y="4072"/>
                    </a:lnTo>
                    <a:lnTo>
                      <a:pt x="6791" y="3813"/>
                    </a:lnTo>
                    <a:lnTo>
                      <a:pt x="6622" y="3565"/>
                    </a:lnTo>
                    <a:lnTo>
                      <a:pt x="6441" y="3328"/>
                    </a:lnTo>
                    <a:lnTo>
                      <a:pt x="6250" y="3091"/>
                    </a:lnTo>
                    <a:lnTo>
                      <a:pt x="4670" y="1207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1103393" y="1713944"/>
                <a:ext cx="17852" cy="26300"/>
              </a:xfrm>
              <a:custGeom>
                <a:rect b="b" l="l" r="r" t="t"/>
                <a:pathLst>
                  <a:path extrusionOk="0" h="1513" w="1027">
                    <a:moveTo>
                      <a:pt x="406" y="1"/>
                    </a:moveTo>
                    <a:lnTo>
                      <a:pt x="361" y="12"/>
                    </a:lnTo>
                    <a:lnTo>
                      <a:pt x="305" y="23"/>
                    </a:lnTo>
                    <a:lnTo>
                      <a:pt x="260" y="46"/>
                    </a:lnTo>
                    <a:lnTo>
                      <a:pt x="226" y="68"/>
                    </a:lnTo>
                    <a:lnTo>
                      <a:pt x="181" y="102"/>
                    </a:lnTo>
                    <a:lnTo>
                      <a:pt x="113" y="181"/>
                    </a:lnTo>
                    <a:lnTo>
                      <a:pt x="57" y="283"/>
                    </a:lnTo>
                    <a:lnTo>
                      <a:pt x="23" y="396"/>
                    </a:lnTo>
                    <a:lnTo>
                      <a:pt x="0" y="531"/>
                    </a:lnTo>
                    <a:lnTo>
                      <a:pt x="12" y="678"/>
                    </a:lnTo>
                    <a:lnTo>
                      <a:pt x="34" y="847"/>
                    </a:lnTo>
                    <a:lnTo>
                      <a:pt x="68" y="993"/>
                    </a:lnTo>
                    <a:lnTo>
                      <a:pt x="125" y="1129"/>
                    </a:lnTo>
                    <a:lnTo>
                      <a:pt x="203" y="1253"/>
                    </a:lnTo>
                    <a:lnTo>
                      <a:pt x="282" y="1343"/>
                    </a:lnTo>
                    <a:lnTo>
                      <a:pt x="373" y="1422"/>
                    </a:lnTo>
                    <a:lnTo>
                      <a:pt x="474" y="1478"/>
                    </a:lnTo>
                    <a:lnTo>
                      <a:pt x="519" y="1501"/>
                    </a:lnTo>
                    <a:lnTo>
                      <a:pt x="576" y="1512"/>
                    </a:lnTo>
                    <a:lnTo>
                      <a:pt x="632" y="1512"/>
                    </a:lnTo>
                    <a:lnTo>
                      <a:pt x="677" y="1501"/>
                    </a:lnTo>
                    <a:lnTo>
                      <a:pt x="734" y="1490"/>
                    </a:lnTo>
                    <a:lnTo>
                      <a:pt x="779" y="1478"/>
                    </a:lnTo>
                    <a:lnTo>
                      <a:pt x="813" y="1445"/>
                    </a:lnTo>
                    <a:lnTo>
                      <a:pt x="858" y="1411"/>
                    </a:lnTo>
                    <a:lnTo>
                      <a:pt x="925" y="1332"/>
                    </a:lnTo>
                    <a:lnTo>
                      <a:pt x="982" y="1219"/>
                    </a:lnTo>
                    <a:lnTo>
                      <a:pt x="1016" y="1106"/>
                    </a:lnTo>
                    <a:lnTo>
                      <a:pt x="1027" y="971"/>
                    </a:lnTo>
                    <a:lnTo>
                      <a:pt x="1027" y="824"/>
                    </a:lnTo>
                    <a:lnTo>
                      <a:pt x="1004" y="666"/>
                    </a:lnTo>
                    <a:lnTo>
                      <a:pt x="970" y="520"/>
                    </a:lnTo>
                    <a:lnTo>
                      <a:pt x="903" y="384"/>
                    </a:lnTo>
                    <a:lnTo>
                      <a:pt x="835" y="271"/>
                    </a:lnTo>
                    <a:lnTo>
                      <a:pt x="745" y="170"/>
                    </a:lnTo>
                    <a:lnTo>
                      <a:pt x="655" y="91"/>
                    </a:lnTo>
                    <a:lnTo>
                      <a:pt x="564" y="35"/>
                    </a:lnTo>
                    <a:lnTo>
                      <a:pt x="508" y="12"/>
                    </a:lnTo>
                    <a:lnTo>
                      <a:pt x="463" y="12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1107513" y="1706104"/>
                <a:ext cx="16287" cy="10012"/>
              </a:xfrm>
              <a:custGeom>
                <a:rect b="b" l="l" r="r" t="t"/>
                <a:pathLst>
                  <a:path extrusionOk="0" h="576" w="937">
                    <a:moveTo>
                      <a:pt x="937" y="1"/>
                    </a:moveTo>
                    <a:lnTo>
                      <a:pt x="0" y="474"/>
                    </a:lnTo>
                    <a:lnTo>
                      <a:pt x="113" y="531"/>
                    </a:lnTo>
                    <a:lnTo>
                      <a:pt x="215" y="565"/>
                    </a:lnTo>
                    <a:lnTo>
                      <a:pt x="316" y="576"/>
                    </a:lnTo>
                    <a:lnTo>
                      <a:pt x="406" y="576"/>
                    </a:lnTo>
                    <a:lnTo>
                      <a:pt x="485" y="542"/>
                    </a:lnTo>
                    <a:lnTo>
                      <a:pt x="564" y="508"/>
                    </a:lnTo>
                    <a:lnTo>
                      <a:pt x="632" y="452"/>
                    </a:lnTo>
                    <a:lnTo>
                      <a:pt x="700" y="395"/>
                    </a:lnTo>
                    <a:lnTo>
                      <a:pt x="756" y="328"/>
                    </a:lnTo>
                    <a:lnTo>
                      <a:pt x="801" y="260"/>
                    </a:lnTo>
                    <a:lnTo>
                      <a:pt x="869" y="136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1066525" y="1666507"/>
                <a:ext cx="43752" cy="12950"/>
              </a:xfrm>
              <a:custGeom>
                <a:rect b="b" l="l" r="r" t="t"/>
                <a:pathLst>
                  <a:path extrusionOk="0" h="745" w="2517">
                    <a:moveTo>
                      <a:pt x="1095" y="0"/>
                    </a:moveTo>
                    <a:lnTo>
                      <a:pt x="948" y="11"/>
                    </a:lnTo>
                    <a:lnTo>
                      <a:pt x="813" y="34"/>
                    </a:lnTo>
                    <a:lnTo>
                      <a:pt x="666" y="68"/>
                    </a:lnTo>
                    <a:lnTo>
                      <a:pt x="520" y="113"/>
                    </a:lnTo>
                    <a:lnTo>
                      <a:pt x="384" y="158"/>
                    </a:lnTo>
                    <a:lnTo>
                      <a:pt x="249" y="214"/>
                    </a:lnTo>
                    <a:lnTo>
                      <a:pt x="114" y="282"/>
                    </a:lnTo>
                    <a:lnTo>
                      <a:pt x="80" y="305"/>
                    </a:lnTo>
                    <a:lnTo>
                      <a:pt x="46" y="350"/>
                    </a:lnTo>
                    <a:lnTo>
                      <a:pt x="23" y="384"/>
                    </a:lnTo>
                    <a:lnTo>
                      <a:pt x="12" y="429"/>
                    </a:lnTo>
                    <a:lnTo>
                      <a:pt x="1" y="474"/>
                    </a:lnTo>
                    <a:lnTo>
                      <a:pt x="12" y="530"/>
                    </a:lnTo>
                    <a:lnTo>
                      <a:pt x="23" y="575"/>
                    </a:lnTo>
                    <a:lnTo>
                      <a:pt x="46" y="620"/>
                    </a:lnTo>
                    <a:lnTo>
                      <a:pt x="69" y="654"/>
                    </a:lnTo>
                    <a:lnTo>
                      <a:pt x="114" y="688"/>
                    </a:lnTo>
                    <a:lnTo>
                      <a:pt x="148" y="711"/>
                    </a:lnTo>
                    <a:lnTo>
                      <a:pt x="193" y="722"/>
                    </a:lnTo>
                    <a:lnTo>
                      <a:pt x="238" y="733"/>
                    </a:lnTo>
                    <a:lnTo>
                      <a:pt x="294" y="733"/>
                    </a:lnTo>
                    <a:lnTo>
                      <a:pt x="339" y="722"/>
                    </a:lnTo>
                    <a:lnTo>
                      <a:pt x="384" y="699"/>
                    </a:lnTo>
                    <a:lnTo>
                      <a:pt x="486" y="654"/>
                    </a:lnTo>
                    <a:lnTo>
                      <a:pt x="599" y="609"/>
                    </a:lnTo>
                    <a:lnTo>
                      <a:pt x="712" y="564"/>
                    </a:lnTo>
                    <a:lnTo>
                      <a:pt x="813" y="542"/>
                    </a:lnTo>
                    <a:lnTo>
                      <a:pt x="926" y="519"/>
                    </a:lnTo>
                    <a:lnTo>
                      <a:pt x="1050" y="496"/>
                    </a:lnTo>
                    <a:lnTo>
                      <a:pt x="1163" y="485"/>
                    </a:lnTo>
                    <a:lnTo>
                      <a:pt x="1388" y="485"/>
                    </a:lnTo>
                    <a:lnTo>
                      <a:pt x="1501" y="496"/>
                    </a:lnTo>
                    <a:lnTo>
                      <a:pt x="1614" y="519"/>
                    </a:lnTo>
                    <a:lnTo>
                      <a:pt x="1727" y="542"/>
                    </a:lnTo>
                    <a:lnTo>
                      <a:pt x="1839" y="564"/>
                    </a:lnTo>
                    <a:lnTo>
                      <a:pt x="1952" y="609"/>
                    </a:lnTo>
                    <a:lnTo>
                      <a:pt x="2065" y="654"/>
                    </a:lnTo>
                    <a:lnTo>
                      <a:pt x="2167" y="699"/>
                    </a:lnTo>
                    <a:lnTo>
                      <a:pt x="2212" y="722"/>
                    </a:lnTo>
                    <a:lnTo>
                      <a:pt x="2268" y="733"/>
                    </a:lnTo>
                    <a:lnTo>
                      <a:pt x="2313" y="745"/>
                    </a:lnTo>
                    <a:lnTo>
                      <a:pt x="2358" y="733"/>
                    </a:lnTo>
                    <a:lnTo>
                      <a:pt x="2403" y="711"/>
                    </a:lnTo>
                    <a:lnTo>
                      <a:pt x="2437" y="677"/>
                    </a:lnTo>
                    <a:lnTo>
                      <a:pt x="2471" y="643"/>
                    </a:lnTo>
                    <a:lnTo>
                      <a:pt x="2494" y="609"/>
                    </a:lnTo>
                    <a:lnTo>
                      <a:pt x="2516" y="564"/>
                    </a:lnTo>
                    <a:lnTo>
                      <a:pt x="2516" y="508"/>
                    </a:lnTo>
                    <a:lnTo>
                      <a:pt x="2516" y="463"/>
                    </a:lnTo>
                    <a:lnTo>
                      <a:pt x="2505" y="417"/>
                    </a:lnTo>
                    <a:lnTo>
                      <a:pt x="2482" y="372"/>
                    </a:lnTo>
                    <a:lnTo>
                      <a:pt x="2449" y="339"/>
                    </a:lnTo>
                    <a:lnTo>
                      <a:pt x="2415" y="305"/>
                    </a:lnTo>
                    <a:lnTo>
                      <a:pt x="2370" y="282"/>
                    </a:lnTo>
                    <a:lnTo>
                      <a:pt x="2234" y="214"/>
                    </a:lnTo>
                    <a:lnTo>
                      <a:pt x="2099" y="158"/>
                    </a:lnTo>
                    <a:lnTo>
                      <a:pt x="1964" y="113"/>
                    </a:lnTo>
                    <a:lnTo>
                      <a:pt x="1817" y="68"/>
                    </a:lnTo>
                    <a:lnTo>
                      <a:pt x="1670" y="34"/>
                    </a:lnTo>
                    <a:lnTo>
                      <a:pt x="1535" y="1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1107513" y="1747874"/>
                <a:ext cx="35304" cy="50983"/>
              </a:xfrm>
              <a:custGeom>
                <a:rect b="b" l="l" r="r" t="t"/>
                <a:pathLst>
                  <a:path extrusionOk="0" h="2933" w="2031">
                    <a:moveTo>
                      <a:pt x="0" y="0"/>
                    </a:moveTo>
                    <a:lnTo>
                      <a:pt x="621" y="2921"/>
                    </a:lnTo>
                    <a:lnTo>
                      <a:pt x="824" y="2933"/>
                    </a:lnTo>
                    <a:lnTo>
                      <a:pt x="1015" y="2910"/>
                    </a:lnTo>
                    <a:lnTo>
                      <a:pt x="1207" y="2876"/>
                    </a:lnTo>
                    <a:lnTo>
                      <a:pt x="1388" y="2809"/>
                    </a:lnTo>
                    <a:lnTo>
                      <a:pt x="1568" y="2730"/>
                    </a:lnTo>
                    <a:lnTo>
                      <a:pt x="1737" y="2639"/>
                    </a:lnTo>
                    <a:lnTo>
                      <a:pt x="1895" y="2515"/>
                    </a:lnTo>
                    <a:lnTo>
                      <a:pt x="2031" y="2380"/>
                    </a:lnTo>
                    <a:lnTo>
                      <a:pt x="1749" y="2121"/>
                    </a:lnTo>
                    <a:lnTo>
                      <a:pt x="1467" y="1839"/>
                    </a:lnTo>
                    <a:lnTo>
                      <a:pt x="1196" y="1557"/>
                    </a:lnTo>
                    <a:lnTo>
                      <a:pt x="937" y="1263"/>
                    </a:lnTo>
                    <a:lnTo>
                      <a:pt x="688" y="959"/>
                    </a:lnTo>
                    <a:lnTo>
                      <a:pt x="451" y="643"/>
                    </a:lnTo>
                    <a:lnTo>
                      <a:pt x="226" y="3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27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1075164" y="1716308"/>
                <a:ext cx="80603" cy="47854"/>
              </a:xfrm>
              <a:custGeom>
                <a:rect b="b" l="l" r="r" t="t"/>
                <a:pathLst>
                  <a:path extrusionOk="0" h="2753" w="4637">
                    <a:moveTo>
                      <a:pt x="4332" y="338"/>
                    </a:moveTo>
                    <a:lnTo>
                      <a:pt x="4332" y="530"/>
                    </a:lnTo>
                    <a:lnTo>
                      <a:pt x="4320" y="632"/>
                    </a:lnTo>
                    <a:lnTo>
                      <a:pt x="4286" y="756"/>
                    </a:lnTo>
                    <a:lnTo>
                      <a:pt x="4253" y="891"/>
                    </a:lnTo>
                    <a:lnTo>
                      <a:pt x="4196" y="1027"/>
                    </a:lnTo>
                    <a:lnTo>
                      <a:pt x="4128" y="1173"/>
                    </a:lnTo>
                    <a:lnTo>
                      <a:pt x="4038" y="1320"/>
                    </a:lnTo>
                    <a:lnTo>
                      <a:pt x="3925" y="1466"/>
                    </a:lnTo>
                    <a:lnTo>
                      <a:pt x="3779" y="1613"/>
                    </a:lnTo>
                    <a:lnTo>
                      <a:pt x="3621" y="1748"/>
                    </a:lnTo>
                    <a:lnTo>
                      <a:pt x="3418" y="1884"/>
                    </a:lnTo>
                    <a:lnTo>
                      <a:pt x="3192" y="2008"/>
                    </a:lnTo>
                    <a:lnTo>
                      <a:pt x="2933" y="2132"/>
                    </a:lnTo>
                    <a:lnTo>
                      <a:pt x="2640" y="2233"/>
                    </a:lnTo>
                    <a:lnTo>
                      <a:pt x="2301" y="2324"/>
                    </a:lnTo>
                    <a:lnTo>
                      <a:pt x="2098" y="2391"/>
                    </a:lnTo>
                    <a:lnTo>
                      <a:pt x="1895" y="2436"/>
                    </a:lnTo>
                    <a:lnTo>
                      <a:pt x="1681" y="2448"/>
                    </a:lnTo>
                    <a:lnTo>
                      <a:pt x="1467" y="2436"/>
                    </a:lnTo>
                    <a:lnTo>
                      <a:pt x="1263" y="2403"/>
                    </a:lnTo>
                    <a:lnTo>
                      <a:pt x="1060" y="2346"/>
                    </a:lnTo>
                    <a:lnTo>
                      <a:pt x="869" y="2256"/>
                    </a:lnTo>
                    <a:lnTo>
                      <a:pt x="688" y="2143"/>
                    </a:lnTo>
                    <a:lnTo>
                      <a:pt x="587" y="2030"/>
                    </a:lnTo>
                    <a:lnTo>
                      <a:pt x="508" y="1906"/>
                    </a:lnTo>
                    <a:lnTo>
                      <a:pt x="440" y="1771"/>
                    </a:lnTo>
                    <a:lnTo>
                      <a:pt x="395" y="1636"/>
                    </a:lnTo>
                    <a:lnTo>
                      <a:pt x="361" y="1489"/>
                    </a:lnTo>
                    <a:lnTo>
                      <a:pt x="339" y="1342"/>
                    </a:lnTo>
                    <a:lnTo>
                      <a:pt x="327" y="1196"/>
                    </a:lnTo>
                    <a:lnTo>
                      <a:pt x="327" y="1049"/>
                    </a:lnTo>
                    <a:lnTo>
                      <a:pt x="4332" y="338"/>
                    </a:lnTo>
                    <a:close/>
                    <a:moveTo>
                      <a:pt x="4444" y="0"/>
                    </a:moveTo>
                    <a:lnTo>
                      <a:pt x="147" y="756"/>
                    </a:lnTo>
                    <a:lnTo>
                      <a:pt x="102" y="778"/>
                    </a:lnTo>
                    <a:lnTo>
                      <a:pt x="68" y="801"/>
                    </a:lnTo>
                    <a:lnTo>
                      <a:pt x="34" y="846"/>
                    </a:lnTo>
                    <a:lnTo>
                      <a:pt x="23" y="891"/>
                    </a:lnTo>
                    <a:lnTo>
                      <a:pt x="0" y="1094"/>
                    </a:lnTo>
                    <a:lnTo>
                      <a:pt x="11" y="1297"/>
                    </a:lnTo>
                    <a:lnTo>
                      <a:pt x="34" y="1489"/>
                    </a:lnTo>
                    <a:lnTo>
                      <a:pt x="79" y="1681"/>
                    </a:lnTo>
                    <a:lnTo>
                      <a:pt x="147" y="1872"/>
                    </a:lnTo>
                    <a:lnTo>
                      <a:pt x="237" y="2053"/>
                    </a:lnTo>
                    <a:lnTo>
                      <a:pt x="339" y="2222"/>
                    </a:lnTo>
                    <a:lnTo>
                      <a:pt x="463" y="2380"/>
                    </a:lnTo>
                    <a:lnTo>
                      <a:pt x="587" y="2470"/>
                    </a:lnTo>
                    <a:lnTo>
                      <a:pt x="711" y="2549"/>
                    </a:lnTo>
                    <a:lnTo>
                      <a:pt x="835" y="2617"/>
                    </a:lnTo>
                    <a:lnTo>
                      <a:pt x="970" y="2662"/>
                    </a:lnTo>
                    <a:lnTo>
                      <a:pt x="1106" y="2707"/>
                    </a:lnTo>
                    <a:lnTo>
                      <a:pt x="1252" y="2730"/>
                    </a:lnTo>
                    <a:lnTo>
                      <a:pt x="1399" y="2752"/>
                    </a:lnTo>
                    <a:lnTo>
                      <a:pt x="1545" y="2741"/>
                    </a:lnTo>
                    <a:lnTo>
                      <a:pt x="1749" y="2741"/>
                    </a:lnTo>
                    <a:lnTo>
                      <a:pt x="1963" y="2718"/>
                    </a:lnTo>
                    <a:lnTo>
                      <a:pt x="2166" y="2685"/>
                    </a:lnTo>
                    <a:lnTo>
                      <a:pt x="2369" y="2640"/>
                    </a:lnTo>
                    <a:lnTo>
                      <a:pt x="2606" y="2572"/>
                    </a:lnTo>
                    <a:lnTo>
                      <a:pt x="2820" y="2504"/>
                    </a:lnTo>
                    <a:lnTo>
                      <a:pt x="3023" y="2425"/>
                    </a:lnTo>
                    <a:lnTo>
                      <a:pt x="3215" y="2346"/>
                    </a:lnTo>
                    <a:lnTo>
                      <a:pt x="3384" y="2267"/>
                    </a:lnTo>
                    <a:lnTo>
                      <a:pt x="3542" y="2177"/>
                    </a:lnTo>
                    <a:lnTo>
                      <a:pt x="3689" y="2076"/>
                    </a:lnTo>
                    <a:lnTo>
                      <a:pt x="3824" y="1985"/>
                    </a:lnTo>
                    <a:lnTo>
                      <a:pt x="3937" y="1884"/>
                    </a:lnTo>
                    <a:lnTo>
                      <a:pt x="4050" y="1782"/>
                    </a:lnTo>
                    <a:lnTo>
                      <a:pt x="4140" y="1669"/>
                    </a:lnTo>
                    <a:lnTo>
                      <a:pt x="4230" y="1568"/>
                    </a:lnTo>
                    <a:lnTo>
                      <a:pt x="4309" y="1455"/>
                    </a:lnTo>
                    <a:lnTo>
                      <a:pt x="4365" y="1354"/>
                    </a:lnTo>
                    <a:lnTo>
                      <a:pt x="4422" y="1252"/>
                    </a:lnTo>
                    <a:lnTo>
                      <a:pt x="4478" y="1151"/>
                    </a:lnTo>
                    <a:lnTo>
                      <a:pt x="4546" y="948"/>
                    </a:lnTo>
                    <a:lnTo>
                      <a:pt x="4602" y="756"/>
                    </a:lnTo>
                    <a:lnTo>
                      <a:pt x="4625" y="575"/>
                    </a:lnTo>
                    <a:lnTo>
                      <a:pt x="4636" y="429"/>
                    </a:lnTo>
                    <a:lnTo>
                      <a:pt x="4636" y="305"/>
                    </a:lnTo>
                    <a:lnTo>
                      <a:pt x="4636" y="203"/>
                    </a:lnTo>
                    <a:lnTo>
                      <a:pt x="4625" y="124"/>
                    </a:lnTo>
                    <a:lnTo>
                      <a:pt x="4602" y="68"/>
                    </a:lnTo>
                    <a:lnTo>
                      <a:pt x="4557" y="23"/>
                    </a:lnTo>
                    <a:lnTo>
                      <a:pt x="45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851051" y="1588460"/>
                <a:ext cx="276469" cy="340193"/>
              </a:xfrm>
              <a:custGeom>
                <a:rect b="b" l="l" r="r" t="t"/>
                <a:pathLst>
                  <a:path extrusionOk="0" h="19571" w="15905">
                    <a:moveTo>
                      <a:pt x="6633" y="1"/>
                    </a:moveTo>
                    <a:lnTo>
                      <a:pt x="6306" y="12"/>
                    </a:lnTo>
                    <a:lnTo>
                      <a:pt x="5968" y="46"/>
                    </a:lnTo>
                    <a:lnTo>
                      <a:pt x="5641" y="91"/>
                    </a:lnTo>
                    <a:lnTo>
                      <a:pt x="5313" y="159"/>
                    </a:lnTo>
                    <a:lnTo>
                      <a:pt x="4998" y="238"/>
                    </a:lnTo>
                    <a:lnTo>
                      <a:pt x="4682" y="339"/>
                    </a:lnTo>
                    <a:lnTo>
                      <a:pt x="4377" y="452"/>
                    </a:lnTo>
                    <a:lnTo>
                      <a:pt x="4073" y="576"/>
                    </a:lnTo>
                    <a:lnTo>
                      <a:pt x="3768" y="711"/>
                    </a:lnTo>
                    <a:lnTo>
                      <a:pt x="3486" y="869"/>
                    </a:lnTo>
                    <a:lnTo>
                      <a:pt x="3204" y="1027"/>
                    </a:lnTo>
                    <a:lnTo>
                      <a:pt x="2933" y="1208"/>
                    </a:lnTo>
                    <a:lnTo>
                      <a:pt x="2663" y="1400"/>
                    </a:lnTo>
                    <a:lnTo>
                      <a:pt x="2415" y="1614"/>
                    </a:lnTo>
                    <a:lnTo>
                      <a:pt x="2166" y="1828"/>
                    </a:lnTo>
                    <a:lnTo>
                      <a:pt x="1930" y="2054"/>
                    </a:lnTo>
                    <a:lnTo>
                      <a:pt x="1704" y="2302"/>
                    </a:lnTo>
                    <a:lnTo>
                      <a:pt x="1490" y="2550"/>
                    </a:lnTo>
                    <a:lnTo>
                      <a:pt x="1287" y="2809"/>
                    </a:lnTo>
                    <a:lnTo>
                      <a:pt x="1106" y="3091"/>
                    </a:lnTo>
                    <a:lnTo>
                      <a:pt x="926" y="3373"/>
                    </a:lnTo>
                    <a:lnTo>
                      <a:pt x="768" y="3667"/>
                    </a:lnTo>
                    <a:lnTo>
                      <a:pt x="621" y="3971"/>
                    </a:lnTo>
                    <a:lnTo>
                      <a:pt x="486" y="4287"/>
                    </a:lnTo>
                    <a:lnTo>
                      <a:pt x="362" y="4603"/>
                    </a:lnTo>
                    <a:lnTo>
                      <a:pt x="260" y="4941"/>
                    </a:lnTo>
                    <a:lnTo>
                      <a:pt x="170" y="5280"/>
                    </a:lnTo>
                    <a:lnTo>
                      <a:pt x="125" y="5494"/>
                    </a:lnTo>
                    <a:lnTo>
                      <a:pt x="91" y="5720"/>
                    </a:lnTo>
                    <a:lnTo>
                      <a:pt x="57" y="5934"/>
                    </a:lnTo>
                    <a:lnTo>
                      <a:pt x="23" y="6159"/>
                    </a:lnTo>
                    <a:lnTo>
                      <a:pt x="12" y="6385"/>
                    </a:lnTo>
                    <a:lnTo>
                      <a:pt x="1" y="6599"/>
                    </a:lnTo>
                    <a:lnTo>
                      <a:pt x="1" y="6825"/>
                    </a:lnTo>
                    <a:lnTo>
                      <a:pt x="1" y="7051"/>
                    </a:lnTo>
                    <a:lnTo>
                      <a:pt x="12" y="7265"/>
                    </a:lnTo>
                    <a:lnTo>
                      <a:pt x="35" y="7490"/>
                    </a:lnTo>
                    <a:lnTo>
                      <a:pt x="57" y="7716"/>
                    </a:lnTo>
                    <a:lnTo>
                      <a:pt x="91" y="7930"/>
                    </a:lnTo>
                    <a:lnTo>
                      <a:pt x="136" y="8156"/>
                    </a:lnTo>
                    <a:lnTo>
                      <a:pt x="181" y="8370"/>
                    </a:lnTo>
                    <a:lnTo>
                      <a:pt x="238" y="8585"/>
                    </a:lnTo>
                    <a:lnTo>
                      <a:pt x="294" y="8799"/>
                    </a:lnTo>
                    <a:lnTo>
                      <a:pt x="779" y="10558"/>
                    </a:lnTo>
                    <a:lnTo>
                      <a:pt x="1005" y="11348"/>
                    </a:lnTo>
                    <a:lnTo>
                      <a:pt x="1230" y="12081"/>
                    </a:lnTo>
                    <a:lnTo>
                      <a:pt x="1445" y="12769"/>
                    </a:lnTo>
                    <a:lnTo>
                      <a:pt x="1659" y="13401"/>
                    </a:lnTo>
                    <a:lnTo>
                      <a:pt x="1896" y="13999"/>
                    </a:lnTo>
                    <a:lnTo>
                      <a:pt x="2020" y="14281"/>
                    </a:lnTo>
                    <a:lnTo>
                      <a:pt x="2144" y="14551"/>
                    </a:lnTo>
                    <a:lnTo>
                      <a:pt x="2268" y="14822"/>
                    </a:lnTo>
                    <a:lnTo>
                      <a:pt x="2415" y="15070"/>
                    </a:lnTo>
                    <a:lnTo>
                      <a:pt x="2550" y="15330"/>
                    </a:lnTo>
                    <a:lnTo>
                      <a:pt x="2697" y="15567"/>
                    </a:lnTo>
                    <a:lnTo>
                      <a:pt x="2854" y="15803"/>
                    </a:lnTo>
                    <a:lnTo>
                      <a:pt x="3024" y="16040"/>
                    </a:lnTo>
                    <a:lnTo>
                      <a:pt x="3193" y="16266"/>
                    </a:lnTo>
                    <a:lnTo>
                      <a:pt x="3385" y="16480"/>
                    </a:lnTo>
                    <a:lnTo>
                      <a:pt x="3576" y="16695"/>
                    </a:lnTo>
                    <a:lnTo>
                      <a:pt x="3779" y="16909"/>
                    </a:lnTo>
                    <a:lnTo>
                      <a:pt x="3994" y="17123"/>
                    </a:lnTo>
                    <a:lnTo>
                      <a:pt x="4219" y="17326"/>
                    </a:lnTo>
                    <a:lnTo>
                      <a:pt x="4467" y="17540"/>
                    </a:lnTo>
                    <a:lnTo>
                      <a:pt x="4716" y="17743"/>
                    </a:lnTo>
                    <a:lnTo>
                      <a:pt x="4986" y="17947"/>
                    </a:lnTo>
                    <a:lnTo>
                      <a:pt x="5268" y="18150"/>
                    </a:lnTo>
                    <a:lnTo>
                      <a:pt x="5494" y="18296"/>
                    </a:lnTo>
                    <a:lnTo>
                      <a:pt x="5708" y="18432"/>
                    </a:lnTo>
                    <a:lnTo>
                      <a:pt x="5934" y="18567"/>
                    </a:lnTo>
                    <a:lnTo>
                      <a:pt x="6159" y="18691"/>
                    </a:lnTo>
                    <a:lnTo>
                      <a:pt x="6385" y="18804"/>
                    </a:lnTo>
                    <a:lnTo>
                      <a:pt x="6611" y="18905"/>
                    </a:lnTo>
                    <a:lnTo>
                      <a:pt x="6836" y="19007"/>
                    </a:lnTo>
                    <a:lnTo>
                      <a:pt x="7062" y="19097"/>
                    </a:lnTo>
                    <a:lnTo>
                      <a:pt x="7299" y="19176"/>
                    </a:lnTo>
                    <a:lnTo>
                      <a:pt x="7524" y="19255"/>
                    </a:lnTo>
                    <a:lnTo>
                      <a:pt x="7750" y="19311"/>
                    </a:lnTo>
                    <a:lnTo>
                      <a:pt x="7975" y="19379"/>
                    </a:lnTo>
                    <a:lnTo>
                      <a:pt x="8201" y="19424"/>
                    </a:lnTo>
                    <a:lnTo>
                      <a:pt x="8438" y="19469"/>
                    </a:lnTo>
                    <a:lnTo>
                      <a:pt x="8663" y="19503"/>
                    </a:lnTo>
                    <a:lnTo>
                      <a:pt x="8889" y="19537"/>
                    </a:lnTo>
                    <a:lnTo>
                      <a:pt x="9115" y="19548"/>
                    </a:lnTo>
                    <a:lnTo>
                      <a:pt x="9340" y="19571"/>
                    </a:lnTo>
                    <a:lnTo>
                      <a:pt x="9780" y="19571"/>
                    </a:lnTo>
                    <a:lnTo>
                      <a:pt x="10006" y="19559"/>
                    </a:lnTo>
                    <a:lnTo>
                      <a:pt x="10220" y="19548"/>
                    </a:lnTo>
                    <a:lnTo>
                      <a:pt x="10434" y="19526"/>
                    </a:lnTo>
                    <a:lnTo>
                      <a:pt x="10660" y="19492"/>
                    </a:lnTo>
                    <a:lnTo>
                      <a:pt x="10863" y="19458"/>
                    </a:lnTo>
                    <a:lnTo>
                      <a:pt x="11077" y="19424"/>
                    </a:lnTo>
                    <a:lnTo>
                      <a:pt x="11292" y="19368"/>
                    </a:lnTo>
                    <a:lnTo>
                      <a:pt x="11495" y="19311"/>
                    </a:lnTo>
                    <a:lnTo>
                      <a:pt x="11698" y="19255"/>
                    </a:lnTo>
                    <a:lnTo>
                      <a:pt x="11901" y="19187"/>
                    </a:lnTo>
                    <a:lnTo>
                      <a:pt x="12092" y="19108"/>
                    </a:lnTo>
                    <a:lnTo>
                      <a:pt x="12295" y="19029"/>
                    </a:lnTo>
                    <a:lnTo>
                      <a:pt x="12487" y="18939"/>
                    </a:lnTo>
                    <a:lnTo>
                      <a:pt x="12668" y="18849"/>
                    </a:lnTo>
                    <a:lnTo>
                      <a:pt x="12848" y="18747"/>
                    </a:lnTo>
                    <a:lnTo>
                      <a:pt x="13029" y="18635"/>
                    </a:lnTo>
                    <a:lnTo>
                      <a:pt x="13209" y="18522"/>
                    </a:lnTo>
                    <a:lnTo>
                      <a:pt x="13378" y="18409"/>
                    </a:lnTo>
                    <a:lnTo>
                      <a:pt x="13547" y="18285"/>
                    </a:lnTo>
                    <a:lnTo>
                      <a:pt x="13717" y="18150"/>
                    </a:lnTo>
                    <a:lnTo>
                      <a:pt x="13875" y="18014"/>
                    </a:lnTo>
                    <a:lnTo>
                      <a:pt x="14021" y="17879"/>
                    </a:lnTo>
                    <a:lnTo>
                      <a:pt x="14179" y="17732"/>
                    </a:lnTo>
                    <a:lnTo>
                      <a:pt x="14314" y="17574"/>
                    </a:lnTo>
                    <a:lnTo>
                      <a:pt x="14461" y="17428"/>
                    </a:lnTo>
                    <a:lnTo>
                      <a:pt x="14596" y="17258"/>
                    </a:lnTo>
                    <a:lnTo>
                      <a:pt x="14720" y="17089"/>
                    </a:lnTo>
                    <a:lnTo>
                      <a:pt x="14845" y="16920"/>
                    </a:lnTo>
                    <a:lnTo>
                      <a:pt x="14957" y="16740"/>
                    </a:lnTo>
                    <a:lnTo>
                      <a:pt x="15070" y="16559"/>
                    </a:lnTo>
                    <a:lnTo>
                      <a:pt x="15172" y="16367"/>
                    </a:lnTo>
                    <a:lnTo>
                      <a:pt x="15273" y="16176"/>
                    </a:lnTo>
                    <a:lnTo>
                      <a:pt x="15363" y="15984"/>
                    </a:lnTo>
                    <a:lnTo>
                      <a:pt x="15454" y="15781"/>
                    </a:lnTo>
                    <a:lnTo>
                      <a:pt x="15521" y="15567"/>
                    </a:lnTo>
                    <a:lnTo>
                      <a:pt x="15600" y="15364"/>
                    </a:lnTo>
                    <a:lnTo>
                      <a:pt x="15657" y="15138"/>
                    </a:lnTo>
                    <a:lnTo>
                      <a:pt x="15713" y="14924"/>
                    </a:lnTo>
                    <a:lnTo>
                      <a:pt x="15769" y="14698"/>
                    </a:lnTo>
                    <a:lnTo>
                      <a:pt x="15815" y="14472"/>
                    </a:lnTo>
                    <a:lnTo>
                      <a:pt x="15848" y="14236"/>
                    </a:lnTo>
                    <a:lnTo>
                      <a:pt x="15871" y="13999"/>
                    </a:lnTo>
                    <a:lnTo>
                      <a:pt x="15894" y="13751"/>
                    </a:lnTo>
                    <a:lnTo>
                      <a:pt x="15894" y="13514"/>
                    </a:lnTo>
                    <a:lnTo>
                      <a:pt x="15905" y="13051"/>
                    </a:lnTo>
                    <a:lnTo>
                      <a:pt x="15894" y="12589"/>
                    </a:lnTo>
                    <a:lnTo>
                      <a:pt x="15871" y="12104"/>
                    </a:lnTo>
                    <a:lnTo>
                      <a:pt x="15826" y="11619"/>
                    </a:lnTo>
                    <a:lnTo>
                      <a:pt x="15769" y="11111"/>
                    </a:lnTo>
                    <a:lnTo>
                      <a:pt x="15702" y="10604"/>
                    </a:lnTo>
                    <a:lnTo>
                      <a:pt x="15623" y="10096"/>
                    </a:lnTo>
                    <a:lnTo>
                      <a:pt x="15521" y="9577"/>
                    </a:lnTo>
                    <a:lnTo>
                      <a:pt x="15409" y="9058"/>
                    </a:lnTo>
                    <a:lnTo>
                      <a:pt x="15284" y="8539"/>
                    </a:lnTo>
                    <a:lnTo>
                      <a:pt x="15138" y="8009"/>
                    </a:lnTo>
                    <a:lnTo>
                      <a:pt x="14980" y="7502"/>
                    </a:lnTo>
                    <a:lnTo>
                      <a:pt x="14799" y="6983"/>
                    </a:lnTo>
                    <a:lnTo>
                      <a:pt x="14608" y="6475"/>
                    </a:lnTo>
                    <a:lnTo>
                      <a:pt x="14405" y="5979"/>
                    </a:lnTo>
                    <a:lnTo>
                      <a:pt x="14179" y="5483"/>
                    </a:lnTo>
                    <a:lnTo>
                      <a:pt x="13942" y="4998"/>
                    </a:lnTo>
                    <a:lnTo>
                      <a:pt x="13683" y="4535"/>
                    </a:lnTo>
                    <a:lnTo>
                      <a:pt x="13412" y="4073"/>
                    </a:lnTo>
                    <a:lnTo>
                      <a:pt x="13130" y="3644"/>
                    </a:lnTo>
                    <a:lnTo>
                      <a:pt x="12826" y="3216"/>
                    </a:lnTo>
                    <a:lnTo>
                      <a:pt x="12498" y="2809"/>
                    </a:lnTo>
                    <a:lnTo>
                      <a:pt x="12160" y="2426"/>
                    </a:lnTo>
                    <a:lnTo>
                      <a:pt x="11991" y="2246"/>
                    </a:lnTo>
                    <a:lnTo>
                      <a:pt x="11810" y="2065"/>
                    </a:lnTo>
                    <a:lnTo>
                      <a:pt x="11630" y="1896"/>
                    </a:lnTo>
                    <a:lnTo>
                      <a:pt x="11438" y="1727"/>
                    </a:lnTo>
                    <a:lnTo>
                      <a:pt x="11246" y="1569"/>
                    </a:lnTo>
                    <a:lnTo>
                      <a:pt x="11055" y="1422"/>
                    </a:lnTo>
                    <a:lnTo>
                      <a:pt x="10852" y="1275"/>
                    </a:lnTo>
                    <a:lnTo>
                      <a:pt x="10637" y="1140"/>
                    </a:lnTo>
                    <a:lnTo>
                      <a:pt x="10434" y="1005"/>
                    </a:lnTo>
                    <a:lnTo>
                      <a:pt x="10220" y="881"/>
                    </a:lnTo>
                    <a:lnTo>
                      <a:pt x="10006" y="757"/>
                    </a:lnTo>
                    <a:lnTo>
                      <a:pt x="9780" y="655"/>
                    </a:lnTo>
                    <a:lnTo>
                      <a:pt x="9554" y="554"/>
                    </a:lnTo>
                    <a:lnTo>
                      <a:pt x="9318" y="463"/>
                    </a:lnTo>
                    <a:lnTo>
                      <a:pt x="9081" y="373"/>
                    </a:lnTo>
                    <a:lnTo>
                      <a:pt x="8844" y="294"/>
                    </a:lnTo>
                    <a:lnTo>
                      <a:pt x="8596" y="226"/>
                    </a:lnTo>
                    <a:lnTo>
                      <a:pt x="8348" y="170"/>
                    </a:lnTo>
                    <a:lnTo>
                      <a:pt x="7998" y="102"/>
                    </a:lnTo>
                    <a:lnTo>
                      <a:pt x="7660" y="46"/>
                    </a:lnTo>
                    <a:lnTo>
                      <a:pt x="7321" y="12"/>
                    </a:lnTo>
                    <a:lnTo>
                      <a:pt x="6971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729495" y="1482791"/>
                <a:ext cx="396269" cy="520363"/>
              </a:xfrm>
              <a:custGeom>
                <a:rect b="b" l="l" r="r" t="t"/>
                <a:pathLst>
                  <a:path extrusionOk="0" h="29936" w="22797">
                    <a:moveTo>
                      <a:pt x="15487" y="0"/>
                    </a:moveTo>
                    <a:lnTo>
                      <a:pt x="15295" y="12"/>
                    </a:lnTo>
                    <a:lnTo>
                      <a:pt x="15092" y="34"/>
                    </a:lnTo>
                    <a:lnTo>
                      <a:pt x="14901" y="57"/>
                    </a:lnTo>
                    <a:lnTo>
                      <a:pt x="14698" y="90"/>
                    </a:lnTo>
                    <a:lnTo>
                      <a:pt x="14495" y="136"/>
                    </a:lnTo>
                    <a:lnTo>
                      <a:pt x="14066" y="248"/>
                    </a:lnTo>
                    <a:lnTo>
                      <a:pt x="13637" y="395"/>
                    </a:lnTo>
                    <a:lnTo>
                      <a:pt x="13209" y="564"/>
                    </a:lnTo>
                    <a:lnTo>
                      <a:pt x="12758" y="767"/>
                    </a:lnTo>
                    <a:lnTo>
                      <a:pt x="12318" y="982"/>
                    </a:lnTo>
                    <a:lnTo>
                      <a:pt x="11867" y="1230"/>
                    </a:lnTo>
                    <a:lnTo>
                      <a:pt x="11427" y="1500"/>
                    </a:lnTo>
                    <a:lnTo>
                      <a:pt x="10987" y="1794"/>
                    </a:lnTo>
                    <a:lnTo>
                      <a:pt x="10558" y="2098"/>
                    </a:lnTo>
                    <a:lnTo>
                      <a:pt x="10129" y="2414"/>
                    </a:lnTo>
                    <a:lnTo>
                      <a:pt x="9712" y="2752"/>
                    </a:lnTo>
                    <a:lnTo>
                      <a:pt x="9317" y="3113"/>
                    </a:lnTo>
                    <a:lnTo>
                      <a:pt x="8934" y="3474"/>
                    </a:lnTo>
                    <a:lnTo>
                      <a:pt x="8562" y="3847"/>
                    </a:lnTo>
                    <a:lnTo>
                      <a:pt x="8212" y="4230"/>
                    </a:lnTo>
                    <a:lnTo>
                      <a:pt x="7896" y="4625"/>
                    </a:lnTo>
                    <a:lnTo>
                      <a:pt x="7592" y="5031"/>
                    </a:lnTo>
                    <a:lnTo>
                      <a:pt x="7321" y="5426"/>
                    </a:lnTo>
                    <a:lnTo>
                      <a:pt x="7197" y="5629"/>
                    </a:lnTo>
                    <a:lnTo>
                      <a:pt x="7084" y="5832"/>
                    </a:lnTo>
                    <a:lnTo>
                      <a:pt x="6971" y="6035"/>
                    </a:lnTo>
                    <a:lnTo>
                      <a:pt x="6870" y="6238"/>
                    </a:lnTo>
                    <a:lnTo>
                      <a:pt x="6779" y="6441"/>
                    </a:lnTo>
                    <a:lnTo>
                      <a:pt x="6689" y="6644"/>
                    </a:lnTo>
                    <a:lnTo>
                      <a:pt x="6622" y="6847"/>
                    </a:lnTo>
                    <a:lnTo>
                      <a:pt x="6554" y="7050"/>
                    </a:lnTo>
                    <a:lnTo>
                      <a:pt x="6497" y="7242"/>
                    </a:lnTo>
                    <a:lnTo>
                      <a:pt x="6452" y="7445"/>
                    </a:lnTo>
                    <a:lnTo>
                      <a:pt x="6419" y="7648"/>
                    </a:lnTo>
                    <a:lnTo>
                      <a:pt x="6396" y="7839"/>
                    </a:lnTo>
                    <a:lnTo>
                      <a:pt x="6373" y="8031"/>
                    </a:lnTo>
                    <a:lnTo>
                      <a:pt x="6373" y="8223"/>
                    </a:lnTo>
                    <a:lnTo>
                      <a:pt x="6385" y="8415"/>
                    </a:lnTo>
                    <a:lnTo>
                      <a:pt x="6407" y="8606"/>
                    </a:lnTo>
                    <a:lnTo>
                      <a:pt x="6441" y="8787"/>
                    </a:lnTo>
                    <a:lnTo>
                      <a:pt x="6486" y="8967"/>
                    </a:lnTo>
                    <a:lnTo>
                      <a:pt x="6215" y="8990"/>
                    </a:lnTo>
                    <a:lnTo>
                      <a:pt x="5956" y="9024"/>
                    </a:lnTo>
                    <a:lnTo>
                      <a:pt x="5719" y="9080"/>
                    </a:lnTo>
                    <a:lnTo>
                      <a:pt x="5482" y="9137"/>
                    </a:lnTo>
                    <a:lnTo>
                      <a:pt x="5268" y="9216"/>
                    </a:lnTo>
                    <a:lnTo>
                      <a:pt x="5065" y="9295"/>
                    </a:lnTo>
                    <a:lnTo>
                      <a:pt x="4862" y="9396"/>
                    </a:lnTo>
                    <a:lnTo>
                      <a:pt x="4681" y="9498"/>
                    </a:lnTo>
                    <a:lnTo>
                      <a:pt x="4501" y="9622"/>
                    </a:lnTo>
                    <a:lnTo>
                      <a:pt x="4343" y="9746"/>
                    </a:lnTo>
                    <a:lnTo>
                      <a:pt x="4185" y="9892"/>
                    </a:lnTo>
                    <a:lnTo>
                      <a:pt x="4039" y="10039"/>
                    </a:lnTo>
                    <a:lnTo>
                      <a:pt x="3903" y="10197"/>
                    </a:lnTo>
                    <a:lnTo>
                      <a:pt x="3768" y="10377"/>
                    </a:lnTo>
                    <a:lnTo>
                      <a:pt x="3644" y="10558"/>
                    </a:lnTo>
                    <a:lnTo>
                      <a:pt x="3531" y="10750"/>
                    </a:lnTo>
                    <a:lnTo>
                      <a:pt x="3429" y="10941"/>
                    </a:lnTo>
                    <a:lnTo>
                      <a:pt x="3328" y="11156"/>
                    </a:lnTo>
                    <a:lnTo>
                      <a:pt x="3238" y="11370"/>
                    </a:lnTo>
                    <a:lnTo>
                      <a:pt x="3159" y="11596"/>
                    </a:lnTo>
                    <a:lnTo>
                      <a:pt x="3080" y="11821"/>
                    </a:lnTo>
                    <a:lnTo>
                      <a:pt x="3001" y="12069"/>
                    </a:lnTo>
                    <a:lnTo>
                      <a:pt x="2865" y="12566"/>
                    </a:lnTo>
                    <a:lnTo>
                      <a:pt x="2753" y="13096"/>
                    </a:lnTo>
                    <a:lnTo>
                      <a:pt x="2662" y="13648"/>
                    </a:lnTo>
                    <a:lnTo>
                      <a:pt x="2572" y="14224"/>
                    </a:lnTo>
                    <a:lnTo>
                      <a:pt x="2493" y="14821"/>
                    </a:lnTo>
                    <a:lnTo>
                      <a:pt x="2358" y="16074"/>
                    </a:lnTo>
                    <a:lnTo>
                      <a:pt x="2234" y="17382"/>
                    </a:lnTo>
                    <a:lnTo>
                      <a:pt x="2166" y="18047"/>
                    </a:lnTo>
                    <a:lnTo>
                      <a:pt x="2087" y="18724"/>
                    </a:lnTo>
                    <a:lnTo>
                      <a:pt x="1997" y="19412"/>
                    </a:lnTo>
                    <a:lnTo>
                      <a:pt x="1895" y="20089"/>
                    </a:lnTo>
                    <a:lnTo>
                      <a:pt x="1783" y="20777"/>
                    </a:lnTo>
                    <a:lnTo>
                      <a:pt x="1647" y="21465"/>
                    </a:lnTo>
                    <a:lnTo>
                      <a:pt x="1489" y="22142"/>
                    </a:lnTo>
                    <a:lnTo>
                      <a:pt x="1399" y="22480"/>
                    </a:lnTo>
                    <a:lnTo>
                      <a:pt x="1298" y="22819"/>
                    </a:lnTo>
                    <a:lnTo>
                      <a:pt x="1196" y="23146"/>
                    </a:lnTo>
                    <a:lnTo>
                      <a:pt x="1095" y="23484"/>
                    </a:lnTo>
                    <a:lnTo>
                      <a:pt x="971" y="23811"/>
                    </a:lnTo>
                    <a:lnTo>
                      <a:pt x="846" y="24138"/>
                    </a:lnTo>
                    <a:lnTo>
                      <a:pt x="711" y="24465"/>
                    </a:lnTo>
                    <a:lnTo>
                      <a:pt x="576" y="24781"/>
                    </a:lnTo>
                    <a:lnTo>
                      <a:pt x="418" y="25097"/>
                    </a:lnTo>
                    <a:lnTo>
                      <a:pt x="260" y="25413"/>
                    </a:lnTo>
                    <a:lnTo>
                      <a:pt x="158" y="25638"/>
                    </a:lnTo>
                    <a:lnTo>
                      <a:pt x="79" y="25853"/>
                    </a:lnTo>
                    <a:lnTo>
                      <a:pt x="34" y="26067"/>
                    </a:lnTo>
                    <a:lnTo>
                      <a:pt x="1" y="26281"/>
                    </a:lnTo>
                    <a:lnTo>
                      <a:pt x="12" y="26484"/>
                    </a:lnTo>
                    <a:lnTo>
                      <a:pt x="34" y="26687"/>
                    </a:lnTo>
                    <a:lnTo>
                      <a:pt x="91" y="26879"/>
                    </a:lnTo>
                    <a:lnTo>
                      <a:pt x="158" y="27071"/>
                    </a:lnTo>
                    <a:lnTo>
                      <a:pt x="260" y="27251"/>
                    </a:lnTo>
                    <a:lnTo>
                      <a:pt x="384" y="27432"/>
                    </a:lnTo>
                    <a:lnTo>
                      <a:pt x="531" y="27601"/>
                    </a:lnTo>
                    <a:lnTo>
                      <a:pt x="689" y="27770"/>
                    </a:lnTo>
                    <a:lnTo>
                      <a:pt x="880" y="27928"/>
                    </a:lnTo>
                    <a:lnTo>
                      <a:pt x="1083" y="28086"/>
                    </a:lnTo>
                    <a:lnTo>
                      <a:pt x="1298" y="28233"/>
                    </a:lnTo>
                    <a:lnTo>
                      <a:pt x="1546" y="28379"/>
                    </a:lnTo>
                    <a:lnTo>
                      <a:pt x="1805" y="28515"/>
                    </a:lnTo>
                    <a:lnTo>
                      <a:pt x="2076" y="28650"/>
                    </a:lnTo>
                    <a:lnTo>
                      <a:pt x="2369" y="28774"/>
                    </a:lnTo>
                    <a:lnTo>
                      <a:pt x="2674" y="28898"/>
                    </a:lnTo>
                    <a:lnTo>
                      <a:pt x="2990" y="29011"/>
                    </a:lnTo>
                    <a:lnTo>
                      <a:pt x="3328" y="29124"/>
                    </a:lnTo>
                    <a:lnTo>
                      <a:pt x="3678" y="29225"/>
                    </a:lnTo>
                    <a:lnTo>
                      <a:pt x="4039" y="29316"/>
                    </a:lnTo>
                    <a:lnTo>
                      <a:pt x="4411" y="29406"/>
                    </a:lnTo>
                    <a:lnTo>
                      <a:pt x="4794" y="29485"/>
                    </a:lnTo>
                    <a:lnTo>
                      <a:pt x="5189" y="29564"/>
                    </a:lnTo>
                    <a:lnTo>
                      <a:pt x="5595" y="29631"/>
                    </a:lnTo>
                    <a:lnTo>
                      <a:pt x="6012" y="29688"/>
                    </a:lnTo>
                    <a:lnTo>
                      <a:pt x="6430" y="29744"/>
                    </a:lnTo>
                    <a:lnTo>
                      <a:pt x="6858" y="29801"/>
                    </a:lnTo>
                    <a:lnTo>
                      <a:pt x="7298" y="29834"/>
                    </a:lnTo>
                    <a:lnTo>
                      <a:pt x="7738" y="29868"/>
                    </a:lnTo>
                    <a:lnTo>
                      <a:pt x="8178" y="29902"/>
                    </a:lnTo>
                    <a:lnTo>
                      <a:pt x="8629" y="29925"/>
                    </a:lnTo>
                    <a:lnTo>
                      <a:pt x="9092" y="29936"/>
                    </a:lnTo>
                    <a:lnTo>
                      <a:pt x="10017" y="29936"/>
                    </a:lnTo>
                    <a:lnTo>
                      <a:pt x="10479" y="29925"/>
                    </a:lnTo>
                    <a:lnTo>
                      <a:pt x="10942" y="29913"/>
                    </a:lnTo>
                    <a:lnTo>
                      <a:pt x="11404" y="29891"/>
                    </a:lnTo>
                    <a:lnTo>
                      <a:pt x="11878" y="29857"/>
                    </a:lnTo>
                    <a:lnTo>
                      <a:pt x="12340" y="29823"/>
                    </a:lnTo>
                    <a:lnTo>
                      <a:pt x="12803" y="29778"/>
                    </a:lnTo>
                    <a:lnTo>
                      <a:pt x="13265" y="29722"/>
                    </a:lnTo>
                    <a:lnTo>
                      <a:pt x="13716" y="29654"/>
                    </a:lnTo>
                    <a:lnTo>
                      <a:pt x="14179" y="29586"/>
                    </a:lnTo>
                    <a:lnTo>
                      <a:pt x="14619" y="29507"/>
                    </a:lnTo>
                    <a:lnTo>
                      <a:pt x="15070" y="29417"/>
                    </a:lnTo>
                    <a:lnTo>
                      <a:pt x="15510" y="29327"/>
                    </a:lnTo>
                    <a:lnTo>
                      <a:pt x="15938" y="29225"/>
                    </a:lnTo>
                    <a:lnTo>
                      <a:pt x="16367" y="29113"/>
                    </a:lnTo>
                    <a:lnTo>
                      <a:pt x="16784" y="29000"/>
                    </a:lnTo>
                    <a:lnTo>
                      <a:pt x="17190" y="28864"/>
                    </a:lnTo>
                    <a:lnTo>
                      <a:pt x="17585" y="28729"/>
                    </a:lnTo>
                    <a:lnTo>
                      <a:pt x="17980" y="28582"/>
                    </a:lnTo>
                    <a:lnTo>
                      <a:pt x="18352" y="28436"/>
                    </a:lnTo>
                    <a:lnTo>
                      <a:pt x="18724" y="28278"/>
                    </a:lnTo>
                    <a:lnTo>
                      <a:pt x="19074" y="28097"/>
                    </a:lnTo>
                    <a:lnTo>
                      <a:pt x="19424" y="27917"/>
                    </a:lnTo>
                    <a:lnTo>
                      <a:pt x="19751" y="27736"/>
                    </a:lnTo>
                    <a:lnTo>
                      <a:pt x="20055" y="27533"/>
                    </a:lnTo>
                    <a:lnTo>
                      <a:pt x="20360" y="27330"/>
                    </a:lnTo>
                    <a:lnTo>
                      <a:pt x="20642" y="27116"/>
                    </a:lnTo>
                    <a:lnTo>
                      <a:pt x="20913" y="26902"/>
                    </a:lnTo>
                    <a:lnTo>
                      <a:pt x="21149" y="26676"/>
                    </a:lnTo>
                    <a:lnTo>
                      <a:pt x="21375" y="26462"/>
                    </a:lnTo>
                    <a:lnTo>
                      <a:pt x="21589" y="26248"/>
                    </a:lnTo>
                    <a:lnTo>
                      <a:pt x="21781" y="26033"/>
                    </a:lnTo>
                    <a:lnTo>
                      <a:pt x="21950" y="25819"/>
                    </a:lnTo>
                    <a:lnTo>
                      <a:pt x="22097" y="25605"/>
                    </a:lnTo>
                    <a:lnTo>
                      <a:pt x="22244" y="25390"/>
                    </a:lnTo>
                    <a:lnTo>
                      <a:pt x="22356" y="25187"/>
                    </a:lnTo>
                    <a:lnTo>
                      <a:pt x="22469" y="24973"/>
                    </a:lnTo>
                    <a:lnTo>
                      <a:pt x="22559" y="24770"/>
                    </a:lnTo>
                    <a:lnTo>
                      <a:pt x="22627" y="24567"/>
                    </a:lnTo>
                    <a:lnTo>
                      <a:pt x="22695" y="24353"/>
                    </a:lnTo>
                    <a:lnTo>
                      <a:pt x="22740" y="24150"/>
                    </a:lnTo>
                    <a:lnTo>
                      <a:pt x="22774" y="23947"/>
                    </a:lnTo>
                    <a:lnTo>
                      <a:pt x="22785" y="23744"/>
                    </a:lnTo>
                    <a:lnTo>
                      <a:pt x="22796" y="23541"/>
                    </a:lnTo>
                    <a:lnTo>
                      <a:pt x="22796" y="23349"/>
                    </a:lnTo>
                    <a:lnTo>
                      <a:pt x="22774" y="23146"/>
                    </a:lnTo>
                    <a:lnTo>
                      <a:pt x="22751" y="22954"/>
                    </a:lnTo>
                    <a:lnTo>
                      <a:pt x="22717" y="22751"/>
                    </a:lnTo>
                    <a:lnTo>
                      <a:pt x="22661" y="22559"/>
                    </a:lnTo>
                    <a:lnTo>
                      <a:pt x="22605" y="22356"/>
                    </a:lnTo>
                    <a:lnTo>
                      <a:pt x="22548" y="22164"/>
                    </a:lnTo>
                    <a:lnTo>
                      <a:pt x="22469" y="21973"/>
                    </a:lnTo>
                    <a:lnTo>
                      <a:pt x="22390" y="21781"/>
                    </a:lnTo>
                    <a:lnTo>
                      <a:pt x="22300" y="21589"/>
                    </a:lnTo>
                    <a:lnTo>
                      <a:pt x="22198" y="21397"/>
                    </a:lnTo>
                    <a:lnTo>
                      <a:pt x="21984" y="21025"/>
                    </a:lnTo>
                    <a:lnTo>
                      <a:pt x="21747" y="20653"/>
                    </a:lnTo>
                    <a:lnTo>
                      <a:pt x="21488" y="20281"/>
                    </a:lnTo>
                    <a:lnTo>
                      <a:pt x="21217" y="19920"/>
                    </a:lnTo>
                    <a:lnTo>
                      <a:pt x="20935" y="19548"/>
                    </a:lnTo>
                    <a:lnTo>
                      <a:pt x="20653" y="19198"/>
                    </a:lnTo>
                    <a:lnTo>
                      <a:pt x="20067" y="18487"/>
                    </a:lnTo>
                    <a:lnTo>
                      <a:pt x="19503" y="17799"/>
                    </a:lnTo>
                    <a:lnTo>
                      <a:pt x="19232" y="17450"/>
                    </a:lnTo>
                    <a:lnTo>
                      <a:pt x="18984" y="17111"/>
                    </a:lnTo>
                    <a:lnTo>
                      <a:pt x="18747" y="16784"/>
                    </a:lnTo>
                    <a:lnTo>
                      <a:pt x="18544" y="16446"/>
                    </a:lnTo>
                    <a:lnTo>
                      <a:pt x="18363" y="16119"/>
                    </a:lnTo>
                    <a:lnTo>
                      <a:pt x="18285" y="15961"/>
                    </a:lnTo>
                    <a:lnTo>
                      <a:pt x="18217" y="15792"/>
                    </a:lnTo>
                    <a:lnTo>
                      <a:pt x="18149" y="15634"/>
                    </a:lnTo>
                    <a:lnTo>
                      <a:pt x="18104" y="15476"/>
                    </a:lnTo>
                    <a:lnTo>
                      <a:pt x="18059" y="15318"/>
                    </a:lnTo>
                    <a:lnTo>
                      <a:pt x="18025" y="15160"/>
                    </a:lnTo>
                    <a:lnTo>
                      <a:pt x="18386" y="14675"/>
                    </a:lnTo>
                    <a:lnTo>
                      <a:pt x="18724" y="14201"/>
                    </a:lnTo>
                    <a:lnTo>
                      <a:pt x="19018" y="13739"/>
                    </a:lnTo>
                    <a:lnTo>
                      <a:pt x="19288" y="13276"/>
                    </a:lnTo>
                    <a:lnTo>
                      <a:pt x="19525" y="12836"/>
                    </a:lnTo>
                    <a:lnTo>
                      <a:pt x="19740" y="12396"/>
                    </a:lnTo>
                    <a:lnTo>
                      <a:pt x="19931" y="11979"/>
                    </a:lnTo>
                    <a:lnTo>
                      <a:pt x="20089" y="11562"/>
                    </a:lnTo>
                    <a:lnTo>
                      <a:pt x="20225" y="11156"/>
                    </a:lnTo>
                    <a:lnTo>
                      <a:pt x="20337" y="10772"/>
                    </a:lnTo>
                    <a:lnTo>
                      <a:pt x="20428" y="10389"/>
                    </a:lnTo>
                    <a:lnTo>
                      <a:pt x="20495" y="10028"/>
                    </a:lnTo>
                    <a:lnTo>
                      <a:pt x="20540" y="9678"/>
                    </a:lnTo>
                    <a:lnTo>
                      <a:pt x="20574" y="9340"/>
                    </a:lnTo>
                    <a:lnTo>
                      <a:pt x="20586" y="9013"/>
                    </a:lnTo>
                    <a:lnTo>
                      <a:pt x="20574" y="8697"/>
                    </a:lnTo>
                    <a:lnTo>
                      <a:pt x="20552" y="8403"/>
                    </a:lnTo>
                    <a:lnTo>
                      <a:pt x="20518" y="8121"/>
                    </a:lnTo>
                    <a:lnTo>
                      <a:pt x="20473" y="7851"/>
                    </a:lnTo>
                    <a:lnTo>
                      <a:pt x="20416" y="7603"/>
                    </a:lnTo>
                    <a:lnTo>
                      <a:pt x="20349" y="7366"/>
                    </a:lnTo>
                    <a:lnTo>
                      <a:pt x="20270" y="7151"/>
                    </a:lnTo>
                    <a:lnTo>
                      <a:pt x="20191" y="6948"/>
                    </a:lnTo>
                    <a:lnTo>
                      <a:pt x="20089" y="6757"/>
                    </a:lnTo>
                    <a:lnTo>
                      <a:pt x="19988" y="6587"/>
                    </a:lnTo>
                    <a:lnTo>
                      <a:pt x="19886" y="6441"/>
                    </a:lnTo>
                    <a:lnTo>
                      <a:pt x="19785" y="6305"/>
                    </a:lnTo>
                    <a:lnTo>
                      <a:pt x="19672" y="6193"/>
                    </a:lnTo>
                    <a:lnTo>
                      <a:pt x="19559" y="6102"/>
                    </a:lnTo>
                    <a:lnTo>
                      <a:pt x="19458" y="6023"/>
                    </a:lnTo>
                    <a:lnTo>
                      <a:pt x="19345" y="5967"/>
                    </a:lnTo>
                    <a:lnTo>
                      <a:pt x="19232" y="5933"/>
                    </a:lnTo>
                    <a:lnTo>
                      <a:pt x="19288" y="5843"/>
                    </a:lnTo>
                    <a:lnTo>
                      <a:pt x="19345" y="5730"/>
                    </a:lnTo>
                    <a:lnTo>
                      <a:pt x="19390" y="5606"/>
                    </a:lnTo>
                    <a:lnTo>
                      <a:pt x="19435" y="5460"/>
                    </a:lnTo>
                    <a:lnTo>
                      <a:pt x="19469" y="5302"/>
                    </a:lnTo>
                    <a:lnTo>
                      <a:pt x="19503" y="5132"/>
                    </a:lnTo>
                    <a:lnTo>
                      <a:pt x="19525" y="4952"/>
                    </a:lnTo>
                    <a:lnTo>
                      <a:pt x="19537" y="4760"/>
                    </a:lnTo>
                    <a:lnTo>
                      <a:pt x="19548" y="4557"/>
                    </a:lnTo>
                    <a:lnTo>
                      <a:pt x="19548" y="4343"/>
                    </a:lnTo>
                    <a:lnTo>
                      <a:pt x="19537" y="4129"/>
                    </a:lnTo>
                    <a:lnTo>
                      <a:pt x="19514" y="3903"/>
                    </a:lnTo>
                    <a:lnTo>
                      <a:pt x="19491" y="3677"/>
                    </a:lnTo>
                    <a:lnTo>
                      <a:pt x="19446" y="3452"/>
                    </a:lnTo>
                    <a:lnTo>
                      <a:pt x="19401" y="3215"/>
                    </a:lnTo>
                    <a:lnTo>
                      <a:pt x="19334" y="2989"/>
                    </a:lnTo>
                    <a:lnTo>
                      <a:pt x="19266" y="2752"/>
                    </a:lnTo>
                    <a:lnTo>
                      <a:pt x="19176" y="2516"/>
                    </a:lnTo>
                    <a:lnTo>
                      <a:pt x="19074" y="2290"/>
                    </a:lnTo>
                    <a:lnTo>
                      <a:pt x="18961" y="2064"/>
                    </a:lnTo>
                    <a:lnTo>
                      <a:pt x="18837" y="1850"/>
                    </a:lnTo>
                    <a:lnTo>
                      <a:pt x="18691" y="1636"/>
                    </a:lnTo>
                    <a:lnTo>
                      <a:pt x="18533" y="1421"/>
                    </a:lnTo>
                    <a:lnTo>
                      <a:pt x="18363" y="1230"/>
                    </a:lnTo>
                    <a:lnTo>
                      <a:pt x="18172" y="1038"/>
                    </a:lnTo>
                    <a:lnTo>
                      <a:pt x="17969" y="857"/>
                    </a:lnTo>
                    <a:lnTo>
                      <a:pt x="17743" y="688"/>
                    </a:lnTo>
                    <a:lnTo>
                      <a:pt x="17506" y="542"/>
                    </a:lnTo>
                    <a:lnTo>
                      <a:pt x="17247" y="395"/>
                    </a:lnTo>
                    <a:lnTo>
                      <a:pt x="16976" y="271"/>
                    </a:lnTo>
                    <a:lnTo>
                      <a:pt x="16683" y="169"/>
                    </a:lnTo>
                    <a:lnTo>
                      <a:pt x="16367" y="79"/>
                    </a:lnTo>
                    <a:lnTo>
                      <a:pt x="16198" y="45"/>
                    </a:lnTo>
                    <a:lnTo>
                      <a:pt x="16029" y="23"/>
                    </a:lnTo>
                    <a:lnTo>
                      <a:pt x="1584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036140" y="1716308"/>
                <a:ext cx="126284" cy="29620"/>
              </a:xfrm>
              <a:custGeom>
                <a:rect b="b" l="l" r="r" t="t"/>
                <a:pathLst>
                  <a:path extrusionOk="0" h="1704" w="7265">
                    <a:moveTo>
                      <a:pt x="6689" y="0"/>
                    </a:moveTo>
                    <a:lnTo>
                      <a:pt x="6633" y="34"/>
                    </a:lnTo>
                    <a:lnTo>
                      <a:pt x="6599" y="90"/>
                    </a:lnTo>
                    <a:lnTo>
                      <a:pt x="6577" y="124"/>
                    </a:lnTo>
                    <a:lnTo>
                      <a:pt x="6565" y="169"/>
                    </a:lnTo>
                    <a:lnTo>
                      <a:pt x="6577" y="214"/>
                    </a:lnTo>
                    <a:lnTo>
                      <a:pt x="6599" y="260"/>
                    </a:lnTo>
                    <a:lnTo>
                      <a:pt x="125" y="1365"/>
                    </a:lnTo>
                    <a:lnTo>
                      <a:pt x="68" y="1399"/>
                    </a:lnTo>
                    <a:lnTo>
                      <a:pt x="23" y="1433"/>
                    </a:lnTo>
                    <a:lnTo>
                      <a:pt x="1" y="1489"/>
                    </a:lnTo>
                    <a:lnTo>
                      <a:pt x="1" y="1557"/>
                    </a:lnTo>
                    <a:lnTo>
                      <a:pt x="12" y="1602"/>
                    </a:lnTo>
                    <a:lnTo>
                      <a:pt x="46" y="1647"/>
                    </a:lnTo>
                    <a:lnTo>
                      <a:pt x="102" y="1681"/>
                    </a:lnTo>
                    <a:lnTo>
                      <a:pt x="147" y="1681"/>
                    </a:lnTo>
                    <a:lnTo>
                      <a:pt x="204" y="1703"/>
                    </a:lnTo>
                    <a:lnTo>
                      <a:pt x="7129" y="496"/>
                    </a:lnTo>
                    <a:lnTo>
                      <a:pt x="7163" y="485"/>
                    </a:lnTo>
                    <a:lnTo>
                      <a:pt x="7197" y="463"/>
                    </a:lnTo>
                    <a:lnTo>
                      <a:pt x="7219" y="440"/>
                    </a:lnTo>
                    <a:lnTo>
                      <a:pt x="7242" y="406"/>
                    </a:lnTo>
                    <a:lnTo>
                      <a:pt x="7265" y="350"/>
                    </a:lnTo>
                    <a:lnTo>
                      <a:pt x="7253" y="282"/>
                    </a:lnTo>
                    <a:lnTo>
                      <a:pt x="7219" y="237"/>
                    </a:lnTo>
                    <a:lnTo>
                      <a:pt x="7174" y="192"/>
                    </a:lnTo>
                    <a:lnTo>
                      <a:pt x="6813" y="11"/>
                    </a:lnTo>
                    <a:lnTo>
                      <a:pt x="6802" y="11"/>
                    </a:lnTo>
                    <a:lnTo>
                      <a:pt x="674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916548" y="2598400"/>
                <a:ext cx="370960" cy="1917933"/>
              </a:xfrm>
              <a:custGeom>
                <a:rect b="b" l="l" r="r" t="t"/>
                <a:pathLst>
                  <a:path extrusionOk="0" h="110337" w="21341">
                    <a:moveTo>
                      <a:pt x="0" y="0"/>
                    </a:moveTo>
                    <a:lnTo>
                      <a:pt x="147" y="1647"/>
                    </a:lnTo>
                    <a:lnTo>
                      <a:pt x="575" y="6136"/>
                    </a:lnTo>
                    <a:lnTo>
                      <a:pt x="880" y="9238"/>
                    </a:lnTo>
                    <a:lnTo>
                      <a:pt x="1241" y="12791"/>
                    </a:lnTo>
                    <a:lnTo>
                      <a:pt x="1658" y="16728"/>
                    </a:lnTo>
                    <a:lnTo>
                      <a:pt x="2109" y="20946"/>
                    </a:lnTo>
                    <a:lnTo>
                      <a:pt x="2617" y="25379"/>
                    </a:lnTo>
                    <a:lnTo>
                      <a:pt x="3158" y="29936"/>
                    </a:lnTo>
                    <a:lnTo>
                      <a:pt x="3440" y="32237"/>
                    </a:lnTo>
                    <a:lnTo>
                      <a:pt x="3722" y="34527"/>
                    </a:lnTo>
                    <a:lnTo>
                      <a:pt x="4027" y="36817"/>
                    </a:lnTo>
                    <a:lnTo>
                      <a:pt x="4331" y="39084"/>
                    </a:lnTo>
                    <a:lnTo>
                      <a:pt x="4636" y="41317"/>
                    </a:lnTo>
                    <a:lnTo>
                      <a:pt x="4952" y="43505"/>
                    </a:lnTo>
                    <a:lnTo>
                      <a:pt x="5279" y="45637"/>
                    </a:lnTo>
                    <a:lnTo>
                      <a:pt x="5595" y="47713"/>
                    </a:lnTo>
                    <a:lnTo>
                      <a:pt x="5922" y="49720"/>
                    </a:lnTo>
                    <a:lnTo>
                      <a:pt x="6260" y="51638"/>
                    </a:lnTo>
                    <a:lnTo>
                      <a:pt x="6599" y="53454"/>
                    </a:lnTo>
                    <a:lnTo>
                      <a:pt x="6926" y="55168"/>
                    </a:lnTo>
                    <a:lnTo>
                      <a:pt x="6881" y="56262"/>
                    </a:lnTo>
                    <a:lnTo>
                      <a:pt x="6858" y="57357"/>
                    </a:lnTo>
                    <a:lnTo>
                      <a:pt x="6847" y="58473"/>
                    </a:lnTo>
                    <a:lnTo>
                      <a:pt x="6858" y="59590"/>
                    </a:lnTo>
                    <a:lnTo>
                      <a:pt x="6881" y="60718"/>
                    </a:lnTo>
                    <a:lnTo>
                      <a:pt x="6914" y="61868"/>
                    </a:lnTo>
                    <a:lnTo>
                      <a:pt x="6971" y="63008"/>
                    </a:lnTo>
                    <a:lnTo>
                      <a:pt x="7038" y="64169"/>
                    </a:lnTo>
                    <a:lnTo>
                      <a:pt x="7117" y="65320"/>
                    </a:lnTo>
                    <a:lnTo>
                      <a:pt x="7219" y="66493"/>
                    </a:lnTo>
                    <a:lnTo>
                      <a:pt x="7320" y="67655"/>
                    </a:lnTo>
                    <a:lnTo>
                      <a:pt x="7445" y="68828"/>
                    </a:lnTo>
                    <a:lnTo>
                      <a:pt x="7580" y="70001"/>
                    </a:lnTo>
                    <a:lnTo>
                      <a:pt x="7715" y="71174"/>
                    </a:lnTo>
                    <a:lnTo>
                      <a:pt x="7873" y="72347"/>
                    </a:lnTo>
                    <a:lnTo>
                      <a:pt x="8042" y="73520"/>
                    </a:lnTo>
                    <a:lnTo>
                      <a:pt x="8212" y="74693"/>
                    </a:lnTo>
                    <a:lnTo>
                      <a:pt x="8403" y="75866"/>
                    </a:lnTo>
                    <a:lnTo>
                      <a:pt x="8595" y="77028"/>
                    </a:lnTo>
                    <a:lnTo>
                      <a:pt x="8787" y="78190"/>
                    </a:lnTo>
                    <a:lnTo>
                      <a:pt x="9001" y="79340"/>
                    </a:lnTo>
                    <a:lnTo>
                      <a:pt x="9215" y="80491"/>
                    </a:lnTo>
                    <a:lnTo>
                      <a:pt x="9430" y="81630"/>
                    </a:lnTo>
                    <a:lnTo>
                      <a:pt x="9655" y="82769"/>
                    </a:lnTo>
                    <a:lnTo>
                      <a:pt x="9892" y="83886"/>
                    </a:lnTo>
                    <a:lnTo>
                      <a:pt x="10129" y="85003"/>
                    </a:lnTo>
                    <a:lnTo>
                      <a:pt x="10614" y="87191"/>
                    </a:lnTo>
                    <a:lnTo>
                      <a:pt x="11110" y="89323"/>
                    </a:lnTo>
                    <a:lnTo>
                      <a:pt x="11618" y="91409"/>
                    </a:lnTo>
                    <a:lnTo>
                      <a:pt x="12126" y="93417"/>
                    </a:lnTo>
                    <a:lnTo>
                      <a:pt x="12633" y="95346"/>
                    </a:lnTo>
                    <a:lnTo>
                      <a:pt x="13129" y="97207"/>
                    </a:lnTo>
                    <a:lnTo>
                      <a:pt x="13626" y="98967"/>
                    </a:lnTo>
                    <a:lnTo>
                      <a:pt x="14099" y="100625"/>
                    </a:lnTo>
                    <a:lnTo>
                      <a:pt x="14562" y="102192"/>
                    </a:lnTo>
                    <a:lnTo>
                      <a:pt x="15002" y="103636"/>
                    </a:lnTo>
                    <a:lnTo>
                      <a:pt x="15408" y="104956"/>
                    </a:lnTo>
                    <a:lnTo>
                      <a:pt x="15791" y="106163"/>
                    </a:lnTo>
                    <a:lnTo>
                      <a:pt x="16130" y="107223"/>
                    </a:lnTo>
                    <a:lnTo>
                      <a:pt x="16682" y="108915"/>
                    </a:lnTo>
                    <a:lnTo>
                      <a:pt x="17043" y="109964"/>
                    </a:lnTo>
                    <a:lnTo>
                      <a:pt x="17179" y="110336"/>
                    </a:lnTo>
                    <a:lnTo>
                      <a:pt x="21341" y="110336"/>
                    </a:lnTo>
                    <a:lnTo>
                      <a:pt x="21138" y="108644"/>
                    </a:lnTo>
                    <a:lnTo>
                      <a:pt x="20585" y="104042"/>
                    </a:lnTo>
                    <a:lnTo>
                      <a:pt x="20224" y="100873"/>
                    </a:lnTo>
                    <a:lnTo>
                      <a:pt x="19807" y="97241"/>
                    </a:lnTo>
                    <a:lnTo>
                      <a:pt x="19367" y="93237"/>
                    </a:lnTo>
                    <a:lnTo>
                      <a:pt x="18904" y="88950"/>
                    </a:lnTo>
                    <a:lnTo>
                      <a:pt x="18442" y="84472"/>
                    </a:lnTo>
                    <a:lnTo>
                      <a:pt x="17991" y="79893"/>
                    </a:lnTo>
                    <a:lnTo>
                      <a:pt x="17777" y="77592"/>
                    </a:lnTo>
                    <a:lnTo>
                      <a:pt x="17574" y="75291"/>
                    </a:lnTo>
                    <a:lnTo>
                      <a:pt x="17370" y="73012"/>
                    </a:lnTo>
                    <a:lnTo>
                      <a:pt x="17179" y="70768"/>
                    </a:lnTo>
                    <a:lnTo>
                      <a:pt x="17010" y="68557"/>
                    </a:lnTo>
                    <a:lnTo>
                      <a:pt x="16852" y="66403"/>
                    </a:lnTo>
                    <a:lnTo>
                      <a:pt x="16705" y="64305"/>
                    </a:lnTo>
                    <a:lnTo>
                      <a:pt x="16581" y="62286"/>
                    </a:lnTo>
                    <a:lnTo>
                      <a:pt x="16479" y="60357"/>
                    </a:lnTo>
                    <a:lnTo>
                      <a:pt x="16400" y="58518"/>
                    </a:lnTo>
                    <a:lnTo>
                      <a:pt x="16333" y="56781"/>
                    </a:lnTo>
                    <a:lnTo>
                      <a:pt x="16299" y="55168"/>
                    </a:lnTo>
                    <a:lnTo>
                      <a:pt x="16265" y="51931"/>
                    </a:lnTo>
                    <a:lnTo>
                      <a:pt x="16254" y="48231"/>
                    </a:lnTo>
                    <a:lnTo>
                      <a:pt x="16243" y="44171"/>
                    </a:lnTo>
                    <a:lnTo>
                      <a:pt x="16243" y="39840"/>
                    </a:lnTo>
                    <a:lnTo>
                      <a:pt x="16254" y="35328"/>
                    </a:lnTo>
                    <a:lnTo>
                      <a:pt x="16276" y="30726"/>
                    </a:lnTo>
                    <a:lnTo>
                      <a:pt x="16321" y="21623"/>
                    </a:lnTo>
                    <a:lnTo>
                      <a:pt x="16378" y="13265"/>
                    </a:lnTo>
                    <a:lnTo>
                      <a:pt x="16446" y="6385"/>
                    </a:lnTo>
                    <a:lnTo>
                      <a:pt x="16502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916548" y="2598400"/>
                <a:ext cx="370960" cy="1917933"/>
              </a:xfrm>
              <a:custGeom>
                <a:rect b="b" l="l" r="r" t="t"/>
                <a:pathLst>
                  <a:path extrusionOk="0" fill="none" h="110337" w="21341">
                    <a:moveTo>
                      <a:pt x="16502" y="0"/>
                    </a:moveTo>
                    <a:lnTo>
                      <a:pt x="16502" y="0"/>
                    </a:lnTo>
                    <a:lnTo>
                      <a:pt x="16446" y="6385"/>
                    </a:lnTo>
                    <a:lnTo>
                      <a:pt x="16378" y="13265"/>
                    </a:lnTo>
                    <a:lnTo>
                      <a:pt x="16321" y="21623"/>
                    </a:lnTo>
                    <a:lnTo>
                      <a:pt x="16276" y="30726"/>
                    </a:lnTo>
                    <a:lnTo>
                      <a:pt x="16254" y="35328"/>
                    </a:lnTo>
                    <a:lnTo>
                      <a:pt x="16243" y="39840"/>
                    </a:lnTo>
                    <a:lnTo>
                      <a:pt x="16243" y="44171"/>
                    </a:lnTo>
                    <a:lnTo>
                      <a:pt x="16254" y="48231"/>
                    </a:lnTo>
                    <a:lnTo>
                      <a:pt x="16265" y="51931"/>
                    </a:lnTo>
                    <a:lnTo>
                      <a:pt x="16299" y="55168"/>
                    </a:lnTo>
                    <a:lnTo>
                      <a:pt x="16299" y="55168"/>
                    </a:lnTo>
                    <a:lnTo>
                      <a:pt x="16333" y="56781"/>
                    </a:lnTo>
                    <a:lnTo>
                      <a:pt x="16400" y="58518"/>
                    </a:lnTo>
                    <a:lnTo>
                      <a:pt x="16479" y="60357"/>
                    </a:lnTo>
                    <a:lnTo>
                      <a:pt x="16581" y="62286"/>
                    </a:lnTo>
                    <a:lnTo>
                      <a:pt x="16705" y="64305"/>
                    </a:lnTo>
                    <a:lnTo>
                      <a:pt x="16852" y="66403"/>
                    </a:lnTo>
                    <a:lnTo>
                      <a:pt x="17010" y="68557"/>
                    </a:lnTo>
                    <a:lnTo>
                      <a:pt x="17179" y="70768"/>
                    </a:lnTo>
                    <a:lnTo>
                      <a:pt x="17370" y="73012"/>
                    </a:lnTo>
                    <a:lnTo>
                      <a:pt x="17574" y="75291"/>
                    </a:lnTo>
                    <a:lnTo>
                      <a:pt x="17777" y="77592"/>
                    </a:lnTo>
                    <a:lnTo>
                      <a:pt x="17991" y="79893"/>
                    </a:lnTo>
                    <a:lnTo>
                      <a:pt x="18442" y="84472"/>
                    </a:lnTo>
                    <a:lnTo>
                      <a:pt x="18904" y="88950"/>
                    </a:lnTo>
                    <a:lnTo>
                      <a:pt x="19367" y="93237"/>
                    </a:lnTo>
                    <a:lnTo>
                      <a:pt x="19807" y="97241"/>
                    </a:lnTo>
                    <a:lnTo>
                      <a:pt x="20224" y="100873"/>
                    </a:lnTo>
                    <a:lnTo>
                      <a:pt x="20585" y="104042"/>
                    </a:lnTo>
                    <a:lnTo>
                      <a:pt x="21138" y="108644"/>
                    </a:lnTo>
                    <a:lnTo>
                      <a:pt x="21341" y="110336"/>
                    </a:lnTo>
                    <a:lnTo>
                      <a:pt x="17179" y="110336"/>
                    </a:lnTo>
                    <a:lnTo>
                      <a:pt x="17179" y="110336"/>
                    </a:lnTo>
                    <a:lnTo>
                      <a:pt x="17043" y="109964"/>
                    </a:lnTo>
                    <a:lnTo>
                      <a:pt x="16682" y="108915"/>
                    </a:lnTo>
                    <a:lnTo>
                      <a:pt x="16130" y="107223"/>
                    </a:lnTo>
                    <a:lnTo>
                      <a:pt x="15791" y="106163"/>
                    </a:lnTo>
                    <a:lnTo>
                      <a:pt x="15408" y="104956"/>
                    </a:lnTo>
                    <a:lnTo>
                      <a:pt x="15002" y="103636"/>
                    </a:lnTo>
                    <a:lnTo>
                      <a:pt x="14562" y="102192"/>
                    </a:lnTo>
                    <a:lnTo>
                      <a:pt x="14099" y="100625"/>
                    </a:lnTo>
                    <a:lnTo>
                      <a:pt x="13626" y="98967"/>
                    </a:lnTo>
                    <a:lnTo>
                      <a:pt x="13129" y="97207"/>
                    </a:lnTo>
                    <a:lnTo>
                      <a:pt x="12633" y="95346"/>
                    </a:lnTo>
                    <a:lnTo>
                      <a:pt x="12126" y="93417"/>
                    </a:lnTo>
                    <a:lnTo>
                      <a:pt x="11618" y="91409"/>
                    </a:lnTo>
                    <a:lnTo>
                      <a:pt x="11110" y="89323"/>
                    </a:lnTo>
                    <a:lnTo>
                      <a:pt x="10614" y="87191"/>
                    </a:lnTo>
                    <a:lnTo>
                      <a:pt x="10129" y="85003"/>
                    </a:lnTo>
                    <a:lnTo>
                      <a:pt x="9892" y="83886"/>
                    </a:lnTo>
                    <a:lnTo>
                      <a:pt x="9655" y="82769"/>
                    </a:lnTo>
                    <a:lnTo>
                      <a:pt x="9430" y="81630"/>
                    </a:lnTo>
                    <a:lnTo>
                      <a:pt x="9215" y="80491"/>
                    </a:lnTo>
                    <a:lnTo>
                      <a:pt x="9001" y="79340"/>
                    </a:lnTo>
                    <a:lnTo>
                      <a:pt x="8787" y="78190"/>
                    </a:lnTo>
                    <a:lnTo>
                      <a:pt x="8595" y="77028"/>
                    </a:lnTo>
                    <a:lnTo>
                      <a:pt x="8403" y="75866"/>
                    </a:lnTo>
                    <a:lnTo>
                      <a:pt x="8212" y="74693"/>
                    </a:lnTo>
                    <a:lnTo>
                      <a:pt x="8042" y="73520"/>
                    </a:lnTo>
                    <a:lnTo>
                      <a:pt x="7873" y="72347"/>
                    </a:lnTo>
                    <a:lnTo>
                      <a:pt x="7715" y="71174"/>
                    </a:lnTo>
                    <a:lnTo>
                      <a:pt x="7580" y="70001"/>
                    </a:lnTo>
                    <a:lnTo>
                      <a:pt x="7445" y="68828"/>
                    </a:lnTo>
                    <a:lnTo>
                      <a:pt x="7320" y="67655"/>
                    </a:lnTo>
                    <a:lnTo>
                      <a:pt x="7219" y="66493"/>
                    </a:lnTo>
                    <a:lnTo>
                      <a:pt x="7117" y="65320"/>
                    </a:lnTo>
                    <a:lnTo>
                      <a:pt x="7038" y="64169"/>
                    </a:lnTo>
                    <a:lnTo>
                      <a:pt x="6971" y="63008"/>
                    </a:lnTo>
                    <a:lnTo>
                      <a:pt x="6914" y="61868"/>
                    </a:lnTo>
                    <a:lnTo>
                      <a:pt x="6881" y="60718"/>
                    </a:lnTo>
                    <a:lnTo>
                      <a:pt x="6858" y="59590"/>
                    </a:lnTo>
                    <a:lnTo>
                      <a:pt x="6847" y="58473"/>
                    </a:lnTo>
                    <a:lnTo>
                      <a:pt x="6858" y="57357"/>
                    </a:lnTo>
                    <a:lnTo>
                      <a:pt x="6881" y="56262"/>
                    </a:lnTo>
                    <a:lnTo>
                      <a:pt x="6926" y="55168"/>
                    </a:lnTo>
                    <a:lnTo>
                      <a:pt x="6926" y="55168"/>
                    </a:lnTo>
                    <a:lnTo>
                      <a:pt x="6599" y="53454"/>
                    </a:lnTo>
                    <a:lnTo>
                      <a:pt x="6260" y="51638"/>
                    </a:lnTo>
                    <a:lnTo>
                      <a:pt x="5922" y="49720"/>
                    </a:lnTo>
                    <a:lnTo>
                      <a:pt x="5595" y="47713"/>
                    </a:lnTo>
                    <a:lnTo>
                      <a:pt x="5279" y="45637"/>
                    </a:lnTo>
                    <a:lnTo>
                      <a:pt x="4952" y="43505"/>
                    </a:lnTo>
                    <a:lnTo>
                      <a:pt x="4636" y="41317"/>
                    </a:lnTo>
                    <a:lnTo>
                      <a:pt x="4331" y="39084"/>
                    </a:lnTo>
                    <a:lnTo>
                      <a:pt x="4027" y="36817"/>
                    </a:lnTo>
                    <a:lnTo>
                      <a:pt x="3722" y="34527"/>
                    </a:lnTo>
                    <a:lnTo>
                      <a:pt x="3440" y="32237"/>
                    </a:lnTo>
                    <a:lnTo>
                      <a:pt x="3158" y="29936"/>
                    </a:lnTo>
                    <a:lnTo>
                      <a:pt x="2617" y="25379"/>
                    </a:lnTo>
                    <a:lnTo>
                      <a:pt x="2109" y="20946"/>
                    </a:lnTo>
                    <a:lnTo>
                      <a:pt x="1658" y="16728"/>
                    </a:lnTo>
                    <a:lnTo>
                      <a:pt x="1241" y="12791"/>
                    </a:lnTo>
                    <a:lnTo>
                      <a:pt x="880" y="9238"/>
                    </a:lnTo>
                    <a:lnTo>
                      <a:pt x="575" y="6136"/>
                    </a:lnTo>
                    <a:lnTo>
                      <a:pt x="147" y="1647"/>
                    </a:lnTo>
                    <a:lnTo>
                      <a:pt x="0" y="0"/>
                    </a:lnTo>
                    <a:lnTo>
                      <a:pt x="1650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702431" y="2598400"/>
                <a:ext cx="405099" cy="1942042"/>
              </a:xfrm>
              <a:custGeom>
                <a:rect b="b" l="l" r="r" t="t"/>
                <a:pathLst>
                  <a:path extrusionOk="0" h="111724" w="23305">
                    <a:moveTo>
                      <a:pt x="8111" y="0"/>
                    </a:moveTo>
                    <a:lnTo>
                      <a:pt x="7818" y="1580"/>
                    </a:lnTo>
                    <a:lnTo>
                      <a:pt x="7502" y="3429"/>
                    </a:lnTo>
                    <a:lnTo>
                      <a:pt x="7084" y="5888"/>
                    </a:lnTo>
                    <a:lnTo>
                      <a:pt x="6588" y="8877"/>
                    </a:lnTo>
                    <a:lnTo>
                      <a:pt x="6047" y="12306"/>
                    </a:lnTo>
                    <a:lnTo>
                      <a:pt x="5753" y="14156"/>
                    </a:lnTo>
                    <a:lnTo>
                      <a:pt x="5460" y="16096"/>
                    </a:lnTo>
                    <a:lnTo>
                      <a:pt x="5167" y="18115"/>
                    </a:lnTo>
                    <a:lnTo>
                      <a:pt x="4874" y="20179"/>
                    </a:lnTo>
                    <a:lnTo>
                      <a:pt x="4580" y="22311"/>
                    </a:lnTo>
                    <a:lnTo>
                      <a:pt x="4287" y="24477"/>
                    </a:lnTo>
                    <a:lnTo>
                      <a:pt x="4005" y="26688"/>
                    </a:lnTo>
                    <a:lnTo>
                      <a:pt x="3723" y="28910"/>
                    </a:lnTo>
                    <a:lnTo>
                      <a:pt x="3464" y="31143"/>
                    </a:lnTo>
                    <a:lnTo>
                      <a:pt x="3216" y="33388"/>
                    </a:lnTo>
                    <a:lnTo>
                      <a:pt x="2990" y="35621"/>
                    </a:lnTo>
                    <a:lnTo>
                      <a:pt x="2776" y="37843"/>
                    </a:lnTo>
                    <a:lnTo>
                      <a:pt x="2584" y="40043"/>
                    </a:lnTo>
                    <a:lnTo>
                      <a:pt x="2426" y="42197"/>
                    </a:lnTo>
                    <a:lnTo>
                      <a:pt x="2279" y="44306"/>
                    </a:lnTo>
                    <a:lnTo>
                      <a:pt x="2223" y="45344"/>
                    </a:lnTo>
                    <a:lnTo>
                      <a:pt x="2178" y="46359"/>
                    </a:lnTo>
                    <a:lnTo>
                      <a:pt x="2133" y="47363"/>
                    </a:lnTo>
                    <a:lnTo>
                      <a:pt x="2099" y="48356"/>
                    </a:lnTo>
                    <a:lnTo>
                      <a:pt x="2076" y="49314"/>
                    </a:lnTo>
                    <a:lnTo>
                      <a:pt x="2065" y="50262"/>
                    </a:lnTo>
                    <a:lnTo>
                      <a:pt x="2054" y="51198"/>
                    </a:lnTo>
                    <a:lnTo>
                      <a:pt x="2054" y="52100"/>
                    </a:lnTo>
                    <a:lnTo>
                      <a:pt x="2065" y="52980"/>
                    </a:lnTo>
                    <a:lnTo>
                      <a:pt x="2088" y="53826"/>
                    </a:lnTo>
                    <a:lnTo>
                      <a:pt x="1975" y="54176"/>
                    </a:lnTo>
                    <a:lnTo>
                      <a:pt x="1851" y="54525"/>
                    </a:lnTo>
                    <a:lnTo>
                      <a:pt x="1636" y="55259"/>
                    </a:lnTo>
                    <a:lnTo>
                      <a:pt x="1433" y="56026"/>
                    </a:lnTo>
                    <a:lnTo>
                      <a:pt x="1242" y="56826"/>
                    </a:lnTo>
                    <a:lnTo>
                      <a:pt x="1061" y="57672"/>
                    </a:lnTo>
                    <a:lnTo>
                      <a:pt x="903" y="58541"/>
                    </a:lnTo>
                    <a:lnTo>
                      <a:pt x="757" y="59443"/>
                    </a:lnTo>
                    <a:lnTo>
                      <a:pt x="633" y="60379"/>
                    </a:lnTo>
                    <a:lnTo>
                      <a:pt x="509" y="61338"/>
                    </a:lnTo>
                    <a:lnTo>
                      <a:pt x="407" y="62320"/>
                    </a:lnTo>
                    <a:lnTo>
                      <a:pt x="317" y="63335"/>
                    </a:lnTo>
                    <a:lnTo>
                      <a:pt x="238" y="64372"/>
                    </a:lnTo>
                    <a:lnTo>
                      <a:pt x="170" y="65421"/>
                    </a:lnTo>
                    <a:lnTo>
                      <a:pt x="114" y="66504"/>
                    </a:lnTo>
                    <a:lnTo>
                      <a:pt x="69" y="67598"/>
                    </a:lnTo>
                    <a:lnTo>
                      <a:pt x="35" y="68704"/>
                    </a:lnTo>
                    <a:lnTo>
                      <a:pt x="12" y="69832"/>
                    </a:lnTo>
                    <a:lnTo>
                      <a:pt x="1" y="70971"/>
                    </a:lnTo>
                    <a:lnTo>
                      <a:pt x="1" y="72121"/>
                    </a:lnTo>
                    <a:lnTo>
                      <a:pt x="1" y="73283"/>
                    </a:lnTo>
                    <a:lnTo>
                      <a:pt x="24" y="74456"/>
                    </a:lnTo>
                    <a:lnTo>
                      <a:pt x="46" y="75641"/>
                    </a:lnTo>
                    <a:lnTo>
                      <a:pt x="69" y="76814"/>
                    </a:lnTo>
                    <a:lnTo>
                      <a:pt x="114" y="78009"/>
                    </a:lnTo>
                    <a:lnTo>
                      <a:pt x="204" y="80389"/>
                    </a:lnTo>
                    <a:lnTo>
                      <a:pt x="328" y="82758"/>
                    </a:lnTo>
                    <a:lnTo>
                      <a:pt x="475" y="85127"/>
                    </a:lnTo>
                    <a:lnTo>
                      <a:pt x="633" y="87450"/>
                    </a:lnTo>
                    <a:lnTo>
                      <a:pt x="813" y="89740"/>
                    </a:lnTo>
                    <a:lnTo>
                      <a:pt x="1005" y="91973"/>
                    </a:lnTo>
                    <a:lnTo>
                      <a:pt x="1197" y="94139"/>
                    </a:lnTo>
                    <a:lnTo>
                      <a:pt x="1411" y="96226"/>
                    </a:lnTo>
                    <a:lnTo>
                      <a:pt x="1614" y="98222"/>
                    </a:lnTo>
                    <a:lnTo>
                      <a:pt x="1817" y="100106"/>
                    </a:lnTo>
                    <a:lnTo>
                      <a:pt x="2020" y="101877"/>
                    </a:lnTo>
                    <a:lnTo>
                      <a:pt x="2212" y="103512"/>
                    </a:lnTo>
                    <a:lnTo>
                      <a:pt x="2573" y="106332"/>
                    </a:lnTo>
                    <a:lnTo>
                      <a:pt x="2855" y="108475"/>
                    </a:lnTo>
                    <a:lnTo>
                      <a:pt x="3046" y="109840"/>
                    </a:lnTo>
                    <a:lnTo>
                      <a:pt x="3114" y="110314"/>
                    </a:lnTo>
                    <a:lnTo>
                      <a:pt x="6622" y="111724"/>
                    </a:lnTo>
                    <a:lnTo>
                      <a:pt x="6633" y="111092"/>
                    </a:lnTo>
                    <a:lnTo>
                      <a:pt x="6667" y="109671"/>
                    </a:lnTo>
                    <a:lnTo>
                      <a:pt x="6735" y="107573"/>
                    </a:lnTo>
                    <a:lnTo>
                      <a:pt x="6825" y="104866"/>
                    </a:lnTo>
                    <a:lnTo>
                      <a:pt x="6949" y="101640"/>
                    </a:lnTo>
                    <a:lnTo>
                      <a:pt x="7118" y="97985"/>
                    </a:lnTo>
                    <a:lnTo>
                      <a:pt x="7321" y="93981"/>
                    </a:lnTo>
                    <a:lnTo>
                      <a:pt x="7434" y="91872"/>
                    </a:lnTo>
                    <a:lnTo>
                      <a:pt x="7558" y="89717"/>
                    </a:lnTo>
                    <a:lnTo>
                      <a:pt x="7694" y="87507"/>
                    </a:lnTo>
                    <a:lnTo>
                      <a:pt x="7840" y="85273"/>
                    </a:lnTo>
                    <a:lnTo>
                      <a:pt x="7998" y="83017"/>
                    </a:lnTo>
                    <a:lnTo>
                      <a:pt x="8179" y="80750"/>
                    </a:lnTo>
                    <a:lnTo>
                      <a:pt x="8359" y="78472"/>
                    </a:lnTo>
                    <a:lnTo>
                      <a:pt x="8551" y="76216"/>
                    </a:lnTo>
                    <a:lnTo>
                      <a:pt x="8765" y="73971"/>
                    </a:lnTo>
                    <a:lnTo>
                      <a:pt x="8991" y="71760"/>
                    </a:lnTo>
                    <a:lnTo>
                      <a:pt x="9216" y="69595"/>
                    </a:lnTo>
                    <a:lnTo>
                      <a:pt x="9476" y="67486"/>
                    </a:lnTo>
                    <a:lnTo>
                      <a:pt x="9735" y="65433"/>
                    </a:lnTo>
                    <a:lnTo>
                      <a:pt x="10017" y="63447"/>
                    </a:lnTo>
                    <a:lnTo>
                      <a:pt x="10152" y="62489"/>
                    </a:lnTo>
                    <a:lnTo>
                      <a:pt x="10310" y="61553"/>
                    </a:lnTo>
                    <a:lnTo>
                      <a:pt x="10457" y="60650"/>
                    </a:lnTo>
                    <a:lnTo>
                      <a:pt x="10615" y="59759"/>
                    </a:lnTo>
                    <a:lnTo>
                      <a:pt x="10773" y="58902"/>
                    </a:lnTo>
                    <a:lnTo>
                      <a:pt x="10942" y="58067"/>
                    </a:lnTo>
                    <a:lnTo>
                      <a:pt x="11100" y="57266"/>
                    </a:lnTo>
                    <a:lnTo>
                      <a:pt x="11280" y="56488"/>
                    </a:lnTo>
                    <a:lnTo>
                      <a:pt x="11991" y="53319"/>
                    </a:lnTo>
                    <a:lnTo>
                      <a:pt x="12814" y="49653"/>
                    </a:lnTo>
                    <a:lnTo>
                      <a:pt x="13705" y="45570"/>
                    </a:lnTo>
                    <a:lnTo>
                      <a:pt x="14653" y="41182"/>
                    </a:lnTo>
                    <a:lnTo>
                      <a:pt x="15634" y="36580"/>
                    </a:lnTo>
                    <a:lnTo>
                      <a:pt x="16638" y="31865"/>
                    </a:lnTo>
                    <a:lnTo>
                      <a:pt x="18623" y="22480"/>
                    </a:lnTo>
                    <a:lnTo>
                      <a:pt x="20439" y="13829"/>
                    </a:lnTo>
                    <a:lnTo>
                      <a:pt x="21928" y="6667"/>
                    </a:lnTo>
                    <a:lnTo>
                      <a:pt x="23304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702431" y="2598400"/>
                <a:ext cx="405099" cy="1942042"/>
              </a:xfrm>
              <a:custGeom>
                <a:rect b="b" l="l" r="r" t="t"/>
                <a:pathLst>
                  <a:path extrusionOk="0" fill="none" h="111724" w="23305">
                    <a:moveTo>
                      <a:pt x="23304" y="0"/>
                    </a:moveTo>
                    <a:lnTo>
                      <a:pt x="23304" y="0"/>
                    </a:lnTo>
                    <a:lnTo>
                      <a:pt x="21928" y="6667"/>
                    </a:lnTo>
                    <a:lnTo>
                      <a:pt x="20439" y="13829"/>
                    </a:lnTo>
                    <a:lnTo>
                      <a:pt x="18623" y="22480"/>
                    </a:lnTo>
                    <a:lnTo>
                      <a:pt x="16638" y="31865"/>
                    </a:lnTo>
                    <a:lnTo>
                      <a:pt x="15634" y="36580"/>
                    </a:lnTo>
                    <a:lnTo>
                      <a:pt x="14653" y="41182"/>
                    </a:lnTo>
                    <a:lnTo>
                      <a:pt x="13705" y="45570"/>
                    </a:lnTo>
                    <a:lnTo>
                      <a:pt x="12814" y="49653"/>
                    </a:lnTo>
                    <a:lnTo>
                      <a:pt x="11991" y="53319"/>
                    </a:lnTo>
                    <a:lnTo>
                      <a:pt x="11280" y="56488"/>
                    </a:lnTo>
                    <a:lnTo>
                      <a:pt x="11280" y="56488"/>
                    </a:lnTo>
                    <a:lnTo>
                      <a:pt x="11100" y="57266"/>
                    </a:lnTo>
                    <a:lnTo>
                      <a:pt x="10942" y="58067"/>
                    </a:lnTo>
                    <a:lnTo>
                      <a:pt x="10773" y="58902"/>
                    </a:lnTo>
                    <a:lnTo>
                      <a:pt x="10615" y="59759"/>
                    </a:lnTo>
                    <a:lnTo>
                      <a:pt x="10457" y="60650"/>
                    </a:lnTo>
                    <a:lnTo>
                      <a:pt x="10310" y="61553"/>
                    </a:lnTo>
                    <a:lnTo>
                      <a:pt x="10152" y="62489"/>
                    </a:lnTo>
                    <a:lnTo>
                      <a:pt x="10017" y="63447"/>
                    </a:lnTo>
                    <a:lnTo>
                      <a:pt x="9735" y="65433"/>
                    </a:lnTo>
                    <a:lnTo>
                      <a:pt x="9476" y="67486"/>
                    </a:lnTo>
                    <a:lnTo>
                      <a:pt x="9216" y="69595"/>
                    </a:lnTo>
                    <a:lnTo>
                      <a:pt x="8991" y="71760"/>
                    </a:lnTo>
                    <a:lnTo>
                      <a:pt x="8765" y="73971"/>
                    </a:lnTo>
                    <a:lnTo>
                      <a:pt x="8551" y="76216"/>
                    </a:lnTo>
                    <a:lnTo>
                      <a:pt x="8359" y="78472"/>
                    </a:lnTo>
                    <a:lnTo>
                      <a:pt x="8179" y="80750"/>
                    </a:lnTo>
                    <a:lnTo>
                      <a:pt x="7998" y="83017"/>
                    </a:lnTo>
                    <a:lnTo>
                      <a:pt x="7840" y="85273"/>
                    </a:lnTo>
                    <a:lnTo>
                      <a:pt x="7694" y="87507"/>
                    </a:lnTo>
                    <a:lnTo>
                      <a:pt x="7558" y="89717"/>
                    </a:lnTo>
                    <a:lnTo>
                      <a:pt x="7434" y="91872"/>
                    </a:lnTo>
                    <a:lnTo>
                      <a:pt x="7321" y="93981"/>
                    </a:lnTo>
                    <a:lnTo>
                      <a:pt x="7118" y="97985"/>
                    </a:lnTo>
                    <a:lnTo>
                      <a:pt x="6949" y="101640"/>
                    </a:lnTo>
                    <a:lnTo>
                      <a:pt x="6825" y="104866"/>
                    </a:lnTo>
                    <a:lnTo>
                      <a:pt x="6735" y="107573"/>
                    </a:lnTo>
                    <a:lnTo>
                      <a:pt x="6667" y="109671"/>
                    </a:lnTo>
                    <a:lnTo>
                      <a:pt x="6633" y="111092"/>
                    </a:lnTo>
                    <a:lnTo>
                      <a:pt x="6622" y="111724"/>
                    </a:lnTo>
                    <a:lnTo>
                      <a:pt x="3114" y="110314"/>
                    </a:lnTo>
                    <a:lnTo>
                      <a:pt x="3114" y="110314"/>
                    </a:lnTo>
                    <a:lnTo>
                      <a:pt x="3046" y="109840"/>
                    </a:lnTo>
                    <a:lnTo>
                      <a:pt x="2855" y="108475"/>
                    </a:lnTo>
                    <a:lnTo>
                      <a:pt x="2573" y="106332"/>
                    </a:lnTo>
                    <a:lnTo>
                      <a:pt x="2212" y="103512"/>
                    </a:lnTo>
                    <a:lnTo>
                      <a:pt x="2020" y="101877"/>
                    </a:lnTo>
                    <a:lnTo>
                      <a:pt x="1817" y="100106"/>
                    </a:lnTo>
                    <a:lnTo>
                      <a:pt x="1614" y="98222"/>
                    </a:lnTo>
                    <a:lnTo>
                      <a:pt x="1411" y="96226"/>
                    </a:lnTo>
                    <a:lnTo>
                      <a:pt x="1197" y="94139"/>
                    </a:lnTo>
                    <a:lnTo>
                      <a:pt x="1005" y="91973"/>
                    </a:lnTo>
                    <a:lnTo>
                      <a:pt x="813" y="89740"/>
                    </a:lnTo>
                    <a:lnTo>
                      <a:pt x="633" y="87450"/>
                    </a:lnTo>
                    <a:lnTo>
                      <a:pt x="475" y="85127"/>
                    </a:lnTo>
                    <a:lnTo>
                      <a:pt x="328" y="82758"/>
                    </a:lnTo>
                    <a:lnTo>
                      <a:pt x="204" y="80389"/>
                    </a:lnTo>
                    <a:lnTo>
                      <a:pt x="114" y="78009"/>
                    </a:lnTo>
                    <a:lnTo>
                      <a:pt x="69" y="76814"/>
                    </a:lnTo>
                    <a:lnTo>
                      <a:pt x="46" y="75641"/>
                    </a:lnTo>
                    <a:lnTo>
                      <a:pt x="24" y="74456"/>
                    </a:lnTo>
                    <a:lnTo>
                      <a:pt x="1" y="73283"/>
                    </a:lnTo>
                    <a:lnTo>
                      <a:pt x="1" y="72121"/>
                    </a:lnTo>
                    <a:lnTo>
                      <a:pt x="1" y="70971"/>
                    </a:lnTo>
                    <a:lnTo>
                      <a:pt x="12" y="69832"/>
                    </a:lnTo>
                    <a:lnTo>
                      <a:pt x="35" y="68704"/>
                    </a:lnTo>
                    <a:lnTo>
                      <a:pt x="69" y="67598"/>
                    </a:lnTo>
                    <a:lnTo>
                      <a:pt x="114" y="66504"/>
                    </a:lnTo>
                    <a:lnTo>
                      <a:pt x="170" y="65421"/>
                    </a:lnTo>
                    <a:lnTo>
                      <a:pt x="238" y="64372"/>
                    </a:lnTo>
                    <a:lnTo>
                      <a:pt x="317" y="63335"/>
                    </a:lnTo>
                    <a:lnTo>
                      <a:pt x="407" y="62320"/>
                    </a:lnTo>
                    <a:lnTo>
                      <a:pt x="509" y="61338"/>
                    </a:lnTo>
                    <a:lnTo>
                      <a:pt x="633" y="60379"/>
                    </a:lnTo>
                    <a:lnTo>
                      <a:pt x="757" y="59443"/>
                    </a:lnTo>
                    <a:lnTo>
                      <a:pt x="903" y="58541"/>
                    </a:lnTo>
                    <a:lnTo>
                      <a:pt x="1061" y="57672"/>
                    </a:lnTo>
                    <a:lnTo>
                      <a:pt x="1242" y="56826"/>
                    </a:lnTo>
                    <a:lnTo>
                      <a:pt x="1433" y="56026"/>
                    </a:lnTo>
                    <a:lnTo>
                      <a:pt x="1636" y="55259"/>
                    </a:lnTo>
                    <a:lnTo>
                      <a:pt x="1851" y="54525"/>
                    </a:lnTo>
                    <a:lnTo>
                      <a:pt x="1975" y="54176"/>
                    </a:lnTo>
                    <a:lnTo>
                      <a:pt x="2088" y="53826"/>
                    </a:lnTo>
                    <a:lnTo>
                      <a:pt x="2088" y="53826"/>
                    </a:lnTo>
                    <a:lnTo>
                      <a:pt x="2065" y="52980"/>
                    </a:lnTo>
                    <a:lnTo>
                      <a:pt x="2054" y="52100"/>
                    </a:lnTo>
                    <a:lnTo>
                      <a:pt x="2054" y="51198"/>
                    </a:lnTo>
                    <a:lnTo>
                      <a:pt x="2065" y="50262"/>
                    </a:lnTo>
                    <a:lnTo>
                      <a:pt x="2076" y="49314"/>
                    </a:lnTo>
                    <a:lnTo>
                      <a:pt x="2099" y="48356"/>
                    </a:lnTo>
                    <a:lnTo>
                      <a:pt x="2133" y="47363"/>
                    </a:lnTo>
                    <a:lnTo>
                      <a:pt x="2178" y="46359"/>
                    </a:lnTo>
                    <a:lnTo>
                      <a:pt x="2223" y="45344"/>
                    </a:lnTo>
                    <a:lnTo>
                      <a:pt x="2279" y="44306"/>
                    </a:lnTo>
                    <a:lnTo>
                      <a:pt x="2426" y="42197"/>
                    </a:lnTo>
                    <a:lnTo>
                      <a:pt x="2584" y="40043"/>
                    </a:lnTo>
                    <a:lnTo>
                      <a:pt x="2776" y="37843"/>
                    </a:lnTo>
                    <a:lnTo>
                      <a:pt x="2990" y="35621"/>
                    </a:lnTo>
                    <a:lnTo>
                      <a:pt x="3216" y="33388"/>
                    </a:lnTo>
                    <a:lnTo>
                      <a:pt x="3464" y="31143"/>
                    </a:lnTo>
                    <a:lnTo>
                      <a:pt x="3723" y="28910"/>
                    </a:lnTo>
                    <a:lnTo>
                      <a:pt x="4005" y="26688"/>
                    </a:lnTo>
                    <a:lnTo>
                      <a:pt x="4287" y="24477"/>
                    </a:lnTo>
                    <a:lnTo>
                      <a:pt x="4580" y="22311"/>
                    </a:lnTo>
                    <a:lnTo>
                      <a:pt x="4874" y="20179"/>
                    </a:lnTo>
                    <a:lnTo>
                      <a:pt x="5167" y="18115"/>
                    </a:lnTo>
                    <a:lnTo>
                      <a:pt x="5460" y="16096"/>
                    </a:lnTo>
                    <a:lnTo>
                      <a:pt x="5753" y="14156"/>
                    </a:lnTo>
                    <a:lnTo>
                      <a:pt x="6047" y="12306"/>
                    </a:lnTo>
                    <a:lnTo>
                      <a:pt x="6588" y="8877"/>
                    </a:lnTo>
                    <a:lnTo>
                      <a:pt x="7084" y="5888"/>
                    </a:lnTo>
                    <a:lnTo>
                      <a:pt x="7502" y="3429"/>
                    </a:lnTo>
                    <a:lnTo>
                      <a:pt x="7818" y="1580"/>
                    </a:lnTo>
                    <a:lnTo>
                      <a:pt x="8111" y="0"/>
                    </a:lnTo>
                    <a:lnTo>
                      <a:pt x="233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739699" y="4485723"/>
                <a:ext cx="130386" cy="185297"/>
              </a:xfrm>
              <a:custGeom>
                <a:rect b="b" l="l" r="r" t="t"/>
                <a:pathLst>
                  <a:path extrusionOk="0" h="10660" w="7501">
                    <a:moveTo>
                      <a:pt x="2053" y="1"/>
                    </a:moveTo>
                    <a:lnTo>
                      <a:pt x="1861" y="12"/>
                    </a:lnTo>
                    <a:lnTo>
                      <a:pt x="1669" y="34"/>
                    </a:lnTo>
                    <a:lnTo>
                      <a:pt x="1500" y="68"/>
                    </a:lnTo>
                    <a:lnTo>
                      <a:pt x="1354" y="113"/>
                    </a:lnTo>
                    <a:lnTo>
                      <a:pt x="1207" y="159"/>
                    </a:lnTo>
                    <a:lnTo>
                      <a:pt x="1072" y="226"/>
                    </a:lnTo>
                    <a:lnTo>
                      <a:pt x="959" y="294"/>
                    </a:lnTo>
                    <a:lnTo>
                      <a:pt x="846" y="373"/>
                    </a:lnTo>
                    <a:lnTo>
                      <a:pt x="756" y="452"/>
                    </a:lnTo>
                    <a:lnTo>
                      <a:pt x="666" y="542"/>
                    </a:lnTo>
                    <a:lnTo>
                      <a:pt x="587" y="644"/>
                    </a:lnTo>
                    <a:lnTo>
                      <a:pt x="519" y="745"/>
                    </a:lnTo>
                    <a:lnTo>
                      <a:pt x="451" y="858"/>
                    </a:lnTo>
                    <a:lnTo>
                      <a:pt x="395" y="982"/>
                    </a:lnTo>
                    <a:lnTo>
                      <a:pt x="350" y="1106"/>
                    </a:lnTo>
                    <a:lnTo>
                      <a:pt x="271" y="1365"/>
                    </a:lnTo>
                    <a:lnTo>
                      <a:pt x="203" y="1636"/>
                    </a:lnTo>
                    <a:lnTo>
                      <a:pt x="158" y="1941"/>
                    </a:lnTo>
                    <a:lnTo>
                      <a:pt x="124" y="2245"/>
                    </a:lnTo>
                    <a:lnTo>
                      <a:pt x="56" y="2877"/>
                    </a:lnTo>
                    <a:lnTo>
                      <a:pt x="23" y="3069"/>
                    </a:lnTo>
                    <a:lnTo>
                      <a:pt x="11" y="3260"/>
                    </a:lnTo>
                    <a:lnTo>
                      <a:pt x="0" y="3463"/>
                    </a:lnTo>
                    <a:lnTo>
                      <a:pt x="0" y="3655"/>
                    </a:lnTo>
                    <a:lnTo>
                      <a:pt x="0" y="3847"/>
                    </a:lnTo>
                    <a:lnTo>
                      <a:pt x="11" y="4039"/>
                    </a:lnTo>
                    <a:lnTo>
                      <a:pt x="34" y="4242"/>
                    </a:lnTo>
                    <a:lnTo>
                      <a:pt x="68" y="4433"/>
                    </a:lnTo>
                    <a:lnTo>
                      <a:pt x="102" y="4625"/>
                    </a:lnTo>
                    <a:lnTo>
                      <a:pt x="147" y="4806"/>
                    </a:lnTo>
                    <a:lnTo>
                      <a:pt x="192" y="4997"/>
                    </a:lnTo>
                    <a:lnTo>
                      <a:pt x="248" y="5189"/>
                    </a:lnTo>
                    <a:lnTo>
                      <a:pt x="316" y="5370"/>
                    </a:lnTo>
                    <a:lnTo>
                      <a:pt x="395" y="5550"/>
                    </a:lnTo>
                    <a:lnTo>
                      <a:pt x="474" y="5731"/>
                    </a:lnTo>
                    <a:lnTo>
                      <a:pt x="564" y="5900"/>
                    </a:lnTo>
                    <a:lnTo>
                      <a:pt x="654" y="6092"/>
                    </a:lnTo>
                    <a:lnTo>
                      <a:pt x="744" y="6272"/>
                    </a:lnTo>
                    <a:lnTo>
                      <a:pt x="823" y="6464"/>
                    </a:lnTo>
                    <a:lnTo>
                      <a:pt x="891" y="6667"/>
                    </a:lnTo>
                    <a:lnTo>
                      <a:pt x="1004" y="7062"/>
                    </a:lnTo>
                    <a:lnTo>
                      <a:pt x="1105" y="7456"/>
                    </a:lnTo>
                    <a:lnTo>
                      <a:pt x="1275" y="8257"/>
                    </a:lnTo>
                    <a:lnTo>
                      <a:pt x="1365" y="8641"/>
                    </a:lnTo>
                    <a:lnTo>
                      <a:pt x="1421" y="8821"/>
                    </a:lnTo>
                    <a:lnTo>
                      <a:pt x="1489" y="9002"/>
                    </a:lnTo>
                    <a:lnTo>
                      <a:pt x="1545" y="9182"/>
                    </a:lnTo>
                    <a:lnTo>
                      <a:pt x="1624" y="9351"/>
                    </a:lnTo>
                    <a:lnTo>
                      <a:pt x="1715" y="9509"/>
                    </a:lnTo>
                    <a:lnTo>
                      <a:pt x="1805" y="9667"/>
                    </a:lnTo>
                    <a:lnTo>
                      <a:pt x="1918" y="9814"/>
                    </a:lnTo>
                    <a:lnTo>
                      <a:pt x="2030" y="9949"/>
                    </a:lnTo>
                    <a:lnTo>
                      <a:pt x="2166" y="10073"/>
                    </a:lnTo>
                    <a:lnTo>
                      <a:pt x="2312" y="10186"/>
                    </a:lnTo>
                    <a:lnTo>
                      <a:pt x="2482" y="10299"/>
                    </a:lnTo>
                    <a:lnTo>
                      <a:pt x="2662" y="10389"/>
                    </a:lnTo>
                    <a:lnTo>
                      <a:pt x="2865" y="10468"/>
                    </a:lnTo>
                    <a:lnTo>
                      <a:pt x="3091" y="10536"/>
                    </a:lnTo>
                    <a:lnTo>
                      <a:pt x="3327" y="10592"/>
                    </a:lnTo>
                    <a:lnTo>
                      <a:pt x="3598" y="10626"/>
                    </a:lnTo>
                    <a:lnTo>
                      <a:pt x="3880" y="10660"/>
                    </a:lnTo>
                    <a:lnTo>
                      <a:pt x="4816" y="10660"/>
                    </a:lnTo>
                    <a:lnTo>
                      <a:pt x="5358" y="10626"/>
                    </a:lnTo>
                    <a:lnTo>
                      <a:pt x="5832" y="10581"/>
                    </a:lnTo>
                    <a:lnTo>
                      <a:pt x="6046" y="10547"/>
                    </a:lnTo>
                    <a:lnTo>
                      <a:pt x="6238" y="10513"/>
                    </a:lnTo>
                    <a:lnTo>
                      <a:pt x="6429" y="10468"/>
                    </a:lnTo>
                    <a:lnTo>
                      <a:pt x="6587" y="10423"/>
                    </a:lnTo>
                    <a:lnTo>
                      <a:pt x="6745" y="10378"/>
                    </a:lnTo>
                    <a:lnTo>
                      <a:pt x="6881" y="10321"/>
                    </a:lnTo>
                    <a:lnTo>
                      <a:pt x="6993" y="10254"/>
                    </a:lnTo>
                    <a:lnTo>
                      <a:pt x="7106" y="10197"/>
                    </a:lnTo>
                    <a:lnTo>
                      <a:pt x="7196" y="10118"/>
                    </a:lnTo>
                    <a:lnTo>
                      <a:pt x="7275" y="10051"/>
                    </a:lnTo>
                    <a:lnTo>
                      <a:pt x="7343" y="9960"/>
                    </a:lnTo>
                    <a:lnTo>
                      <a:pt x="7399" y="9881"/>
                    </a:lnTo>
                    <a:lnTo>
                      <a:pt x="7444" y="9791"/>
                    </a:lnTo>
                    <a:lnTo>
                      <a:pt x="7478" y="9690"/>
                    </a:lnTo>
                    <a:lnTo>
                      <a:pt x="7501" y="9588"/>
                    </a:lnTo>
                    <a:lnTo>
                      <a:pt x="7501" y="9487"/>
                    </a:lnTo>
                    <a:lnTo>
                      <a:pt x="7501" y="9374"/>
                    </a:lnTo>
                    <a:lnTo>
                      <a:pt x="7490" y="9261"/>
                    </a:lnTo>
                    <a:lnTo>
                      <a:pt x="7467" y="9137"/>
                    </a:lnTo>
                    <a:lnTo>
                      <a:pt x="7433" y="9013"/>
                    </a:lnTo>
                    <a:lnTo>
                      <a:pt x="7388" y="8878"/>
                    </a:lnTo>
                    <a:lnTo>
                      <a:pt x="7343" y="8742"/>
                    </a:lnTo>
                    <a:lnTo>
                      <a:pt x="7208" y="8449"/>
                    </a:lnTo>
                    <a:lnTo>
                      <a:pt x="7050" y="8144"/>
                    </a:lnTo>
                    <a:lnTo>
                      <a:pt x="6892" y="7817"/>
                    </a:lnTo>
                    <a:lnTo>
                      <a:pt x="6734" y="7490"/>
                    </a:lnTo>
                    <a:lnTo>
                      <a:pt x="6587" y="7152"/>
                    </a:lnTo>
                    <a:lnTo>
                      <a:pt x="6441" y="6813"/>
                    </a:lnTo>
                    <a:lnTo>
                      <a:pt x="6305" y="6486"/>
                    </a:lnTo>
                    <a:lnTo>
                      <a:pt x="6181" y="6137"/>
                    </a:lnTo>
                    <a:lnTo>
                      <a:pt x="6057" y="5798"/>
                    </a:lnTo>
                    <a:lnTo>
                      <a:pt x="5933" y="5460"/>
                    </a:lnTo>
                    <a:lnTo>
                      <a:pt x="5832" y="5110"/>
                    </a:lnTo>
                    <a:lnTo>
                      <a:pt x="5719" y="4761"/>
                    </a:lnTo>
                    <a:lnTo>
                      <a:pt x="5628" y="4411"/>
                    </a:lnTo>
                    <a:lnTo>
                      <a:pt x="5538" y="4061"/>
                    </a:lnTo>
                    <a:lnTo>
                      <a:pt x="5448" y="3700"/>
                    </a:lnTo>
                    <a:lnTo>
                      <a:pt x="5369" y="3351"/>
                    </a:lnTo>
                    <a:lnTo>
                      <a:pt x="5301" y="2990"/>
                    </a:lnTo>
                    <a:lnTo>
                      <a:pt x="5234" y="2629"/>
                    </a:lnTo>
                    <a:lnTo>
                      <a:pt x="5143" y="2245"/>
                    </a:lnTo>
                    <a:lnTo>
                      <a:pt x="5019" y="1850"/>
                    </a:lnTo>
                    <a:lnTo>
                      <a:pt x="4952" y="1659"/>
                    </a:lnTo>
                    <a:lnTo>
                      <a:pt x="4873" y="1456"/>
                    </a:lnTo>
                    <a:lnTo>
                      <a:pt x="4794" y="1275"/>
                    </a:lnTo>
                    <a:lnTo>
                      <a:pt x="4692" y="1083"/>
                    </a:lnTo>
                    <a:lnTo>
                      <a:pt x="4580" y="914"/>
                    </a:lnTo>
                    <a:lnTo>
                      <a:pt x="4444" y="756"/>
                    </a:lnTo>
                    <a:lnTo>
                      <a:pt x="4298" y="598"/>
                    </a:lnTo>
                    <a:lnTo>
                      <a:pt x="4140" y="463"/>
                    </a:lnTo>
                    <a:lnTo>
                      <a:pt x="3959" y="350"/>
                    </a:lnTo>
                    <a:lnTo>
                      <a:pt x="3858" y="294"/>
                    </a:lnTo>
                    <a:lnTo>
                      <a:pt x="3756" y="249"/>
                    </a:lnTo>
                    <a:lnTo>
                      <a:pt x="3643" y="204"/>
                    </a:lnTo>
                    <a:lnTo>
                      <a:pt x="3531" y="170"/>
                    </a:lnTo>
                    <a:lnTo>
                      <a:pt x="3418" y="136"/>
                    </a:lnTo>
                    <a:lnTo>
                      <a:pt x="3294" y="113"/>
                    </a:lnTo>
                    <a:lnTo>
                      <a:pt x="3012" y="68"/>
                    </a:lnTo>
                    <a:lnTo>
                      <a:pt x="2741" y="34"/>
                    </a:lnTo>
                    <a:lnTo>
                      <a:pt x="2493" y="12"/>
                    </a:lnTo>
                    <a:lnTo>
                      <a:pt x="22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743419" y="4551202"/>
                <a:ext cx="22962" cy="119818"/>
              </a:xfrm>
              <a:custGeom>
                <a:rect b="b" l="l" r="r" t="t"/>
                <a:pathLst>
                  <a:path extrusionOk="0" h="6893" w="1321">
                    <a:moveTo>
                      <a:pt x="34" y="1"/>
                    </a:moveTo>
                    <a:lnTo>
                      <a:pt x="23" y="4231"/>
                    </a:lnTo>
                    <a:lnTo>
                      <a:pt x="0" y="6893"/>
                    </a:lnTo>
                    <a:lnTo>
                      <a:pt x="553" y="6893"/>
                    </a:lnTo>
                    <a:lnTo>
                      <a:pt x="632" y="6069"/>
                    </a:lnTo>
                    <a:lnTo>
                      <a:pt x="824" y="4163"/>
                    </a:lnTo>
                    <a:lnTo>
                      <a:pt x="948" y="3058"/>
                    </a:lnTo>
                    <a:lnTo>
                      <a:pt x="1072" y="1986"/>
                    </a:lnTo>
                    <a:lnTo>
                      <a:pt x="1207" y="1073"/>
                    </a:lnTo>
                    <a:lnTo>
                      <a:pt x="1264" y="689"/>
                    </a:lnTo>
                    <a:lnTo>
                      <a:pt x="1320" y="3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1006538" y="1719437"/>
                <a:ext cx="73337" cy="77856"/>
              </a:xfrm>
              <a:custGeom>
                <a:rect b="b" l="l" r="r" t="t"/>
                <a:pathLst>
                  <a:path extrusionOk="0" h="4479" w="4219">
                    <a:moveTo>
                      <a:pt x="1489" y="1"/>
                    </a:moveTo>
                    <a:lnTo>
                      <a:pt x="1376" y="12"/>
                    </a:lnTo>
                    <a:lnTo>
                      <a:pt x="1252" y="34"/>
                    </a:lnTo>
                    <a:lnTo>
                      <a:pt x="1140" y="57"/>
                    </a:lnTo>
                    <a:lnTo>
                      <a:pt x="1027" y="91"/>
                    </a:lnTo>
                    <a:lnTo>
                      <a:pt x="925" y="125"/>
                    </a:lnTo>
                    <a:lnTo>
                      <a:pt x="835" y="170"/>
                    </a:lnTo>
                    <a:lnTo>
                      <a:pt x="745" y="215"/>
                    </a:lnTo>
                    <a:lnTo>
                      <a:pt x="655" y="271"/>
                    </a:lnTo>
                    <a:lnTo>
                      <a:pt x="576" y="328"/>
                    </a:lnTo>
                    <a:lnTo>
                      <a:pt x="497" y="395"/>
                    </a:lnTo>
                    <a:lnTo>
                      <a:pt x="418" y="463"/>
                    </a:lnTo>
                    <a:lnTo>
                      <a:pt x="361" y="531"/>
                    </a:lnTo>
                    <a:lnTo>
                      <a:pt x="294" y="610"/>
                    </a:lnTo>
                    <a:lnTo>
                      <a:pt x="192" y="779"/>
                    </a:lnTo>
                    <a:lnTo>
                      <a:pt x="113" y="959"/>
                    </a:lnTo>
                    <a:lnTo>
                      <a:pt x="46" y="1140"/>
                    </a:lnTo>
                    <a:lnTo>
                      <a:pt x="12" y="1343"/>
                    </a:lnTo>
                    <a:lnTo>
                      <a:pt x="0" y="1546"/>
                    </a:lnTo>
                    <a:lnTo>
                      <a:pt x="0" y="1749"/>
                    </a:lnTo>
                    <a:lnTo>
                      <a:pt x="34" y="1963"/>
                    </a:lnTo>
                    <a:lnTo>
                      <a:pt x="91" y="2178"/>
                    </a:lnTo>
                    <a:lnTo>
                      <a:pt x="170" y="2381"/>
                    </a:lnTo>
                    <a:lnTo>
                      <a:pt x="271" y="2595"/>
                    </a:lnTo>
                    <a:lnTo>
                      <a:pt x="373" y="2753"/>
                    </a:lnTo>
                    <a:lnTo>
                      <a:pt x="474" y="2911"/>
                    </a:lnTo>
                    <a:lnTo>
                      <a:pt x="598" y="3057"/>
                    </a:lnTo>
                    <a:lnTo>
                      <a:pt x="711" y="3204"/>
                    </a:lnTo>
                    <a:lnTo>
                      <a:pt x="835" y="3339"/>
                    </a:lnTo>
                    <a:lnTo>
                      <a:pt x="970" y="3475"/>
                    </a:lnTo>
                    <a:lnTo>
                      <a:pt x="1117" y="3599"/>
                    </a:lnTo>
                    <a:lnTo>
                      <a:pt x="1252" y="3723"/>
                    </a:lnTo>
                    <a:lnTo>
                      <a:pt x="1410" y="3836"/>
                    </a:lnTo>
                    <a:lnTo>
                      <a:pt x="1557" y="3937"/>
                    </a:lnTo>
                    <a:lnTo>
                      <a:pt x="1726" y="4039"/>
                    </a:lnTo>
                    <a:lnTo>
                      <a:pt x="1884" y="4129"/>
                    </a:lnTo>
                    <a:lnTo>
                      <a:pt x="2053" y="4208"/>
                    </a:lnTo>
                    <a:lnTo>
                      <a:pt x="2234" y="4287"/>
                    </a:lnTo>
                    <a:lnTo>
                      <a:pt x="2403" y="4354"/>
                    </a:lnTo>
                    <a:lnTo>
                      <a:pt x="2595" y="4411"/>
                    </a:lnTo>
                    <a:lnTo>
                      <a:pt x="2707" y="4433"/>
                    </a:lnTo>
                    <a:lnTo>
                      <a:pt x="2820" y="4456"/>
                    </a:lnTo>
                    <a:lnTo>
                      <a:pt x="2933" y="4479"/>
                    </a:lnTo>
                    <a:lnTo>
                      <a:pt x="3147" y="4479"/>
                    </a:lnTo>
                    <a:lnTo>
                      <a:pt x="3238" y="4467"/>
                    </a:lnTo>
                    <a:lnTo>
                      <a:pt x="3339" y="4445"/>
                    </a:lnTo>
                    <a:lnTo>
                      <a:pt x="3429" y="4422"/>
                    </a:lnTo>
                    <a:lnTo>
                      <a:pt x="3508" y="4388"/>
                    </a:lnTo>
                    <a:lnTo>
                      <a:pt x="3587" y="4354"/>
                    </a:lnTo>
                    <a:lnTo>
                      <a:pt x="3666" y="4309"/>
                    </a:lnTo>
                    <a:lnTo>
                      <a:pt x="3734" y="4264"/>
                    </a:lnTo>
                    <a:lnTo>
                      <a:pt x="3802" y="4208"/>
                    </a:lnTo>
                    <a:lnTo>
                      <a:pt x="3869" y="4151"/>
                    </a:lnTo>
                    <a:lnTo>
                      <a:pt x="3926" y="4084"/>
                    </a:lnTo>
                    <a:lnTo>
                      <a:pt x="3971" y="4016"/>
                    </a:lnTo>
                    <a:lnTo>
                      <a:pt x="4061" y="3858"/>
                    </a:lnTo>
                    <a:lnTo>
                      <a:pt x="4140" y="3689"/>
                    </a:lnTo>
                    <a:lnTo>
                      <a:pt x="4185" y="3497"/>
                    </a:lnTo>
                    <a:lnTo>
                      <a:pt x="4208" y="3305"/>
                    </a:lnTo>
                    <a:lnTo>
                      <a:pt x="4219" y="3102"/>
                    </a:lnTo>
                    <a:lnTo>
                      <a:pt x="4196" y="2888"/>
                    </a:lnTo>
                    <a:lnTo>
                      <a:pt x="4163" y="2663"/>
                    </a:lnTo>
                    <a:lnTo>
                      <a:pt x="4095" y="2437"/>
                    </a:lnTo>
                    <a:lnTo>
                      <a:pt x="4027" y="2234"/>
                    </a:lnTo>
                    <a:lnTo>
                      <a:pt x="3937" y="2020"/>
                    </a:lnTo>
                    <a:lnTo>
                      <a:pt x="3824" y="1794"/>
                    </a:lnTo>
                    <a:lnTo>
                      <a:pt x="3711" y="1580"/>
                    </a:lnTo>
                    <a:lnTo>
                      <a:pt x="3576" y="1365"/>
                    </a:lnTo>
                    <a:lnTo>
                      <a:pt x="3418" y="1151"/>
                    </a:lnTo>
                    <a:lnTo>
                      <a:pt x="3260" y="948"/>
                    </a:lnTo>
                    <a:lnTo>
                      <a:pt x="3091" y="768"/>
                    </a:lnTo>
                    <a:lnTo>
                      <a:pt x="2899" y="587"/>
                    </a:lnTo>
                    <a:lnTo>
                      <a:pt x="2707" y="429"/>
                    </a:lnTo>
                    <a:lnTo>
                      <a:pt x="2504" y="294"/>
                    </a:lnTo>
                    <a:lnTo>
                      <a:pt x="2290" y="181"/>
                    </a:lnTo>
                    <a:lnTo>
                      <a:pt x="2177" y="125"/>
                    </a:lnTo>
                    <a:lnTo>
                      <a:pt x="2076" y="91"/>
                    </a:lnTo>
                    <a:lnTo>
                      <a:pt x="1963" y="57"/>
                    </a:lnTo>
                    <a:lnTo>
                      <a:pt x="1839" y="34"/>
                    </a:lnTo>
                    <a:lnTo>
                      <a:pt x="1726" y="12"/>
                    </a:lnTo>
                    <a:lnTo>
                      <a:pt x="1613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696173" y="2598400"/>
                <a:ext cx="528202" cy="921133"/>
              </a:xfrm>
              <a:custGeom>
                <a:rect b="b" l="l" r="r" t="t"/>
                <a:pathLst>
                  <a:path extrusionOk="0" h="52992" w="30387">
                    <a:moveTo>
                      <a:pt x="29180" y="0"/>
                    </a:moveTo>
                    <a:lnTo>
                      <a:pt x="8042" y="46"/>
                    </a:lnTo>
                    <a:lnTo>
                      <a:pt x="7670" y="339"/>
                    </a:lnTo>
                    <a:lnTo>
                      <a:pt x="7309" y="655"/>
                    </a:lnTo>
                    <a:lnTo>
                      <a:pt x="6948" y="970"/>
                    </a:lnTo>
                    <a:lnTo>
                      <a:pt x="6610" y="1298"/>
                    </a:lnTo>
                    <a:lnTo>
                      <a:pt x="6283" y="1625"/>
                    </a:lnTo>
                    <a:lnTo>
                      <a:pt x="5956" y="1974"/>
                    </a:lnTo>
                    <a:lnTo>
                      <a:pt x="5651" y="2324"/>
                    </a:lnTo>
                    <a:lnTo>
                      <a:pt x="5346" y="2685"/>
                    </a:lnTo>
                    <a:lnTo>
                      <a:pt x="5053" y="3057"/>
                    </a:lnTo>
                    <a:lnTo>
                      <a:pt x="4771" y="3429"/>
                    </a:lnTo>
                    <a:lnTo>
                      <a:pt x="4489" y="3824"/>
                    </a:lnTo>
                    <a:lnTo>
                      <a:pt x="4230" y="4230"/>
                    </a:lnTo>
                    <a:lnTo>
                      <a:pt x="3970" y="4636"/>
                    </a:lnTo>
                    <a:lnTo>
                      <a:pt x="3734" y="5065"/>
                    </a:lnTo>
                    <a:lnTo>
                      <a:pt x="3497" y="5494"/>
                    </a:lnTo>
                    <a:lnTo>
                      <a:pt x="3260" y="5945"/>
                    </a:lnTo>
                    <a:lnTo>
                      <a:pt x="3045" y="6407"/>
                    </a:lnTo>
                    <a:lnTo>
                      <a:pt x="2831" y="6881"/>
                    </a:lnTo>
                    <a:lnTo>
                      <a:pt x="2628" y="7366"/>
                    </a:lnTo>
                    <a:lnTo>
                      <a:pt x="2436" y="7862"/>
                    </a:lnTo>
                    <a:lnTo>
                      <a:pt x="2256" y="8370"/>
                    </a:lnTo>
                    <a:lnTo>
                      <a:pt x="2075" y="8900"/>
                    </a:lnTo>
                    <a:lnTo>
                      <a:pt x="1906" y="9441"/>
                    </a:lnTo>
                    <a:lnTo>
                      <a:pt x="1748" y="9994"/>
                    </a:lnTo>
                    <a:lnTo>
                      <a:pt x="1590" y="10569"/>
                    </a:lnTo>
                    <a:lnTo>
                      <a:pt x="1444" y="11156"/>
                    </a:lnTo>
                    <a:lnTo>
                      <a:pt x="1308" y="11754"/>
                    </a:lnTo>
                    <a:lnTo>
                      <a:pt x="1184" y="12374"/>
                    </a:lnTo>
                    <a:lnTo>
                      <a:pt x="1060" y="13006"/>
                    </a:lnTo>
                    <a:lnTo>
                      <a:pt x="947" y="13649"/>
                    </a:lnTo>
                    <a:lnTo>
                      <a:pt x="835" y="14325"/>
                    </a:lnTo>
                    <a:lnTo>
                      <a:pt x="733" y="15002"/>
                    </a:lnTo>
                    <a:lnTo>
                      <a:pt x="643" y="15701"/>
                    </a:lnTo>
                    <a:lnTo>
                      <a:pt x="553" y="16423"/>
                    </a:lnTo>
                    <a:lnTo>
                      <a:pt x="474" y="17168"/>
                    </a:lnTo>
                    <a:lnTo>
                      <a:pt x="395" y="17924"/>
                    </a:lnTo>
                    <a:lnTo>
                      <a:pt x="338" y="18702"/>
                    </a:lnTo>
                    <a:lnTo>
                      <a:pt x="271" y="19491"/>
                    </a:lnTo>
                    <a:lnTo>
                      <a:pt x="214" y="20303"/>
                    </a:lnTo>
                    <a:lnTo>
                      <a:pt x="169" y="21138"/>
                    </a:lnTo>
                    <a:lnTo>
                      <a:pt x="135" y="21995"/>
                    </a:lnTo>
                    <a:lnTo>
                      <a:pt x="90" y="22875"/>
                    </a:lnTo>
                    <a:lnTo>
                      <a:pt x="45" y="24691"/>
                    </a:lnTo>
                    <a:lnTo>
                      <a:pt x="11" y="26586"/>
                    </a:lnTo>
                    <a:lnTo>
                      <a:pt x="0" y="28583"/>
                    </a:lnTo>
                    <a:lnTo>
                      <a:pt x="23" y="30658"/>
                    </a:lnTo>
                    <a:lnTo>
                      <a:pt x="56" y="32835"/>
                    </a:lnTo>
                    <a:lnTo>
                      <a:pt x="102" y="35113"/>
                    </a:lnTo>
                    <a:lnTo>
                      <a:pt x="180" y="37493"/>
                    </a:lnTo>
                    <a:lnTo>
                      <a:pt x="259" y="39964"/>
                    </a:lnTo>
                    <a:lnTo>
                      <a:pt x="372" y="42547"/>
                    </a:lnTo>
                    <a:lnTo>
                      <a:pt x="496" y="45231"/>
                    </a:lnTo>
                    <a:lnTo>
                      <a:pt x="632" y="48040"/>
                    </a:lnTo>
                    <a:lnTo>
                      <a:pt x="1139" y="47995"/>
                    </a:lnTo>
                    <a:lnTo>
                      <a:pt x="1647" y="47961"/>
                    </a:lnTo>
                    <a:lnTo>
                      <a:pt x="2154" y="47927"/>
                    </a:lnTo>
                    <a:lnTo>
                      <a:pt x="2662" y="47916"/>
                    </a:lnTo>
                    <a:lnTo>
                      <a:pt x="3170" y="47904"/>
                    </a:lnTo>
                    <a:lnTo>
                      <a:pt x="3688" y="47904"/>
                    </a:lnTo>
                    <a:lnTo>
                      <a:pt x="4196" y="47916"/>
                    </a:lnTo>
                    <a:lnTo>
                      <a:pt x="4704" y="47938"/>
                    </a:lnTo>
                    <a:lnTo>
                      <a:pt x="5211" y="47961"/>
                    </a:lnTo>
                    <a:lnTo>
                      <a:pt x="5719" y="48006"/>
                    </a:lnTo>
                    <a:lnTo>
                      <a:pt x="6226" y="48051"/>
                    </a:lnTo>
                    <a:lnTo>
                      <a:pt x="6734" y="48096"/>
                    </a:lnTo>
                    <a:lnTo>
                      <a:pt x="7241" y="48164"/>
                    </a:lnTo>
                    <a:lnTo>
                      <a:pt x="7749" y="48231"/>
                    </a:lnTo>
                    <a:lnTo>
                      <a:pt x="8245" y="48310"/>
                    </a:lnTo>
                    <a:lnTo>
                      <a:pt x="8753" y="48401"/>
                    </a:lnTo>
                    <a:lnTo>
                      <a:pt x="9193" y="48491"/>
                    </a:lnTo>
                    <a:lnTo>
                      <a:pt x="9621" y="48581"/>
                    </a:lnTo>
                    <a:lnTo>
                      <a:pt x="10027" y="48683"/>
                    </a:lnTo>
                    <a:lnTo>
                      <a:pt x="10422" y="48795"/>
                    </a:lnTo>
                    <a:lnTo>
                      <a:pt x="10817" y="48908"/>
                    </a:lnTo>
                    <a:lnTo>
                      <a:pt x="11189" y="49044"/>
                    </a:lnTo>
                    <a:lnTo>
                      <a:pt x="11550" y="49179"/>
                    </a:lnTo>
                    <a:lnTo>
                      <a:pt x="11900" y="49314"/>
                    </a:lnTo>
                    <a:lnTo>
                      <a:pt x="12249" y="49461"/>
                    </a:lnTo>
                    <a:lnTo>
                      <a:pt x="12599" y="49619"/>
                    </a:lnTo>
                    <a:lnTo>
                      <a:pt x="13276" y="49923"/>
                    </a:lnTo>
                    <a:lnTo>
                      <a:pt x="14641" y="50589"/>
                    </a:lnTo>
                    <a:lnTo>
                      <a:pt x="15340" y="50916"/>
                    </a:lnTo>
                    <a:lnTo>
                      <a:pt x="16085" y="51243"/>
                    </a:lnTo>
                    <a:lnTo>
                      <a:pt x="16468" y="51401"/>
                    </a:lnTo>
                    <a:lnTo>
                      <a:pt x="16874" y="51548"/>
                    </a:lnTo>
                    <a:lnTo>
                      <a:pt x="17280" y="51706"/>
                    </a:lnTo>
                    <a:lnTo>
                      <a:pt x="17720" y="51852"/>
                    </a:lnTo>
                    <a:lnTo>
                      <a:pt x="18160" y="51988"/>
                    </a:lnTo>
                    <a:lnTo>
                      <a:pt x="18634" y="52123"/>
                    </a:lnTo>
                    <a:lnTo>
                      <a:pt x="19119" y="52247"/>
                    </a:lnTo>
                    <a:lnTo>
                      <a:pt x="19626" y="52360"/>
                    </a:lnTo>
                    <a:lnTo>
                      <a:pt x="20156" y="52473"/>
                    </a:lnTo>
                    <a:lnTo>
                      <a:pt x="20709" y="52574"/>
                    </a:lnTo>
                    <a:lnTo>
                      <a:pt x="21296" y="52664"/>
                    </a:lnTo>
                    <a:lnTo>
                      <a:pt x="21905" y="52743"/>
                    </a:lnTo>
                    <a:lnTo>
                      <a:pt x="22514" y="52811"/>
                    </a:lnTo>
                    <a:lnTo>
                      <a:pt x="23100" y="52867"/>
                    </a:lnTo>
                    <a:lnTo>
                      <a:pt x="23653" y="52912"/>
                    </a:lnTo>
                    <a:lnTo>
                      <a:pt x="24183" y="52946"/>
                    </a:lnTo>
                    <a:lnTo>
                      <a:pt x="24691" y="52969"/>
                    </a:lnTo>
                    <a:lnTo>
                      <a:pt x="25164" y="52980"/>
                    </a:lnTo>
                    <a:lnTo>
                      <a:pt x="25616" y="52991"/>
                    </a:lnTo>
                    <a:lnTo>
                      <a:pt x="26044" y="52980"/>
                    </a:lnTo>
                    <a:lnTo>
                      <a:pt x="26450" y="52980"/>
                    </a:lnTo>
                    <a:lnTo>
                      <a:pt x="26834" y="52958"/>
                    </a:lnTo>
                    <a:lnTo>
                      <a:pt x="27183" y="52935"/>
                    </a:lnTo>
                    <a:lnTo>
                      <a:pt x="27522" y="52901"/>
                    </a:lnTo>
                    <a:lnTo>
                      <a:pt x="27838" y="52867"/>
                    </a:lnTo>
                    <a:lnTo>
                      <a:pt x="28131" y="52833"/>
                    </a:lnTo>
                    <a:lnTo>
                      <a:pt x="28650" y="52743"/>
                    </a:lnTo>
                    <a:lnTo>
                      <a:pt x="29090" y="52642"/>
                    </a:lnTo>
                    <a:lnTo>
                      <a:pt x="29462" y="52540"/>
                    </a:lnTo>
                    <a:lnTo>
                      <a:pt x="29766" y="52439"/>
                    </a:lnTo>
                    <a:lnTo>
                      <a:pt x="30003" y="52348"/>
                    </a:lnTo>
                    <a:lnTo>
                      <a:pt x="30184" y="52258"/>
                    </a:lnTo>
                    <a:lnTo>
                      <a:pt x="30297" y="52202"/>
                    </a:lnTo>
                    <a:lnTo>
                      <a:pt x="30387" y="52134"/>
                    </a:lnTo>
                    <a:lnTo>
                      <a:pt x="291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696173" y="2598400"/>
                <a:ext cx="528202" cy="921133"/>
              </a:xfrm>
              <a:custGeom>
                <a:rect b="b" l="l" r="r" t="t"/>
                <a:pathLst>
                  <a:path extrusionOk="0" fill="none" h="52992" w="30387">
                    <a:moveTo>
                      <a:pt x="29180" y="0"/>
                    </a:moveTo>
                    <a:lnTo>
                      <a:pt x="30387" y="52134"/>
                    </a:lnTo>
                    <a:lnTo>
                      <a:pt x="30387" y="52134"/>
                    </a:lnTo>
                    <a:lnTo>
                      <a:pt x="30297" y="52202"/>
                    </a:lnTo>
                    <a:lnTo>
                      <a:pt x="30184" y="52258"/>
                    </a:lnTo>
                    <a:lnTo>
                      <a:pt x="30003" y="52348"/>
                    </a:lnTo>
                    <a:lnTo>
                      <a:pt x="29766" y="52439"/>
                    </a:lnTo>
                    <a:lnTo>
                      <a:pt x="29462" y="52540"/>
                    </a:lnTo>
                    <a:lnTo>
                      <a:pt x="29090" y="52642"/>
                    </a:lnTo>
                    <a:lnTo>
                      <a:pt x="28650" y="52743"/>
                    </a:lnTo>
                    <a:lnTo>
                      <a:pt x="28131" y="52833"/>
                    </a:lnTo>
                    <a:lnTo>
                      <a:pt x="27838" y="52867"/>
                    </a:lnTo>
                    <a:lnTo>
                      <a:pt x="27522" y="52901"/>
                    </a:lnTo>
                    <a:lnTo>
                      <a:pt x="27183" y="52935"/>
                    </a:lnTo>
                    <a:lnTo>
                      <a:pt x="26834" y="52958"/>
                    </a:lnTo>
                    <a:lnTo>
                      <a:pt x="26450" y="52980"/>
                    </a:lnTo>
                    <a:lnTo>
                      <a:pt x="26044" y="52980"/>
                    </a:lnTo>
                    <a:lnTo>
                      <a:pt x="25616" y="52991"/>
                    </a:lnTo>
                    <a:lnTo>
                      <a:pt x="25164" y="52980"/>
                    </a:lnTo>
                    <a:lnTo>
                      <a:pt x="24691" y="52969"/>
                    </a:lnTo>
                    <a:lnTo>
                      <a:pt x="24183" y="52946"/>
                    </a:lnTo>
                    <a:lnTo>
                      <a:pt x="23653" y="52912"/>
                    </a:lnTo>
                    <a:lnTo>
                      <a:pt x="23100" y="52867"/>
                    </a:lnTo>
                    <a:lnTo>
                      <a:pt x="22514" y="52811"/>
                    </a:lnTo>
                    <a:lnTo>
                      <a:pt x="21905" y="52743"/>
                    </a:lnTo>
                    <a:lnTo>
                      <a:pt x="21905" y="52743"/>
                    </a:lnTo>
                    <a:lnTo>
                      <a:pt x="21296" y="52664"/>
                    </a:lnTo>
                    <a:lnTo>
                      <a:pt x="20709" y="52574"/>
                    </a:lnTo>
                    <a:lnTo>
                      <a:pt x="20156" y="52473"/>
                    </a:lnTo>
                    <a:lnTo>
                      <a:pt x="19626" y="52360"/>
                    </a:lnTo>
                    <a:lnTo>
                      <a:pt x="19119" y="52247"/>
                    </a:lnTo>
                    <a:lnTo>
                      <a:pt x="18634" y="52123"/>
                    </a:lnTo>
                    <a:lnTo>
                      <a:pt x="18160" y="51988"/>
                    </a:lnTo>
                    <a:lnTo>
                      <a:pt x="17720" y="51852"/>
                    </a:lnTo>
                    <a:lnTo>
                      <a:pt x="17280" y="51706"/>
                    </a:lnTo>
                    <a:lnTo>
                      <a:pt x="16874" y="51548"/>
                    </a:lnTo>
                    <a:lnTo>
                      <a:pt x="16468" y="51401"/>
                    </a:lnTo>
                    <a:lnTo>
                      <a:pt x="16085" y="51243"/>
                    </a:lnTo>
                    <a:lnTo>
                      <a:pt x="15340" y="50916"/>
                    </a:lnTo>
                    <a:lnTo>
                      <a:pt x="14641" y="50589"/>
                    </a:lnTo>
                    <a:lnTo>
                      <a:pt x="13276" y="49923"/>
                    </a:lnTo>
                    <a:lnTo>
                      <a:pt x="12599" y="49619"/>
                    </a:lnTo>
                    <a:lnTo>
                      <a:pt x="12249" y="49461"/>
                    </a:lnTo>
                    <a:lnTo>
                      <a:pt x="11900" y="49314"/>
                    </a:lnTo>
                    <a:lnTo>
                      <a:pt x="11550" y="49179"/>
                    </a:lnTo>
                    <a:lnTo>
                      <a:pt x="11189" y="49044"/>
                    </a:lnTo>
                    <a:lnTo>
                      <a:pt x="10817" y="48908"/>
                    </a:lnTo>
                    <a:lnTo>
                      <a:pt x="10422" y="48795"/>
                    </a:lnTo>
                    <a:lnTo>
                      <a:pt x="10027" y="48683"/>
                    </a:lnTo>
                    <a:lnTo>
                      <a:pt x="9621" y="48581"/>
                    </a:lnTo>
                    <a:lnTo>
                      <a:pt x="9193" y="48491"/>
                    </a:lnTo>
                    <a:lnTo>
                      <a:pt x="8753" y="48401"/>
                    </a:lnTo>
                    <a:lnTo>
                      <a:pt x="8753" y="48401"/>
                    </a:lnTo>
                    <a:lnTo>
                      <a:pt x="8245" y="48310"/>
                    </a:lnTo>
                    <a:lnTo>
                      <a:pt x="7749" y="48231"/>
                    </a:lnTo>
                    <a:lnTo>
                      <a:pt x="7241" y="48164"/>
                    </a:lnTo>
                    <a:lnTo>
                      <a:pt x="6734" y="48096"/>
                    </a:lnTo>
                    <a:lnTo>
                      <a:pt x="6226" y="48051"/>
                    </a:lnTo>
                    <a:lnTo>
                      <a:pt x="5719" y="48006"/>
                    </a:lnTo>
                    <a:lnTo>
                      <a:pt x="5211" y="47961"/>
                    </a:lnTo>
                    <a:lnTo>
                      <a:pt x="4704" y="47938"/>
                    </a:lnTo>
                    <a:lnTo>
                      <a:pt x="4196" y="47916"/>
                    </a:lnTo>
                    <a:lnTo>
                      <a:pt x="3688" y="47904"/>
                    </a:lnTo>
                    <a:lnTo>
                      <a:pt x="3170" y="47904"/>
                    </a:lnTo>
                    <a:lnTo>
                      <a:pt x="2662" y="47916"/>
                    </a:lnTo>
                    <a:lnTo>
                      <a:pt x="2154" y="47927"/>
                    </a:lnTo>
                    <a:lnTo>
                      <a:pt x="1647" y="47961"/>
                    </a:lnTo>
                    <a:lnTo>
                      <a:pt x="1139" y="47995"/>
                    </a:lnTo>
                    <a:lnTo>
                      <a:pt x="632" y="48040"/>
                    </a:lnTo>
                    <a:lnTo>
                      <a:pt x="632" y="48040"/>
                    </a:lnTo>
                    <a:lnTo>
                      <a:pt x="496" y="45231"/>
                    </a:lnTo>
                    <a:lnTo>
                      <a:pt x="372" y="42547"/>
                    </a:lnTo>
                    <a:lnTo>
                      <a:pt x="259" y="39964"/>
                    </a:lnTo>
                    <a:lnTo>
                      <a:pt x="180" y="37493"/>
                    </a:lnTo>
                    <a:lnTo>
                      <a:pt x="102" y="35113"/>
                    </a:lnTo>
                    <a:lnTo>
                      <a:pt x="56" y="32835"/>
                    </a:lnTo>
                    <a:lnTo>
                      <a:pt x="23" y="30658"/>
                    </a:lnTo>
                    <a:lnTo>
                      <a:pt x="0" y="28583"/>
                    </a:lnTo>
                    <a:lnTo>
                      <a:pt x="11" y="26586"/>
                    </a:lnTo>
                    <a:lnTo>
                      <a:pt x="45" y="24691"/>
                    </a:lnTo>
                    <a:lnTo>
                      <a:pt x="90" y="22875"/>
                    </a:lnTo>
                    <a:lnTo>
                      <a:pt x="135" y="21995"/>
                    </a:lnTo>
                    <a:lnTo>
                      <a:pt x="169" y="21138"/>
                    </a:lnTo>
                    <a:lnTo>
                      <a:pt x="214" y="20303"/>
                    </a:lnTo>
                    <a:lnTo>
                      <a:pt x="271" y="19491"/>
                    </a:lnTo>
                    <a:lnTo>
                      <a:pt x="338" y="18702"/>
                    </a:lnTo>
                    <a:lnTo>
                      <a:pt x="395" y="17924"/>
                    </a:lnTo>
                    <a:lnTo>
                      <a:pt x="474" y="17168"/>
                    </a:lnTo>
                    <a:lnTo>
                      <a:pt x="553" y="16423"/>
                    </a:lnTo>
                    <a:lnTo>
                      <a:pt x="643" y="15701"/>
                    </a:lnTo>
                    <a:lnTo>
                      <a:pt x="733" y="15002"/>
                    </a:lnTo>
                    <a:lnTo>
                      <a:pt x="835" y="14325"/>
                    </a:lnTo>
                    <a:lnTo>
                      <a:pt x="947" y="13649"/>
                    </a:lnTo>
                    <a:lnTo>
                      <a:pt x="1060" y="13006"/>
                    </a:lnTo>
                    <a:lnTo>
                      <a:pt x="1184" y="12374"/>
                    </a:lnTo>
                    <a:lnTo>
                      <a:pt x="1308" y="11754"/>
                    </a:lnTo>
                    <a:lnTo>
                      <a:pt x="1444" y="11156"/>
                    </a:lnTo>
                    <a:lnTo>
                      <a:pt x="1590" y="10569"/>
                    </a:lnTo>
                    <a:lnTo>
                      <a:pt x="1748" y="9994"/>
                    </a:lnTo>
                    <a:lnTo>
                      <a:pt x="1906" y="9441"/>
                    </a:lnTo>
                    <a:lnTo>
                      <a:pt x="2075" y="8900"/>
                    </a:lnTo>
                    <a:lnTo>
                      <a:pt x="2256" y="8370"/>
                    </a:lnTo>
                    <a:lnTo>
                      <a:pt x="2436" y="7862"/>
                    </a:lnTo>
                    <a:lnTo>
                      <a:pt x="2628" y="7366"/>
                    </a:lnTo>
                    <a:lnTo>
                      <a:pt x="2831" y="6881"/>
                    </a:lnTo>
                    <a:lnTo>
                      <a:pt x="3045" y="6407"/>
                    </a:lnTo>
                    <a:lnTo>
                      <a:pt x="3260" y="5945"/>
                    </a:lnTo>
                    <a:lnTo>
                      <a:pt x="3497" y="5494"/>
                    </a:lnTo>
                    <a:lnTo>
                      <a:pt x="3734" y="5065"/>
                    </a:lnTo>
                    <a:lnTo>
                      <a:pt x="3970" y="4636"/>
                    </a:lnTo>
                    <a:lnTo>
                      <a:pt x="4230" y="4230"/>
                    </a:lnTo>
                    <a:lnTo>
                      <a:pt x="4489" y="3824"/>
                    </a:lnTo>
                    <a:lnTo>
                      <a:pt x="4771" y="3429"/>
                    </a:lnTo>
                    <a:lnTo>
                      <a:pt x="5053" y="3057"/>
                    </a:lnTo>
                    <a:lnTo>
                      <a:pt x="5346" y="2685"/>
                    </a:lnTo>
                    <a:lnTo>
                      <a:pt x="5651" y="2324"/>
                    </a:lnTo>
                    <a:lnTo>
                      <a:pt x="5956" y="1974"/>
                    </a:lnTo>
                    <a:lnTo>
                      <a:pt x="6283" y="1625"/>
                    </a:lnTo>
                    <a:lnTo>
                      <a:pt x="6610" y="1298"/>
                    </a:lnTo>
                    <a:lnTo>
                      <a:pt x="6948" y="970"/>
                    </a:lnTo>
                    <a:lnTo>
                      <a:pt x="7309" y="655"/>
                    </a:lnTo>
                    <a:lnTo>
                      <a:pt x="7670" y="339"/>
                    </a:lnTo>
                    <a:lnTo>
                      <a:pt x="8042" y="46"/>
                    </a:lnTo>
                    <a:lnTo>
                      <a:pt x="2918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1207305" y="4454556"/>
                <a:ext cx="181386" cy="190199"/>
              </a:xfrm>
              <a:custGeom>
                <a:rect b="b" l="l" r="r" t="t"/>
                <a:pathLst>
                  <a:path extrusionOk="0" h="10942" w="10435">
                    <a:moveTo>
                      <a:pt x="4185" y="0"/>
                    </a:moveTo>
                    <a:lnTo>
                      <a:pt x="610" y="3249"/>
                    </a:lnTo>
                    <a:lnTo>
                      <a:pt x="1" y="4456"/>
                    </a:lnTo>
                    <a:lnTo>
                      <a:pt x="3091" y="9058"/>
                    </a:lnTo>
                    <a:lnTo>
                      <a:pt x="10434" y="10941"/>
                    </a:lnTo>
                    <a:lnTo>
                      <a:pt x="10220" y="10693"/>
                    </a:lnTo>
                    <a:lnTo>
                      <a:pt x="9960" y="10389"/>
                    </a:lnTo>
                    <a:lnTo>
                      <a:pt x="9633" y="9983"/>
                    </a:lnTo>
                    <a:lnTo>
                      <a:pt x="9227" y="9475"/>
                    </a:lnTo>
                    <a:lnTo>
                      <a:pt x="8776" y="8877"/>
                    </a:lnTo>
                    <a:lnTo>
                      <a:pt x="8291" y="8212"/>
                    </a:lnTo>
                    <a:lnTo>
                      <a:pt x="7772" y="7467"/>
                    </a:lnTo>
                    <a:lnTo>
                      <a:pt x="7231" y="6655"/>
                    </a:lnTo>
                    <a:lnTo>
                      <a:pt x="6960" y="6226"/>
                    </a:lnTo>
                    <a:lnTo>
                      <a:pt x="6701" y="5798"/>
                    </a:lnTo>
                    <a:lnTo>
                      <a:pt x="6430" y="5347"/>
                    </a:lnTo>
                    <a:lnTo>
                      <a:pt x="6170" y="4895"/>
                    </a:lnTo>
                    <a:lnTo>
                      <a:pt x="5922" y="4422"/>
                    </a:lnTo>
                    <a:lnTo>
                      <a:pt x="5674" y="3948"/>
                    </a:lnTo>
                    <a:lnTo>
                      <a:pt x="5437" y="3463"/>
                    </a:lnTo>
                    <a:lnTo>
                      <a:pt x="5212" y="2978"/>
                    </a:lnTo>
                    <a:lnTo>
                      <a:pt x="4997" y="2493"/>
                    </a:lnTo>
                    <a:lnTo>
                      <a:pt x="4806" y="1997"/>
                    </a:lnTo>
                    <a:lnTo>
                      <a:pt x="4625" y="1500"/>
                    </a:lnTo>
                    <a:lnTo>
                      <a:pt x="4456" y="993"/>
                    </a:lnTo>
                    <a:lnTo>
                      <a:pt x="4309" y="496"/>
                    </a:lnTo>
                    <a:lnTo>
                      <a:pt x="4185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1195346" y="4488469"/>
                <a:ext cx="241373" cy="182742"/>
              </a:xfrm>
              <a:custGeom>
                <a:rect b="b" l="l" r="r" t="t"/>
                <a:pathLst>
                  <a:path extrusionOk="0" h="10513" w="13886">
                    <a:moveTo>
                      <a:pt x="982" y="1"/>
                    </a:moveTo>
                    <a:lnTo>
                      <a:pt x="869" y="46"/>
                    </a:lnTo>
                    <a:lnTo>
                      <a:pt x="756" y="91"/>
                    </a:lnTo>
                    <a:lnTo>
                      <a:pt x="655" y="158"/>
                    </a:lnTo>
                    <a:lnTo>
                      <a:pt x="553" y="237"/>
                    </a:lnTo>
                    <a:lnTo>
                      <a:pt x="474" y="328"/>
                    </a:lnTo>
                    <a:lnTo>
                      <a:pt x="407" y="429"/>
                    </a:lnTo>
                    <a:lnTo>
                      <a:pt x="339" y="542"/>
                    </a:lnTo>
                    <a:lnTo>
                      <a:pt x="294" y="666"/>
                    </a:lnTo>
                    <a:lnTo>
                      <a:pt x="215" y="869"/>
                    </a:lnTo>
                    <a:lnTo>
                      <a:pt x="147" y="1083"/>
                    </a:lnTo>
                    <a:lnTo>
                      <a:pt x="91" y="1298"/>
                    </a:lnTo>
                    <a:lnTo>
                      <a:pt x="57" y="1512"/>
                    </a:lnTo>
                    <a:lnTo>
                      <a:pt x="23" y="1738"/>
                    </a:lnTo>
                    <a:lnTo>
                      <a:pt x="12" y="1963"/>
                    </a:lnTo>
                    <a:lnTo>
                      <a:pt x="1" y="2189"/>
                    </a:lnTo>
                    <a:lnTo>
                      <a:pt x="12" y="2403"/>
                    </a:lnTo>
                    <a:lnTo>
                      <a:pt x="79" y="3384"/>
                    </a:lnTo>
                    <a:lnTo>
                      <a:pt x="158" y="4591"/>
                    </a:lnTo>
                    <a:lnTo>
                      <a:pt x="361" y="7242"/>
                    </a:lnTo>
                    <a:lnTo>
                      <a:pt x="621" y="10434"/>
                    </a:lnTo>
                    <a:lnTo>
                      <a:pt x="1128" y="10434"/>
                    </a:lnTo>
                    <a:lnTo>
                      <a:pt x="1095" y="9757"/>
                    </a:lnTo>
                    <a:lnTo>
                      <a:pt x="1083" y="9092"/>
                    </a:lnTo>
                    <a:lnTo>
                      <a:pt x="1072" y="8415"/>
                    </a:lnTo>
                    <a:lnTo>
                      <a:pt x="1072" y="7750"/>
                    </a:lnTo>
                    <a:lnTo>
                      <a:pt x="1083" y="7073"/>
                    </a:lnTo>
                    <a:lnTo>
                      <a:pt x="1106" y="6407"/>
                    </a:lnTo>
                    <a:lnTo>
                      <a:pt x="1140" y="5731"/>
                    </a:lnTo>
                    <a:lnTo>
                      <a:pt x="1174" y="5065"/>
                    </a:lnTo>
                    <a:lnTo>
                      <a:pt x="1196" y="4941"/>
                    </a:lnTo>
                    <a:lnTo>
                      <a:pt x="1219" y="4839"/>
                    </a:lnTo>
                    <a:lnTo>
                      <a:pt x="1241" y="4760"/>
                    </a:lnTo>
                    <a:lnTo>
                      <a:pt x="1264" y="4693"/>
                    </a:lnTo>
                    <a:lnTo>
                      <a:pt x="1298" y="4659"/>
                    </a:lnTo>
                    <a:lnTo>
                      <a:pt x="1331" y="4636"/>
                    </a:lnTo>
                    <a:lnTo>
                      <a:pt x="1365" y="4636"/>
                    </a:lnTo>
                    <a:lnTo>
                      <a:pt x="1410" y="4648"/>
                    </a:lnTo>
                    <a:lnTo>
                      <a:pt x="1456" y="4682"/>
                    </a:lnTo>
                    <a:lnTo>
                      <a:pt x="1501" y="4727"/>
                    </a:lnTo>
                    <a:lnTo>
                      <a:pt x="1591" y="4851"/>
                    </a:lnTo>
                    <a:lnTo>
                      <a:pt x="1704" y="5031"/>
                    </a:lnTo>
                    <a:lnTo>
                      <a:pt x="1816" y="5257"/>
                    </a:lnTo>
                    <a:lnTo>
                      <a:pt x="2087" y="5787"/>
                    </a:lnTo>
                    <a:lnTo>
                      <a:pt x="2380" y="6407"/>
                    </a:lnTo>
                    <a:lnTo>
                      <a:pt x="2550" y="6723"/>
                    </a:lnTo>
                    <a:lnTo>
                      <a:pt x="2719" y="7039"/>
                    </a:lnTo>
                    <a:lnTo>
                      <a:pt x="2899" y="7332"/>
                    </a:lnTo>
                    <a:lnTo>
                      <a:pt x="3080" y="7625"/>
                    </a:lnTo>
                    <a:lnTo>
                      <a:pt x="3283" y="7885"/>
                    </a:lnTo>
                    <a:lnTo>
                      <a:pt x="3497" y="8156"/>
                    </a:lnTo>
                    <a:lnTo>
                      <a:pt x="3745" y="8415"/>
                    </a:lnTo>
                    <a:lnTo>
                      <a:pt x="4016" y="8663"/>
                    </a:lnTo>
                    <a:lnTo>
                      <a:pt x="4309" y="8900"/>
                    </a:lnTo>
                    <a:lnTo>
                      <a:pt x="4625" y="9137"/>
                    </a:lnTo>
                    <a:lnTo>
                      <a:pt x="4963" y="9351"/>
                    </a:lnTo>
                    <a:lnTo>
                      <a:pt x="5324" y="9554"/>
                    </a:lnTo>
                    <a:lnTo>
                      <a:pt x="5719" y="9746"/>
                    </a:lnTo>
                    <a:lnTo>
                      <a:pt x="5933" y="9825"/>
                    </a:lnTo>
                    <a:lnTo>
                      <a:pt x="6148" y="9915"/>
                    </a:lnTo>
                    <a:lnTo>
                      <a:pt x="6362" y="9994"/>
                    </a:lnTo>
                    <a:lnTo>
                      <a:pt x="6588" y="10062"/>
                    </a:lnTo>
                    <a:lnTo>
                      <a:pt x="6825" y="10130"/>
                    </a:lnTo>
                    <a:lnTo>
                      <a:pt x="7073" y="10197"/>
                    </a:lnTo>
                    <a:lnTo>
                      <a:pt x="7321" y="10254"/>
                    </a:lnTo>
                    <a:lnTo>
                      <a:pt x="7580" y="10299"/>
                    </a:lnTo>
                    <a:lnTo>
                      <a:pt x="7840" y="10344"/>
                    </a:lnTo>
                    <a:lnTo>
                      <a:pt x="8110" y="10389"/>
                    </a:lnTo>
                    <a:lnTo>
                      <a:pt x="8392" y="10423"/>
                    </a:lnTo>
                    <a:lnTo>
                      <a:pt x="8674" y="10445"/>
                    </a:lnTo>
                    <a:lnTo>
                      <a:pt x="8979" y="10468"/>
                    </a:lnTo>
                    <a:lnTo>
                      <a:pt x="9272" y="10479"/>
                    </a:lnTo>
                    <a:lnTo>
                      <a:pt x="10603" y="10513"/>
                    </a:lnTo>
                    <a:lnTo>
                      <a:pt x="11720" y="10513"/>
                    </a:lnTo>
                    <a:lnTo>
                      <a:pt x="12182" y="10502"/>
                    </a:lnTo>
                    <a:lnTo>
                      <a:pt x="12600" y="10468"/>
                    </a:lnTo>
                    <a:lnTo>
                      <a:pt x="12961" y="10434"/>
                    </a:lnTo>
                    <a:lnTo>
                      <a:pt x="13265" y="10389"/>
                    </a:lnTo>
                    <a:lnTo>
                      <a:pt x="13502" y="10321"/>
                    </a:lnTo>
                    <a:lnTo>
                      <a:pt x="13604" y="10287"/>
                    </a:lnTo>
                    <a:lnTo>
                      <a:pt x="13682" y="10254"/>
                    </a:lnTo>
                    <a:lnTo>
                      <a:pt x="13750" y="10208"/>
                    </a:lnTo>
                    <a:lnTo>
                      <a:pt x="13807" y="10163"/>
                    </a:lnTo>
                    <a:lnTo>
                      <a:pt x="13852" y="10107"/>
                    </a:lnTo>
                    <a:lnTo>
                      <a:pt x="13874" y="10062"/>
                    </a:lnTo>
                    <a:lnTo>
                      <a:pt x="13886" y="10005"/>
                    </a:lnTo>
                    <a:lnTo>
                      <a:pt x="13874" y="9938"/>
                    </a:lnTo>
                    <a:lnTo>
                      <a:pt x="13852" y="9870"/>
                    </a:lnTo>
                    <a:lnTo>
                      <a:pt x="13818" y="9802"/>
                    </a:lnTo>
                    <a:lnTo>
                      <a:pt x="13773" y="9735"/>
                    </a:lnTo>
                    <a:lnTo>
                      <a:pt x="13705" y="9656"/>
                    </a:lnTo>
                    <a:lnTo>
                      <a:pt x="13615" y="9566"/>
                    </a:lnTo>
                    <a:lnTo>
                      <a:pt x="13525" y="9487"/>
                    </a:lnTo>
                    <a:lnTo>
                      <a:pt x="13288" y="9306"/>
                    </a:lnTo>
                    <a:lnTo>
                      <a:pt x="13040" y="9137"/>
                    </a:lnTo>
                    <a:lnTo>
                      <a:pt x="12758" y="8979"/>
                    </a:lnTo>
                    <a:lnTo>
                      <a:pt x="12464" y="8832"/>
                    </a:lnTo>
                    <a:lnTo>
                      <a:pt x="12160" y="8686"/>
                    </a:lnTo>
                    <a:lnTo>
                      <a:pt x="11844" y="8562"/>
                    </a:lnTo>
                    <a:lnTo>
                      <a:pt x="11539" y="8438"/>
                    </a:lnTo>
                    <a:lnTo>
                      <a:pt x="11235" y="8336"/>
                    </a:lnTo>
                    <a:lnTo>
                      <a:pt x="10682" y="8144"/>
                    </a:lnTo>
                    <a:lnTo>
                      <a:pt x="10231" y="8009"/>
                    </a:lnTo>
                    <a:lnTo>
                      <a:pt x="9802" y="7896"/>
                    </a:lnTo>
                    <a:lnTo>
                      <a:pt x="9430" y="7727"/>
                    </a:lnTo>
                    <a:lnTo>
                      <a:pt x="9058" y="7535"/>
                    </a:lnTo>
                    <a:lnTo>
                      <a:pt x="8697" y="7332"/>
                    </a:lnTo>
                    <a:lnTo>
                      <a:pt x="8347" y="7118"/>
                    </a:lnTo>
                    <a:lnTo>
                      <a:pt x="8009" y="6881"/>
                    </a:lnTo>
                    <a:lnTo>
                      <a:pt x="7682" y="6644"/>
                    </a:lnTo>
                    <a:lnTo>
                      <a:pt x="7355" y="6385"/>
                    </a:lnTo>
                    <a:lnTo>
                      <a:pt x="7050" y="6114"/>
                    </a:lnTo>
                    <a:lnTo>
                      <a:pt x="6746" y="5843"/>
                    </a:lnTo>
                    <a:lnTo>
                      <a:pt x="6464" y="5550"/>
                    </a:lnTo>
                    <a:lnTo>
                      <a:pt x="6182" y="5245"/>
                    </a:lnTo>
                    <a:lnTo>
                      <a:pt x="5922" y="4930"/>
                    </a:lnTo>
                    <a:lnTo>
                      <a:pt x="5674" y="4603"/>
                    </a:lnTo>
                    <a:lnTo>
                      <a:pt x="5426" y="4264"/>
                    </a:lnTo>
                    <a:lnTo>
                      <a:pt x="5200" y="3926"/>
                    </a:lnTo>
                    <a:lnTo>
                      <a:pt x="4986" y="3565"/>
                    </a:lnTo>
                    <a:lnTo>
                      <a:pt x="4806" y="3272"/>
                    </a:lnTo>
                    <a:lnTo>
                      <a:pt x="4614" y="2990"/>
                    </a:lnTo>
                    <a:lnTo>
                      <a:pt x="4411" y="2719"/>
                    </a:lnTo>
                    <a:lnTo>
                      <a:pt x="4196" y="2459"/>
                    </a:lnTo>
                    <a:lnTo>
                      <a:pt x="3982" y="2200"/>
                    </a:lnTo>
                    <a:lnTo>
                      <a:pt x="3745" y="1952"/>
                    </a:lnTo>
                    <a:lnTo>
                      <a:pt x="3508" y="1715"/>
                    </a:lnTo>
                    <a:lnTo>
                      <a:pt x="3260" y="1478"/>
                    </a:lnTo>
                    <a:lnTo>
                      <a:pt x="3001" y="1264"/>
                    </a:lnTo>
                    <a:lnTo>
                      <a:pt x="2730" y="1050"/>
                    </a:lnTo>
                    <a:lnTo>
                      <a:pt x="2459" y="847"/>
                    </a:lnTo>
                    <a:lnTo>
                      <a:pt x="2177" y="655"/>
                    </a:lnTo>
                    <a:lnTo>
                      <a:pt x="1895" y="474"/>
                    </a:lnTo>
                    <a:lnTo>
                      <a:pt x="1591" y="305"/>
                    </a:lnTo>
                    <a:lnTo>
                      <a:pt x="1298" y="147"/>
                    </a:lnTo>
                    <a:lnTo>
                      <a:pt x="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4"/>
            <p:cNvGrpSpPr/>
            <p:nvPr/>
          </p:nvGrpSpPr>
          <p:grpSpPr>
            <a:xfrm>
              <a:off x="1816040" y="1656903"/>
              <a:ext cx="1521282" cy="2883548"/>
              <a:chOff x="2082740" y="1523803"/>
              <a:chExt cx="1521282" cy="2883548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2088025" y="3496213"/>
                <a:ext cx="1510904" cy="230596"/>
              </a:xfrm>
              <a:custGeom>
                <a:rect b="b" l="l" r="r" t="t"/>
                <a:pathLst>
                  <a:path extrusionOk="0" h="13266" w="86921">
                    <a:moveTo>
                      <a:pt x="43461" y="1"/>
                    </a:moveTo>
                    <a:lnTo>
                      <a:pt x="41216" y="12"/>
                    </a:lnTo>
                    <a:lnTo>
                      <a:pt x="39017" y="35"/>
                    </a:lnTo>
                    <a:lnTo>
                      <a:pt x="36840" y="80"/>
                    </a:lnTo>
                    <a:lnTo>
                      <a:pt x="34696" y="136"/>
                    </a:lnTo>
                    <a:lnTo>
                      <a:pt x="32599" y="215"/>
                    </a:lnTo>
                    <a:lnTo>
                      <a:pt x="30534" y="294"/>
                    </a:lnTo>
                    <a:lnTo>
                      <a:pt x="28515" y="407"/>
                    </a:lnTo>
                    <a:lnTo>
                      <a:pt x="26541" y="520"/>
                    </a:lnTo>
                    <a:lnTo>
                      <a:pt x="24613" y="655"/>
                    </a:lnTo>
                    <a:lnTo>
                      <a:pt x="22740" y="802"/>
                    </a:lnTo>
                    <a:lnTo>
                      <a:pt x="20924" y="960"/>
                    </a:lnTo>
                    <a:lnTo>
                      <a:pt x="19153" y="1129"/>
                    </a:lnTo>
                    <a:lnTo>
                      <a:pt x="17450" y="1321"/>
                    </a:lnTo>
                    <a:lnTo>
                      <a:pt x="15815" y="1512"/>
                    </a:lnTo>
                    <a:lnTo>
                      <a:pt x="14236" y="1727"/>
                    </a:lnTo>
                    <a:lnTo>
                      <a:pt x="12724" y="1941"/>
                    </a:lnTo>
                    <a:lnTo>
                      <a:pt x="11292" y="2178"/>
                    </a:lnTo>
                    <a:lnTo>
                      <a:pt x="9927" y="2415"/>
                    </a:lnTo>
                    <a:lnTo>
                      <a:pt x="8630" y="2663"/>
                    </a:lnTo>
                    <a:lnTo>
                      <a:pt x="7423" y="2922"/>
                    </a:lnTo>
                    <a:lnTo>
                      <a:pt x="6848" y="3058"/>
                    </a:lnTo>
                    <a:lnTo>
                      <a:pt x="6295" y="3193"/>
                    </a:lnTo>
                    <a:lnTo>
                      <a:pt x="5753" y="3328"/>
                    </a:lnTo>
                    <a:lnTo>
                      <a:pt x="5246" y="3475"/>
                    </a:lnTo>
                    <a:lnTo>
                      <a:pt x="4750" y="3610"/>
                    </a:lnTo>
                    <a:lnTo>
                      <a:pt x="4287" y="3757"/>
                    </a:lnTo>
                    <a:lnTo>
                      <a:pt x="3836" y="3904"/>
                    </a:lnTo>
                    <a:lnTo>
                      <a:pt x="3419" y="4050"/>
                    </a:lnTo>
                    <a:lnTo>
                      <a:pt x="3012" y="4197"/>
                    </a:lnTo>
                    <a:lnTo>
                      <a:pt x="2640" y="4355"/>
                    </a:lnTo>
                    <a:lnTo>
                      <a:pt x="2279" y="4501"/>
                    </a:lnTo>
                    <a:lnTo>
                      <a:pt x="1952" y="4659"/>
                    </a:lnTo>
                    <a:lnTo>
                      <a:pt x="1648" y="4817"/>
                    </a:lnTo>
                    <a:lnTo>
                      <a:pt x="1366" y="4975"/>
                    </a:lnTo>
                    <a:lnTo>
                      <a:pt x="1106" y="5133"/>
                    </a:lnTo>
                    <a:lnTo>
                      <a:pt x="881" y="5302"/>
                    </a:lnTo>
                    <a:lnTo>
                      <a:pt x="678" y="5460"/>
                    </a:lnTo>
                    <a:lnTo>
                      <a:pt x="497" y="5618"/>
                    </a:lnTo>
                    <a:lnTo>
                      <a:pt x="351" y="5787"/>
                    </a:lnTo>
                    <a:lnTo>
                      <a:pt x="226" y="5957"/>
                    </a:lnTo>
                    <a:lnTo>
                      <a:pt x="125" y="6126"/>
                    </a:lnTo>
                    <a:lnTo>
                      <a:pt x="57" y="6295"/>
                    </a:lnTo>
                    <a:lnTo>
                      <a:pt x="35" y="6374"/>
                    </a:lnTo>
                    <a:lnTo>
                      <a:pt x="12" y="6464"/>
                    </a:lnTo>
                    <a:lnTo>
                      <a:pt x="1" y="6543"/>
                    </a:lnTo>
                    <a:lnTo>
                      <a:pt x="1" y="6633"/>
                    </a:lnTo>
                    <a:lnTo>
                      <a:pt x="1" y="6724"/>
                    </a:lnTo>
                    <a:lnTo>
                      <a:pt x="12" y="6802"/>
                    </a:lnTo>
                    <a:lnTo>
                      <a:pt x="35" y="6893"/>
                    </a:lnTo>
                    <a:lnTo>
                      <a:pt x="57" y="6972"/>
                    </a:lnTo>
                    <a:lnTo>
                      <a:pt x="125" y="7141"/>
                    </a:lnTo>
                    <a:lnTo>
                      <a:pt x="226" y="7310"/>
                    </a:lnTo>
                    <a:lnTo>
                      <a:pt x="351" y="7479"/>
                    </a:lnTo>
                    <a:lnTo>
                      <a:pt x="497" y="7648"/>
                    </a:lnTo>
                    <a:lnTo>
                      <a:pt x="678" y="7806"/>
                    </a:lnTo>
                    <a:lnTo>
                      <a:pt x="881" y="7976"/>
                    </a:lnTo>
                    <a:lnTo>
                      <a:pt x="1106" y="8133"/>
                    </a:lnTo>
                    <a:lnTo>
                      <a:pt x="1366" y="8291"/>
                    </a:lnTo>
                    <a:lnTo>
                      <a:pt x="1648" y="8449"/>
                    </a:lnTo>
                    <a:lnTo>
                      <a:pt x="1952" y="8607"/>
                    </a:lnTo>
                    <a:lnTo>
                      <a:pt x="2279" y="8765"/>
                    </a:lnTo>
                    <a:lnTo>
                      <a:pt x="2640" y="8912"/>
                    </a:lnTo>
                    <a:lnTo>
                      <a:pt x="3012" y="9070"/>
                    </a:lnTo>
                    <a:lnTo>
                      <a:pt x="3419" y="9216"/>
                    </a:lnTo>
                    <a:lnTo>
                      <a:pt x="3836" y="9363"/>
                    </a:lnTo>
                    <a:lnTo>
                      <a:pt x="4287" y="9510"/>
                    </a:lnTo>
                    <a:lnTo>
                      <a:pt x="4750" y="9656"/>
                    </a:lnTo>
                    <a:lnTo>
                      <a:pt x="5246" y="9792"/>
                    </a:lnTo>
                    <a:lnTo>
                      <a:pt x="5753" y="9938"/>
                    </a:lnTo>
                    <a:lnTo>
                      <a:pt x="6295" y="10074"/>
                    </a:lnTo>
                    <a:lnTo>
                      <a:pt x="6848" y="10209"/>
                    </a:lnTo>
                    <a:lnTo>
                      <a:pt x="7423" y="10344"/>
                    </a:lnTo>
                    <a:lnTo>
                      <a:pt x="8630" y="10604"/>
                    </a:lnTo>
                    <a:lnTo>
                      <a:pt x="9927" y="10852"/>
                    </a:lnTo>
                    <a:lnTo>
                      <a:pt x="11292" y="11089"/>
                    </a:lnTo>
                    <a:lnTo>
                      <a:pt x="12724" y="11326"/>
                    </a:lnTo>
                    <a:lnTo>
                      <a:pt x="14236" y="11540"/>
                    </a:lnTo>
                    <a:lnTo>
                      <a:pt x="15815" y="11754"/>
                    </a:lnTo>
                    <a:lnTo>
                      <a:pt x="17450" y="11946"/>
                    </a:lnTo>
                    <a:lnTo>
                      <a:pt x="19153" y="12138"/>
                    </a:lnTo>
                    <a:lnTo>
                      <a:pt x="20924" y="12307"/>
                    </a:lnTo>
                    <a:lnTo>
                      <a:pt x="22740" y="12465"/>
                    </a:lnTo>
                    <a:lnTo>
                      <a:pt x="24613" y="12611"/>
                    </a:lnTo>
                    <a:lnTo>
                      <a:pt x="26541" y="12747"/>
                    </a:lnTo>
                    <a:lnTo>
                      <a:pt x="28515" y="12860"/>
                    </a:lnTo>
                    <a:lnTo>
                      <a:pt x="30534" y="12972"/>
                    </a:lnTo>
                    <a:lnTo>
                      <a:pt x="32599" y="13051"/>
                    </a:lnTo>
                    <a:lnTo>
                      <a:pt x="34696" y="13130"/>
                    </a:lnTo>
                    <a:lnTo>
                      <a:pt x="36840" y="13187"/>
                    </a:lnTo>
                    <a:lnTo>
                      <a:pt x="39017" y="13232"/>
                    </a:lnTo>
                    <a:lnTo>
                      <a:pt x="41216" y="13254"/>
                    </a:lnTo>
                    <a:lnTo>
                      <a:pt x="43461" y="13266"/>
                    </a:lnTo>
                    <a:lnTo>
                      <a:pt x="45694" y="13254"/>
                    </a:lnTo>
                    <a:lnTo>
                      <a:pt x="47905" y="13232"/>
                    </a:lnTo>
                    <a:lnTo>
                      <a:pt x="50070" y="13187"/>
                    </a:lnTo>
                    <a:lnTo>
                      <a:pt x="52213" y="13130"/>
                    </a:lnTo>
                    <a:lnTo>
                      <a:pt x="54323" y="13051"/>
                    </a:lnTo>
                    <a:lnTo>
                      <a:pt x="56376" y="12972"/>
                    </a:lnTo>
                    <a:lnTo>
                      <a:pt x="58395" y="12860"/>
                    </a:lnTo>
                    <a:lnTo>
                      <a:pt x="60369" y="12747"/>
                    </a:lnTo>
                    <a:lnTo>
                      <a:pt x="62297" y="12611"/>
                    </a:lnTo>
                    <a:lnTo>
                      <a:pt x="64170" y="12465"/>
                    </a:lnTo>
                    <a:lnTo>
                      <a:pt x="65997" y="12307"/>
                    </a:lnTo>
                    <a:lnTo>
                      <a:pt x="67757" y="12138"/>
                    </a:lnTo>
                    <a:lnTo>
                      <a:pt x="69460" y="11946"/>
                    </a:lnTo>
                    <a:lnTo>
                      <a:pt x="71095" y="11754"/>
                    </a:lnTo>
                    <a:lnTo>
                      <a:pt x="72674" y="11540"/>
                    </a:lnTo>
                    <a:lnTo>
                      <a:pt x="74186" y="11326"/>
                    </a:lnTo>
                    <a:lnTo>
                      <a:pt x="75630" y="11089"/>
                    </a:lnTo>
                    <a:lnTo>
                      <a:pt x="76994" y="10852"/>
                    </a:lnTo>
                    <a:lnTo>
                      <a:pt x="78280" y="10604"/>
                    </a:lnTo>
                    <a:lnTo>
                      <a:pt x="79498" y="10344"/>
                    </a:lnTo>
                    <a:lnTo>
                      <a:pt x="80074" y="10209"/>
                    </a:lnTo>
                    <a:lnTo>
                      <a:pt x="80626" y="10074"/>
                    </a:lnTo>
                    <a:lnTo>
                      <a:pt x="81157" y="9938"/>
                    </a:lnTo>
                    <a:lnTo>
                      <a:pt x="81675" y="9792"/>
                    </a:lnTo>
                    <a:lnTo>
                      <a:pt x="82160" y="9656"/>
                    </a:lnTo>
                    <a:lnTo>
                      <a:pt x="82634" y="9510"/>
                    </a:lnTo>
                    <a:lnTo>
                      <a:pt x="83074" y="9363"/>
                    </a:lnTo>
                    <a:lnTo>
                      <a:pt x="83503" y="9216"/>
                    </a:lnTo>
                    <a:lnTo>
                      <a:pt x="83897" y="9070"/>
                    </a:lnTo>
                    <a:lnTo>
                      <a:pt x="84281" y="8912"/>
                    </a:lnTo>
                    <a:lnTo>
                      <a:pt x="84631" y="8765"/>
                    </a:lnTo>
                    <a:lnTo>
                      <a:pt x="84958" y="8607"/>
                    </a:lnTo>
                    <a:lnTo>
                      <a:pt x="85262" y="8449"/>
                    </a:lnTo>
                    <a:lnTo>
                      <a:pt x="85544" y="8291"/>
                    </a:lnTo>
                    <a:lnTo>
                      <a:pt x="85804" y="8133"/>
                    </a:lnTo>
                    <a:lnTo>
                      <a:pt x="86029" y="7976"/>
                    </a:lnTo>
                    <a:lnTo>
                      <a:pt x="86232" y="7806"/>
                    </a:lnTo>
                    <a:lnTo>
                      <a:pt x="86413" y="7648"/>
                    </a:lnTo>
                    <a:lnTo>
                      <a:pt x="86571" y="7479"/>
                    </a:lnTo>
                    <a:lnTo>
                      <a:pt x="86695" y="7310"/>
                    </a:lnTo>
                    <a:lnTo>
                      <a:pt x="86785" y="7141"/>
                    </a:lnTo>
                    <a:lnTo>
                      <a:pt x="86864" y="6972"/>
                    </a:lnTo>
                    <a:lnTo>
                      <a:pt x="86887" y="6893"/>
                    </a:lnTo>
                    <a:lnTo>
                      <a:pt x="86898" y="6802"/>
                    </a:lnTo>
                    <a:lnTo>
                      <a:pt x="86909" y="6724"/>
                    </a:lnTo>
                    <a:lnTo>
                      <a:pt x="86920" y="6633"/>
                    </a:lnTo>
                    <a:lnTo>
                      <a:pt x="86909" y="6543"/>
                    </a:lnTo>
                    <a:lnTo>
                      <a:pt x="86898" y="6464"/>
                    </a:lnTo>
                    <a:lnTo>
                      <a:pt x="86887" y="6374"/>
                    </a:lnTo>
                    <a:lnTo>
                      <a:pt x="86864" y="6295"/>
                    </a:lnTo>
                    <a:lnTo>
                      <a:pt x="86785" y="6126"/>
                    </a:lnTo>
                    <a:lnTo>
                      <a:pt x="86695" y="5957"/>
                    </a:lnTo>
                    <a:lnTo>
                      <a:pt x="86571" y="5787"/>
                    </a:lnTo>
                    <a:lnTo>
                      <a:pt x="86413" y="5618"/>
                    </a:lnTo>
                    <a:lnTo>
                      <a:pt x="86232" y="5460"/>
                    </a:lnTo>
                    <a:lnTo>
                      <a:pt x="86029" y="5302"/>
                    </a:lnTo>
                    <a:lnTo>
                      <a:pt x="85804" y="5133"/>
                    </a:lnTo>
                    <a:lnTo>
                      <a:pt x="85544" y="4975"/>
                    </a:lnTo>
                    <a:lnTo>
                      <a:pt x="85262" y="4817"/>
                    </a:lnTo>
                    <a:lnTo>
                      <a:pt x="84958" y="4659"/>
                    </a:lnTo>
                    <a:lnTo>
                      <a:pt x="84631" y="4501"/>
                    </a:lnTo>
                    <a:lnTo>
                      <a:pt x="84281" y="4355"/>
                    </a:lnTo>
                    <a:lnTo>
                      <a:pt x="83897" y="4197"/>
                    </a:lnTo>
                    <a:lnTo>
                      <a:pt x="83503" y="4050"/>
                    </a:lnTo>
                    <a:lnTo>
                      <a:pt x="83074" y="3904"/>
                    </a:lnTo>
                    <a:lnTo>
                      <a:pt x="82634" y="3757"/>
                    </a:lnTo>
                    <a:lnTo>
                      <a:pt x="82160" y="3610"/>
                    </a:lnTo>
                    <a:lnTo>
                      <a:pt x="81675" y="3475"/>
                    </a:lnTo>
                    <a:lnTo>
                      <a:pt x="81157" y="3328"/>
                    </a:lnTo>
                    <a:lnTo>
                      <a:pt x="80626" y="3193"/>
                    </a:lnTo>
                    <a:lnTo>
                      <a:pt x="80074" y="3058"/>
                    </a:lnTo>
                    <a:lnTo>
                      <a:pt x="79498" y="2922"/>
                    </a:lnTo>
                    <a:lnTo>
                      <a:pt x="78280" y="2663"/>
                    </a:lnTo>
                    <a:lnTo>
                      <a:pt x="76994" y="2415"/>
                    </a:lnTo>
                    <a:lnTo>
                      <a:pt x="75630" y="2178"/>
                    </a:lnTo>
                    <a:lnTo>
                      <a:pt x="74186" y="1941"/>
                    </a:lnTo>
                    <a:lnTo>
                      <a:pt x="72674" y="1727"/>
                    </a:lnTo>
                    <a:lnTo>
                      <a:pt x="71095" y="1512"/>
                    </a:lnTo>
                    <a:lnTo>
                      <a:pt x="69460" y="1321"/>
                    </a:lnTo>
                    <a:lnTo>
                      <a:pt x="67757" y="1129"/>
                    </a:lnTo>
                    <a:lnTo>
                      <a:pt x="65997" y="960"/>
                    </a:lnTo>
                    <a:lnTo>
                      <a:pt x="64170" y="802"/>
                    </a:lnTo>
                    <a:lnTo>
                      <a:pt x="62297" y="655"/>
                    </a:lnTo>
                    <a:lnTo>
                      <a:pt x="60369" y="520"/>
                    </a:lnTo>
                    <a:lnTo>
                      <a:pt x="58395" y="407"/>
                    </a:lnTo>
                    <a:lnTo>
                      <a:pt x="56376" y="294"/>
                    </a:lnTo>
                    <a:lnTo>
                      <a:pt x="54323" y="215"/>
                    </a:lnTo>
                    <a:lnTo>
                      <a:pt x="52213" y="136"/>
                    </a:lnTo>
                    <a:lnTo>
                      <a:pt x="50070" y="80"/>
                    </a:lnTo>
                    <a:lnTo>
                      <a:pt x="47905" y="35"/>
                    </a:lnTo>
                    <a:lnTo>
                      <a:pt x="45694" y="12"/>
                    </a:lnTo>
                    <a:lnTo>
                      <a:pt x="434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2088025" y="3496213"/>
                <a:ext cx="1510904" cy="230596"/>
              </a:xfrm>
              <a:custGeom>
                <a:rect b="b" l="l" r="r" t="t"/>
                <a:pathLst>
                  <a:path extrusionOk="0" fill="none" h="13266" w="86921">
                    <a:moveTo>
                      <a:pt x="43461" y="1"/>
                    </a:moveTo>
                    <a:lnTo>
                      <a:pt x="43461" y="1"/>
                    </a:lnTo>
                    <a:lnTo>
                      <a:pt x="45694" y="12"/>
                    </a:lnTo>
                    <a:lnTo>
                      <a:pt x="47905" y="35"/>
                    </a:lnTo>
                    <a:lnTo>
                      <a:pt x="50070" y="80"/>
                    </a:lnTo>
                    <a:lnTo>
                      <a:pt x="52213" y="136"/>
                    </a:lnTo>
                    <a:lnTo>
                      <a:pt x="54323" y="215"/>
                    </a:lnTo>
                    <a:lnTo>
                      <a:pt x="56376" y="294"/>
                    </a:lnTo>
                    <a:lnTo>
                      <a:pt x="58395" y="407"/>
                    </a:lnTo>
                    <a:lnTo>
                      <a:pt x="60369" y="520"/>
                    </a:lnTo>
                    <a:lnTo>
                      <a:pt x="62297" y="655"/>
                    </a:lnTo>
                    <a:lnTo>
                      <a:pt x="64170" y="802"/>
                    </a:lnTo>
                    <a:lnTo>
                      <a:pt x="65997" y="960"/>
                    </a:lnTo>
                    <a:lnTo>
                      <a:pt x="67757" y="1129"/>
                    </a:lnTo>
                    <a:lnTo>
                      <a:pt x="69460" y="1321"/>
                    </a:lnTo>
                    <a:lnTo>
                      <a:pt x="71095" y="1512"/>
                    </a:lnTo>
                    <a:lnTo>
                      <a:pt x="72674" y="1727"/>
                    </a:lnTo>
                    <a:lnTo>
                      <a:pt x="74186" y="1941"/>
                    </a:lnTo>
                    <a:lnTo>
                      <a:pt x="75630" y="2178"/>
                    </a:lnTo>
                    <a:lnTo>
                      <a:pt x="76994" y="2415"/>
                    </a:lnTo>
                    <a:lnTo>
                      <a:pt x="78280" y="2663"/>
                    </a:lnTo>
                    <a:lnTo>
                      <a:pt x="79498" y="2922"/>
                    </a:lnTo>
                    <a:lnTo>
                      <a:pt x="80074" y="3058"/>
                    </a:lnTo>
                    <a:lnTo>
                      <a:pt x="80626" y="3193"/>
                    </a:lnTo>
                    <a:lnTo>
                      <a:pt x="81157" y="3328"/>
                    </a:lnTo>
                    <a:lnTo>
                      <a:pt x="81675" y="3475"/>
                    </a:lnTo>
                    <a:lnTo>
                      <a:pt x="82160" y="3610"/>
                    </a:lnTo>
                    <a:lnTo>
                      <a:pt x="82634" y="3757"/>
                    </a:lnTo>
                    <a:lnTo>
                      <a:pt x="83074" y="3904"/>
                    </a:lnTo>
                    <a:lnTo>
                      <a:pt x="83503" y="4050"/>
                    </a:lnTo>
                    <a:lnTo>
                      <a:pt x="83897" y="4197"/>
                    </a:lnTo>
                    <a:lnTo>
                      <a:pt x="84281" y="4355"/>
                    </a:lnTo>
                    <a:lnTo>
                      <a:pt x="84631" y="4501"/>
                    </a:lnTo>
                    <a:lnTo>
                      <a:pt x="84958" y="4659"/>
                    </a:lnTo>
                    <a:lnTo>
                      <a:pt x="85262" y="4817"/>
                    </a:lnTo>
                    <a:lnTo>
                      <a:pt x="85544" y="4975"/>
                    </a:lnTo>
                    <a:lnTo>
                      <a:pt x="85804" y="5133"/>
                    </a:lnTo>
                    <a:lnTo>
                      <a:pt x="86029" y="5302"/>
                    </a:lnTo>
                    <a:lnTo>
                      <a:pt x="86232" y="5460"/>
                    </a:lnTo>
                    <a:lnTo>
                      <a:pt x="86413" y="5618"/>
                    </a:lnTo>
                    <a:lnTo>
                      <a:pt x="86571" y="5787"/>
                    </a:lnTo>
                    <a:lnTo>
                      <a:pt x="86695" y="5957"/>
                    </a:lnTo>
                    <a:lnTo>
                      <a:pt x="86785" y="6126"/>
                    </a:lnTo>
                    <a:lnTo>
                      <a:pt x="86864" y="6295"/>
                    </a:lnTo>
                    <a:lnTo>
                      <a:pt x="86887" y="6374"/>
                    </a:lnTo>
                    <a:lnTo>
                      <a:pt x="86898" y="6464"/>
                    </a:lnTo>
                    <a:lnTo>
                      <a:pt x="86909" y="6543"/>
                    </a:lnTo>
                    <a:lnTo>
                      <a:pt x="86920" y="6633"/>
                    </a:lnTo>
                    <a:lnTo>
                      <a:pt x="86920" y="6633"/>
                    </a:lnTo>
                    <a:lnTo>
                      <a:pt x="86909" y="6724"/>
                    </a:lnTo>
                    <a:lnTo>
                      <a:pt x="86898" y="6802"/>
                    </a:lnTo>
                    <a:lnTo>
                      <a:pt x="86887" y="6893"/>
                    </a:lnTo>
                    <a:lnTo>
                      <a:pt x="86864" y="6972"/>
                    </a:lnTo>
                    <a:lnTo>
                      <a:pt x="86785" y="7141"/>
                    </a:lnTo>
                    <a:lnTo>
                      <a:pt x="86695" y="7310"/>
                    </a:lnTo>
                    <a:lnTo>
                      <a:pt x="86571" y="7479"/>
                    </a:lnTo>
                    <a:lnTo>
                      <a:pt x="86413" y="7648"/>
                    </a:lnTo>
                    <a:lnTo>
                      <a:pt x="86232" y="7806"/>
                    </a:lnTo>
                    <a:lnTo>
                      <a:pt x="86029" y="7976"/>
                    </a:lnTo>
                    <a:lnTo>
                      <a:pt x="85804" y="8133"/>
                    </a:lnTo>
                    <a:lnTo>
                      <a:pt x="85544" y="8291"/>
                    </a:lnTo>
                    <a:lnTo>
                      <a:pt x="85262" y="8449"/>
                    </a:lnTo>
                    <a:lnTo>
                      <a:pt x="84958" y="8607"/>
                    </a:lnTo>
                    <a:lnTo>
                      <a:pt x="84631" y="8765"/>
                    </a:lnTo>
                    <a:lnTo>
                      <a:pt x="84281" y="8912"/>
                    </a:lnTo>
                    <a:lnTo>
                      <a:pt x="83897" y="9070"/>
                    </a:lnTo>
                    <a:lnTo>
                      <a:pt x="83503" y="9216"/>
                    </a:lnTo>
                    <a:lnTo>
                      <a:pt x="83074" y="9363"/>
                    </a:lnTo>
                    <a:lnTo>
                      <a:pt x="82634" y="9510"/>
                    </a:lnTo>
                    <a:lnTo>
                      <a:pt x="82160" y="9656"/>
                    </a:lnTo>
                    <a:lnTo>
                      <a:pt x="81675" y="9792"/>
                    </a:lnTo>
                    <a:lnTo>
                      <a:pt x="81157" y="9938"/>
                    </a:lnTo>
                    <a:lnTo>
                      <a:pt x="80626" y="10074"/>
                    </a:lnTo>
                    <a:lnTo>
                      <a:pt x="80074" y="10209"/>
                    </a:lnTo>
                    <a:lnTo>
                      <a:pt x="79498" y="10344"/>
                    </a:lnTo>
                    <a:lnTo>
                      <a:pt x="78280" y="10604"/>
                    </a:lnTo>
                    <a:lnTo>
                      <a:pt x="76994" y="10852"/>
                    </a:lnTo>
                    <a:lnTo>
                      <a:pt x="75630" y="11089"/>
                    </a:lnTo>
                    <a:lnTo>
                      <a:pt x="74186" y="11326"/>
                    </a:lnTo>
                    <a:lnTo>
                      <a:pt x="72674" y="11540"/>
                    </a:lnTo>
                    <a:lnTo>
                      <a:pt x="71095" y="11754"/>
                    </a:lnTo>
                    <a:lnTo>
                      <a:pt x="69460" y="11946"/>
                    </a:lnTo>
                    <a:lnTo>
                      <a:pt x="67757" y="12138"/>
                    </a:lnTo>
                    <a:lnTo>
                      <a:pt x="65997" y="12307"/>
                    </a:lnTo>
                    <a:lnTo>
                      <a:pt x="64170" y="12465"/>
                    </a:lnTo>
                    <a:lnTo>
                      <a:pt x="62297" y="12611"/>
                    </a:lnTo>
                    <a:lnTo>
                      <a:pt x="60369" y="12747"/>
                    </a:lnTo>
                    <a:lnTo>
                      <a:pt x="58395" y="12860"/>
                    </a:lnTo>
                    <a:lnTo>
                      <a:pt x="56376" y="12972"/>
                    </a:lnTo>
                    <a:lnTo>
                      <a:pt x="54323" y="13051"/>
                    </a:lnTo>
                    <a:lnTo>
                      <a:pt x="52213" y="13130"/>
                    </a:lnTo>
                    <a:lnTo>
                      <a:pt x="50070" y="13187"/>
                    </a:lnTo>
                    <a:lnTo>
                      <a:pt x="47905" y="13232"/>
                    </a:lnTo>
                    <a:lnTo>
                      <a:pt x="45694" y="13254"/>
                    </a:lnTo>
                    <a:lnTo>
                      <a:pt x="43461" y="13266"/>
                    </a:lnTo>
                    <a:lnTo>
                      <a:pt x="43461" y="13266"/>
                    </a:lnTo>
                    <a:lnTo>
                      <a:pt x="41216" y="13254"/>
                    </a:lnTo>
                    <a:lnTo>
                      <a:pt x="39017" y="13232"/>
                    </a:lnTo>
                    <a:lnTo>
                      <a:pt x="36840" y="13187"/>
                    </a:lnTo>
                    <a:lnTo>
                      <a:pt x="34696" y="13130"/>
                    </a:lnTo>
                    <a:lnTo>
                      <a:pt x="32599" y="13051"/>
                    </a:lnTo>
                    <a:lnTo>
                      <a:pt x="30534" y="12972"/>
                    </a:lnTo>
                    <a:lnTo>
                      <a:pt x="28515" y="12860"/>
                    </a:lnTo>
                    <a:lnTo>
                      <a:pt x="26541" y="12747"/>
                    </a:lnTo>
                    <a:lnTo>
                      <a:pt x="24613" y="12611"/>
                    </a:lnTo>
                    <a:lnTo>
                      <a:pt x="22740" y="12465"/>
                    </a:lnTo>
                    <a:lnTo>
                      <a:pt x="20924" y="12307"/>
                    </a:lnTo>
                    <a:lnTo>
                      <a:pt x="19153" y="12138"/>
                    </a:lnTo>
                    <a:lnTo>
                      <a:pt x="17450" y="11946"/>
                    </a:lnTo>
                    <a:lnTo>
                      <a:pt x="15815" y="11754"/>
                    </a:lnTo>
                    <a:lnTo>
                      <a:pt x="14236" y="11540"/>
                    </a:lnTo>
                    <a:lnTo>
                      <a:pt x="12724" y="11326"/>
                    </a:lnTo>
                    <a:lnTo>
                      <a:pt x="11292" y="11089"/>
                    </a:lnTo>
                    <a:lnTo>
                      <a:pt x="9927" y="10852"/>
                    </a:lnTo>
                    <a:lnTo>
                      <a:pt x="8630" y="10604"/>
                    </a:lnTo>
                    <a:lnTo>
                      <a:pt x="7423" y="10344"/>
                    </a:lnTo>
                    <a:lnTo>
                      <a:pt x="6848" y="10209"/>
                    </a:lnTo>
                    <a:lnTo>
                      <a:pt x="6295" y="10074"/>
                    </a:lnTo>
                    <a:lnTo>
                      <a:pt x="5753" y="9938"/>
                    </a:lnTo>
                    <a:lnTo>
                      <a:pt x="5246" y="9792"/>
                    </a:lnTo>
                    <a:lnTo>
                      <a:pt x="4750" y="9656"/>
                    </a:lnTo>
                    <a:lnTo>
                      <a:pt x="4287" y="9510"/>
                    </a:lnTo>
                    <a:lnTo>
                      <a:pt x="3836" y="9363"/>
                    </a:lnTo>
                    <a:lnTo>
                      <a:pt x="3419" y="9216"/>
                    </a:lnTo>
                    <a:lnTo>
                      <a:pt x="3012" y="9070"/>
                    </a:lnTo>
                    <a:lnTo>
                      <a:pt x="2640" y="8912"/>
                    </a:lnTo>
                    <a:lnTo>
                      <a:pt x="2279" y="8765"/>
                    </a:lnTo>
                    <a:lnTo>
                      <a:pt x="1952" y="8607"/>
                    </a:lnTo>
                    <a:lnTo>
                      <a:pt x="1648" y="8449"/>
                    </a:lnTo>
                    <a:lnTo>
                      <a:pt x="1366" y="8291"/>
                    </a:lnTo>
                    <a:lnTo>
                      <a:pt x="1106" y="8133"/>
                    </a:lnTo>
                    <a:lnTo>
                      <a:pt x="881" y="7976"/>
                    </a:lnTo>
                    <a:lnTo>
                      <a:pt x="678" y="7806"/>
                    </a:lnTo>
                    <a:lnTo>
                      <a:pt x="497" y="7648"/>
                    </a:lnTo>
                    <a:lnTo>
                      <a:pt x="351" y="7479"/>
                    </a:lnTo>
                    <a:lnTo>
                      <a:pt x="226" y="7310"/>
                    </a:lnTo>
                    <a:lnTo>
                      <a:pt x="125" y="7141"/>
                    </a:lnTo>
                    <a:lnTo>
                      <a:pt x="57" y="6972"/>
                    </a:lnTo>
                    <a:lnTo>
                      <a:pt x="35" y="6893"/>
                    </a:lnTo>
                    <a:lnTo>
                      <a:pt x="12" y="6802"/>
                    </a:lnTo>
                    <a:lnTo>
                      <a:pt x="1" y="6724"/>
                    </a:lnTo>
                    <a:lnTo>
                      <a:pt x="1" y="6633"/>
                    </a:lnTo>
                    <a:lnTo>
                      <a:pt x="1" y="6633"/>
                    </a:lnTo>
                    <a:lnTo>
                      <a:pt x="1" y="6543"/>
                    </a:lnTo>
                    <a:lnTo>
                      <a:pt x="12" y="6464"/>
                    </a:lnTo>
                    <a:lnTo>
                      <a:pt x="35" y="6374"/>
                    </a:lnTo>
                    <a:lnTo>
                      <a:pt x="57" y="6295"/>
                    </a:lnTo>
                    <a:lnTo>
                      <a:pt x="125" y="6126"/>
                    </a:lnTo>
                    <a:lnTo>
                      <a:pt x="226" y="5957"/>
                    </a:lnTo>
                    <a:lnTo>
                      <a:pt x="351" y="5787"/>
                    </a:lnTo>
                    <a:lnTo>
                      <a:pt x="497" y="5618"/>
                    </a:lnTo>
                    <a:lnTo>
                      <a:pt x="678" y="5460"/>
                    </a:lnTo>
                    <a:lnTo>
                      <a:pt x="881" y="5302"/>
                    </a:lnTo>
                    <a:lnTo>
                      <a:pt x="1106" y="5133"/>
                    </a:lnTo>
                    <a:lnTo>
                      <a:pt x="1366" y="4975"/>
                    </a:lnTo>
                    <a:lnTo>
                      <a:pt x="1648" y="4817"/>
                    </a:lnTo>
                    <a:lnTo>
                      <a:pt x="1952" y="4659"/>
                    </a:lnTo>
                    <a:lnTo>
                      <a:pt x="2279" y="4501"/>
                    </a:lnTo>
                    <a:lnTo>
                      <a:pt x="2640" y="4355"/>
                    </a:lnTo>
                    <a:lnTo>
                      <a:pt x="3012" y="4197"/>
                    </a:lnTo>
                    <a:lnTo>
                      <a:pt x="3419" y="4050"/>
                    </a:lnTo>
                    <a:lnTo>
                      <a:pt x="3836" y="3904"/>
                    </a:lnTo>
                    <a:lnTo>
                      <a:pt x="4287" y="3757"/>
                    </a:lnTo>
                    <a:lnTo>
                      <a:pt x="4750" y="3610"/>
                    </a:lnTo>
                    <a:lnTo>
                      <a:pt x="5246" y="3475"/>
                    </a:lnTo>
                    <a:lnTo>
                      <a:pt x="5753" y="3328"/>
                    </a:lnTo>
                    <a:lnTo>
                      <a:pt x="6295" y="3193"/>
                    </a:lnTo>
                    <a:lnTo>
                      <a:pt x="6848" y="3058"/>
                    </a:lnTo>
                    <a:lnTo>
                      <a:pt x="7423" y="2922"/>
                    </a:lnTo>
                    <a:lnTo>
                      <a:pt x="8630" y="2663"/>
                    </a:lnTo>
                    <a:lnTo>
                      <a:pt x="9927" y="2415"/>
                    </a:lnTo>
                    <a:lnTo>
                      <a:pt x="11292" y="2178"/>
                    </a:lnTo>
                    <a:lnTo>
                      <a:pt x="12724" y="1941"/>
                    </a:lnTo>
                    <a:lnTo>
                      <a:pt x="14236" y="1727"/>
                    </a:lnTo>
                    <a:lnTo>
                      <a:pt x="15815" y="1512"/>
                    </a:lnTo>
                    <a:lnTo>
                      <a:pt x="17450" y="1321"/>
                    </a:lnTo>
                    <a:lnTo>
                      <a:pt x="19153" y="1129"/>
                    </a:lnTo>
                    <a:lnTo>
                      <a:pt x="20924" y="960"/>
                    </a:lnTo>
                    <a:lnTo>
                      <a:pt x="22740" y="802"/>
                    </a:lnTo>
                    <a:lnTo>
                      <a:pt x="24613" y="655"/>
                    </a:lnTo>
                    <a:lnTo>
                      <a:pt x="26541" y="520"/>
                    </a:lnTo>
                    <a:lnTo>
                      <a:pt x="28515" y="407"/>
                    </a:lnTo>
                    <a:lnTo>
                      <a:pt x="30534" y="294"/>
                    </a:lnTo>
                    <a:lnTo>
                      <a:pt x="32599" y="215"/>
                    </a:lnTo>
                    <a:lnTo>
                      <a:pt x="34696" y="136"/>
                    </a:lnTo>
                    <a:lnTo>
                      <a:pt x="36840" y="80"/>
                    </a:lnTo>
                    <a:lnTo>
                      <a:pt x="39017" y="35"/>
                    </a:lnTo>
                    <a:lnTo>
                      <a:pt x="41216" y="12"/>
                    </a:lnTo>
                    <a:lnTo>
                      <a:pt x="4346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2088025" y="3611511"/>
                <a:ext cx="1510904" cy="795840"/>
              </a:xfrm>
              <a:custGeom>
                <a:rect b="b" l="l" r="r" t="t"/>
                <a:pathLst>
                  <a:path extrusionOk="0" h="45784" w="86921">
                    <a:moveTo>
                      <a:pt x="86920" y="0"/>
                    </a:moveTo>
                    <a:lnTo>
                      <a:pt x="86909" y="91"/>
                    </a:lnTo>
                    <a:lnTo>
                      <a:pt x="86898" y="169"/>
                    </a:lnTo>
                    <a:lnTo>
                      <a:pt x="86887" y="260"/>
                    </a:lnTo>
                    <a:lnTo>
                      <a:pt x="86864" y="339"/>
                    </a:lnTo>
                    <a:lnTo>
                      <a:pt x="86785" y="508"/>
                    </a:lnTo>
                    <a:lnTo>
                      <a:pt x="86695" y="677"/>
                    </a:lnTo>
                    <a:lnTo>
                      <a:pt x="86571" y="846"/>
                    </a:lnTo>
                    <a:lnTo>
                      <a:pt x="86413" y="1015"/>
                    </a:lnTo>
                    <a:lnTo>
                      <a:pt x="86232" y="1173"/>
                    </a:lnTo>
                    <a:lnTo>
                      <a:pt x="86029" y="1331"/>
                    </a:lnTo>
                    <a:lnTo>
                      <a:pt x="85804" y="1500"/>
                    </a:lnTo>
                    <a:lnTo>
                      <a:pt x="85544" y="1658"/>
                    </a:lnTo>
                    <a:lnTo>
                      <a:pt x="85262" y="1816"/>
                    </a:lnTo>
                    <a:lnTo>
                      <a:pt x="84958" y="1974"/>
                    </a:lnTo>
                    <a:lnTo>
                      <a:pt x="84631" y="2132"/>
                    </a:lnTo>
                    <a:lnTo>
                      <a:pt x="84281" y="2279"/>
                    </a:lnTo>
                    <a:lnTo>
                      <a:pt x="83897" y="2437"/>
                    </a:lnTo>
                    <a:lnTo>
                      <a:pt x="83503" y="2583"/>
                    </a:lnTo>
                    <a:lnTo>
                      <a:pt x="83074" y="2730"/>
                    </a:lnTo>
                    <a:lnTo>
                      <a:pt x="82634" y="2877"/>
                    </a:lnTo>
                    <a:lnTo>
                      <a:pt x="82160" y="3023"/>
                    </a:lnTo>
                    <a:lnTo>
                      <a:pt x="81675" y="3159"/>
                    </a:lnTo>
                    <a:lnTo>
                      <a:pt x="81157" y="3305"/>
                    </a:lnTo>
                    <a:lnTo>
                      <a:pt x="80626" y="3441"/>
                    </a:lnTo>
                    <a:lnTo>
                      <a:pt x="80074" y="3576"/>
                    </a:lnTo>
                    <a:lnTo>
                      <a:pt x="79498" y="3711"/>
                    </a:lnTo>
                    <a:lnTo>
                      <a:pt x="78280" y="3971"/>
                    </a:lnTo>
                    <a:lnTo>
                      <a:pt x="76994" y="4219"/>
                    </a:lnTo>
                    <a:lnTo>
                      <a:pt x="75630" y="4456"/>
                    </a:lnTo>
                    <a:lnTo>
                      <a:pt x="74186" y="4693"/>
                    </a:lnTo>
                    <a:lnTo>
                      <a:pt x="72674" y="4907"/>
                    </a:lnTo>
                    <a:lnTo>
                      <a:pt x="71107" y="5121"/>
                    </a:lnTo>
                    <a:lnTo>
                      <a:pt x="69460" y="5313"/>
                    </a:lnTo>
                    <a:lnTo>
                      <a:pt x="67757" y="5505"/>
                    </a:lnTo>
                    <a:lnTo>
                      <a:pt x="65997" y="5674"/>
                    </a:lnTo>
                    <a:lnTo>
                      <a:pt x="64170" y="5832"/>
                    </a:lnTo>
                    <a:lnTo>
                      <a:pt x="62297" y="5978"/>
                    </a:lnTo>
                    <a:lnTo>
                      <a:pt x="60380" y="6114"/>
                    </a:lnTo>
                    <a:lnTo>
                      <a:pt x="58406" y="6227"/>
                    </a:lnTo>
                    <a:lnTo>
                      <a:pt x="56387" y="6339"/>
                    </a:lnTo>
                    <a:lnTo>
                      <a:pt x="54323" y="6418"/>
                    </a:lnTo>
                    <a:lnTo>
                      <a:pt x="52213" y="6497"/>
                    </a:lnTo>
                    <a:lnTo>
                      <a:pt x="50082" y="6554"/>
                    </a:lnTo>
                    <a:lnTo>
                      <a:pt x="47905" y="6599"/>
                    </a:lnTo>
                    <a:lnTo>
                      <a:pt x="45694" y="6621"/>
                    </a:lnTo>
                    <a:lnTo>
                      <a:pt x="43461" y="6633"/>
                    </a:lnTo>
                    <a:lnTo>
                      <a:pt x="41216" y="6621"/>
                    </a:lnTo>
                    <a:lnTo>
                      <a:pt x="39017" y="6599"/>
                    </a:lnTo>
                    <a:lnTo>
                      <a:pt x="36840" y="6554"/>
                    </a:lnTo>
                    <a:lnTo>
                      <a:pt x="34696" y="6497"/>
                    </a:lnTo>
                    <a:lnTo>
                      <a:pt x="32599" y="6418"/>
                    </a:lnTo>
                    <a:lnTo>
                      <a:pt x="30534" y="6339"/>
                    </a:lnTo>
                    <a:lnTo>
                      <a:pt x="28515" y="6227"/>
                    </a:lnTo>
                    <a:lnTo>
                      <a:pt x="26541" y="6114"/>
                    </a:lnTo>
                    <a:lnTo>
                      <a:pt x="24613" y="5978"/>
                    </a:lnTo>
                    <a:lnTo>
                      <a:pt x="22740" y="5832"/>
                    </a:lnTo>
                    <a:lnTo>
                      <a:pt x="20924" y="5674"/>
                    </a:lnTo>
                    <a:lnTo>
                      <a:pt x="19165" y="5505"/>
                    </a:lnTo>
                    <a:lnTo>
                      <a:pt x="17461" y="5313"/>
                    </a:lnTo>
                    <a:lnTo>
                      <a:pt x="15815" y="5121"/>
                    </a:lnTo>
                    <a:lnTo>
                      <a:pt x="14236" y="4907"/>
                    </a:lnTo>
                    <a:lnTo>
                      <a:pt x="12724" y="4693"/>
                    </a:lnTo>
                    <a:lnTo>
                      <a:pt x="11292" y="4456"/>
                    </a:lnTo>
                    <a:lnTo>
                      <a:pt x="9927" y="4219"/>
                    </a:lnTo>
                    <a:lnTo>
                      <a:pt x="8630" y="3971"/>
                    </a:lnTo>
                    <a:lnTo>
                      <a:pt x="7423" y="3711"/>
                    </a:lnTo>
                    <a:lnTo>
                      <a:pt x="6848" y="3576"/>
                    </a:lnTo>
                    <a:lnTo>
                      <a:pt x="6295" y="3441"/>
                    </a:lnTo>
                    <a:lnTo>
                      <a:pt x="5753" y="3305"/>
                    </a:lnTo>
                    <a:lnTo>
                      <a:pt x="5246" y="3159"/>
                    </a:lnTo>
                    <a:lnTo>
                      <a:pt x="4750" y="3023"/>
                    </a:lnTo>
                    <a:lnTo>
                      <a:pt x="4287" y="2877"/>
                    </a:lnTo>
                    <a:lnTo>
                      <a:pt x="3836" y="2730"/>
                    </a:lnTo>
                    <a:lnTo>
                      <a:pt x="3419" y="2583"/>
                    </a:lnTo>
                    <a:lnTo>
                      <a:pt x="3012" y="2437"/>
                    </a:lnTo>
                    <a:lnTo>
                      <a:pt x="2640" y="2279"/>
                    </a:lnTo>
                    <a:lnTo>
                      <a:pt x="2279" y="2132"/>
                    </a:lnTo>
                    <a:lnTo>
                      <a:pt x="1952" y="1974"/>
                    </a:lnTo>
                    <a:lnTo>
                      <a:pt x="1648" y="1816"/>
                    </a:lnTo>
                    <a:lnTo>
                      <a:pt x="1366" y="1658"/>
                    </a:lnTo>
                    <a:lnTo>
                      <a:pt x="1106" y="1500"/>
                    </a:lnTo>
                    <a:lnTo>
                      <a:pt x="881" y="1331"/>
                    </a:lnTo>
                    <a:lnTo>
                      <a:pt x="678" y="1173"/>
                    </a:lnTo>
                    <a:lnTo>
                      <a:pt x="497" y="1015"/>
                    </a:lnTo>
                    <a:lnTo>
                      <a:pt x="351" y="846"/>
                    </a:lnTo>
                    <a:lnTo>
                      <a:pt x="226" y="677"/>
                    </a:lnTo>
                    <a:lnTo>
                      <a:pt x="125" y="508"/>
                    </a:lnTo>
                    <a:lnTo>
                      <a:pt x="57" y="339"/>
                    </a:lnTo>
                    <a:lnTo>
                      <a:pt x="35" y="260"/>
                    </a:lnTo>
                    <a:lnTo>
                      <a:pt x="12" y="169"/>
                    </a:lnTo>
                    <a:lnTo>
                      <a:pt x="1" y="91"/>
                    </a:lnTo>
                    <a:lnTo>
                      <a:pt x="1" y="39151"/>
                    </a:lnTo>
                    <a:lnTo>
                      <a:pt x="1" y="39230"/>
                    </a:lnTo>
                    <a:lnTo>
                      <a:pt x="12" y="39321"/>
                    </a:lnTo>
                    <a:lnTo>
                      <a:pt x="35" y="39399"/>
                    </a:lnTo>
                    <a:lnTo>
                      <a:pt x="57" y="39490"/>
                    </a:lnTo>
                    <a:lnTo>
                      <a:pt x="125" y="39659"/>
                    </a:lnTo>
                    <a:lnTo>
                      <a:pt x="226" y="39828"/>
                    </a:lnTo>
                    <a:lnTo>
                      <a:pt x="351" y="39986"/>
                    </a:lnTo>
                    <a:lnTo>
                      <a:pt x="497" y="40155"/>
                    </a:lnTo>
                    <a:lnTo>
                      <a:pt x="678" y="40313"/>
                    </a:lnTo>
                    <a:lnTo>
                      <a:pt x="881" y="40482"/>
                    </a:lnTo>
                    <a:lnTo>
                      <a:pt x="1106" y="40640"/>
                    </a:lnTo>
                    <a:lnTo>
                      <a:pt x="1366" y="40798"/>
                    </a:lnTo>
                    <a:lnTo>
                      <a:pt x="1648" y="40956"/>
                    </a:lnTo>
                    <a:lnTo>
                      <a:pt x="1952" y="41114"/>
                    </a:lnTo>
                    <a:lnTo>
                      <a:pt x="2279" y="41272"/>
                    </a:lnTo>
                    <a:lnTo>
                      <a:pt x="2640" y="41418"/>
                    </a:lnTo>
                    <a:lnTo>
                      <a:pt x="3012" y="41565"/>
                    </a:lnTo>
                    <a:lnTo>
                      <a:pt x="3419" y="41723"/>
                    </a:lnTo>
                    <a:lnTo>
                      <a:pt x="3836" y="41870"/>
                    </a:lnTo>
                    <a:lnTo>
                      <a:pt x="4287" y="42016"/>
                    </a:lnTo>
                    <a:lnTo>
                      <a:pt x="4750" y="42152"/>
                    </a:lnTo>
                    <a:lnTo>
                      <a:pt x="5246" y="42298"/>
                    </a:lnTo>
                    <a:lnTo>
                      <a:pt x="5753" y="42434"/>
                    </a:lnTo>
                    <a:lnTo>
                      <a:pt x="6295" y="42580"/>
                    </a:lnTo>
                    <a:lnTo>
                      <a:pt x="6848" y="42716"/>
                    </a:lnTo>
                    <a:lnTo>
                      <a:pt x="7423" y="42851"/>
                    </a:lnTo>
                    <a:lnTo>
                      <a:pt x="8630" y="43110"/>
                    </a:lnTo>
                    <a:lnTo>
                      <a:pt x="9927" y="43359"/>
                    </a:lnTo>
                    <a:lnTo>
                      <a:pt x="11292" y="43595"/>
                    </a:lnTo>
                    <a:lnTo>
                      <a:pt x="12724" y="43832"/>
                    </a:lnTo>
                    <a:lnTo>
                      <a:pt x="14236" y="44047"/>
                    </a:lnTo>
                    <a:lnTo>
                      <a:pt x="15815" y="44261"/>
                    </a:lnTo>
                    <a:lnTo>
                      <a:pt x="17461" y="44453"/>
                    </a:lnTo>
                    <a:lnTo>
                      <a:pt x="19165" y="44644"/>
                    </a:lnTo>
                    <a:lnTo>
                      <a:pt x="20924" y="44814"/>
                    </a:lnTo>
                    <a:lnTo>
                      <a:pt x="22740" y="44972"/>
                    </a:lnTo>
                    <a:lnTo>
                      <a:pt x="24613" y="45118"/>
                    </a:lnTo>
                    <a:lnTo>
                      <a:pt x="26541" y="45254"/>
                    </a:lnTo>
                    <a:lnTo>
                      <a:pt x="28515" y="45378"/>
                    </a:lnTo>
                    <a:lnTo>
                      <a:pt x="30534" y="45479"/>
                    </a:lnTo>
                    <a:lnTo>
                      <a:pt x="32599" y="45569"/>
                    </a:lnTo>
                    <a:lnTo>
                      <a:pt x="34696" y="45648"/>
                    </a:lnTo>
                    <a:lnTo>
                      <a:pt x="36840" y="45705"/>
                    </a:lnTo>
                    <a:lnTo>
                      <a:pt x="39017" y="45750"/>
                    </a:lnTo>
                    <a:lnTo>
                      <a:pt x="41216" y="45772"/>
                    </a:lnTo>
                    <a:lnTo>
                      <a:pt x="43461" y="45784"/>
                    </a:lnTo>
                    <a:lnTo>
                      <a:pt x="45694" y="45772"/>
                    </a:lnTo>
                    <a:lnTo>
                      <a:pt x="47905" y="45750"/>
                    </a:lnTo>
                    <a:lnTo>
                      <a:pt x="50070" y="45705"/>
                    </a:lnTo>
                    <a:lnTo>
                      <a:pt x="52213" y="45648"/>
                    </a:lnTo>
                    <a:lnTo>
                      <a:pt x="54323" y="45569"/>
                    </a:lnTo>
                    <a:lnTo>
                      <a:pt x="56376" y="45479"/>
                    </a:lnTo>
                    <a:lnTo>
                      <a:pt x="58395" y="45378"/>
                    </a:lnTo>
                    <a:lnTo>
                      <a:pt x="60369" y="45265"/>
                    </a:lnTo>
                    <a:lnTo>
                      <a:pt x="62297" y="45129"/>
                    </a:lnTo>
                    <a:lnTo>
                      <a:pt x="64170" y="44983"/>
                    </a:lnTo>
                    <a:lnTo>
                      <a:pt x="65986" y="44825"/>
                    </a:lnTo>
                    <a:lnTo>
                      <a:pt x="67757" y="44644"/>
                    </a:lnTo>
                    <a:lnTo>
                      <a:pt x="69460" y="44464"/>
                    </a:lnTo>
                    <a:lnTo>
                      <a:pt x="71095" y="44261"/>
                    </a:lnTo>
                    <a:lnTo>
                      <a:pt x="72674" y="44058"/>
                    </a:lnTo>
                    <a:lnTo>
                      <a:pt x="74186" y="43844"/>
                    </a:lnTo>
                    <a:lnTo>
                      <a:pt x="75630" y="43607"/>
                    </a:lnTo>
                    <a:lnTo>
                      <a:pt x="76994" y="43370"/>
                    </a:lnTo>
                    <a:lnTo>
                      <a:pt x="78280" y="43122"/>
                    </a:lnTo>
                    <a:lnTo>
                      <a:pt x="79498" y="42851"/>
                    </a:lnTo>
                    <a:lnTo>
                      <a:pt x="80074" y="42727"/>
                    </a:lnTo>
                    <a:lnTo>
                      <a:pt x="80626" y="42592"/>
                    </a:lnTo>
                    <a:lnTo>
                      <a:pt x="81157" y="42445"/>
                    </a:lnTo>
                    <a:lnTo>
                      <a:pt x="81675" y="42310"/>
                    </a:lnTo>
                    <a:lnTo>
                      <a:pt x="82160" y="42163"/>
                    </a:lnTo>
                    <a:lnTo>
                      <a:pt x="82634" y="42028"/>
                    </a:lnTo>
                    <a:lnTo>
                      <a:pt x="83074" y="41881"/>
                    </a:lnTo>
                    <a:lnTo>
                      <a:pt x="83503" y="41734"/>
                    </a:lnTo>
                    <a:lnTo>
                      <a:pt x="83897" y="41576"/>
                    </a:lnTo>
                    <a:lnTo>
                      <a:pt x="84281" y="41430"/>
                    </a:lnTo>
                    <a:lnTo>
                      <a:pt x="84631" y="41272"/>
                    </a:lnTo>
                    <a:lnTo>
                      <a:pt x="84958" y="41125"/>
                    </a:lnTo>
                    <a:lnTo>
                      <a:pt x="85262" y="40967"/>
                    </a:lnTo>
                    <a:lnTo>
                      <a:pt x="85544" y="40809"/>
                    </a:lnTo>
                    <a:lnTo>
                      <a:pt x="85804" y="40651"/>
                    </a:lnTo>
                    <a:lnTo>
                      <a:pt x="86029" y="40482"/>
                    </a:lnTo>
                    <a:lnTo>
                      <a:pt x="86232" y="40324"/>
                    </a:lnTo>
                    <a:lnTo>
                      <a:pt x="86413" y="40155"/>
                    </a:lnTo>
                    <a:lnTo>
                      <a:pt x="86571" y="39997"/>
                    </a:lnTo>
                    <a:lnTo>
                      <a:pt x="86695" y="39828"/>
                    </a:lnTo>
                    <a:lnTo>
                      <a:pt x="86785" y="39659"/>
                    </a:lnTo>
                    <a:lnTo>
                      <a:pt x="86864" y="39490"/>
                    </a:lnTo>
                    <a:lnTo>
                      <a:pt x="86887" y="39411"/>
                    </a:lnTo>
                    <a:lnTo>
                      <a:pt x="86898" y="39321"/>
                    </a:lnTo>
                    <a:lnTo>
                      <a:pt x="86909" y="39230"/>
                    </a:lnTo>
                    <a:lnTo>
                      <a:pt x="86920" y="39151"/>
                    </a:lnTo>
                    <a:lnTo>
                      <a:pt x="86920" y="0"/>
                    </a:lnTo>
                    <a:close/>
                  </a:path>
                </a:pathLst>
              </a:custGeom>
              <a:solidFill>
                <a:srgbClr val="9164AB">
                  <a:alpha val="5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2088025" y="3611511"/>
                <a:ext cx="1510904" cy="795840"/>
              </a:xfrm>
              <a:custGeom>
                <a:rect b="b" l="l" r="r" t="t"/>
                <a:pathLst>
                  <a:path extrusionOk="0" fill="none" h="45784" w="86921">
                    <a:moveTo>
                      <a:pt x="43461" y="6633"/>
                    </a:moveTo>
                    <a:lnTo>
                      <a:pt x="43461" y="6633"/>
                    </a:lnTo>
                    <a:lnTo>
                      <a:pt x="41216" y="6621"/>
                    </a:lnTo>
                    <a:lnTo>
                      <a:pt x="39017" y="6599"/>
                    </a:lnTo>
                    <a:lnTo>
                      <a:pt x="36840" y="6554"/>
                    </a:lnTo>
                    <a:lnTo>
                      <a:pt x="34696" y="6497"/>
                    </a:lnTo>
                    <a:lnTo>
                      <a:pt x="32599" y="6418"/>
                    </a:lnTo>
                    <a:lnTo>
                      <a:pt x="30534" y="6339"/>
                    </a:lnTo>
                    <a:lnTo>
                      <a:pt x="28515" y="6227"/>
                    </a:lnTo>
                    <a:lnTo>
                      <a:pt x="26541" y="6114"/>
                    </a:lnTo>
                    <a:lnTo>
                      <a:pt x="24613" y="5978"/>
                    </a:lnTo>
                    <a:lnTo>
                      <a:pt x="22740" y="5832"/>
                    </a:lnTo>
                    <a:lnTo>
                      <a:pt x="20924" y="5674"/>
                    </a:lnTo>
                    <a:lnTo>
                      <a:pt x="19165" y="5505"/>
                    </a:lnTo>
                    <a:lnTo>
                      <a:pt x="17461" y="5313"/>
                    </a:lnTo>
                    <a:lnTo>
                      <a:pt x="15815" y="5121"/>
                    </a:lnTo>
                    <a:lnTo>
                      <a:pt x="14236" y="4907"/>
                    </a:lnTo>
                    <a:lnTo>
                      <a:pt x="12724" y="4693"/>
                    </a:lnTo>
                    <a:lnTo>
                      <a:pt x="11292" y="4456"/>
                    </a:lnTo>
                    <a:lnTo>
                      <a:pt x="9927" y="4219"/>
                    </a:lnTo>
                    <a:lnTo>
                      <a:pt x="8630" y="3971"/>
                    </a:lnTo>
                    <a:lnTo>
                      <a:pt x="7423" y="3711"/>
                    </a:lnTo>
                    <a:lnTo>
                      <a:pt x="6848" y="3576"/>
                    </a:lnTo>
                    <a:lnTo>
                      <a:pt x="6295" y="3441"/>
                    </a:lnTo>
                    <a:lnTo>
                      <a:pt x="5753" y="3305"/>
                    </a:lnTo>
                    <a:lnTo>
                      <a:pt x="5246" y="3159"/>
                    </a:lnTo>
                    <a:lnTo>
                      <a:pt x="4750" y="3023"/>
                    </a:lnTo>
                    <a:lnTo>
                      <a:pt x="4287" y="2877"/>
                    </a:lnTo>
                    <a:lnTo>
                      <a:pt x="3836" y="2730"/>
                    </a:lnTo>
                    <a:lnTo>
                      <a:pt x="3419" y="2583"/>
                    </a:lnTo>
                    <a:lnTo>
                      <a:pt x="3012" y="2437"/>
                    </a:lnTo>
                    <a:lnTo>
                      <a:pt x="2640" y="2279"/>
                    </a:lnTo>
                    <a:lnTo>
                      <a:pt x="2279" y="2132"/>
                    </a:lnTo>
                    <a:lnTo>
                      <a:pt x="1952" y="1974"/>
                    </a:lnTo>
                    <a:lnTo>
                      <a:pt x="1648" y="1816"/>
                    </a:lnTo>
                    <a:lnTo>
                      <a:pt x="1366" y="1658"/>
                    </a:lnTo>
                    <a:lnTo>
                      <a:pt x="1106" y="1500"/>
                    </a:lnTo>
                    <a:lnTo>
                      <a:pt x="881" y="1331"/>
                    </a:lnTo>
                    <a:lnTo>
                      <a:pt x="678" y="1173"/>
                    </a:lnTo>
                    <a:lnTo>
                      <a:pt x="497" y="1015"/>
                    </a:lnTo>
                    <a:lnTo>
                      <a:pt x="351" y="846"/>
                    </a:lnTo>
                    <a:lnTo>
                      <a:pt x="226" y="677"/>
                    </a:lnTo>
                    <a:lnTo>
                      <a:pt x="125" y="508"/>
                    </a:lnTo>
                    <a:lnTo>
                      <a:pt x="57" y="339"/>
                    </a:lnTo>
                    <a:lnTo>
                      <a:pt x="35" y="260"/>
                    </a:lnTo>
                    <a:lnTo>
                      <a:pt x="12" y="169"/>
                    </a:lnTo>
                    <a:lnTo>
                      <a:pt x="1" y="91"/>
                    </a:lnTo>
                    <a:lnTo>
                      <a:pt x="1" y="0"/>
                    </a:lnTo>
                    <a:lnTo>
                      <a:pt x="1" y="39151"/>
                    </a:lnTo>
                    <a:lnTo>
                      <a:pt x="1" y="39151"/>
                    </a:lnTo>
                    <a:lnTo>
                      <a:pt x="1" y="39230"/>
                    </a:lnTo>
                    <a:lnTo>
                      <a:pt x="12" y="39321"/>
                    </a:lnTo>
                    <a:lnTo>
                      <a:pt x="35" y="39399"/>
                    </a:lnTo>
                    <a:lnTo>
                      <a:pt x="57" y="39490"/>
                    </a:lnTo>
                    <a:lnTo>
                      <a:pt x="125" y="39659"/>
                    </a:lnTo>
                    <a:lnTo>
                      <a:pt x="226" y="39828"/>
                    </a:lnTo>
                    <a:lnTo>
                      <a:pt x="351" y="39986"/>
                    </a:lnTo>
                    <a:lnTo>
                      <a:pt x="497" y="40155"/>
                    </a:lnTo>
                    <a:lnTo>
                      <a:pt x="678" y="40313"/>
                    </a:lnTo>
                    <a:lnTo>
                      <a:pt x="881" y="40482"/>
                    </a:lnTo>
                    <a:lnTo>
                      <a:pt x="1106" y="40640"/>
                    </a:lnTo>
                    <a:lnTo>
                      <a:pt x="1366" y="40798"/>
                    </a:lnTo>
                    <a:lnTo>
                      <a:pt x="1648" y="40956"/>
                    </a:lnTo>
                    <a:lnTo>
                      <a:pt x="1952" y="41114"/>
                    </a:lnTo>
                    <a:lnTo>
                      <a:pt x="2279" y="41272"/>
                    </a:lnTo>
                    <a:lnTo>
                      <a:pt x="2640" y="41418"/>
                    </a:lnTo>
                    <a:lnTo>
                      <a:pt x="3012" y="41565"/>
                    </a:lnTo>
                    <a:lnTo>
                      <a:pt x="3419" y="41723"/>
                    </a:lnTo>
                    <a:lnTo>
                      <a:pt x="3836" y="41870"/>
                    </a:lnTo>
                    <a:lnTo>
                      <a:pt x="4287" y="42016"/>
                    </a:lnTo>
                    <a:lnTo>
                      <a:pt x="4750" y="42152"/>
                    </a:lnTo>
                    <a:lnTo>
                      <a:pt x="5246" y="42298"/>
                    </a:lnTo>
                    <a:lnTo>
                      <a:pt x="5753" y="42434"/>
                    </a:lnTo>
                    <a:lnTo>
                      <a:pt x="6295" y="42580"/>
                    </a:lnTo>
                    <a:lnTo>
                      <a:pt x="6848" y="42716"/>
                    </a:lnTo>
                    <a:lnTo>
                      <a:pt x="7423" y="42851"/>
                    </a:lnTo>
                    <a:lnTo>
                      <a:pt x="8630" y="43110"/>
                    </a:lnTo>
                    <a:lnTo>
                      <a:pt x="9927" y="43359"/>
                    </a:lnTo>
                    <a:lnTo>
                      <a:pt x="11292" y="43595"/>
                    </a:lnTo>
                    <a:lnTo>
                      <a:pt x="12724" y="43832"/>
                    </a:lnTo>
                    <a:lnTo>
                      <a:pt x="14236" y="44047"/>
                    </a:lnTo>
                    <a:lnTo>
                      <a:pt x="15815" y="44261"/>
                    </a:lnTo>
                    <a:lnTo>
                      <a:pt x="17461" y="44453"/>
                    </a:lnTo>
                    <a:lnTo>
                      <a:pt x="19165" y="44644"/>
                    </a:lnTo>
                    <a:lnTo>
                      <a:pt x="20924" y="44814"/>
                    </a:lnTo>
                    <a:lnTo>
                      <a:pt x="22740" y="44972"/>
                    </a:lnTo>
                    <a:lnTo>
                      <a:pt x="24613" y="45118"/>
                    </a:lnTo>
                    <a:lnTo>
                      <a:pt x="26541" y="45254"/>
                    </a:lnTo>
                    <a:lnTo>
                      <a:pt x="28515" y="45378"/>
                    </a:lnTo>
                    <a:lnTo>
                      <a:pt x="30534" y="45479"/>
                    </a:lnTo>
                    <a:lnTo>
                      <a:pt x="32599" y="45569"/>
                    </a:lnTo>
                    <a:lnTo>
                      <a:pt x="34696" y="45648"/>
                    </a:lnTo>
                    <a:lnTo>
                      <a:pt x="36840" y="45705"/>
                    </a:lnTo>
                    <a:lnTo>
                      <a:pt x="39017" y="45750"/>
                    </a:lnTo>
                    <a:lnTo>
                      <a:pt x="41216" y="45772"/>
                    </a:lnTo>
                    <a:lnTo>
                      <a:pt x="43461" y="45784"/>
                    </a:lnTo>
                    <a:lnTo>
                      <a:pt x="43461" y="45784"/>
                    </a:lnTo>
                    <a:lnTo>
                      <a:pt x="45694" y="45772"/>
                    </a:lnTo>
                    <a:lnTo>
                      <a:pt x="47905" y="45750"/>
                    </a:lnTo>
                    <a:lnTo>
                      <a:pt x="50070" y="45705"/>
                    </a:lnTo>
                    <a:lnTo>
                      <a:pt x="52213" y="45648"/>
                    </a:lnTo>
                    <a:lnTo>
                      <a:pt x="54323" y="45569"/>
                    </a:lnTo>
                    <a:lnTo>
                      <a:pt x="56376" y="45479"/>
                    </a:lnTo>
                    <a:lnTo>
                      <a:pt x="58395" y="45378"/>
                    </a:lnTo>
                    <a:lnTo>
                      <a:pt x="60369" y="45265"/>
                    </a:lnTo>
                    <a:lnTo>
                      <a:pt x="62297" y="45129"/>
                    </a:lnTo>
                    <a:lnTo>
                      <a:pt x="64170" y="44983"/>
                    </a:lnTo>
                    <a:lnTo>
                      <a:pt x="65986" y="44825"/>
                    </a:lnTo>
                    <a:lnTo>
                      <a:pt x="67757" y="44644"/>
                    </a:lnTo>
                    <a:lnTo>
                      <a:pt x="69460" y="44464"/>
                    </a:lnTo>
                    <a:lnTo>
                      <a:pt x="71095" y="44261"/>
                    </a:lnTo>
                    <a:lnTo>
                      <a:pt x="72674" y="44058"/>
                    </a:lnTo>
                    <a:lnTo>
                      <a:pt x="74186" y="43844"/>
                    </a:lnTo>
                    <a:lnTo>
                      <a:pt x="75630" y="43607"/>
                    </a:lnTo>
                    <a:lnTo>
                      <a:pt x="76994" y="43370"/>
                    </a:lnTo>
                    <a:lnTo>
                      <a:pt x="78280" y="43122"/>
                    </a:lnTo>
                    <a:lnTo>
                      <a:pt x="79498" y="42851"/>
                    </a:lnTo>
                    <a:lnTo>
                      <a:pt x="80074" y="42727"/>
                    </a:lnTo>
                    <a:lnTo>
                      <a:pt x="80626" y="42592"/>
                    </a:lnTo>
                    <a:lnTo>
                      <a:pt x="81157" y="42445"/>
                    </a:lnTo>
                    <a:lnTo>
                      <a:pt x="81675" y="42310"/>
                    </a:lnTo>
                    <a:lnTo>
                      <a:pt x="82160" y="42163"/>
                    </a:lnTo>
                    <a:lnTo>
                      <a:pt x="82634" y="42028"/>
                    </a:lnTo>
                    <a:lnTo>
                      <a:pt x="83074" y="41881"/>
                    </a:lnTo>
                    <a:lnTo>
                      <a:pt x="83503" y="41734"/>
                    </a:lnTo>
                    <a:lnTo>
                      <a:pt x="83897" y="41576"/>
                    </a:lnTo>
                    <a:lnTo>
                      <a:pt x="84281" y="41430"/>
                    </a:lnTo>
                    <a:lnTo>
                      <a:pt x="84631" y="41272"/>
                    </a:lnTo>
                    <a:lnTo>
                      <a:pt x="84958" y="41125"/>
                    </a:lnTo>
                    <a:lnTo>
                      <a:pt x="85262" y="40967"/>
                    </a:lnTo>
                    <a:lnTo>
                      <a:pt x="85544" y="40809"/>
                    </a:lnTo>
                    <a:lnTo>
                      <a:pt x="85804" y="40651"/>
                    </a:lnTo>
                    <a:lnTo>
                      <a:pt x="86029" y="40482"/>
                    </a:lnTo>
                    <a:lnTo>
                      <a:pt x="86232" y="40324"/>
                    </a:lnTo>
                    <a:lnTo>
                      <a:pt x="86413" y="40155"/>
                    </a:lnTo>
                    <a:lnTo>
                      <a:pt x="86571" y="39997"/>
                    </a:lnTo>
                    <a:lnTo>
                      <a:pt x="86695" y="39828"/>
                    </a:lnTo>
                    <a:lnTo>
                      <a:pt x="86785" y="39659"/>
                    </a:lnTo>
                    <a:lnTo>
                      <a:pt x="86864" y="39490"/>
                    </a:lnTo>
                    <a:lnTo>
                      <a:pt x="86887" y="39411"/>
                    </a:lnTo>
                    <a:lnTo>
                      <a:pt x="86898" y="39321"/>
                    </a:lnTo>
                    <a:lnTo>
                      <a:pt x="86909" y="39230"/>
                    </a:lnTo>
                    <a:lnTo>
                      <a:pt x="86920" y="39151"/>
                    </a:lnTo>
                    <a:lnTo>
                      <a:pt x="86920" y="0"/>
                    </a:lnTo>
                    <a:lnTo>
                      <a:pt x="86920" y="0"/>
                    </a:lnTo>
                    <a:lnTo>
                      <a:pt x="86909" y="91"/>
                    </a:lnTo>
                    <a:lnTo>
                      <a:pt x="86898" y="169"/>
                    </a:lnTo>
                    <a:lnTo>
                      <a:pt x="86887" y="260"/>
                    </a:lnTo>
                    <a:lnTo>
                      <a:pt x="86864" y="339"/>
                    </a:lnTo>
                    <a:lnTo>
                      <a:pt x="86785" y="508"/>
                    </a:lnTo>
                    <a:lnTo>
                      <a:pt x="86695" y="677"/>
                    </a:lnTo>
                    <a:lnTo>
                      <a:pt x="86571" y="846"/>
                    </a:lnTo>
                    <a:lnTo>
                      <a:pt x="86413" y="1015"/>
                    </a:lnTo>
                    <a:lnTo>
                      <a:pt x="86232" y="1173"/>
                    </a:lnTo>
                    <a:lnTo>
                      <a:pt x="86029" y="1331"/>
                    </a:lnTo>
                    <a:lnTo>
                      <a:pt x="85804" y="1500"/>
                    </a:lnTo>
                    <a:lnTo>
                      <a:pt x="85544" y="1658"/>
                    </a:lnTo>
                    <a:lnTo>
                      <a:pt x="85262" y="1816"/>
                    </a:lnTo>
                    <a:lnTo>
                      <a:pt x="84958" y="1974"/>
                    </a:lnTo>
                    <a:lnTo>
                      <a:pt x="84631" y="2132"/>
                    </a:lnTo>
                    <a:lnTo>
                      <a:pt x="84281" y="2279"/>
                    </a:lnTo>
                    <a:lnTo>
                      <a:pt x="83897" y="2437"/>
                    </a:lnTo>
                    <a:lnTo>
                      <a:pt x="83503" y="2583"/>
                    </a:lnTo>
                    <a:lnTo>
                      <a:pt x="83074" y="2730"/>
                    </a:lnTo>
                    <a:lnTo>
                      <a:pt x="82634" y="2877"/>
                    </a:lnTo>
                    <a:lnTo>
                      <a:pt x="82160" y="3023"/>
                    </a:lnTo>
                    <a:lnTo>
                      <a:pt x="81675" y="3159"/>
                    </a:lnTo>
                    <a:lnTo>
                      <a:pt x="81157" y="3305"/>
                    </a:lnTo>
                    <a:lnTo>
                      <a:pt x="80626" y="3441"/>
                    </a:lnTo>
                    <a:lnTo>
                      <a:pt x="80074" y="3576"/>
                    </a:lnTo>
                    <a:lnTo>
                      <a:pt x="79498" y="3711"/>
                    </a:lnTo>
                    <a:lnTo>
                      <a:pt x="78280" y="3971"/>
                    </a:lnTo>
                    <a:lnTo>
                      <a:pt x="76994" y="4219"/>
                    </a:lnTo>
                    <a:lnTo>
                      <a:pt x="75630" y="4456"/>
                    </a:lnTo>
                    <a:lnTo>
                      <a:pt x="74186" y="4693"/>
                    </a:lnTo>
                    <a:lnTo>
                      <a:pt x="72674" y="4907"/>
                    </a:lnTo>
                    <a:lnTo>
                      <a:pt x="71107" y="5121"/>
                    </a:lnTo>
                    <a:lnTo>
                      <a:pt x="69460" y="5313"/>
                    </a:lnTo>
                    <a:lnTo>
                      <a:pt x="67757" y="5505"/>
                    </a:lnTo>
                    <a:lnTo>
                      <a:pt x="65997" y="5674"/>
                    </a:lnTo>
                    <a:lnTo>
                      <a:pt x="64170" y="5832"/>
                    </a:lnTo>
                    <a:lnTo>
                      <a:pt x="62297" y="5978"/>
                    </a:lnTo>
                    <a:lnTo>
                      <a:pt x="60380" y="6114"/>
                    </a:lnTo>
                    <a:lnTo>
                      <a:pt x="58406" y="6227"/>
                    </a:lnTo>
                    <a:lnTo>
                      <a:pt x="56387" y="6339"/>
                    </a:lnTo>
                    <a:lnTo>
                      <a:pt x="54323" y="6418"/>
                    </a:lnTo>
                    <a:lnTo>
                      <a:pt x="52213" y="6497"/>
                    </a:lnTo>
                    <a:lnTo>
                      <a:pt x="50082" y="6554"/>
                    </a:lnTo>
                    <a:lnTo>
                      <a:pt x="47905" y="6599"/>
                    </a:lnTo>
                    <a:lnTo>
                      <a:pt x="45694" y="6621"/>
                    </a:lnTo>
                    <a:lnTo>
                      <a:pt x="43461" y="66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2088025" y="3611511"/>
                <a:ext cx="1510904" cy="795840"/>
              </a:xfrm>
              <a:custGeom>
                <a:rect b="b" l="l" r="r" t="t"/>
                <a:pathLst>
                  <a:path extrusionOk="0" fill="none" h="45784" w="86921">
                    <a:moveTo>
                      <a:pt x="86920" y="0"/>
                    </a:moveTo>
                    <a:lnTo>
                      <a:pt x="86920" y="0"/>
                    </a:lnTo>
                    <a:lnTo>
                      <a:pt x="86920" y="0"/>
                    </a:lnTo>
                    <a:lnTo>
                      <a:pt x="86920" y="12"/>
                    </a:lnTo>
                    <a:lnTo>
                      <a:pt x="86920" y="12"/>
                    </a:lnTo>
                    <a:lnTo>
                      <a:pt x="86920" y="23"/>
                    </a:lnTo>
                    <a:lnTo>
                      <a:pt x="86920" y="23"/>
                    </a:lnTo>
                    <a:lnTo>
                      <a:pt x="86909" y="102"/>
                    </a:lnTo>
                    <a:lnTo>
                      <a:pt x="86898" y="192"/>
                    </a:lnTo>
                    <a:lnTo>
                      <a:pt x="86853" y="361"/>
                    </a:lnTo>
                    <a:lnTo>
                      <a:pt x="86785" y="519"/>
                    </a:lnTo>
                    <a:lnTo>
                      <a:pt x="86684" y="688"/>
                    </a:lnTo>
                    <a:lnTo>
                      <a:pt x="86559" y="846"/>
                    </a:lnTo>
                    <a:lnTo>
                      <a:pt x="86413" y="1015"/>
                    </a:lnTo>
                    <a:lnTo>
                      <a:pt x="86244" y="1173"/>
                    </a:lnTo>
                    <a:lnTo>
                      <a:pt x="86041" y="1331"/>
                    </a:lnTo>
                    <a:lnTo>
                      <a:pt x="85815" y="1489"/>
                    </a:lnTo>
                    <a:lnTo>
                      <a:pt x="85567" y="1647"/>
                    </a:lnTo>
                    <a:lnTo>
                      <a:pt x="85296" y="1805"/>
                    </a:lnTo>
                    <a:lnTo>
                      <a:pt x="85003" y="1952"/>
                    </a:lnTo>
                    <a:lnTo>
                      <a:pt x="84676" y="2110"/>
                    </a:lnTo>
                    <a:lnTo>
                      <a:pt x="84337" y="2256"/>
                    </a:lnTo>
                    <a:lnTo>
                      <a:pt x="83965" y="2403"/>
                    </a:lnTo>
                    <a:lnTo>
                      <a:pt x="83582" y="2549"/>
                    </a:lnTo>
                    <a:lnTo>
                      <a:pt x="83176" y="2696"/>
                    </a:lnTo>
                    <a:lnTo>
                      <a:pt x="82736" y="2843"/>
                    </a:lnTo>
                    <a:lnTo>
                      <a:pt x="82285" y="2978"/>
                    </a:lnTo>
                    <a:lnTo>
                      <a:pt x="81811" y="3125"/>
                    </a:lnTo>
                    <a:lnTo>
                      <a:pt x="81314" y="3260"/>
                    </a:lnTo>
                    <a:lnTo>
                      <a:pt x="80796" y="3395"/>
                    </a:lnTo>
                    <a:lnTo>
                      <a:pt x="79702" y="3666"/>
                    </a:lnTo>
                    <a:lnTo>
                      <a:pt x="78528" y="3914"/>
                    </a:lnTo>
                    <a:lnTo>
                      <a:pt x="77276" y="4162"/>
                    </a:lnTo>
                    <a:lnTo>
                      <a:pt x="75957" y="4399"/>
                    </a:lnTo>
                    <a:lnTo>
                      <a:pt x="74569" y="4636"/>
                    </a:lnTo>
                    <a:lnTo>
                      <a:pt x="73103" y="4850"/>
                    </a:lnTo>
                    <a:lnTo>
                      <a:pt x="71580" y="5053"/>
                    </a:lnTo>
                    <a:lnTo>
                      <a:pt x="69990" y="5257"/>
                    </a:lnTo>
                    <a:lnTo>
                      <a:pt x="68343" y="5437"/>
                    </a:lnTo>
                    <a:lnTo>
                      <a:pt x="66629" y="5606"/>
                    </a:lnTo>
                    <a:lnTo>
                      <a:pt x="64869" y="5775"/>
                    </a:lnTo>
                    <a:lnTo>
                      <a:pt x="63053" y="5922"/>
                    </a:lnTo>
                    <a:lnTo>
                      <a:pt x="61192" y="6057"/>
                    </a:lnTo>
                    <a:lnTo>
                      <a:pt x="59274" y="6181"/>
                    </a:lnTo>
                    <a:lnTo>
                      <a:pt x="57312" y="6283"/>
                    </a:lnTo>
                    <a:lnTo>
                      <a:pt x="55315" y="6384"/>
                    </a:lnTo>
                    <a:lnTo>
                      <a:pt x="53274" y="6463"/>
                    </a:lnTo>
                    <a:lnTo>
                      <a:pt x="51187" y="6531"/>
                    </a:lnTo>
                    <a:lnTo>
                      <a:pt x="49078" y="6576"/>
                    </a:lnTo>
                    <a:lnTo>
                      <a:pt x="46935" y="6610"/>
                    </a:lnTo>
                    <a:lnTo>
                      <a:pt x="44758" y="6633"/>
                    </a:lnTo>
                    <a:lnTo>
                      <a:pt x="44758" y="6633"/>
                    </a:lnTo>
                    <a:lnTo>
                      <a:pt x="44758" y="6633"/>
                    </a:lnTo>
                    <a:lnTo>
                      <a:pt x="44487" y="6633"/>
                    </a:lnTo>
                    <a:lnTo>
                      <a:pt x="44487" y="6633"/>
                    </a:lnTo>
                    <a:lnTo>
                      <a:pt x="44442" y="6633"/>
                    </a:lnTo>
                    <a:lnTo>
                      <a:pt x="44442" y="6633"/>
                    </a:lnTo>
                    <a:lnTo>
                      <a:pt x="44340" y="6633"/>
                    </a:lnTo>
                    <a:lnTo>
                      <a:pt x="44340" y="6633"/>
                    </a:lnTo>
                    <a:lnTo>
                      <a:pt x="44295" y="6633"/>
                    </a:lnTo>
                    <a:lnTo>
                      <a:pt x="44295" y="6633"/>
                    </a:lnTo>
                    <a:lnTo>
                      <a:pt x="44250" y="6633"/>
                    </a:lnTo>
                    <a:lnTo>
                      <a:pt x="44250" y="6633"/>
                    </a:lnTo>
                    <a:lnTo>
                      <a:pt x="44160" y="6633"/>
                    </a:lnTo>
                    <a:lnTo>
                      <a:pt x="44160" y="6633"/>
                    </a:lnTo>
                    <a:lnTo>
                      <a:pt x="43641" y="6633"/>
                    </a:lnTo>
                    <a:lnTo>
                      <a:pt x="43641" y="6633"/>
                    </a:lnTo>
                    <a:lnTo>
                      <a:pt x="43461" y="6633"/>
                    </a:lnTo>
                    <a:lnTo>
                      <a:pt x="43461" y="6633"/>
                    </a:lnTo>
                    <a:lnTo>
                      <a:pt x="43461" y="6633"/>
                    </a:lnTo>
                    <a:lnTo>
                      <a:pt x="41216" y="6621"/>
                    </a:lnTo>
                    <a:lnTo>
                      <a:pt x="39017" y="6599"/>
                    </a:lnTo>
                    <a:lnTo>
                      <a:pt x="36840" y="6554"/>
                    </a:lnTo>
                    <a:lnTo>
                      <a:pt x="34696" y="6497"/>
                    </a:lnTo>
                    <a:lnTo>
                      <a:pt x="32599" y="6418"/>
                    </a:lnTo>
                    <a:lnTo>
                      <a:pt x="30534" y="6339"/>
                    </a:lnTo>
                    <a:lnTo>
                      <a:pt x="28515" y="6227"/>
                    </a:lnTo>
                    <a:lnTo>
                      <a:pt x="26541" y="6114"/>
                    </a:lnTo>
                    <a:lnTo>
                      <a:pt x="24613" y="5978"/>
                    </a:lnTo>
                    <a:lnTo>
                      <a:pt x="22740" y="5832"/>
                    </a:lnTo>
                    <a:lnTo>
                      <a:pt x="20924" y="5674"/>
                    </a:lnTo>
                    <a:lnTo>
                      <a:pt x="19165" y="5505"/>
                    </a:lnTo>
                    <a:lnTo>
                      <a:pt x="17461" y="5313"/>
                    </a:lnTo>
                    <a:lnTo>
                      <a:pt x="15815" y="5121"/>
                    </a:lnTo>
                    <a:lnTo>
                      <a:pt x="14236" y="4907"/>
                    </a:lnTo>
                    <a:lnTo>
                      <a:pt x="12724" y="4693"/>
                    </a:lnTo>
                    <a:lnTo>
                      <a:pt x="11292" y="4456"/>
                    </a:lnTo>
                    <a:lnTo>
                      <a:pt x="9927" y="4219"/>
                    </a:lnTo>
                    <a:lnTo>
                      <a:pt x="8630" y="3971"/>
                    </a:lnTo>
                    <a:lnTo>
                      <a:pt x="7423" y="3711"/>
                    </a:lnTo>
                    <a:lnTo>
                      <a:pt x="6848" y="3576"/>
                    </a:lnTo>
                    <a:lnTo>
                      <a:pt x="6295" y="3441"/>
                    </a:lnTo>
                    <a:lnTo>
                      <a:pt x="5753" y="3305"/>
                    </a:lnTo>
                    <a:lnTo>
                      <a:pt x="5246" y="3159"/>
                    </a:lnTo>
                    <a:lnTo>
                      <a:pt x="4750" y="3023"/>
                    </a:lnTo>
                    <a:lnTo>
                      <a:pt x="4287" y="2877"/>
                    </a:lnTo>
                    <a:lnTo>
                      <a:pt x="3836" y="2730"/>
                    </a:lnTo>
                    <a:lnTo>
                      <a:pt x="3419" y="2583"/>
                    </a:lnTo>
                    <a:lnTo>
                      <a:pt x="3012" y="2437"/>
                    </a:lnTo>
                    <a:lnTo>
                      <a:pt x="2640" y="2279"/>
                    </a:lnTo>
                    <a:lnTo>
                      <a:pt x="2279" y="2132"/>
                    </a:lnTo>
                    <a:lnTo>
                      <a:pt x="1952" y="1974"/>
                    </a:lnTo>
                    <a:lnTo>
                      <a:pt x="1648" y="1816"/>
                    </a:lnTo>
                    <a:lnTo>
                      <a:pt x="1366" y="1658"/>
                    </a:lnTo>
                    <a:lnTo>
                      <a:pt x="1106" y="1500"/>
                    </a:lnTo>
                    <a:lnTo>
                      <a:pt x="881" y="1331"/>
                    </a:lnTo>
                    <a:lnTo>
                      <a:pt x="678" y="1173"/>
                    </a:lnTo>
                    <a:lnTo>
                      <a:pt x="497" y="1015"/>
                    </a:lnTo>
                    <a:lnTo>
                      <a:pt x="351" y="846"/>
                    </a:lnTo>
                    <a:lnTo>
                      <a:pt x="226" y="677"/>
                    </a:lnTo>
                    <a:lnTo>
                      <a:pt x="125" y="508"/>
                    </a:lnTo>
                    <a:lnTo>
                      <a:pt x="57" y="339"/>
                    </a:lnTo>
                    <a:lnTo>
                      <a:pt x="35" y="260"/>
                    </a:lnTo>
                    <a:lnTo>
                      <a:pt x="12" y="169"/>
                    </a:lnTo>
                    <a:lnTo>
                      <a:pt x="1" y="9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39151"/>
                    </a:lnTo>
                    <a:lnTo>
                      <a:pt x="1" y="39151"/>
                    </a:lnTo>
                    <a:lnTo>
                      <a:pt x="1" y="39230"/>
                    </a:lnTo>
                    <a:lnTo>
                      <a:pt x="12" y="39321"/>
                    </a:lnTo>
                    <a:lnTo>
                      <a:pt x="35" y="39399"/>
                    </a:lnTo>
                    <a:lnTo>
                      <a:pt x="57" y="39490"/>
                    </a:lnTo>
                    <a:lnTo>
                      <a:pt x="125" y="39659"/>
                    </a:lnTo>
                    <a:lnTo>
                      <a:pt x="226" y="39828"/>
                    </a:lnTo>
                    <a:lnTo>
                      <a:pt x="351" y="39986"/>
                    </a:lnTo>
                    <a:lnTo>
                      <a:pt x="497" y="40155"/>
                    </a:lnTo>
                    <a:lnTo>
                      <a:pt x="678" y="40313"/>
                    </a:lnTo>
                    <a:lnTo>
                      <a:pt x="881" y="40482"/>
                    </a:lnTo>
                    <a:lnTo>
                      <a:pt x="1106" y="40640"/>
                    </a:lnTo>
                    <a:lnTo>
                      <a:pt x="1366" y="40798"/>
                    </a:lnTo>
                    <a:lnTo>
                      <a:pt x="1648" y="40956"/>
                    </a:lnTo>
                    <a:lnTo>
                      <a:pt x="1952" y="41114"/>
                    </a:lnTo>
                    <a:lnTo>
                      <a:pt x="2279" y="41272"/>
                    </a:lnTo>
                    <a:lnTo>
                      <a:pt x="2640" y="41418"/>
                    </a:lnTo>
                    <a:lnTo>
                      <a:pt x="3012" y="41565"/>
                    </a:lnTo>
                    <a:lnTo>
                      <a:pt x="3419" y="41723"/>
                    </a:lnTo>
                    <a:lnTo>
                      <a:pt x="3836" y="41870"/>
                    </a:lnTo>
                    <a:lnTo>
                      <a:pt x="4287" y="42016"/>
                    </a:lnTo>
                    <a:lnTo>
                      <a:pt x="4750" y="42152"/>
                    </a:lnTo>
                    <a:lnTo>
                      <a:pt x="5246" y="42298"/>
                    </a:lnTo>
                    <a:lnTo>
                      <a:pt x="5753" y="42434"/>
                    </a:lnTo>
                    <a:lnTo>
                      <a:pt x="6295" y="42580"/>
                    </a:lnTo>
                    <a:lnTo>
                      <a:pt x="6848" y="42716"/>
                    </a:lnTo>
                    <a:lnTo>
                      <a:pt x="7423" y="42851"/>
                    </a:lnTo>
                    <a:lnTo>
                      <a:pt x="8630" y="43110"/>
                    </a:lnTo>
                    <a:lnTo>
                      <a:pt x="9927" y="43359"/>
                    </a:lnTo>
                    <a:lnTo>
                      <a:pt x="11292" y="43595"/>
                    </a:lnTo>
                    <a:lnTo>
                      <a:pt x="12724" y="43832"/>
                    </a:lnTo>
                    <a:lnTo>
                      <a:pt x="14236" y="44047"/>
                    </a:lnTo>
                    <a:lnTo>
                      <a:pt x="15815" y="44261"/>
                    </a:lnTo>
                    <a:lnTo>
                      <a:pt x="17461" y="44453"/>
                    </a:lnTo>
                    <a:lnTo>
                      <a:pt x="19165" y="44644"/>
                    </a:lnTo>
                    <a:lnTo>
                      <a:pt x="20924" y="44814"/>
                    </a:lnTo>
                    <a:lnTo>
                      <a:pt x="22740" y="44972"/>
                    </a:lnTo>
                    <a:lnTo>
                      <a:pt x="24613" y="45118"/>
                    </a:lnTo>
                    <a:lnTo>
                      <a:pt x="26541" y="45254"/>
                    </a:lnTo>
                    <a:lnTo>
                      <a:pt x="28515" y="45378"/>
                    </a:lnTo>
                    <a:lnTo>
                      <a:pt x="30534" y="45479"/>
                    </a:lnTo>
                    <a:lnTo>
                      <a:pt x="32599" y="45569"/>
                    </a:lnTo>
                    <a:lnTo>
                      <a:pt x="34696" y="45648"/>
                    </a:lnTo>
                    <a:lnTo>
                      <a:pt x="36840" y="45705"/>
                    </a:lnTo>
                    <a:lnTo>
                      <a:pt x="39017" y="45750"/>
                    </a:lnTo>
                    <a:lnTo>
                      <a:pt x="41216" y="45772"/>
                    </a:lnTo>
                    <a:lnTo>
                      <a:pt x="43461" y="45784"/>
                    </a:lnTo>
                    <a:lnTo>
                      <a:pt x="43461" y="45784"/>
                    </a:lnTo>
                    <a:lnTo>
                      <a:pt x="45694" y="45772"/>
                    </a:lnTo>
                    <a:lnTo>
                      <a:pt x="47905" y="45750"/>
                    </a:lnTo>
                    <a:lnTo>
                      <a:pt x="50070" y="45705"/>
                    </a:lnTo>
                    <a:lnTo>
                      <a:pt x="52213" y="45648"/>
                    </a:lnTo>
                    <a:lnTo>
                      <a:pt x="54323" y="45569"/>
                    </a:lnTo>
                    <a:lnTo>
                      <a:pt x="56376" y="45479"/>
                    </a:lnTo>
                    <a:lnTo>
                      <a:pt x="58395" y="45378"/>
                    </a:lnTo>
                    <a:lnTo>
                      <a:pt x="60369" y="45265"/>
                    </a:lnTo>
                    <a:lnTo>
                      <a:pt x="62297" y="45129"/>
                    </a:lnTo>
                    <a:lnTo>
                      <a:pt x="64170" y="44983"/>
                    </a:lnTo>
                    <a:lnTo>
                      <a:pt x="65986" y="44825"/>
                    </a:lnTo>
                    <a:lnTo>
                      <a:pt x="67757" y="44644"/>
                    </a:lnTo>
                    <a:lnTo>
                      <a:pt x="69460" y="44464"/>
                    </a:lnTo>
                    <a:lnTo>
                      <a:pt x="71095" y="44261"/>
                    </a:lnTo>
                    <a:lnTo>
                      <a:pt x="72674" y="44058"/>
                    </a:lnTo>
                    <a:lnTo>
                      <a:pt x="74186" y="43844"/>
                    </a:lnTo>
                    <a:lnTo>
                      <a:pt x="75630" y="43607"/>
                    </a:lnTo>
                    <a:lnTo>
                      <a:pt x="76994" y="43370"/>
                    </a:lnTo>
                    <a:lnTo>
                      <a:pt x="78280" y="43122"/>
                    </a:lnTo>
                    <a:lnTo>
                      <a:pt x="79498" y="42851"/>
                    </a:lnTo>
                    <a:lnTo>
                      <a:pt x="80074" y="42727"/>
                    </a:lnTo>
                    <a:lnTo>
                      <a:pt x="80626" y="42592"/>
                    </a:lnTo>
                    <a:lnTo>
                      <a:pt x="81157" y="42445"/>
                    </a:lnTo>
                    <a:lnTo>
                      <a:pt x="81675" y="42310"/>
                    </a:lnTo>
                    <a:lnTo>
                      <a:pt x="82160" y="42163"/>
                    </a:lnTo>
                    <a:lnTo>
                      <a:pt x="82634" y="42028"/>
                    </a:lnTo>
                    <a:lnTo>
                      <a:pt x="83074" y="41881"/>
                    </a:lnTo>
                    <a:lnTo>
                      <a:pt x="83503" y="41734"/>
                    </a:lnTo>
                    <a:lnTo>
                      <a:pt x="83897" y="41576"/>
                    </a:lnTo>
                    <a:lnTo>
                      <a:pt x="84281" y="41430"/>
                    </a:lnTo>
                    <a:lnTo>
                      <a:pt x="84631" y="41272"/>
                    </a:lnTo>
                    <a:lnTo>
                      <a:pt x="84958" y="41125"/>
                    </a:lnTo>
                    <a:lnTo>
                      <a:pt x="85262" y="40967"/>
                    </a:lnTo>
                    <a:lnTo>
                      <a:pt x="85544" y="40809"/>
                    </a:lnTo>
                    <a:lnTo>
                      <a:pt x="85804" y="40651"/>
                    </a:lnTo>
                    <a:lnTo>
                      <a:pt x="86029" y="40482"/>
                    </a:lnTo>
                    <a:lnTo>
                      <a:pt x="86232" y="40324"/>
                    </a:lnTo>
                    <a:lnTo>
                      <a:pt x="86413" y="40155"/>
                    </a:lnTo>
                    <a:lnTo>
                      <a:pt x="86571" y="39997"/>
                    </a:lnTo>
                    <a:lnTo>
                      <a:pt x="86695" y="39828"/>
                    </a:lnTo>
                    <a:lnTo>
                      <a:pt x="86785" y="39659"/>
                    </a:lnTo>
                    <a:lnTo>
                      <a:pt x="86864" y="39490"/>
                    </a:lnTo>
                    <a:lnTo>
                      <a:pt x="86887" y="39411"/>
                    </a:lnTo>
                    <a:lnTo>
                      <a:pt x="86898" y="39321"/>
                    </a:lnTo>
                    <a:lnTo>
                      <a:pt x="86909" y="39230"/>
                    </a:lnTo>
                    <a:lnTo>
                      <a:pt x="86920" y="39151"/>
                    </a:lnTo>
                    <a:lnTo>
                      <a:pt x="869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2082740" y="3969521"/>
                <a:ext cx="1521282" cy="120600"/>
              </a:xfrm>
              <a:custGeom>
                <a:rect b="b" l="l" r="r" t="t"/>
                <a:pathLst>
                  <a:path extrusionOk="0" h="6938" w="87518">
                    <a:moveTo>
                      <a:pt x="0" y="1"/>
                    </a:moveTo>
                    <a:lnTo>
                      <a:pt x="0" y="102"/>
                    </a:lnTo>
                    <a:lnTo>
                      <a:pt x="12" y="204"/>
                    </a:lnTo>
                    <a:lnTo>
                      <a:pt x="34" y="305"/>
                    </a:lnTo>
                    <a:lnTo>
                      <a:pt x="68" y="395"/>
                    </a:lnTo>
                    <a:lnTo>
                      <a:pt x="102" y="497"/>
                    </a:lnTo>
                    <a:lnTo>
                      <a:pt x="147" y="598"/>
                    </a:lnTo>
                    <a:lnTo>
                      <a:pt x="192" y="689"/>
                    </a:lnTo>
                    <a:lnTo>
                      <a:pt x="260" y="790"/>
                    </a:lnTo>
                    <a:lnTo>
                      <a:pt x="395" y="982"/>
                    </a:lnTo>
                    <a:lnTo>
                      <a:pt x="564" y="1174"/>
                    </a:lnTo>
                    <a:lnTo>
                      <a:pt x="767" y="1354"/>
                    </a:lnTo>
                    <a:lnTo>
                      <a:pt x="993" y="1546"/>
                    </a:lnTo>
                    <a:lnTo>
                      <a:pt x="1252" y="1726"/>
                    </a:lnTo>
                    <a:lnTo>
                      <a:pt x="1546" y="1896"/>
                    </a:lnTo>
                    <a:lnTo>
                      <a:pt x="1850" y="2076"/>
                    </a:lnTo>
                    <a:lnTo>
                      <a:pt x="2200" y="2245"/>
                    </a:lnTo>
                    <a:lnTo>
                      <a:pt x="2561" y="2414"/>
                    </a:lnTo>
                    <a:lnTo>
                      <a:pt x="2956" y="2584"/>
                    </a:lnTo>
                    <a:lnTo>
                      <a:pt x="3373" y="2753"/>
                    </a:lnTo>
                    <a:lnTo>
                      <a:pt x="3813" y="2911"/>
                    </a:lnTo>
                    <a:lnTo>
                      <a:pt x="4275" y="3069"/>
                    </a:lnTo>
                    <a:lnTo>
                      <a:pt x="4772" y="3227"/>
                    </a:lnTo>
                    <a:lnTo>
                      <a:pt x="5279" y="3384"/>
                    </a:lnTo>
                    <a:lnTo>
                      <a:pt x="5821" y="3531"/>
                    </a:lnTo>
                    <a:lnTo>
                      <a:pt x="6373" y="3678"/>
                    </a:lnTo>
                    <a:lnTo>
                      <a:pt x="6948" y="3824"/>
                    </a:lnTo>
                    <a:lnTo>
                      <a:pt x="7558" y="3960"/>
                    </a:lnTo>
                    <a:lnTo>
                      <a:pt x="8178" y="4095"/>
                    </a:lnTo>
                    <a:lnTo>
                      <a:pt x="8821" y="4230"/>
                    </a:lnTo>
                    <a:lnTo>
                      <a:pt x="9475" y="4366"/>
                    </a:lnTo>
                    <a:lnTo>
                      <a:pt x="10851" y="4625"/>
                    </a:lnTo>
                    <a:lnTo>
                      <a:pt x="12295" y="4862"/>
                    </a:lnTo>
                    <a:lnTo>
                      <a:pt x="13818" y="5088"/>
                    </a:lnTo>
                    <a:lnTo>
                      <a:pt x="15397" y="5313"/>
                    </a:lnTo>
                    <a:lnTo>
                      <a:pt x="17032" y="5516"/>
                    </a:lnTo>
                    <a:lnTo>
                      <a:pt x="18724" y="5708"/>
                    </a:lnTo>
                    <a:lnTo>
                      <a:pt x="20461" y="5877"/>
                    </a:lnTo>
                    <a:lnTo>
                      <a:pt x="22255" y="6046"/>
                    </a:lnTo>
                    <a:lnTo>
                      <a:pt x="24082" y="6193"/>
                    </a:lnTo>
                    <a:lnTo>
                      <a:pt x="25943" y="6340"/>
                    </a:lnTo>
                    <a:lnTo>
                      <a:pt x="27849" y="6464"/>
                    </a:lnTo>
                    <a:lnTo>
                      <a:pt x="29778" y="6565"/>
                    </a:lnTo>
                    <a:lnTo>
                      <a:pt x="31741" y="6667"/>
                    </a:lnTo>
                    <a:lnTo>
                      <a:pt x="33715" y="6746"/>
                    </a:lnTo>
                    <a:lnTo>
                      <a:pt x="35711" y="6813"/>
                    </a:lnTo>
                    <a:lnTo>
                      <a:pt x="37708" y="6870"/>
                    </a:lnTo>
                    <a:lnTo>
                      <a:pt x="39727" y="6904"/>
                    </a:lnTo>
                    <a:lnTo>
                      <a:pt x="41746" y="6926"/>
                    </a:lnTo>
                    <a:lnTo>
                      <a:pt x="43765" y="6937"/>
                    </a:lnTo>
                    <a:lnTo>
                      <a:pt x="45784" y="6926"/>
                    </a:lnTo>
                    <a:lnTo>
                      <a:pt x="47803" y="6904"/>
                    </a:lnTo>
                    <a:lnTo>
                      <a:pt x="49810" y="6870"/>
                    </a:lnTo>
                    <a:lnTo>
                      <a:pt x="51818" y="6813"/>
                    </a:lnTo>
                    <a:lnTo>
                      <a:pt x="53815" y="6746"/>
                    </a:lnTo>
                    <a:lnTo>
                      <a:pt x="55789" y="6667"/>
                    </a:lnTo>
                    <a:lnTo>
                      <a:pt x="57740" y="6565"/>
                    </a:lnTo>
                    <a:lnTo>
                      <a:pt x="59680" y="6464"/>
                    </a:lnTo>
                    <a:lnTo>
                      <a:pt x="61575" y="6340"/>
                    </a:lnTo>
                    <a:lnTo>
                      <a:pt x="63447" y="6193"/>
                    </a:lnTo>
                    <a:lnTo>
                      <a:pt x="65275" y="6046"/>
                    </a:lnTo>
                    <a:lnTo>
                      <a:pt x="67057" y="5877"/>
                    </a:lnTo>
                    <a:lnTo>
                      <a:pt x="68805" y="5708"/>
                    </a:lnTo>
                    <a:lnTo>
                      <a:pt x="70497" y="5516"/>
                    </a:lnTo>
                    <a:lnTo>
                      <a:pt x="72132" y="5313"/>
                    </a:lnTo>
                    <a:lnTo>
                      <a:pt x="73712" y="5088"/>
                    </a:lnTo>
                    <a:lnTo>
                      <a:pt x="75223" y="4862"/>
                    </a:lnTo>
                    <a:lnTo>
                      <a:pt x="76667" y="4625"/>
                    </a:lnTo>
                    <a:lnTo>
                      <a:pt x="78054" y="4366"/>
                    </a:lnTo>
                    <a:lnTo>
                      <a:pt x="78708" y="4230"/>
                    </a:lnTo>
                    <a:lnTo>
                      <a:pt x="79351" y="4095"/>
                    </a:lnTo>
                    <a:lnTo>
                      <a:pt x="79972" y="3960"/>
                    </a:lnTo>
                    <a:lnTo>
                      <a:pt x="80570" y="3824"/>
                    </a:lnTo>
                    <a:lnTo>
                      <a:pt x="81145" y="3678"/>
                    </a:lnTo>
                    <a:lnTo>
                      <a:pt x="81709" y="3531"/>
                    </a:lnTo>
                    <a:lnTo>
                      <a:pt x="82239" y="3384"/>
                    </a:lnTo>
                    <a:lnTo>
                      <a:pt x="82758" y="3227"/>
                    </a:lnTo>
                    <a:lnTo>
                      <a:pt x="83243" y="3069"/>
                    </a:lnTo>
                    <a:lnTo>
                      <a:pt x="83705" y="2911"/>
                    </a:lnTo>
                    <a:lnTo>
                      <a:pt x="84156" y="2753"/>
                    </a:lnTo>
                    <a:lnTo>
                      <a:pt x="84574" y="2584"/>
                    </a:lnTo>
                    <a:lnTo>
                      <a:pt x="84957" y="2414"/>
                    </a:lnTo>
                    <a:lnTo>
                      <a:pt x="85329" y="2245"/>
                    </a:lnTo>
                    <a:lnTo>
                      <a:pt x="85668" y="2076"/>
                    </a:lnTo>
                    <a:lnTo>
                      <a:pt x="85984" y="1896"/>
                    </a:lnTo>
                    <a:lnTo>
                      <a:pt x="86266" y="1726"/>
                    </a:lnTo>
                    <a:lnTo>
                      <a:pt x="86525" y="1546"/>
                    </a:lnTo>
                    <a:lnTo>
                      <a:pt x="86751" y="1354"/>
                    </a:lnTo>
                    <a:lnTo>
                      <a:pt x="86954" y="1174"/>
                    </a:lnTo>
                    <a:lnTo>
                      <a:pt x="87123" y="982"/>
                    </a:lnTo>
                    <a:lnTo>
                      <a:pt x="87270" y="790"/>
                    </a:lnTo>
                    <a:lnTo>
                      <a:pt x="87326" y="689"/>
                    </a:lnTo>
                    <a:lnTo>
                      <a:pt x="87382" y="598"/>
                    </a:lnTo>
                    <a:lnTo>
                      <a:pt x="87427" y="497"/>
                    </a:lnTo>
                    <a:lnTo>
                      <a:pt x="87461" y="395"/>
                    </a:lnTo>
                    <a:lnTo>
                      <a:pt x="87484" y="305"/>
                    </a:lnTo>
                    <a:lnTo>
                      <a:pt x="87506" y="204"/>
                    </a:lnTo>
                    <a:lnTo>
                      <a:pt x="87518" y="102"/>
                    </a:lnTo>
                    <a:lnTo>
                      <a:pt x="87518" y="1"/>
                    </a:lnTo>
                    <a:lnTo>
                      <a:pt x="86920" y="1"/>
                    </a:lnTo>
                    <a:lnTo>
                      <a:pt x="86909" y="136"/>
                    </a:lnTo>
                    <a:lnTo>
                      <a:pt x="86863" y="283"/>
                    </a:lnTo>
                    <a:lnTo>
                      <a:pt x="86807" y="429"/>
                    </a:lnTo>
                    <a:lnTo>
                      <a:pt x="86717" y="576"/>
                    </a:lnTo>
                    <a:lnTo>
                      <a:pt x="86604" y="711"/>
                    </a:lnTo>
                    <a:lnTo>
                      <a:pt x="86469" y="858"/>
                    </a:lnTo>
                    <a:lnTo>
                      <a:pt x="86311" y="1004"/>
                    </a:lnTo>
                    <a:lnTo>
                      <a:pt x="86119" y="1151"/>
                    </a:lnTo>
                    <a:lnTo>
                      <a:pt x="85916" y="1286"/>
                    </a:lnTo>
                    <a:lnTo>
                      <a:pt x="85679" y="1433"/>
                    </a:lnTo>
                    <a:lnTo>
                      <a:pt x="85420" y="1580"/>
                    </a:lnTo>
                    <a:lnTo>
                      <a:pt x="85149" y="1715"/>
                    </a:lnTo>
                    <a:lnTo>
                      <a:pt x="84844" y="1862"/>
                    </a:lnTo>
                    <a:lnTo>
                      <a:pt x="84517" y="1997"/>
                    </a:lnTo>
                    <a:lnTo>
                      <a:pt x="84168" y="2132"/>
                    </a:lnTo>
                    <a:lnTo>
                      <a:pt x="83807" y="2279"/>
                    </a:lnTo>
                    <a:lnTo>
                      <a:pt x="83412" y="2414"/>
                    </a:lnTo>
                    <a:lnTo>
                      <a:pt x="82995" y="2550"/>
                    </a:lnTo>
                    <a:lnTo>
                      <a:pt x="82566" y="2685"/>
                    </a:lnTo>
                    <a:lnTo>
                      <a:pt x="82104" y="2820"/>
                    </a:lnTo>
                    <a:lnTo>
                      <a:pt x="81630" y="2956"/>
                    </a:lnTo>
                    <a:lnTo>
                      <a:pt x="81133" y="3080"/>
                    </a:lnTo>
                    <a:lnTo>
                      <a:pt x="80073" y="3339"/>
                    </a:lnTo>
                    <a:lnTo>
                      <a:pt x="78923" y="3599"/>
                    </a:lnTo>
                    <a:lnTo>
                      <a:pt x="77705" y="3836"/>
                    </a:lnTo>
                    <a:lnTo>
                      <a:pt x="76396" y="4072"/>
                    </a:lnTo>
                    <a:lnTo>
                      <a:pt x="75020" y="4309"/>
                    </a:lnTo>
                    <a:lnTo>
                      <a:pt x="73565" y="4524"/>
                    </a:lnTo>
                    <a:lnTo>
                      <a:pt x="72031" y="4738"/>
                    </a:lnTo>
                    <a:lnTo>
                      <a:pt x="70429" y="4941"/>
                    </a:lnTo>
                    <a:lnTo>
                      <a:pt x="68760" y="5133"/>
                    </a:lnTo>
                    <a:lnTo>
                      <a:pt x="67023" y="5302"/>
                    </a:lnTo>
                    <a:lnTo>
                      <a:pt x="65207" y="5471"/>
                    </a:lnTo>
                    <a:lnTo>
                      <a:pt x="63334" y="5629"/>
                    </a:lnTo>
                    <a:lnTo>
                      <a:pt x="61394" y="5764"/>
                    </a:lnTo>
                    <a:lnTo>
                      <a:pt x="59387" y="5888"/>
                    </a:lnTo>
                    <a:lnTo>
                      <a:pt x="57334" y="6001"/>
                    </a:lnTo>
                    <a:lnTo>
                      <a:pt x="55202" y="6103"/>
                    </a:lnTo>
                    <a:lnTo>
                      <a:pt x="53025" y="6182"/>
                    </a:lnTo>
                    <a:lnTo>
                      <a:pt x="50792" y="6238"/>
                    </a:lnTo>
                    <a:lnTo>
                      <a:pt x="48502" y="6283"/>
                    </a:lnTo>
                    <a:lnTo>
                      <a:pt x="46156" y="6317"/>
                    </a:lnTo>
                    <a:lnTo>
                      <a:pt x="43765" y="6328"/>
                    </a:lnTo>
                    <a:lnTo>
                      <a:pt x="41362" y="6317"/>
                    </a:lnTo>
                    <a:lnTo>
                      <a:pt x="39027" y="6283"/>
                    </a:lnTo>
                    <a:lnTo>
                      <a:pt x="36738" y="6238"/>
                    </a:lnTo>
                    <a:lnTo>
                      <a:pt x="34493" y="6182"/>
                    </a:lnTo>
                    <a:lnTo>
                      <a:pt x="32316" y="6103"/>
                    </a:lnTo>
                    <a:lnTo>
                      <a:pt x="30195" y="6001"/>
                    </a:lnTo>
                    <a:lnTo>
                      <a:pt x="28131" y="5888"/>
                    </a:lnTo>
                    <a:lnTo>
                      <a:pt x="26124" y="5764"/>
                    </a:lnTo>
                    <a:lnTo>
                      <a:pt x="24195" y="5618"/>
                    </a:lnTo>
                    <a:lnTo>
                      <a:pt x="22311" y="5471"/>
                    </a:lnTo>
                    <a:lnTo>
                      <a:pt x="20506" y="5302"/>
                    </a:lnTo>
                    <a:lnTo>
                      <a:pt x="18758" y="5121"/>
                    </a:lnTo>
                    <a:lnTo>
                      <a:pt x="17089" y="4930"/>
                    </a:lnTo>
                    <a:lnTo>
                      <a:pt x="15487" y="4727"/>
                    </a:lnTo>
                    <a:lnTo>
                      <a:pt x="13964" y="4524"/>
                    </a:lnTo>
                    <a:lnTo>
                      <a:pt x="12509" y="4298"/>
                    </a:lnTo>
                    <a:lnTo>
                      <a:pt x="11122" y="4072"/>
                    </a:lnTo>
                    <a:lnTo>
                      <a:pt x="9825" y="3836"/>
                    </a:lnTo>
                    <a:lnTo>
                      <a:pt x="8595" y="3587"/>
                    </a:lnTo>
                    <a:lnTo>
                      <a:pt x="7456" y="3328"/>
                    </a:lnTo>
                    <a:lnTo>
                      <a:pt x="6396" y="3069"/>
                    </a:lnTo>
                    <a:lnTo>
                      <a:pt x="5899" y="2945"/>
                    </a:lnTo>
                    <a:lnTo>
                      <a:pt x="5414" y="2809"/>
                    </a:lnTo>
                    <a:lnTo>
                      <a:pt x="4963" y="2674"/>
                    </a:lnTo>
                    <a:lnTo>
                      <a:pt x="4523" y="2538"/>
                    </a:lnTo>
                    <a:lnTo>
                      <a:pt x="4106" y="2403"/>
                    </a:lnTo>
                    <a:lnTo>
                      <a:pt x="3723" y="2268"/>
                    </a:lnTo>
                    <a:lnTo>
                      <a:pt x="3350" y="2121"/>
                    </a:lnTo>
                    <a:lnTo>
                      <a:pt x="3001" y="1986"/>
                    </a:lnTo>
                    <a:lnTo>
                      <a:pt x="2674" y="1850"/>
                    </a:lnTo>
                    <a:lnTo>
                      <a:pt x="2380" y="1704"/>
                    </a:lnTo>
                    <a:lnTo>
                      <a:pt x="2098" y="1568"/>
                    </a:lnTo>
                    <a:lnTo>
                      <a:pt x="1839" y="1422"/>
                    </a:lnTo>
                    <a:lnTo>
                      <a:pt x="1613" y="1286"/>
                    </a:lnTo>
                    <a:lnTo>
                      <a:pt x="1399" y="1140"/>
                    </a:lnTo>
                    <a:lnTo>
                      <a:pt x="1219" y="993"/>
                    </a:lnTo>
                    <a:lnTo>
                      <a:pt x="1061" y="858"/>
                    </a:lnTo>
                    <a:lnTo>
                      <a:pt x="914" y="711"/>
                    </a:lnTo>
                    <a:lnTo>
                      <a:pt x="801" y="565"/>
                    </a:lnTo>
                    <a:lnTo>
                      <a:pt x="722" y="429"/>
                    </a:lnTo>
                    <a:lnTo>
                      <a:pt x="655" y="283"/>
                    </a:lnTo>
                    <a:lnTo>
                      <a:pt x="621" y="136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2239009" y="2702737"/>
                <a:ext cx="1208744" cy="184515"/>
              </a:xfrm>
              <a:custGeom>
                <a:rect b="b" l="l" r="r" t="t"/>
                <a:pathLst>
                  <a:path extrusionOk="0" fill="none" h="10615" w="69538">
                    <a:moveTo>
                      <a:pt x="34775" y="1"/>
                    </a:moveTo>
                    <a:lnTo>
                      <a:pt x="34775" y="1"/>
                    </a:lnTo>
                    <a:lnTo>
                      <a:pt x="36557" y="12"/>
                    </a:lnTo>
                    <a:lnTo>
                      <a:pt x="38328" y="35"/>
                    </a:lnTo>
                    <a:lnTo>
                      <a:pt x="40065" y="69"/>
                    </a:lnTo>
                    <a:lnTo>
                      <a:pt x="41779" y="114"/>
                    </a:lnTo>
                    <a:lnTo>
                      <a:pt x="43460" y="170"/>
                    </a:lnTo>
                    <a:lnTo>
                      <a:pt x="45107" y="238"/>
                    </a:lnTo>
                    <a:lnTo>
                      <a:pt x="46720" y="328"/>
                    </a:lnTo>
                    <a:lnTo>
                      <a:pt x="48299" y="418"/>
                    </a:lnTo>
                    <a:lnTo>
                      <a:pt x="49844" y="531"/>
                    </a:lnTo>
                    <a:lnTo>
                      <a:pt x="51344" y="644"/>
                    </a:lnTo>
                    <a:lnTo>
                      <a:pt x="52799" y="768"/>
                    </a:lnTo>
                    <a:lnTo>
                      <a:pt x="54209" y="903"/>
                    </a:lnTo>
                    <a:lnTo>
                      <a:pt x="55574" y="1061"/>
                    </a:lnTo>
                    <a:lnTo>
                      <a:pt x="56882" y="1219"/>
                    </a:lnTo>
                    <a:lnTo>
                      <a:pt x="58146" y="1377"/>
                    </a:lnTo>
                    <a:lnTo>
                      <a:pt x="59353" y="1558"/>
                    </a:lnTo>
                    <a:lnTo>
                      <a:pt x="60503" y="1738"/>
                    </a:lnTo>
                    <a:lnTo>
                      <a:pt x="61597" y="1930"/>
                    </a:lnTo>
                    <a:lnTo>
                      <a:pt x="62635" y="2133"/>
                    </a:lnTo>
                    <a:lnTo>
                      <a:pt x="63605" y="2336"/>
                    </a:lnTo>
                    <a:lnTo>
                      <a:pt x="64507" y="2561"/>
                    </a:lnTo>
                    <a:lnTo>
                      <a:pt x="65342" y="2776"/>
                    </a:lnTo>
                    <a:lnTo>
                      <a:pt x="66109" y="3013"/>
                    </a:lnTo>
                    <a:lnTo>
                      <a:pt x="66470" y="3125"/>
                    </a:lnTo>
                    <a:lnTo>
                      <a:pt x="66808" y="3238"/>
                    </a:lnTo>
                    <a:lnTo>
                      <a:pt x="67124" y="3362"/>
                    </a:lnTo>
                    <a:lnTo>
                      <a:pt x="67429" y="3486"/>
                    </a:lnTo>
                    <a:lnTo>
                      <a:pt x="67711" y="3610"/>
                    </a:lnTo>
                    <a:lnTo>
                      <a:pt x="67970" y="3734"/>
                    </a:lnTo>
                    <a:lnTo>
                      <a:pt x="68218" y="3859"/>
                    </a:lnTo>
                    <a:lnTo>
                      <a:pt x="68444" y="3983"/>
                    </a:lnTo>
                    <a:lnTo>
                      <a:pt x="68647" y="4107"/>
                    </a:lnTo>
                    <a:lnTo>
                      <a:pt x="68827" y="4242"/>
                    </a:lnTo>
                    <a:lnTo>
                      <a:pt x="68997" y="4366"/>
                    </a:lnTo>
                    <a:lnTo>
                      <a:pt x="69132" y="4501"/>
                    </a:lnTo>
                    <a:lnTo>
                      <a:pt x="69256" y="4637"/>
                    </a:lnTo>
                    <a:lnTo>
                      <a:pt x="69357" y="4761"/>
                    </a:lnTo>
                    <a:lnTo>
                      <a:pt x="69436" y="4896"/>
                    </a:lnTo>
                    <a:lnTo>
                      <a:pt x="69493" y="5032"/>
                    </a:lnTo>
                    <a:lnTo>
                      <a:pt x="69527" y="5167"/>
                    </a:lnTo>
                    <a:lnTo>
                      <a:pt x="69538" y="5302"/>
                    </a:lnTo>
                    <a:lnTo>
                      <a:pt x="69538" y="5302"/>
                    </a:lnTo>
                    <a:lnTo>
                      <a:pt x="69527" y="5449"/>
                    </a:lnTo>
                    <a:lnTo>
                      <a:pt x="69493" y="5584"/>
                    </a:lnTo>
                    <a:lnTo>
                      <a:pt x="69436" y="5720"/>
                    </a:lnTo>
                    <a:lnTo>
                      <a:pt x="69357" y="5844"/>
                    </a:lnTo>
                    <a:lnTo>
                      <a:pt x="69256" y="5979"/>
                    </a:lnTo>
                    <a:lnTo>
                      <a:pt x="69132" y="6114"/>
                    </a:lnTo>
                    <a:lnTo>
                      <a:pt x="68997" y="6250"/>
                    </a:lnTo>
                    <a:lnTo>
                      <a:pt x="68827" y="6374"/>
                    </a:lnTo>
                    <a:lnTo>
                      <a:pt x="68647" y="6509"/>
                    </a:lnTo>
                    <a:lnTo>
                      <a:pt x="68444" y="6633"/>
                    </a:lnTo>
                    <a:lnTo>
                      <a:pt x="68218" y="6757"/>
                    </a:lnTo>
                    <a:lnTo>
                      <a:pt x="67970" y="6881"/>
                    </a:lnTo>
                    <a:lnTo>
                      <a:pt x="67711" y="7005"/>
                    </a:lnTo>
                    <a:lnTo>
                      <a:pt x="67429" y="7130"/>
                    </a:lnTo>
                    <a:lnTo>
                      <a:pt x="67124" y="7254"/>
                    </a:lnTo>
                    <a:lnTo>
                      <a:pt x="66808" y="7366"/>
                    </a:lnTo>
                    <a:lnTo>
                      <a:pt x="66470" y="7491"/>
                    </a:lnTo>
                    <a:lnTo>
                      <a:pt x="66109" y="7603"/>
                    </a:lnTo>
                    <a:lnTo>
                      <a:pt x="65342" y="7840"/>
                    </a:lnTo>
                    <a:lnTo>
                      <a:pt x="64507" y="8054"/>
                    </a:lnTo>
                    <a:lnTo>
                      <a:pt x="63605" y="8269"/>
                    </a:lnTo>
                    <a:lnTo>
                      <a:pt x="62635" y="8483"/>
                    </a:lnTo>
                    <a:lnTo>
                      <a:pt x="61597" y="8686"/>
                    </a:lnTo>
                    <a:lnTo>
                      <a:pt x="60503" y="8878"/>
                    </a:lnTo>
                    <a:lnTo>
                      <a:pt x="59353" y="9058"/>
                    </a:lnTo>
                    <a:lnTo>
                      <a:pt x="58146" y="9228"/>
                    </a:lnTo>
                    <a:lnTo>
                      <a:pt x="56882" y="9397"/>
                    </a:lnTo>
                    <a:lnTo>
                      <a:pt x="55574" y="9555"/>
                    </a:lnTo>
                    <a:lnTo>
                      <a:pt x="54209" y="9701"/>
                    </a:lnTo>
                    <a:lnTo>
                      <a:pt x="52799" y="9848"/>
                    </a:lnTo>
                    <a:lnTo>
                      <a:pt x="51344" y="9972"/>
                    </a:lnTo>
                    <a:lnTo>
                      <a:pt x="49844" y="10085"/>
                    </a:lnTo>
                    <a:lnTo>
                      <a:pt x="48299" y="10198"/>
                    </a:lnTo>
                    <a:lnTo>
                      <a:pt x="46720" y="10288"/>
                    </a:lnTo>
                    <a:lnTo>
                      <a:pt x="45107" y="10378"/>
                    </a:lnTo>
                    <a:lnTo>
                      <a:pt x="43460" y="10446"/>
                    </a:lnTo>
                    <a:lnTo>
                      <a:pt x="41779" y="10502"/>
                    </a:lnTo>
                    <a:lnTo>
                      <a:pt x="40065" y="10547"/>
                    </a:lnTo>
                    <a:lnTo>
                      <a:pt x="38328" y="10581"/>
                    </a:lnTo>
                    <a:lnTo>
                      <a:pt x="36557" y="10604"/>
                    </a:lnTo>
                    <a:lnTo>
                      <a:pt x="34775" y="10615"/>
                    </a:lnTo>
                    <a:lnTo>
                      <a:pt x="34775" y="10615"/>
                    </a:lnTo>
                    <a:lnTo>
                      <a:pt x="32981" y="10604"/>
                    </a:lnTo>
                    <a:lnTo>
                      <a:pt x="31222" y="10581"/>
                    </a:lnTo>
                    <a:lnTo>
                      <a:pt x="29473" y="10547"/>
                    </a:lnTo>
                    <a:lnTo>
                      <a:pt x="27770" y="10502"/>
                    </a:lnTo>
                    <a:lnTo>
                      <a:pt x="26078" y="10446"/>
                    </a:lnTo>
                    <a:lnTo>
                      <a:pt x="24431" y="10378"/>
                    </a:lnTo>
                    <a:lnTo>
                      <a:pt x="22818" y="10288"/>
                    </a:lnTo>
                    <a:lnTo>
                      <a:pt x="21239" y="10198"/>
                    </a:lnTo>
                    <a:lnTo>
                      <a:pt x="19694" y="10085"/>
                    </a:lnTo>
                    <a:lnTo>
                      <a:pt x="18205" y="9972"/>
                    </a:lnTo>
                    <a:lnTo>
                      <a:pt x="16739" y="9848"/>
                    </a:lnTo>
                    <a:lnTo>
                      <a:pt x="15329" y="9701"/>
                    </a:lnTo>
                    <a:lnTo>
                      <a:pt x="13975" y="9555"/>
                    </a:lnTo>
                    <a:lnTo>
                      <a:pt x="12656" y="9397"/>
                    </a:lnTo>
                    <a:lnTo>
                      <a:pt x="11392" y="9228"/>
                    </a:lnTo>
                    <a:lnTo>
                      <a:pt x="10185" y="9058"/>
                    </a:lnTo>
                    <a:lnTo>
                      <a:pt x="9035" y="8878"/>
                    </a:lnTo>
                    <a:lnTo>
                      <a:pt x="7941" y="8686"/>
                    </a:lnTo>
                    <a:lnTo>
                      <a:pt x="6914" y="8483"/>
                    </a:lnTo>
                    <a:lnTo>
                      <a:pt x="5944" y="8269"/>
                    </a:lnTo>
                    <a:lnTo>
                      <a:pt x="5042" y="8054"/>
                    </a:lnTo>
                    <a:lnTo>
                      <a:pt x="4196" y="7840"/>
                    </a:lnTo>
                    <a:lnTo>
                      <a:pt x="3429" y="7603"/>
                    </a:lnTo>
                    <a:lnTo>
                      <a:pt x="3079" y="7491"/>
                    </a:lnTo>
                    <a:lnTo>
                      <a:pt x="2741" y="7366"/>
                    </a:lnTo>
                    <a:lnTo>
                      <a:pt x="2414" y="7254"/>
                    </a:lnTo>
                    <a:lnTo>
                      <a:pt x="2121" y="7130"/>
                    </a:lnTo>
                    <a:lnTo>
                      <a:pt x="1827" y="7005"/>
                    </a:lnTo>
                    <a:lnTo>
                      <a:pt x="1568" y="6881"/>
                    </a:lnTo>
                    <a:lnTo>
                      <a:pt x="1320" y="6757"/>
                    </a:lnTo>
                    <a:lnTo>
                      <a:pt x="1105" y="6633"/>
                    </a:lnTo>
                    <a:lnTo>
                      <a:pt x="891" y="6509"/>
                    </a:lnTo>
                    <a:lnTo>
                      <a:pt x="711" y="6374"/>
                    </a:lnTo>
                    <a:lnTo>
                      <a:pt x="553" y="6250"/>
                    </a:lnTo>
                    <a:lnTo>
                      <a:pt x="406" y="6114"/>
                    </a:lnTo>
                    <a:lnTo>
                      <a:pt x="282" y="5979"/>
                    </a:lnTo>
                    <a:lnTo>
                      <a:pt x="181" y="5844"/>
                    </a:lnTo>
                    <a:lnTo>
                      <a:pt x="102" y="5720"/>
                    </a:lnTo>
                    <a:lnTo>
                      <a:pt x="45" y="5584"/>
                    </a:lnTo>
                    <a:lnTo>
                      <a:pt x="11" y="5449"/>
                    </a:lnTo>
                    <a:lnTo>
                      <a:pt x="0" y="5302"/>
                    </a:lnTo>
                    <a:lnTo>
                      <a:pt x="0" y="5302"/>
                    </a:lnTo>
                    <a:lnTo>
                      <a:pt x="11" y="5167"/>
                    </a:lnTo>
                    <a:lnTo>
                      <a:pt x="45" y="5032"/>
                    </a:lnTo>
                    <a:lnTo>
                      <a:pt x="102" y="4896"/>
                    </a:lnTo>
                    <a:lnTo>
                      <a:pt x="181" y="4761"/>
                    </a:lnTo>
                    <a:lnTo>
                      <a:pt x="282" y="4637"/>
                    </a:lnTo>
                    <a:lnTo>
                      <a:pt x="406" y="4501"/>
                    </a:lnTo>
                    <a:lnTo>
                      <a:pt x="553" y="4366"/>
                    </a:lnTo>
                    <a:lnTo>
                      <a:pt x="711" y="4242"/>
                    </a:lnTo>
                    <a:lnTo>
                      <a:pt x="891" y="4107"/>
                    </a:lnTo>
                    <a:lnTo>
                      <a:pt x="1105" y="3983"/>
                    </a:lnTo>
                    <a:lnTo>
                      <a:pt x="1320" y="3859"/>
                    </a:lnTo>
                    <a:lnTo>
                      <a:pt x="1568" y="3734"/>
                    </a:lnTo>
                    <a:lnTo>
                      <a:pt x="1827" y="3610"/>
                    </a:lnTo>
                    <a:lnTo>
                      <a:pt x="2121" y="3486"/>
                    </a:lnTo>
                    <a:lnTo>
                      <a:pt x="2414" y="3362"/>
                    </a:lnTo>
                    <a:lnTo>
                      <a:pt x="2741" y="3238"/>
                    </a:lnTo>
                    <a:lnTo>
                      <a:pt x="3079" y="3125"/>
                    </a:lnTo>
                    <a:lnTo>
                      <a:pt x="3429" y="3013"/>
                    </a:lnTo>
                    <a:lnTo>
                      <a:pt x="4196" y="2776"/>
                    </a:lnTo>
                    <a:lnTo>
                      <a:pt x="5042" y="2561"/>
                    </a:lnTo>
                    <a:lnTo>
                      <a:pt x="5944" y="2336"/>
                    </a:lnTo>
                    <a:lnTo>
                      <a:pt x="6914" y="2133"/>
                    </a:lnTo>
                    <a:lnTo>
                      <a:pt x="7941" y="1930"/>
                    </a:lnTo>
                    <a:lnTo>
                      <a:pt x="9035" y="1738"/>
                    </a:lnTo>
                    <a:lnTo>
                      <a:pt x="10185" y="1558"/>
                    </a:lnTo>
                    <a:lnTo>
                      <a:pt x="11392" y="1377"/>
                    </a:lnTo>
                    <a:lnTo>
                      <a:pt x="12656" y="1219"/>
                    </a:lnTo>
                    <a:lnTo>
                      <a:pt x="13975" y="1061"/>
                    </a:lnTo>
                    <a:lnTo>
                      <a:pt x="15329" y="903"/>
                    </a:lnTo>
                    <a:lnTo>
                      <a:pt x="16739" y="768"/>
                    </a:lnTo>
                    <a:lnTo>
                      <a:pt x="18205" y="644"/>
                    </a:lnTo>
                    <a:lnTo>
                      <a:pt x="19694" y="531"/>
                    </a:lnTo>
                    <a:lnTo>
                      <a:pt x="21239" y="418"/>
                    </a:lnTo>
                    <a:lnTo>
                      <a:pt x="22818" y="328"/>
                    </a:lnTo>
                    <a:lnTo>
                      <a:pt x="24431" y="238"/>
                    </a:lnTo>
                    <a:lnTo>
                      <a:pt x="26078" y="170"/>
                    </a:lnTo>
                    <a:lnTo>
                      <a:pt x="27770" y="114"/>
                    </a:lnTo>
                    <a:lnTo>
                      <a:pt x="29473" y="69"/>
                    </a:lnTo>
                    <a:lnTo>
                      <a:pt x="31222" y="35"/>
                    </a:lnTo>
                    <a:lnTo>
                      <a:pt x="32981" y="12"/>
                    </a:lnTo>
                    <a:lnTo>
                      <a:pt x="347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2239009" y="2702737"/>
                <a:ext cx="1208744" cy="184515"/>
              </a:xfrm>
              <a:custGeom>
                <a:rect b="b" l="l" r="r" t="t"/>
                <a:pathLst>
                  <a:path extrusionOk="0" h="10615" w="69538">
                    <a:moveTo>
                      <a:pt x="34775" y="1"/>
                    </a:moveTo>
                    <a:lnTo>
                      <a:pt x="32981" y="12"/>
                    </a:lnTo>
                    <a:lnTo>
                      <a:pt x="31222" y="35"/>
                    </a:lnTo>
                    <a:lnTo>
                      <a:pt x="29473" y="69"/>
                    </a:lnTo>
                    <a:lnTo>
                      <a:pt x="27770" y="114"/>
                    </a:lnTo>
                    <a:lnTo>
                      <a:pt x="26078" y="170"/>
                    </a:lnTo>
                    <a:lnTo>
                      <a:pt x="24431" y="238"/>
                    </a:lnTo>
                    <a:lnTo>
                      <a:pt x="22818" y="328"/>
                    </a:lnTo>
                    <a:lnTo>
                      <a:pt x="21239" y="418"/>
                    </a:lnTo>
                    <a:lnTo>
                      <a:pt x="19694" y="531"/>
                    </a:lnTo>
                    <a:lnTo>
                      <a:pt x="18205" y="644"/>
                    </a:lnTo>
                    <a:lnTo>
                      <a:pt x="16739" y="768"/>
                    </a:lnTo>
                    <a:lnTo>
                      <a:pt x="15329" y="903"/>
                    </a:lnTo>
                    <a:lnTo>
                      <a:pt x="13975" y="1061"/>
                    </a:lnTo>
                    <a:lnTo>
                      <a:pt x="12656" y="1219"/>
                    </a:lnTo>
                    <a:lnTo>
                      <a:pt x="11392" y="1377"/>
                    </a:lnTo>
                    <a:lnTo>
                      <a:pt x="10185" y="1558"/>
                    </a:lnTo>
                    <a:lnTo>
                      <a:pt x="9035" y="1738"/>
                    </a:lnTo>
                    <a:lnTo>
                      <a:pt x="7941" y="1930"/>
                    </a:lnTo>
                    <a:lnTo>
                      <a:pt x="6914" y="2133"/>
                    </a:lnTo>
                    <a:lnTo>
                      <a:pt x="5944" y="2336"/>
                    </a:lnTo>
                    <a:lnTo>
                      <a:pt x="5042" y="2561"/>
                    </a:lnTo>
                    <a:lnTo>
                      <a:pt x="4196" y="2776"/>
                    </a:lnTo>
                    <a:lnTo>
                      <a:pt x="3429" y="3013"/>
                    </a:lnTo>
                    <a:lnTo>
                      <a:pt x="3079" y="3125"/>
                    </a:lnTo>
                    <a:lnTo>
                      <a:pt x="2741" y="3238"/>
                    </a:lnTo>
                    <a:lnTo>
                      <a:pt x="2414" y="3362"/>
                    </a:lnTo>
                    <a:lnTo>
                      <a:pt x="2121" y="3486"/>
                    </a:lnTo>
                    <a:lnTo>
                      <a:pt x="1827" y="3610"/>
                    </a:lnTo>
                    <a:lnTo>
                      <a:pt x="1568" y="3734"/>
                    </a:lnTo>
                    <a:lnTo>
                      <a:pt x="1320" y="3859"/>
                    </a:lnTo>
                    <a:lnTo>
                      <a:pt x="1105" y="3983"/>
                    </a:lnTo>
                    <a:lnTo>
                      <a:pt x="891" y="4107"/>
                    </a:lnTo>
                    <a:lnTo>
                      <a:pt x="711" y="4242"/>
                    </a:lnTo>
                    <a:lnTo>
                      <a:pt x="553" y="4366"/>
                    </a:lnTo>
                    <a:lnTo>
                      <a:pt x="406" y="4501"/>
                    </a:lnTo>
                    <a:lnTo>
                      <a:pt x="282" y="4637"/>
                    </a:lnTo>
                    <a:lnTo>
                      <a:pt x="181" y="4761"/>
                    </a:lnTo>
                    <a:lnTo>
                      <a:pt x="102" y="4896"/>
                    </a:lnTo>
                    <a:lnTo>
                      <a:pt x="45" y="5032"/>
                    </a:lnTo>
                    <a:lnTo>
                      <a:pt x="11" y="5167"/>
                    </a:lnTo>
                    <a:lnTo>
                      <a:pt x="0" y="5302"/>
                    </a:lnTo>
                    <a:lnTo>
                      <a:pt x="11" y="5449"/>
                    </a:lnTo>
                    <a:lnTo>
                      <a:pt x="45" y="5584"/>
                    </a:lnTo>
                    <a:lnTo>
                      <a:pt x="102" y="5720"/>
                    </a:lnTo>
                    <a:lnTo>
                      <a:pt x="181" y="5844"/>
                    </a:lnTo>
                    <a:lnTo>
                      <a:pt x="282" y="5979"/>
                    </a:lnTo>
                    <a:lnTo>
                      <a:pt x="406" y="6114"/>
                    </a:lnTo>
                    <a:lnTo>
                      <a:pt x="553" y="6250"/>
                    </a:lnTo>
                    <a:lnTo>
                      <a:pt x="711" y="6374"/>
                    </a:lnTo>
                    <a:lnTo>
                      <a:pt x="891" y="6509"/>
                    </a:lnTo>
                    <a:lnTo>
                      <a:pt x="1105" y="6633"/>
                    </a:lnTo>
                    <a:lnTo>
                      <a:pt x="1320" y="6757"/>
                    </a:lnTo>
                    <a:lnTo>
                      <a:pt x="1568" y="6881"/>
                    </a:lnTo>
                    <a:lnTo>
                      <a:pt x="1827" y="7005"/>
                    </a:lnTo>
                    <a:lnTo>
                      <a:pt x="2121" y="7130"/>
                    </a:lnTo>
                    <a:lnTo>
                      <a:pt x="2414" y="7254"/>
                    </a:lnTo>
                    <a:lnTo>
                      <a:pt x="2741" y="7366"/>
                    </a:lnTo>
                    <a:lnTo>
                      <a:pt x="3079" y="7491"/>
                    </a:lnTo>
                    <a:lnTo>
                      <a:pt x="3429" y="7603"/>
                    </a:lnTo>
                    <a:lnTo>
                      <a:pt x="4207" y="7829"/>
                    </a:lnTo>
                    <a:lnTo>
                      <a:pt x="5042" y="8054"/>
                    </a:lnTo>
                    <a:lnTo>
                      <a:pt x="5944" y="8269"/>
                    </a:lnTo>
                    <a:lnTo>
                      <a:pt x="6914" y="8483"/>
                    </a:lnTo>
                    <a:lnTo>
                      <a:pt x="7941" y="8675"/>
                    </a:lnTo>
                    <a:lnTo>
                      <a:pt x="9035" y="8878"/>
                    </a:lnTo>
                    <a:lnTo>
                      <a:pt x="10185" y="9058"/>
                    </a:lnTo>
                    <a:lnTo>
                      <a:pt x="11392" y="9228"/>
                    </a:lnTo>
                    <a:lnTo>
                      <a:pt x="12656" y="9397"/>
                    </a:lnTo>
                    <a:lnTo>
                      <a:pt x="13975" y="9555"/>
                    </a:lnTo>
                    <a:lnTo>
                      <a:pt x="15329" y="9701"/>
                    </a:lnTo>
                    <a:lnTo>
                      <a:pt x="16750" y="9848"/>
                    </a:lnTo>
                    <a:lnTo>
                      <a:pt x="18205" y="9972"/>
                    </a:lnTo>
                    <a:lnTo>
                      <a:pt x="19705" y="10085"/>
                    </a:lnTo>
                    <a:lnTo>
                      <a:pt x="21239" y="10198"/>
                    </a:lnTo>
                    <a:lnTo>
                      <a:pt x="22818" y="10288"/>
                    </a:lnTo>
                    <a:lnTo>
                      <a:pt x="24431" y="10378"/>
                    </a:lnTo>
                    <a:lnTo>
                      <a:pt x="26078" y="10446"/>
                    </a:lnTo>
                    <a:lnTo>
                      <a:pt x="27770" y="10502"/>
                    </a:lnTo>
                    <a:lnTo>
                      <a:pt x="29473" y="10547"/>
                    </a:lnTo>
                    <a:lnTo>
                      <a:pt x="31222" y="10581"/>
                    </a:lnTo>
                    <a:lnTo>
                      <a:pt x="32981" y="10604"/>
                    </a:lnTo>
                    <a:lnTo>
                      <a:pt x="34775" y="10615"/>
                    </a:lnTo>
                    <a:lnTo>
                      <a:pt x="35372" y="10615"/>
                    </a:lnTo>
                    <a:lnTo>
                      <a:pt x="36737" y="10604"/>
                    </a:lnTo>
                    <a:lnTo>
                      <a:pt x="38091" y="10592"/>
                    </a:lnTo>
                    <a:lnTo>
                      <a:pt x="39433" y="10559"/>
                    </a:lnTo>
                    <a:lnTo>
                      <a:pt x="40753" y="10536"/>
                    </a:lnTo>
                    <a:lnTo>
                      <a:pt x="42061" y="10491"/>
                    </a:lnTo>
                    <a:lnTo>
                      <a:pt x="43347" y="10446"/>
                    </a:lnTo>
                    <a:lnTo>
                      <a:pt x="44610" y="10401"/>
                    </a:lnTo>
                    <a:lnTo>
                      <a:pt x="45862" y="10333"/>
                    </a:lnTo>
                    <a:lnTo>
                      <a:pt x="47092" y="10265"/>
                    </a:lnTo>
                    <a:lnTo>
                      <a:pt x="48299" y="10198"/>
                    </a:lnTo>
                    <a:lnTo>
                      <a:pt x="49483" y="10119"/>
                    </a:lnTo>
                    <a:lnTo>
                      <a:pt x="50645" y="10028"/>
                    </a:lnTo>
                    <a:lnTo>
                      <a:pt x="51784" y="9938"/>
                    </a:lnTo>
                    <a:lnTo>
                      <a:pt x="52889" y="9837"/>
                    </a:lnTo>
                    <a:lnTo>
                      <a:pt x="53972" y="9724"/>
                    </a:lnTo>
                    <a:lnTo>
                      <a:pt x="55033" y="9622"/>
                    </a:lnTo>
                    <a:lnTo>
                      <a:pt x="55044" y="9611"/>
                    </a:lnTo>
                    <a:lnTo>
                      <a:pt x="56657" y="9431"/>
                    </a:lnTo>
                    <a:lnTo>
                      <a:pt x="58191" y="9228"/>
                    </a:lnTo>
                    <a:lnTo>
                      <a:pt x="59646" y="9013"/>
                    </a:lnTo>
                    <a:lnTo>
                      <a:pt x="61011" y="8788"/>
                    </a:lnTo>
                    <a:lnTo>
                      <a:pt x="61665" y="8664"/>
                    </a:lnTo>
                    <a:lnTo>
                      <a:pt x="62297" y="8551"/>
                    </a:lnTo>
                    <a:lnTo>
                      <a:pt x="62906" y="8427"/>
                    </a:lnTo>
                    <a:lnTo>
                      <a:pt x="63492" y="8303"/>
                    </a:lnTo>
                    <a:lnTo>
                      <a:pt x="64045" y="8167"/>
                    </a:lnTo>
                    <a:lnTo>
                      <a:pt x="64586" y="8032"/>
                    </a:lnTo>
                    <a:lnTo>
                      <a:pt x="65094" y="7908"/>
                    </a:lnTo>
                    <a:lnTo>
                      <a:pt x="65579" y="7761"/>
                    </a:lnTo>
                    <a:lnTo>
                      <a:pt x="66041" y="7626"/>
                    </a:lnTo>
                    <a:lnTo>
                      <a:pt x="66481" y="7491"/>
                    </a:lnTo>
                    <a:lnTo>
                      <a:pt x="66887" y="7344"/>
                    </a:lnTo>
                    <a:lnTo>
                      <a:pt x="67271" y="7197"/>
                    </a:lnTo>
                    <a:lnTo>
                      <a:pt x="67620" y="7051"/>
                    </a:lnTo>
                    <a:lnTo>
                      <a:pt x="67948" y="6904"/>
                    </a:lnTo>
                    <a:lnTo>
                      <a:pt x="68241" y="6746"/>
                    </a:lnTo>
                    <a:lnTo>
                      <a:pt x="68511" y="6588"/>
                    </a:lnTo>
                    <a:lnTo>
                      <a:pt x="68748" y="6442"/>
                    </a:lnTo>
                    <a:lnTo>
                      <a:pt x="68951" y="6284"/>
                    </a:lnTo>
                    <a:lnTo>
                      <a:pt x="69132" y="6126"/>
                    </a:lnTo>
                    <a:lnTo>
                      <a:pt x="69278" y="5956"/>
                    </a:lnTo>
                    <a:lnTo>
                      <a:pt x="69391" y="5799"/>
                    </a:lnTo>
                    <a:lnTo>
                      <a:pt x="69436" y="5720"/>
                    </a:lnTo>
                    <a:lnTo>
                      <a:pt x="69470" y="5641"/>
                    </a:lnTo>
                    <a:lnTo>
                      <a:pt x="69504" y="5550"/>
                    </a:lnTo>
                    <a:lnTo>
                      <a:pt x="69515" y="5471"/>
                    </a:lnTo>
                    <a:lnTo>
                      <a:pt x="69538" y="5393"/>
                    </a:lnTo>
                    <a:lnTo>
                      <a:pt x="69538" y="5302"/>
                    </a:lnTo>
                    <a:lnTo>
                      <a:pt x="69527" y="5167"/>
                    </a:lnTo>
                    <a:lnTo>
                      <a:pt x="69493" y="5032"/>
                    </a:lnTo>
                    <a:lnTo>
                      <a:pt x="69436" y="4896"/>
                    </a:lnTo>
                    <a:lnTo>
                      <a:pt x="69357" y="4761"/>
                    </a:lnTo>
                    <a:lnTo>
                      <a:pt x="69256" y="4637"/>
                    </a:lnTo>
                    <a:lnTo>
                      <a:pt x="69132" y="4501"/>
                    </a:lnTo>
                    <a:lnTo>
                      <a:pt x="68997" y="4366"/>
                    </a:lnTo>
                    <a:lnTo>
                      <a:pt x="68827" y="4242"/>
                    </a:lnTo>
                    <a:lnTo>
                      <a:pt x="68647" y="4107"/>
                    </a:lnTo>
                    <a:lnTo>
                      <a:pt x="68444" y="3983"/>
                    </a:lnTo>
                    <a:lnTo>
                      <a:pt x="68218" y="3859"/>
                    </a:lnTo>
                    <a:lnTo>
                      <a:pt x="67970" y="3734"/>
                    </a:lnTo>
                    <a:lnTo>
                      <a:pt x="67711" y="3610"/>
                    </a:lnTo>
                    <a:lnTo>
                      <a:pt x="67429" y="3486"/>
                    </a:lnTo>
                    <a:lnTo>
                      <a:pt x="67124" y="3362"/>
                    </a:lnTo>
                    <a:lnTo>
                      <a:pt x="66808" y="3238"/>
                    </a:lnTo>
                    <a:lnTo>
                      <a:pt x="66470" y="3125"/>
                    </a:lnTo>
                    <a:lnTo>
                      <a:pt x="66109" y="3013"/>
                    </a:lnTo>
                    <a:lnTo>
                      <a:pt x="65342" y="2776"/>
                    </a:lnTo>
                    <a:lnTo>
                      <a:pt x="64507" y="2561"/>
                    </a:lnTo>
                    <a:lnTo>
                      <a:pt x="63605" y="2336"/>
                    </a:lnTo>
                    <a:lnTo>
                      <a:pt x="62635" y="2133"/>
                    </a:lnTo>
                    <a:lnTo>
                      <a:pt x="61597" y="1930"/>
                    </a:lnTo>
                    <a:lnTo>
                      <a:pt x="60503" y="1738"/>
                    </a:lnTo>
                    <a:lnTo>
                      <a:pt x="59353" y="1558"/>
                    </a:lnTo>
                    <a:lnTo>
                      <a:pt x="58146" y="1377"/>
                    </a:lnTo>
                    <a:lnTo>
                      <a:pt x="56882" y="1219"/>
                    </a:lnTo>
                    <a:lnTo>
                      <a:pt x="55574" y="1061"/>
                    </a:lnTo>
                    <a:lnTo>
                      <a:pt x="54209" y="903"/>
                    </a:lnTo>
                    <a:lnTo>
                      <a:pt x="52799" y="768"/>
                    </a:lnTo>
                    <a:lnTo>
                      <a:pt x="51344" y="644"/>
                    </a:lnTo>
                    <a:lnTo>
                      <a:pt x="49844" y="531"/>
                    </a:lnTo>
                    <a:lnTo>
                      <a:pt x="48299" y="418"/>
                    </a:lnTo>
                    <a:lnTo>
                      <a:pt x="46720" y="328"/>
                    </a:lnTo>
                    <a:lnTo>
                      <a:pt x="45107" y="238"/>
                    </a:lnTo>
                    <a:lnTo>
                      <a:pt x="43460" y="170"/>
                    </a:lnTo>
                    <a:lnTo>
                      <a:pt x="41779" y="114"/>
                    </a:lnTo>
                    <a:lnTo>
                      <a:pt x="40065" y="69"/>
                    </a:lnTo>
                    <a:lnTo>
                      <a:pt x="38328" y="35"/>
                    </a:lnTo>
                    <a:lnTo>
                      <a:pt x="36557" y="12"/>
                    </a:lnTo>
                    <a:lnTo>
                      <a:pt x="347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2239009" y="2702737"/>
                <a:ext cx="1208744" cy="184515"/>
              </a:xfrm>
              <a:custGeom>
                <a:rect b="b" l="l" r="r" t="t"/>
                <a:pathLst>
                  <a:path extrusionOk="0" fill="none" h="10615" w="69538">
                    <a:moveTo>
                      <a:pt x="34775" y="1"/>
                    </a:moveTo>
                    <a:lnTo>
                      <a:pt x="34775" y="1"/>
                    </a:lnTo>
                    <a:lnTo>
                      <a:pt x="32981" y="12"/>
                    </a:lnTo>
                    <a:lnTo>
                      <a:pt x="31222" y="35"/>
                    </a:lnTo>
                    <a:lnTo>
                      <a:pt x="29473" y="69"/>
                    </a:lnTo>
                    <a:lnTo>
                      <a:pt x="27770" y="114"/>
                    </a:lnTo>
                    <a:lnTo>
                      <a:pt x="26078" y="170"/>
                    </a:lnTo>
                    <a:lnTo>
                      <a:pt x="24431" y="238"/>
                    </a:lnTo>
                    <a:lnTo>
                      <a:pt x="22818" y="328"/>
                    </a:lnTo>
                    <a:lnTo>
                      <a:pt x="21239" y="418"/>
                    </a:lnTo>
                    <a:lnTo>
                      <a:pt x="19694" y="531"/>
                    </a:lnTo>
                    <a:lnTo>
                      <a:pt x="18205" y="644"/>
                    </a:lnTo>
                    <a:lnTo>
                      <a:pt x="16739" y="768"/>
                    </a:lnTo>
                    <a:lnTo>
                      <a:pt x="15329" y="903"/>
                    </a:lnTo>
                    <a:lnTo>
                      <a:pt x="13975" y="1061"/>
                    </a:lnTo>
                    <a:lnTo>
                      <a:pt x="12656" y="1219"/>
                    </a:lnTo>
                    <a:lnTo>
                      <a:pt x="11392" y="1377"/>
                    </a:lnTo>
                    <a:lnTo>
                      <a:pt x="10185" y="1558"/>
                    </a:lnTo>
                    <a:lnTo>
                      <a:pt x="9035" y="1738"/>
                    </a:lnTo>
                    <a:lnTo>
                      <a:pt x="7941" y="1930"/>
                    </a:lnTo>
                    <a:lnTo>
                      <a:pt x="6914" y="2133"/>
                    </a:lnTo>
                    <a:lnTo>
                      <a:pt x="5944" y="2336"/>
                    </a:lnTo>
                    <a:lnTo>
                      <a:pt x="5042" y="2561"/>
                    </a:lnTo>
                    <a:lnTo>
                      <a:pt x="4196" y="2776"/>
                    </a:lnTo>
                    <a:lnTo>
                      <a:pt x="3429" y="3013"/>
                    </a:lnTo>
                    <a:lnTo>
                      <a:pt x="3079" y="3125"/>
                    </a:lnTo>
                    <a:lnTo>
                      <a:pt x="2741" y="3238"/>
                    </a:lnTo>
                    <a:lnTo>
                      <a:pt x="2414" y="3362"/>
                    </a:lnTo>
                    <a:lnTo>
                      <a:pt x="2121" y="3486"/>
                    </a:lnTo>
                    <a:lnTo>
                      <a:pt x="1827" y="3610"/>
                    </a:lnTo>
                    <a:lnTo>
                      <a:pt x="1568" y="3734"/>
                    </a:lnTo>
                    <a:lnTo>
                      <a:pt x="1320" y="3859"/>
                    </a:lnTo>
                    <a:lnTo>
                      <a:pt x="1105" y="3983"/>
                    </a:lnTo>
                    <a:lnTo>
                      <a:pt x="891" y="4107"/>
                    </a:lnTo>
                    <a:lnTo>
                      <a:pt x="711" y="4242"/>
                    </a:lnTo>
                    <a:lnTo>
                      <a:pt x="553" y="4366"/>
                    </a:lnTo>
                    <a:lnTo>
                      <a:pt x="406" y="4501"/>
                    </a:lnTo>
                    <a:lnTo>
                      <a:pt x="282" y="4637"/>
                    </a:lnTo>
                    <a:lnTo>
                      <a:pt x="181" y="4761"/>
                    </a:lnTo>
                    <a:lnTo>
                      <a:pt x="102" y="4896"/>
                    </a:lnTo>
                    <a:lnTo>
                      <a:pt x="45" y="5032"/>
                    </a:lnTo>
                    <a:lnTo>
                      <a:pt x="11" y="5167"/>
                    </a:lnTo>
                    <a:lnTo>
                      <a:pt x="0" y="5302"/>
                    </a:lnTo>
                    <a:lnTo>
                      <a:pt x="0" y="5302"/>
                    </a:lnTo>
                    <a:lnTo>
                      <a:pt x="11" y="5449"/>
                    </a:lnTo>
                    <a:lnTo>
                      <a:pt x="45" y="5584"/>
                    </a:lnTo>
                    <a:lnTo>
                      <a:pt x="102" y="5720"/>
                    </a:lnTo>
                    <a:lnTo>
                      <a:pt x="181" y="5844"/>
                    </a:lnTo>
                    <a:lnTo>
                      <a:pt x="282" y="5979"/>
                    </a:lnTo>
                    <a:lnTo>
                      <a:pt x="406" y="6114"/>
                    </a:lnTo>
                    <a:lnTo>
                      <a:pt x="553" y="6250"/>
                    </a:lnTo>
                    <a:lnTo>
                      <a:pt x="711" y="6374"/>
                    </a:lnTo>
                    <a:lnTo>
                      <a:pt x="891" y="6509"/>
                    </a:lnTo>
                    <a:lnTo>
                      <a:pt x="1105" y="6633"/>
                    </a:lnTo>
                    <a:lnTo>
                      <a:pt x="1320" y="6757"/>
                    </a:lnTo>
                    <a:lnTo>
                      <a:pt x="1568" y="6881"/>
                    </a:lnTo>
                    <a:lnTo>
                      <a:pt x="1827" y="7005"/>
                    </a:lnTo>
                    <a:lnTo>
                      <a:pt x="2121" y="7130"/>
                    </a:lnTo>
                    <a:lnTo>
                      <a:pt x="2414" y="7254"/>
                    </a:lnTo>
                    <a:lnTo>
                      <a:pt x="2741" y="7366"/>
                    </a:lnTo>
                    <a:lnTo>
                      <a:pt x="3079" y="7491"/>
                    </a:lnTo>
                    <a:lnTo>
                      <a:pt x="3429" y="7603"/>
                    </a:lnTo>
                    <a:lnTo>
                      <a:pt x="4207" y="7829"/>
                    </a:lnTo>
                    <a:lnTo>
                      <a:pt x="5042" y="8054"/>
                    </a:lnTo>
                    <a:lnTo>
                      <a:pt x="5944" y="8269"/>
                    </a:lnTo>
                    <a:lnTo>
                      <a:pt x="6914" y="8483"/>
                    </a:lnTo>
                    <a:lnTo>
                      <a:pt x="7941" y="8675"/>
                    </a:lnTo>
                    <a:lnTo>
                      <a:pt x="9035" y="8878"/>
                    </a:lnTo>
                    <a:lnTo>
                      <a:pt x="10185" y="9058"/>
                    </a:lnTo>
                    <a:lnTo>
                      <a:pt x="11392" y="9228"/>
                    </a:lnTo>
                    <a:lnTo>
                      <a:pt x="12656" y="9397"/>
                    </a:lnTo>
                    <a:lnTo>
                      <a:pt x="13975" y="9555"/>
                    </a:lnTo>
                    <a:lnTo>
                      <a:pt x="15329" y="9701"/>
                    </a:lnTo>
                    <a:lnTo>
                      <a:pt x="16750" y="9848"/>
                    </a:lnTo>
                    <a:lnTo>
                      <a:pt x="18205" y="9972"/>
                    </a:lnTo>
                    <a:lnTo>
                      <a:pt x="19705" y="10085"/>
                    </a:lnTo>
                    <a:lnTo>
                      <a:pt x="21239" y="10198"/>
                    </a:lnTo>
                    <a:lnTo>
                      <a:pt x="22818" y="10288"/>
                    </a:lnTo>
                    <a:lnTo>
                      <a:pt x="24431" y="10378"/>
                    </a:lnTo>
                    <a:lnTo>
                      <a:pt x="26078" y="10446"/>
                    </a:lnTo>
                    <a:lnTo>
                      <a:pt x="27770" y="10502"/>
                    </a:lnTo>
                    <a:lnTo>
                      <a:pt x="29473" y="10547"/>
                    </a:lnTo>
                    <a:lnTo>
                      <a:pt x="31222" y="10581"/>
                    </a:lnTo>
                    <a:lnTo>
                      <a:pt x="32981" y="10604"/>
                    </a:lnTo>
                    <a:lnTo>
                      <a:pt x="34775" y="10615"/>
                    </a:lnTo>
                    <a:lnTo>
                      <a:pt x="34775" y="10615"/>
                    </a:lnTo>
                    <a:lnTo>
                      <a:pt x="34775" y="10615"/>
                    </a:lnTo>
                    <a:lnTo>
                      <a:pt x="35102" y="10615"/>
                    </a:lnTo>
                    <a:lnTo>
                      <a:pt x="35102" y="10615"/>
                    </a:lnTo>
                    <a:lnTo>
                      <a:pt x="35169" y="10615"/>
                    </a:lnTo>
                    <a:lnTo>
                      <a:pt x="35169" y="10615"/>
                    </a:lnTo>
                    <a:lnTo>
                      <a:pt x="35260" y="10615"/>
                    </a:lnTo>
                    <a:lnTo>
                      <a:pt x="35260" y="10615"/>
                    </a:lnTo>
                    <a:lnTo>
                      <a:pt x="35327" y="10615"/>
                    </a:lnTo>
                    <a:lnTo>
                      <a:pt x="35327" y="10615"/>
                    </a:lnTo>
                    <a:lnTo>
                      <a:pt x="35372" y="10615"/>
                    </a:lnTo>
                    <a:lnTo>
                      <a:pt x="35372" y="10615"/>
                    </a:lnTo>
                    <a:lnTo>
                      <a:pt x="36737" y="10604"/>
                    </a:lnTo>
                    <a:lnTo>
                      <a:pt x="38091" y="10592"/>
                    </a:lnTo>
                    <a:lnTo>
                      <a:pt x="39433" y="10559"/>
                    </a:lnTo>
                    <a:lnTo>
                      <a:pt x="40753" y="10536"/>
                    </a:lnTo>
                    <a:lnTo>
                      <a:pt x="42061" y="10491"/>
                    </a:lnTo>
                    <a:lnTo>
                      <a:pt x="43347" y="10446"/>
                    </a:lnTo>
                    <a:lnTo>
                      <a:pt x="44610" y="10401"/>
                    </a:lnTo>
                    <a:lnTo>
                      <a:pt x="45862" y="10333"/>
                    </a:lnTo>
                    <a:lnTo>
                      <a:pt x="47092" y="10265"/>
                    </a:lnTo>
                    <a:lnTo>
                      <a:pt x="48299" y="10198"/>
                    </a:lnTo>
                    <a:lnTo>
                      <a:pt x="49483" y="10119"/>
                    </a:lnTo>
                    <a:lnTo>
                      <a:pt x="50645" y="10028"/>
                    </a:lnTo>
                    <a:lnTo>
                      <a:pt x="51784" y="9938"/>
                    </a:lnTo>
                    <a:lnTo>
                      <a:pt x="52889" y="9837"/>
                    </a:lnTo>
                    <a:lnTo>
                      <a:pt x="53972" y="9724"/>
                    </a:lnTo>
                    <a:lnTo>
                      <a:pt x="55033" y="9622"/>
                    </a:lnTo>
                    <a:lnTo>
                      <a:pt x="55033" y="9622"/>
                    </a:lnTo>
                    <a:lnTo>
                      <a:pt x="55033" y="9622"/>
                    </a:lnTo>
                    <a:lnTo>
                      <a:pt x="55033" y="9622"/>
                    </a:lnTo>
                    <a:lnTo>
                      <a:pt x="55044" y="9611"/>
                    </a:lnTo>
                    <a:lnTo>
                      <a:pt x="55044" y="9611"/>
                    </a:lnTo>
                    <a:lnTo>
                      <a:pt x="56657" y="9431"/>
                    </a:lnTo>
                    <a:lnTo>
                      <a:pt x="58191" y="9228"/>
                    </a:lnTo>
                    <a:lnTo>
                      <a:pt x="59646" y="9013"/>
                    </a:lnTo>
                    <a:lnTo>
                      <a:pt x="61011" y="8788"/>
                    </a:lnTo>
                    <a:lnTo>
                      <a:pt x="61665" y="8664"/>
                    </a:lnTo>
                    <a:lnTo>
                      <a:pt x="62297" y="8551"/>
                    </a:lnTo>
                    <a:lnTo>
                      <a:pt x="62906" y="8427"/>
                    </a:lnTo>
                    <a:lnTo>
                      <a:pt x="63492" y="8303"/>
                    </a:lnTo>
                    <a:lnTo>
                      <a:pt x="64045" y="8167"/>
                    </a:lnTo>
                    <a:lnTo>
                      <a:pt x="64586" y="8032"/>
                    </a:lnTo>
                    <a:lnTo>
                      <a:pt x="65094" y="7908"/>
                    </a:lnTo>
                    <a:lnTo>
                      <a:pt x="65579" y="7761"/>
                    </a:lnTo>
                    <a:lnTo>
                      <a:pt x="66041" y="7626"/>
                    </a:lnTo>
                    <a:lnTo>
                      <a:pt x="66481" y="7491"/>
                    </a:lnTo>
                    <a:lnTo>
                      <a:pt x="66887" y="7344"/>
                    </a:lnTo>
                    <a:lnTo>
                      <a:pt x="67271" y="7197"/>
                    </a:lnTo>
                    <a:lnTo>
                      <a:pt x="67620" y="7051"/>
                    </a:lnTo>
                    <a:lnTo>
                      <a:pt x="67948" y="6904"/>
                    </a:lnTo>
                    <a:lnTo>
                      <a:pt x="68241" y="6746"/>
                    </a:lnTo>
                    <a:lnTo>
                      <a:pt x="68511" y="6588"/>
                    </a:lnTo>
                    <a:lnTo>
                      <a:pt x="68748" y="6442"/>
                    </a:lnTo>
                    <a:lnTo>
                      <a:pt x="68951" y="6284"/>
                    </a:lnTo>
                    <a:lnTo>
                      <a:pt x="69132" y="6126"/>
                    </a:lnTo>
                    <a:lnTo>
                      <a:pt x="69278" y="5956"/>
                    </a:lnTo>
                    <a:lnTo>
                      <a:pt x="69391" y="5799"/>
                    </a:lnTo>
                    <a:lnTo>
                      <a:pt x="69436" y="5720"/>
                    </a:lnTo>
                    <a:lnTo>
                      <a:pt x="69470" y="5641"/>
                    </a:lnTo>
                    <a:lnTo>
                      <a:pt x="69504" y="5550"/>
                    </a:lnTo>
                    <a:lnTo>
                      <a:pt x="69515" y="5471"/>
                    </a:lnTo>
                    <a:lnTo>
                      <a:pt x="69538" y="5393"/>
                    </a:lnTo>
                    <a:lnTo>
                      <a:pt x="69538" y="5302"/>
                    </a:lnTo>
                    <a:lnTo>
                      <a:pt x="69538" y="5302"/>
                    </a:lnTo>
                    <a:lnTo>
                      <a:pt x="69527" y="5167"/>
                    </a:lnTo>
                    <a:lnTo>
                      <a:pt x="69493" y="5032"/>
                    </a:lnTo>
                    <a:lnTo>
                      <a:pt x="69436" y="4896"/>
                    </a:lnTo>
                    <a:lnTo>
                      <a:pt x="69357" y="4761"/>
                    </a:lnTo>
                    <a:lnTo>
                      <a:pt x="69256" y="4637"/>
                    </a:lnTo>
                    <a:lnTo>
                      <a:pt x="69132" y="4501"/>
                    </a:lnTo>
                    <a:lnTo>
                      <a:pt x="68997" y="4366"/>
                    </a:lnTo>
                    <a:lnTo>
                      <a:pt x="68827" y="4242"/>
                    </a:lnTo>
                    <a:lnTo>
                      <a:pt x="68647" y="4107"/>
                    </a:lnTo>
                    <a:lnTo>
                      <a:pt x="68444" y="3983"/>
                    </a:lnTo>
                    <a:lnTo>
                      <a:pt x="68218" y="3859"/>
                    </a:lnTo>
                    <a:lnTo>
                      <a:pt x="67970" y="3734"/>
                    </a:lnTo>
                    <a:lnTo>
                      <a:pt x="67711" y="3610"/>
                    </a:lnTo>
                    <a:lnTo>
                      <a:pt x="67429" y="3486"/>
                    </a:lnTo>
                    <a:lnTo>
                      <a:pt x="67124" y="3362"/>
                    </a:lnTo>
                    <a:lnTo>
                      <a:pt x="66808" y="3238"/>
                    </a:lnTo>
                    <a:lnTo>
                      <a:pt x="66470" y="3125"/>
                    </a:lnTo>
                    <a:lnTo>
                      <a:pt x="66109" y="3013"/>
                    </a:lnTo>
                    <a:lnTo>
                      <a:pt x="65342" y="2776"/>
                    </a:lnTo>
                    <a:lnTo>
                      <a:pt x="64507" y="2561"/>
                    </a:lnTo>
                    <a:lnTo>
                      <a:pt x="63605" y="2336"/>
                    </a:lnTo>
                    <a:lnTo>
                      <a:pt x="62635" y="2133"/>
                    </a:lnTo>
                    <a:lnTo>
                      <a:pt x="61597" y="1930"/>
                    </a:lnTo>
                    <a:lnTo>
                      <a:pt x="60503" y="1738"/>
                    </a:lnTo>
                    <a:lnTo>
                      <a:pt x="59353" y="1558"/>
                    </a:lnTo>
                    <a:lnTo>
                      <a:pt x="58146" y="1377"/>
                    </a:lnTo>
                    <a:lnTo>
                      <a:pt x="56882" y="1219"/>
                    </a:lnTo>
                    <a:lnTo>
                      <a:pt x="55574" y="1061"/>
                    </a:lnTo>
                    <a:lnTo>
                      <a:pt x="54209" y="903"/>
                    </a:lnTo>
                    <a:lnTo>
                      <a:pt x="52799" y="768"/>
                    </a:lnTo>
                    <a:lnTo>
                      <a:pt x="51344" y="644"/>
                    </a:lnTo>
                    <a:lnTo>
                      <a:pt x="49844" y="531"/>
                    </a:lnTo>
                    <a:lnTo>
                      <a:pt x="48299" y="418"/>
                    </a:lnTo>
                    <a:lnTo>
                      <a:pt x="46720" y="328"/>
                    </a:lnTo>
                    <a:lnTo>
                      <a:pt x="45107" y="238"/>
                    </a:lnTo>
                    <a:lnTo>
                      <a:pt x="43460" y="170"/>
                    </a:lnTo>
                    <a:lnTo>
                      <a:pt x="41779" y="114"/>
                    </a:lnTo>
                    <a:lnTo>
                      <a:pt x="40065" y="69"/>
                    </a:lnTo>
                    <a:lnTo>
                      <a:pt x="38328" y="35"/>
                    </a:lnTo>
                    <a:lnTo>
                      <a:pt x="36557" y="12"/>
                    </a:lnTo>
                    <a:lnTo>
                      <a:pt x="347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2239009" y="2794899"/>
                <a:ext cx="1208744" cy="636634"/>
              </a:xfrm>
              <a:custGeom>
                <a:rect b="b" l="l" r="r" t="t"/>
                <a:pathLst>
                  <a:path extrusionOk="0" h="36625" w="69538">
                    <a:moveTo>
                      <a:pt x="0" y="0"/>
                    </a:moveTo>
                    <a:lnTo>
                      <a:pt x="0" y="31323"/>
                    </a:lnTo>
                    <a:lnTo>
                      <a:pt x="11" y="31459"/>
                    </a:lnTo>
                    <a:lnTo>
                      <a:pt x="45" y="31594"/>
                    </a:lnTo>
                    <a:lnTo>
                      <a:pt x="102" y="31729"/>
                    </a:lnTo>
                    <a:lnTo>
                      <a:pt x="181" y="31865"/>
                    </a:lnTo>
                    <a:lnTo>
                      <a:pt x="282" y="32000"/>
                    </a:lnTo>
                    <a:lnTo>
                      <a:pt x="406" y="32124"/>
                    </a:lnTo>
                    <a:lnTo>
                      <a:pt x="553" y="32260"/>
                    </a:lnTo>
                    <a:lnTo>
                      <a:pt x="711" y="32395"/>
                    </a:lnTo>
                    <a:lnTo>
                      <a:pt x="891" y="32519"/>
                    </a:lnTo>
                    <a:lnTo>
                      <a:pt x="1105" y="32643"/>
                    </a:lnTo>
                    <a:lnTo>
                      <a:pt x="1320" y="32778"/>
                    </a:lnTo>
                    <a:lnTo>
                      <a:pt x="1568" y="32903"/>
                    </a:lnTo>
                    <a:lnTo>
                      <a:pt x="1827" y="33027"/>
                    </a:lnTo>
                    <a:lnTo>
                      <a:pt x="2121" y="33139"/>
                    </a:lnTo>
                    <a:lnTo>
                      <a:pt x="2414" y="33263"/>
                    </a:lnTo>
                    <a:lnTo>
                      <a:pt x="2741" y="33388"/>
                    </a:lnTo>
                    <a:lnTo>
                      <a:pt x="3079" y="33500"/>
                    </a:lnTo>
                    <a:lnTo>
                      <a:pt x="3429" y="33624"/>
                    </a:lnTo>
                    <a:lnTo>
                      <a:pt x="4207" y="33850"/>
                    </a:lnTo>
                    <a:lnTo>
                      <a:pt x="5042" y="34076"/>
                    </a:lnTo>
                    <a:lnTo>
                      <a:pt x="5944" y="34290"/>
                    </a:lnTo>
                    <a:lnTo>
                      <a:pt x="6914" y="34493"/>
                    </a:lnTo>
                    <a:lnTo>
                      <a:pt x="7941" y="34696"/>
                    </a:lnTo>
                    <a:lnTo>
                      <a:pt x="9035" y="34888"/>
                    </a:lnTo>
                    <a:lnTo>
                      <a:pt x="10185" y="35068"/>
                    </a:lnTo>
                    <a:lnTo>
                      <a:pt x="11392" y="35249"/>
                    </a:lnTo>
                    <a:lnTo>
                      <a:pt x="12656" y="35418"/>
                    </a:lnTo>
                    <a:lnTo>
                      <a:pt x="13975" y="35576"/>
                    </a:lnTo>
                    <a:lnTo>
                      <a:pt x="15329" y="35722"/>
                    </a:lnTo>
                    <a:lnTo>
                      <a:pt x="16750" y="35858"/>
                    </a:lnTo>
                    <a:lnTo>
                      <a:pt x="18205" y="35982"/>
                    </a:lnTo>
                    <a:lnTo>
                      <a:pt x="19705" y="36106"/>
                    </a:lnTo>
                    <a:lnTo>
                      <a:pt x="21239" y="36207"/>
                    </a:lnTo>
                    <a:lnTo>
                      <a:pt x="22818" y="36309"/>
                    </a:lnTo>
                    <a:lnTo>
                      <a:pt x="24431" y="36388"/>
                    </a:lnTo>
                    <a:lnTo>
                      <a:pt x="26078" y="36456"/>
                    </a:lnTo>
                    <a:lnTo>
                      <a:pt x="27770" y="36523"/>
                    </a:lnTo>
                    <a:lnTo>
                      <a:pt x="29473" y="36568"/>
                    </a:lnTo>
                    <a:lnTo>
                      <a:pt x="31222" y="36602"/>
                    </a:lnTo>
                    <a:lnTo>
                      <a:pt x="32981" y="36613"/>
                    </a:lnTo>
                    <a:lnTo>
                      <a:pt x="34775" y="36625"/>
                    </a:lnTo>
                    <a:lnTo>
                      <a:pt x="36557" y="36613"/>
                    </a:lnTo>
                    <a:lnTo>
                      <a:pt x="38328" y="36602"/>
                    </a:lnTo>
                    <a:lnTo>
                      <a:pt x="40065" y="36568"/>
                    </a:lnTo>
                    <a:lnTo>
                      <a:pt x="41779" y="36523"/>
                    </a:lnTo>
                    <a:lnTo>
                      <a:pt x="43460" y="36456"/>
                    </a:lnTo>
                    <a:lnTo>
                      <a:pt x="45107" y="36388"/>
                    </a:lnTo>
                    <a:lnTo>
                      <a:pt x="46720" y="36309"/>
                    </a:lnTo>
                    <a:lnTo>
                      <a:pt x="48299" y="36207"/>
                    </a:lnTo>
                    <a:lnTo>
                      <a:pt x="49844" y="36106"/>
                    </a:lnTo>
                    <a:lnTo>
                      <a:pt x="51344" y="35982"/>
                    </a:lnTo>
                    <a:lnTo>
                      <a:pt x="52799" y="35858"/>
                    </a:lnTo>
                    <a:lnTo>
                      <a:pt x="54209" y="35722"/>
                    </a:lnTo>
                    <a:lnTo>
                      <a:pt x="55574" y="35576"/>
                    </a:lnTo>
                    <a:lnTo>
                      <a:pt x="56882" y="35418"/>
                    </a:lnTo>
                    <a:lnTo>
                      <a:pt x="58146" y="35249"/>
                    </a:lnTo>
                    <a:lnTo>
                      <a:pt x="59353" y="35068"/>
                    </a:lnTo>
                    <a:lnTo>
                      <a:pt x="60503" y="34888"/>
                    </a:lnTo>
                    <a:lnTo>
                      <a:pt x="61597" y="34696"/>
                    </a:lnTo>
                    <a:lnTo>
                      <a:pt x="62635" y="34493"/>
                    </a:lnTo>
                    <a:lnTo>
                      <a:pt x="63605" y="34290"/>
                    </a:lnTo>
                    <a:lnTo>
                      <a:pt x="64507" y="34076"/>
                    </a:lnTo>
                    <a:lnTo>
                      <a:pt x="65342" y="33850"/>
                    </a:lnTo>
                    <a:lnTo>
                      <a:pt x="66109" y="33624"/>
                    </a:lnTo>
                    <a:lnTo>
                      <a:pt x="66470" y="33500"/>
                    </a:lnTo>
                    <a:lnTo>
                      <a:pt x="66808" y="33388"/>
                    </a:lnTo>
                    <a:lnTo>
                      <a:pt x="67135" y="33263"/>
                    </a:lnTo>
                    <a:lnTo>
                      <a:pt x="67429" y="33139"/>
                    </a:lnTo>
                    <a:lnTo>
                      <a:pt x="67711" y="33027"/>
                    </a:lnTo>
                    <a:lnTo>
                      <a:pt x="67981" y="32903"/>
                    </a:lnTo>
                    <a:lnTo>
                      <a:pt x="68218" y="32778"/>
                    </a:lnTo>
                    <a:lnTo>
                      <a:pt x="68444" y="32643"/>
                    </a:lnTo>
                    <a:lnTo>
                      <a:pt x="68647" y="32519"/>
                    </a:lnTo>
                    <a:lnTo>
                      <a:pt x="68839" y="32395"/>
                    </a:lnTo>
                    <a:lnTo>
                      <a:pt x="68997" y="32260"/>
                    </a:lnTo>
                    <a:lnTo>
                      <a:pt x="69143" y="32124"/>
                    </a:lnTo>
                    <a:lnTo>
                      <a:pt x="69267" y="32000"/>
                    </a:lnTo>
                    <a:lnTo>
                      <a:pt x="69369" y="31865"/>
                    </a:lnTo>
                    <a:lnTo>
                      <a:pt x="69436" y="31729"/>
                    </a:lnTo>
                    <a:lnTo>
                      <a:pt x="69493" y="31594"/>
                    </a:lnTo>
                    <a:lnTo>
                      <a:pt x="69527" y="31459"/>
                    </a:lnTo>
                    <a:lnTo>
                      <a:pt x="69538" y="31323"/>
                    </a:lnTo>
                    <a:lnTo>
                      <a:pt x="69538" y="0"/>
                    </a:lnTo>
                    <a:lnTo>
                      <a:pt x="69527" y="147"/>
                    </a:lnTo>
                    <a:lnTo>
                      <a:pt x="69493" y="282"/>
                    </a:lnTo>
                    <a:lnTo>
                      <a:pt x="69436" y="418"/>
                    </a:lnTo>
                    <a:lnTo>
                      <a:pt x="69369" y="542"/>
                    </a:lnTo>
                    <a:lnTo>
                      <a:pt x="69267" y="677"/>
                    </a:lnTo>
                    <a:lnTo>
                      <a:pt x="69143" y="812"/>
                    </a:lnTo>
                    <a:lnTo>
                      <a:pt x="68997" y="948"/>
                    </a:lnTo>
                    <a:lnTo>
                      <a:pt x="68839" y="1072"/>
                    </a:lnTo>
                    <a:lnTo>
                      <a:pt x="68658" y="1207"/>
                    </a:lnTo>
                    <a:lnTo>
                      <a:pt x="68444" y="1331"/>
                    </a:lnTo>
                    <a:lnTo>
                      <a:pt x="68230" y="1455"/>
                    </a:lnTo>
                    <a:lnTo>
                      <a:pt x="67981" y="1579"/>
                    </a:lnTo>
                    <a:lnTo>
                      <a:pt x="67711" y="1703"/>
                    </a:lnTo>
                    <a:lnTo>
                      <a:pt x="67429" y="1828"/>
                    </a:lnTo>
                    <a:lnTo>
                      <a:pt x="67135" y="1952"/>
                    </a:lnTo>
                    <a:lnTo>
                      <a:pt x="66808" y="2064"/>
                    </a:lnTo>
                    <a:lnTo>
                      <a:pt x="66470" y="2189"/>
                    </a:lnTo>
                    <a:lnTo>
                      <a:pt x="66109" y="2301"/>
                    </a:lnTo>
                    <a:lnTo>
                      <a:pt x="65342" y="2527"/>
                    </a:lnTo>
                    <a:lnTo>
                      <a:pt x="64507" y="2752"/>
                    </a:lnTo>
                    <a:lnTo>
                      <a:pt x="63605" y="2967"/>
                    </a:lnTo>
                    <a:lnTo>
                      <a:pt x="62635" y="3181"/>
                    </a:lnTo>
                    <a:lnTo>
                      <a:pt x="61608" y="3373"/>
                    </a:lnTo>
                    <a:lnTo>
                      <a:pt x="60514" y="3576"/>
                    </a:lnTo>
                    <a:lnTo>
                      <a:pt x="59364" y="3756"/>
                    </a:lnTo>
                    <a:lnTo>
                      <a:pt x="58146" y="3926"/>
                    </a:lnTo>
                    <a:lnTo>
                      <a:pt x="56894" y="4095"/>
                    </a:lnTo>
                    <a:lnTo>
                      <a:pt x="55574" y="4253"/>
                    </a:lnTo>
                    <a:lnTo>
                      <a:pt x="54209" y="4399"/>
                    </a:lnTo>
                    <a:lnTo>
                      <a:pt x="52799" y="4546"/>
                    </a:lnTo>
                    <a:lnTo>
                      <a:pt x="51344" y="4670"/>
                    </a:lnTo>
                    <a:lnTo>
                      <a:pt x="49844" y="4783"/>
                    </a:lnTo>
                    <a:lnTo>
                      <a:pt x="48310" y="4896"/>
                    </a:lnTo>
                    <a:lnTo>
                      <a:pt x="46731" y="4986"/>
                    </a:lnTo>
                    <a:lnTo>
                      <a:pt x="45107" y="5076"/>
                    </a:lnTo>
                    <a:lnTo>
                      <a:pt x="43460" y="5144"/>
                    </a:lnTo>
                    <a:lnTo>
                      <a:pt x="41779" y="5200"/>
                    </a:lnTo>
                    <a:lnTo>
                      <a:pt x="40065" y="5245"/>
                    </a:lnTo>
                    <a:lnTo>
                      <a:pt x="38328" y="5279"/>
                    </a:lnTo>
                    <a:lnTo>
                      <a:pt x="36557" y="5302"/>
                    </a:lnTo>
                    <a:lnTo>
                      <a:pt x="34775" y="5313"/>
                    </a:lnTo>
                    <a:lnTo>
                      <a:pt x="32981" y="5302"/>
                    </a:lnTo>
                    <a:lnTo>
                      <a:pt x="31222" y="5279"/>
                    </a:lnTo>
                    <a:lnTo>
                      <a:pt x="29473" y="5245"/>
                    </a:lnTo>
                    <a:lnTo>
                      <a:pt x="27770" y="5200"/>
                    </a:lnTo>
                    <a:lnTo>
                      <a:pt x="26078" y="5144"/>
                    </a:lnTo>
                    <a:lnTo>
                      <a:pt x="24431" y="5076"/>
                    </a:lnTo>
                    <a:lnTo>
                      <a:pt x="22818" y="4986"/>
                    </a:lnTo>
                    <a:lnTo>
                      <a:pt x="21239" y="4896"/>
                    </a:lnTo>
                    <a:lnTo>
                      <a:pt x="19705" y="4783"/>
                    </a:lnTo>
                    <a:lnTo>
                      <a:pt x="18205" y="4670"/>
                    </a:lnTo>
                    <a:lnTo>
                      <a:pt x="16750" y="4546"/>
                    </a:lnTo>
                    <a:lnTo>
                      <a:pt x="15329" y="4399"/>
                    </a:lnTo>
                    <a:lnTo>
                      <a:pt x="13975" y="4253"/>
                    </a:lnTo>
                    <a:lnTo>
                      <a:pt x="12656" y="4095"/>
                    </a:lnTo>
                    <a:lnTo>
                      <a:pt x="11392" y="3926"/>
                    </a:lnTo>
                    <a:lnTo>
                      <a:pt x="10185" y="3756"/>
                    </a:lnTo>
                    <a:lnTo>
                      <a:pt x="9035" y="3576"/>
                    </a:lnTo>
                    <a:lnTo>
                      <a:pt x="7941" y="3373"/>
                    </a:lnTo>
                    <a:lnTo>
                      <a:pt x="6914" y="3181"/>
                    </a:lnTo>
                    <a:lnTo>
                      <a:pt x="5944" y="2967"/>
                    </a:lnTo>
                    <a:lnTo>
                      <a:pt x="5042" y="2752"/>
                    </a:lnTo>
                    <a:lnTo>
                      <a:pt x="4207" y="2527"/>
                    </a:lnTo>
                    <a:lnTo>
                      <a:pt x="3429" y="2301"/>
                    </a:lnTo>
                    <a:lnTo>
                      <a:pt x="3079" y="2189"/>
                    </a:lnTo>
                    <a:lnTo>
                      <a:pt x="2741" y="2064"/>
                    </a:lnTo>
                    <a:lnTo>
                      <a:pt x="2414" y="1952"/>
                    </a:lnTo>
                    <a:lnTo>
                      <a:pt x="2121" y="1828"/>
                    </a:lnTo>
                    <a:lnTo>
                      <a:pt x="1827" y="1703"/>
                    </a:lnTo>
                    <a:lnTo>
                      <a:pt x="1568" y="1579"/>
                    </a:lnTo>
                    <a:lnTo>
                      <a:pt x="1320" y="1455"/>
                    </a:lnTo>
                    <a:lnTo>
                      <a:pt x="1105" y="1331"/>
                    </a:lnTo>
                    <a:lnTo>
                      <a:pt x="891" y="1207"/>
                    </a:lnTo>
                    <a:lnTo>
                      <a:pt x="711" y="1072"/>
                    </a:lnTo>
                    <a:lnTo>
                      <a:pt x="553" y="948"/>
                    </a:lnTo>
                    <a:lnTo>
                      <a:pt x="406" y="812"/>
                    </a:lnTo>
                    <a:lnTo>
                      <a:pt x="282" y="677"/>
                    </a:lnTo>
                    <a:lnTo>
                      <a:pt x="181" y="542"/>
                    </a:lnTo>
                    <a:lnTo>
                      <a:pt x="102" y="418"/>
                    </a:lnTo>
                    <a:lnTo>
                      <a:pt x="45" y="282"/>
                    </a:lnTo>
                    <a:lnTo>
                      <a:pt x="11" y="1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B489">
                  <a:alpha val="5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2239009" y="2794899"/>
                <a:ext cx="1208744" cy="636634"/>
              </a:xfrm>
              <a:custGeom>
                <a:rect b="b" l="l" r="r" t="t"/>
                <a:pathLst>
                  <a:path extrusionOk="0" fill="none" h="36625" w="69538">
                    <a:moveTo>
                      <a:pt x="34775" y="5313"/>
                    </a:moveTo>
                    <a:lnTo>
                      <a:pt x="34775" y="5313"/>
                    </a:lnTo>
                    <a:lnTo>
                      <a:pt x="32981" y="5302"/>
                    </a:lnTo>
                    <a:lnTo>
                      <a:pt x="31222" y="5279"/>
                    </a:lnTo>
                    <a:lnTo>
                      <a:pt x="29473" y="5245"/>
                    </a:lnTo>
                    <a:lnTo>
                      <a:pt x="27770" y="5200"/>
                    </a:lnTo>
                    <a:lnTo>
                      <a:pt x="26078" y="5144"/>
                    </a:lnTo>
                    <a:lnTo>
                      <a:pt x="24431" y="5076"/>
                    </a:lnTo>
                    <a:lnTo>
                      <a:pt x="22818" y="4986"/>
                    </a:lnTo>
                    <a:lnTo>
                      <a:pt x="21239" y="4896"/>
                    </a:lnTo>
                    <a:lnTo>
                      <a:pt x="19705" y="4783"/>
                    </a:lnTo>
                    <a:lnTo>
                      <a:pt x="18205" y="4670"/>
                    </a:lnTo>
                    <a:lnTo>
                      <a:pt x="16750" y="4546"/>
                    </a:lnTo>
                    <a:lnTo>
                      <a:pt x="15329" y="4399"/>
                    </a:lnTo>
                    <a:lnTo>
                      <a:pt x="13975" y="4253"/>
                    </a:lnTo>
                    <a:lnTo>
                      <a:pt x="12656" y="4095"/>
                    </a:lnTo>
                    <a:lnTo>
                      <a:pt x="11392" y="3926"/>
                    </a:lnTo>
                    <a:lnTo>
                      <a:pt x="10185" y="3756"/>
                    </a:lnTo>
                    <a:lnTo>
                      <a:pt x="9035" y="3576"/>
                    </a:lnTo>
                    <a:lnTo>
                      <a:pt x="7941" y="3373"/>
                    </a:lnTo>
                    <a:lnTo>
                      <a:pt x="6914" y="3181"/>
                    </a:lnTo>
                    <a:lnTo>
                      <a:pt x="5944" y="2967"/>
                    </a:lnTo>
                    <a:lnTo>
                      <a:pt x="5042" y="2752"/>
                    </a:lnTo>
                    <a:lnTo>
                      <a:pt x="4207" y="2527"/>
                    </a:lnTo>
                    <a:lnTo>
                      <a:pt x="3429" y="2301"/>
                    </a:lnTo>
                    <a:lnTo>
                      <a:pt x="3079" y="2189"/>
                    </a:lnTo>
                    <a:lnTo>
                      <a:pt x="2741" y="2064"/>
                    </a:lnTo>
                    <a:lnTo>
                      <a:pt x="2414" y="1952"/>
                    </a:lnTo>
                    <a:lnTo>
                      <a:pt x="2121" y="1828"/>
                    </a:lnTo>
                    <a:lnTo>
                      <a:pt x="1827" y="1703"/>
                    </a:lnTo>
                    <a:lnTo>
                      <a:pt x="1568" y="1579"/>
                    </a:lnTo>
                    <a:lnTo>
                      <a:pt x="1320" y="1455"/>
                    </a:lnTo>
                    <a:lnTo>
                      <a:pt x="1105" y="1331"/>
                    </a:lnTo>
                    <a:lnTo>
                      <a:pt x="891" y="1207"/>
                    </a:lnTo>
                    <a:lnTo>
                      <a:pt x="711" y="1072"/>
                    </a:lnTo>
                    <a:lnTo>
                      <a:pt x="553" y="948"/>
                    </a:lnTo>
                    <a:lnTo>
                      <a:pt x="406" y="812"/>
                    </a:lnTo>
                    <a:lnTo>
                      <a:pt x="282" y="677"/>
                    </a:lnTo>
                    <a:lnTo>
                      <a:pt x="181" y="542"/>
                    </a:lnTo>
                    <a:lnTo>
                      <a:pt x="102" y="418"/>
                    </a:lnTo>
                    <a:lnTo>
                      <a:pt x="45" y="282"/>
                    </a:lnTo>
                    <a:lnTo>
                      <a:pt x="11" y="147"/>
                    </a:lnTo>
                    <a:lnTo>
                      <a:pt x="0" y="0"/>
                    </a:lnTo>
                    <a:lnTo>
                      <a:pt x="0" y="31323"/>
                    </a:lnTo>
                    <a:lnTo>
                      <a:pt x="0" y="31323"/>
                    </a:lnTo>
                    <a:lnTo>
                      <a:pt x="11" y="31459"/>
                    </a:lnTo>
                    <a:lnTo>
                      <a:pt x="45" y="31594"/>
                    </a:lnTo>
                    <a:lnTo>
                      <a:pt x="102" y="31729"/>
                    </a:lnTo>
                    <a:lnTo>
                      <a:pt x="181" y="31865"/>
                    </a:lnTo>
                    <a:lnTo>
                      <a:pt x="282" y="32000"/>
                    </a:lnTo>
                    <a:lnTo>
                      <a:pt x="406" y="32124"/>
                    </a:lnTo>
                    <a:lnTo>
                      <a:pt x="553" y="32260"/>
                    </a:lnTo>
                    <a:lnTo>
                      <a:pt x="711" y="32395"/>
                    </a:lnTo>
                    <a:lnTo>
                      <a:pt x="891" y="32519"/>
                    </a:lnTo>
                    <a:lnTo>
                      <a:pt x="1105" y="32643"/>
                    </a:lnTo>
                    <a:lnTo>
                      <a:pt x="1320" y="32778"/>
                    </a:lnTo>
                    <a:lnTo>
                      <a:pt x="1568" y="32903"/>
                    </a:lnTo>
                    <a:lnTo>
                      <a:pt x="1827" y="33027"/>
                    </a:lnTo>
                    <a:lnTo>
                      <a:pt x="2121" y="33139"/>
                    </a:lnTo>
                    <a:lnTo>
                      <a:pt x="2414" y="33263"/>
                    </a:lnTo>
                    <a:lnTo>
                      <a:pt x="2741" y="33388"/>
                    </a:lnTo>
                    <a:lnTo>
                      <a:pt x="3079" y="33500"/>
                    </a:lnTo>
                    <a:lnTo>
                      <a:pt x="3429" y="33624"/>
                    </a:lnTo>
                    <a:lnTo>
                      <a:pt x="4207" y="33850"/>
                    </a:lnTo>
                    <a:lnTo>
                      <a:pt x="5042" y="34076"/>
                    </a:lnTo>
                    <a:lnTo>
                      <a:pt x="5944" y="34290"/>
                    </a:lnTo>
                    <a:lnTo>
                      <a:pt x="6914" y="34493"/>
                    </a:lnTo>
                    <a:lnTo>
                      <a:pt x="7941" y="34696"/>
                    </a:lnTo>
                    <a:lnTo>
                      <a:pt x="9035" y="34888"/>
                    </a:lnTo>
                    <a:lnTo>
                      <a:pt x="10185" y="35068"/>
                    </a:lnTo>
                    <a:lnTo>
                      <a:pt x="11392" y="35249"/>
                    </a:lnTo>
                    <a:lnTo>
                      <a:pt x="12656" y="35418"/>
                    </a:lnTo>
                    <a:lnTo>
                      <a:pt x="13975" y="35576"/>
                    </a:lnTo>
                    <a:lnTo>
                      <a:pt x="15329" y="35722"/>
                    </a:lnTo>
                    <a:lnTo>
                      <a:pt x="16750" y="35858"/>
                    </a:lnTo>
                    <a:lnTo>
                      <a:pt x="18205" y="35982"/>
                    </a:lnTo>
                    <a:lnTo>
                      <a:pt x="19705" y="36106"/>
                    </a:lnTo>
                    <a:lnTo>
                      <a:pt x="21239" y="36207"/>
                    </a:lnTo>
                    <a:lnTo>
                      <a:pt x="22818" y="36309"/>
                    </a:lnTo>
                    <a:lnTo>
                      <a:pt x="24431" y="36388"/>
                    </a:lnTo>
                    <a:lnTo>
                      <a:pt x="26078" y="36456"/>
                    </a:lnTo>
                    <a:lnTo>
                      <a:pt x="27770" y="36523"/>
                    </a:lnTo>
                    <a:lnTo>
                      <a:pt x="29473" y="36568"/>
                    </a:lnTo>
                    <a:lnTo>
                      <a:pt x="31222" y="36602"/>
                    </a:lnTo>
                    <a:lnTo>
                      <a:pt x="32981" y="36613"/>
                    </a:lnTo>
                    <a:lnTo>
                      <a:pt x="34775" y="36625"/>
                    </a:lnTo>
                    <a:lnTo>
                      <a:pt x="34775" y="36625"/>
                    </a:lnTo>
                    <a:lnTo>
                      <a:pt x="36557" y="36613"/>
                    </a:lnTo>
                    <a:lnTo>
                      <a:pt x="38328" y="36602"/>
                    </a:lnTo>
                    <a:lnTo>
                      <a:pt x="40065" y="36568"/>
                    </a:lnTo>
                    <a:lnTo>
                      <a:pt x="41779" y="36523"/>
                    </a:lnTo>
                    <a:lnTo>
                      <a:pt x="43460" y="36456"/>
                    </a:lnTo>
                    <a:lnTo>
                      <a:pt x="45107" y="36388"/>
                    </a:lnTo>
                    <a:lnTo>
                      <a:pt x="46720" y="36309"/>
                    </a:lnTo>
                    <a:lnTo>
                      <a:pt x="48299" y="36207"/>
                    </a:lnTo>
                    <a:lnTo>
                      <a:pt x="49844" y="36106"/>
                    </a:lnTo>
                    <a:lnTo>
                      <a:pt x="51344" y="35982"/>
                    </a:lnTo>
                    <a:lnTo>
                      <a:pt x="52799" y="35858"/>
                    </a:lnTo>
                    <a:lnTo>
                      <a:pt x="54209" y="35722"/>
                    </a:lnTo>
                    <a:lnTo>
                      <a:pt x="55574" y="35576"/>
                    </a:lnTo>
                    <a:lnTo>
                      <a:pt x="56882" y="35418"/>
                    </a:lnTo>
                    <a:lnTo>
                      <a:pt x="58146" y="35249"/>
                    </a:lnTo>
                    <a:lnTo>
                      <a:pt x="59353" y="35068"/>
                    </a:lnTo>
                    <a:lnTo>
                      <a:pt x="60503" y="34888"/>
                    </a:lnTo>
                    <a:lnTo>
                      <a:pt x="61597" y="34696"/>
                    </a:lnTo>
                    <a:lnTo>
                      <a:pt x="62635" y="34493"/>
                    </a:lnTo>
                    <a:lnTo>
                      <a:pt x="63605" y="34290"/>
                    </a:lnTo>
                    <a:lnTo>
                      <a:pt x="64507" y="34076"/>
                    </a:lnTo>
                    <a:lnTo>
                      <a:pt x="65342" y="33850"/>
                    </a:lnTo>
                    <a:lnTo>
                      <a:pt x="66109" y="33624"/>
                    </a:lnTo>
                    <a:lnTo>
                      <a:pt x="66470" y="33500"/>
                    </a:lnTo>
                    <a:lnTo>
                      <a:pt x="66808" y="33388"/>
                    </a:lnTo>
                    <a:lnTo>
                      <a:pt x="67135" y="33263"/>
                    </a:lnTo>
                    <a:lnTo>
                      <a:pt x="67429" y="33139"/>
                    </a:lnTo>
                    <a:lnTo>
                      <a:pt x="67711" y="33027"/>
                    </a:lnTo>
                    <a:lnTo>
                      <a:pt x="67981" y="32903"/>
                    </a:lnTo>
                    <a:lnTo>
                      <a:pt x="68218" y="32778"/>
                    </a:lnTo>
                    <a:lnTo>
                      <a:pt x="68444" y="32643"/>
                    </a:lnTo>
                    <a:lnTo>
                      <a:pt x="68647" y="32519"/>
                    </a:lnTo>
                    <a:lnTo>
                      <a:pt x="68839" y="32395"/>
                    </a:lnTo>
                    <a:lnTo>
                      <a:pt x="68997" y="32260"/>
                    </a:lnTo>
                    <a:lnTo>
                      <a:pt x="69143" y="32124"/>
                    </a:lnTo>
                    <a:lnTo>
                      <a:pt x="69267" y="32000"/>
                    </a:lnTo>
                    <a:lnTo>
                      <a:pt x="69369" y="31865"/>
                    </a:lnTo>
                    <a:lnTo>
                      <a:pt x="69436" y="31729"/>
                    </a:lnTo>
                    <a:lnTo>
                      <a:pt x="69493" y="31594"/>
                    </a:lnTo>
                    <a:lnTo>
                      <a:pt x="69527" y="31459"/>
                    </a:lnTo>
                    <a:lnTo>
                      <a:pt x="69538" y="31323"/>
                    </a:lnTo>
                    <a:lnTo>
                      <a:pt x="69538" y="0"/>
                    </a:lnTo>
                    <a:lnTo>
                      <a:pt x="69538" y="0"/>
                    </a:lnTo>
                    <a:lnTo>
                      <a:pt x="69527" y="147"/>
                    </a:lnTo>
                    <a:lnTo>
                      <a:pt x="69493" y="282"/>
                    </a:lnTo>
                    <a:lnTo>
                      <a:pt x="69436" y="418"/>
                    </a:lnTo>
                    <a:lnTo>
                      <a:pt x="69369" y="542"/>
                    </a:lnTo>
                    <a:lnTo>
                      <a:pt x="69267" y="677"/>
                    </a:lnTo>
                    <a:lnTo>
                      <a:pt x="69143" y="812"/>
                    </a:lnTo>
                    <a:lnTo>
                      <a:pt x="68997" y="948"/>
                    </a:lnTo>
                    <a:lnTo>
                      <a:pt x="68839" y="1072"/>
                    </a:lnTo>
                    <a:lnTo>
                      <a:pt x="68658" y="1207"/>
                    </a:lnTo>
                    <a:lnTo>
                      <a:pt x="68444" y="1331"/>
                    </a:lnTo>
                    <a:lnTo>
                      <a:pt x="68230" y="1455"/>
                    </a:lnTo>
                    <a:lnTo>
                      <a:pt x="67981" y="1579"/>
                    </a:lnTo>
                    <a:lnTo>
                      <a:pt x="67711" y="1703"/>
                    </a:lnTo>
                    <a:lnTo>
                      <a:pt x="67429" y="1828"/>
                    </a:lnTo>
                    <a:lnTo>
                      <a:pt x="67135" y="1952"/>
                    </a:lnTo>
                    <a:lnTo>
                      <a:pt x="66808" y="2064"/>
                    </a:lnTo>
                    <a:lnTo>
                      <a:pt x="66470" y="2189"/>
                    </a:lnTo>
                    <a:lnTo>
                      <a:pt x="66109" y="2301"/>
                    </a:lnTo>
                    <a:lnTo>
                      <a:pt x="65342" y="2527"/>
                    </a:lnTo>
                    <a:lnTo>
                      <a:pt x="64507" y="2752"/>
                    </a:lnTo>
                    <a:lnTo>
                      <a:pt x="63605" y="2967"/>
                    </a:lnTo>
                    <a:lnTo>
                      <a:pt x="62635" y="3181"/>
                    </a:lnTo>
                    <a:lnTo>
                      <a:pt x="61608" y="3373"/>
                    </a:lnTo>
                    <a:lnTo>
                      <a:pt x="60514" y="3576"/>
                    </a:lnTo>
                    <a:lnTo>
                      <a:pt x="59364" y="3756"/>
                    </a:lnTo>
                    <a:lnTo>
                      <a:pt x="58146" y="3926"/>
                    </a:lnTo>
                    <a:lnTo>
                      <a:pt x="56894" y="4095"/>
                    </a:lnTo>
                    <a:lnTo>
                      <a:pt x="55574" y="4253"/>
                    </a:lnTo>
                    <a:lnTo>
                      <a:pt x="54209" y="4399"/>
                    </a:lnTo>
                    <a:lnTo>
                      <a:pt x="52799" y="4546"/>
                    </a:lnTo>
                    <a:lnTo>
                      <a:pt x="51344" y="4670"/>
                    </a:lnTo>
                    <a:lnTo>
                      <a:pt x="49844" y="4783"/>
                    </a:lnTo>
                    <a:lnTo>
                      <a:pt x="48310" y="4896"/>
                    </a:lnTo>
                    <a:lnTo>
                      <a:pt x="46731" y="4986"/>
                    </a:lnTo>
                    <a:lnTo>
                      <a:pt x="45107" y="5076"/>
                    </a:lnTo>
                    <a:lnTo>
                      <a:pt x="43460" y="5144"/>
                    </a:lnTo>
                    <a:lnTo>
                      <a:pt x="41779" y="5200"/>
                    </a:lnTo>
                    <a:lnTo>
                      <a:pt x="40065" y="5245"/>
                    </a:lnTo>
                    <a:lnTo>
                      <a:pt x="38328" y="5279"/>
                    </a:lnTo>
                    <a:lnTo>
                      <a:pt x="36557" y="5302"/>
                    </a:lnTo>
                    <a:lnTo>
                      <a:pt x="34775" y="53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2239009" y="2794899"/>
                <a:ext cx="1208744" cy="636634"/>
              </a:xfrm>
              <a:custGeom>
                <a:rect b="b" l="l" r="r" t="t"/>
                <a:pathLst>
                  <a:path extrusionOk="0" fill="none" h="36625" w="69538">
                    <a:moveTo>
                      <a:pt x="69538" y="0"/>
                    </a:moveTo>
                    <a:lnTo>
                      <a:pt x="69538" y="0"/>
                    </a:lnTo>
                    <a:lnTo>
                      <a:pt x="69538" y="91"/>
                    </a:lnTo>
                    <a:lnTo>
                      <a:pt x="69527" y="169"/>
                    </a:lnTo>
                    <a:lnTo>
                      <a:pt x="69504" y="248"/>
                    </a:lnTo>
                    <a:lnTo>
                      <a:pt x="69482" y="339"/>
                    </a:lnTo>
                    <a:lnTo>
                      <a:pt x="69436" y="418"/>
                    </a:lnTo>
                    <a:lnTo>
                      <a:pt x="69391" y="497"/>
                    </a:lnTo>
                    <a:lnTo>
                      <a:pt x="69278" y="654"/>
                    </a:lnTo>
                    <a:lnTo>
                      <a:pt x="69132" y="824"/>
                    </a:lnTo>
                    <a:lnTo>
                      <a:pt x="68963" y="982"/>
                    </a:lnTo>
                    <a:lnTo>
                      <a:pt x="68748" y="1140"/>
                    </a:lnTo>
                    <a:lnTo>
                      <a:pt x="68511" y="1286"/>
                    </a:lnTo>
                    <a:lnTo>
                      <a:pt x="68241" y="1444"/>
                    </a:lnTo>
                    <a:lnTo>
                      <a:pt x="67948" y="1602"/>
                    </a:lnTo>
                    <a:lnTo>
                      <a:pt x="67620" y="1749"/>
                    </a:lnTo>
                    <a:lnTo>
                      <a:pt x="67271" y="1895"/>
                    </a:lnTo>
                    <a:lnTo>
                      <a:pt x="66887" y="2042"/>
                    </a:lnTo>
                    <a:lnTo>
                      <a:pt x="66481" y="2189"/>
                    </a:lnTo>
                    <a:lnTo>
                      <a:pt x="66053" y="2324"/>
                    </a:lnTo>
                    <a:lnTo>
                      <a:pt x="65590" y="2459"/>
                    </a:lnTo>
                    <a:lnTo>
                      <a:pt x="65105" y="2606"/>
                    </a:lnTo>
                    <a:lnTo>
                      <a:pt x="64586" y="2730"/>
                    </a:lnTo>
                    <a:lnTo>
                      <a:pt x="64056" y="2865"/>
                    </a:lnTo>
                    <a:lnTo>
                      <a:pt x="63492" y="3001"/>
                    </a:lnTo>
                    <a:lnTo>
                      <a:pt x="62906" y="3125"/>
                    </a:lnTo>
                    <a:lnTo>
                      <a:pt x="62297" y="3249"/>
                    </a:lnTo>
                    <a:lnTo>
                      <a:pt x="61665" y="3362"/>
                    </a:lnTo>
                    <a:lnTo>
                      <a:pt x="61011" y="3486"/>
                    </a:lnTo>
                    <a:lnTo>
                      <a:pt x="59646" y="3711"/>
                    </a:lnTo>
                    <a:lnTo>
                      <a:pt x="58191" y="3926"/>
                    </a:lnTo>
                    <a:lnTo>
                      <a:pt x="56657" y="4129"/>
                    </a:lnTo>
                    <a:lnTo>
                      <a:pt x="55044" y="4309"/>
                    </a:lnTo>
                    <a:lnTo>
                      <a:pt x="55044" y="4309"/>
                    </a:lnTo>
                    <a:lnTo>
                      <a:pt x="55033" y="4320"/>
                    </a:lnTo>
                    <a:lnTo>
                      <a:pt x="55033" y="4320"/>
                    </a:lnTo>
                    <a:lnTo>
                      <a:pt x="55033" y="4320"/>
                    </a:lnTo>
                    <a:lnTo>
                      <a:pt x="55033" y="4320"/>
                    </a:lnTo>
                    <a:lnTo>
                      <a:pt x="53972" y="4422"/>
                    </a:lnTo>
                    <a:lnTo>
                      <a:pt x="52889" y="4535"/>
                    </a:lnTo>
                    <a:lnTo>
                      <a:pt x="51784" y="4636"/>
                    </a:lnTo>
                    <a:lnTo>
                      <a:pt x="50645" y="4726"/>
                    </a:lnTo>
                    <a:lnTo>
                      <a:pt x="49483" y="4817"/>
                    </a:lnTo>
                    <a:lnTo>
                      <a:pt x="48299" y="4896"/>
                    </a:lnTo>
                    <a:lnTo>
                      <a:pt x="47092" y="4963"/>
                    </a:lnTo>
                    <a:lnTo>
                      <a:pt x="45862" y="5031"/>
                    </a:lnTo>
                    <a:lnTo>
                      <a:pt x="44610" y="5099"/>
                    </a:lnTo>
                    <a:lnTo>
                      <a:pt x="43347" y="5144"/>
                    </a:lnTo>
                    <a:lnTo>
                      <a:pt x="42061" y="5189"/>
                    </a:lnTo>
                    <a:lnTo>
                      <a:pt x="40753" y="5234"/>
                    </a:lnTo>
                    <a:lnTo>
                      <a:pt x="39433" y="5257"/>
                    </a:lnTo>
                    <a:lnTo>
                      <a:pt x="38091" y="5290"/>
                    </a:lnTo>
                    <a:lnTo>
                      <a:pt x="36737" y="5302"/>
                    </a:lnTo>
                    <a:lnTo>
                      <a:pt x="35372" y="5313"/>
                    </a:lnTo>
                    <a:lnTo>
                      <a:pt x="35372" y="5313"/>
                    </a:lnTo>
                    <a:lnTo>
                      <a:pt x="35327" y="5313"/>
                    </a:lnTo>
                    <a:lnTo>
                      <a:pt x="35327" y="5313"/>
                    </a:lnTo>
                    <a:lnTo>
                      <a:pt x="35260" y="5313"/>
                    </a:lnTo>
                    <a:lnTo>
                      <a:pt x="35260" y="5313"/>
                    </a:lnTo>
                    <a:lnTo>
                      <a:pt x="35169" y="5313"/>
                    </a:lnTo>
                    <a:lnTo>
                      <a:pt x="35169" y="5313"/>
                    </a:lnTo>
                    <a:lnTo>
                      <a:pt x="35102" y="5313"/>
                    </a:lnTo>
                    <a:lnTo>
                      <a:pt x="35102" y="5313"/>
                    </a:lnTo>
                    <a:lnTo>
                      <a:pt x="34775" y="5313"/>
                    </a:lnTo>
                    <a:lnTo>
                      <a:pt x="34775" y="5313"/>
                    </a:lnTo>
                    <a:lnTo>
                      <a:pt x="34775" y="5313"/>
                    </a:lnTo>
                    <a:lnTo>
                      <a:pt x="32981" y="5302"/>
                    </a:lnTo>
                    <a:lnTo>
                      <a:pt x="31222" y="5279"/>
                    </a:lnTo>
                    <a:lnTo>
                      <a:pt x="29473" y="5245"/>
                    </a:lnTo>
                    <a:lnTo>
                      <a:pt x="27770" y="5200"/>
                    </a:lnTo>
                    <a:lnTo>
                      <a:pt x="26078" y="5144"/>
                    </a:lnTo>
                    <a:lnTo>
                      <a:pt x="24431" y="5076"/>
                    </a:lnTo>
                    <a:lnTo>
                      <a:pt x="22818" y="4986"/>
                    </a:lnTo>
                    <a:lnTo>
                      <a:pt x="21239" y="4896"/>
                    </a:lnTo>
                    <a:lnTo>
                      <a:pt x="19705" y="4783"/>
                    </a:lnTo>
                    <a:lnTo>
                      <a:pt x="18205" y="4670"/>
                    </a:lnTo>
                    <a:lnTo>
                      <a:pt x="16750" y="4546"/>
                    </a:lnTo>
                    <a:lnTo>
                      <a:pt x="15329" y="4399"/>
                    </a:lnTo>
                    <a:lnTo>
                      <a:pt x="13975" y="4253"/>
                    </a:lnTo>
                    <a:lnTo>
                      <a:pt x="12656" y="4095"/>
                    </a:lnTo>
                    <a:lnTo>
                      <a:pt x="11392" y="3926"/>
                    </a:lnTo>
                    <a:lnTo>
                      <a:pt x="10185" y="3756"/>
                    </a:lnTo>
                    <a:lnTo>
                      <a:pt x="9035" y="3576"/>
                    </a:lnTo>
                    <a:lnTo>
                      <a:pt x="7941" y="3373"/>
                    </a:lnTo>
                    <a:lnTo>
                      <a:pt x="6914" y="3181"/>
                    </a:lnTo>
                    <a:lnTo>
                      <a:pt x="5944" y="2967"/>
                    </a:lnTo>
                    <a:lnTo>
                      <a:pt x="5042" y="2752"/>
                    </a:lnTo>
                    <a:lnTo>
                      <a:pt x="4207" y="2527"/>
                    </a:lnTo>
                    <a:lnTo>
                      <a:pt x="3429" y="2301"/>
                    </a:lnTo>
                    <a:lnTo>
                      <a:pt x="3079" y="2189"/>
                    </a:lnTo>
                    <a:lnTo>
                      <a:pt x="2741" y="2064"/>
                    </a:lnTo>
                    <a:lnTo>
                      <a:pt x="2414" y="1952"/>
                    </a:lnTo>
                    <a:lnTo>
                      <a:pt x="2121" y="1828"/>
                    </a:lnTo>
                    <a:lnTo>
                      <a:pt x="1827" y="1703"/>
                    </a:lnTo>
                    <a:lnTo>
                      <a:pt x="1568" y="1579"/>
                    </a:lnTo>
                    <a:lnTo>
                      <a:pt x="1320" y="1455"/>
                    </a:lnTo>
                    <a:lnTo>
                      <a:pt x="1105" y="1331"/>
                    </a:lnTo>
                    <a:lnTo>
                      <a:pt x="891" y="1207"/>
                    </a:lnTo>
                    <a:lnTo>
                      <a:pt x="711" y="1072"/>
                    </a:lnTo>
                    <a:lnTo>
                      <a:pt x="553" y="948"/>
                    </a:lnTo>
                    <a:lnTo>
                      <a:pt x="406" y="812"/>
                    </a:lnTo>
                    <a:lnTo>
                      <a:pt x="282" y="677"/>
                    </a:lnTo>
                    <a:lnTo>
                      <a:pt x="181" y="542"/>
                    </a:lnTo>
                    <a:lnTo>
                      <a:pt x="102" y="418"/>
                    </a:lnTo>
                    <a:lnTo>
                      <a:pt x="45" y="282"/>
                    </a:lnTo>
                    <a:lnTo>
                      <a:pt x="11" y="14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1323"/>
                    </a:lnTo>
                    <a:lnTo>
                      <a:pt x="0" y="31323"/>
                    </a:lnTo>
                    <a:lnTo>
                      <a:pt x="11" y="31459"/>
                    </a:lnTo>
                    <a:lnTo>
                      <a:pt x="45" y="31594"/>
                    </a:lnTo>
                    <a:lnTo>
                      <a:pt x="102" y="31729"/>
                    </a:lnTo>
                    <a:lnTo>
                      <a:pt x="181" y="31865"/>
                    </a:lnTo>
                    <a:lnTo>
                      <a:pt x="282" y="32000"/>
                    </a:lnTo>
                    <a:lnTo>
                      <a:pt x="406" y="32124"/>
                    </a:lnTo>
                    <a:lnTo>
                      <a:pt x="553" y="32260"/>
                    </a:lnTo>
                    <a:lnTo>
                      <a:pt x="711" y="32395"/>
                    </a:lnTo>
                    <a:lnTo>
                      <a:pt x="891" y="32519"/>
                    </a:lnTo>
                    <a:lnTo>
                      <a:pt x="1105" y="32643"/>
                    </a:lnTo>
                    <a:lnTo>
                      <a:pt x="1320" y="32778"/>
                    </a:lnTo>
                    <a:lnTo>
                      <a:pt x="1568" y="32903"/>
                    </a:lnTo>
                    <a:lnTo>
                      <a:pt x="1827" y="33027"/>
                    </a:lnTo>
                    <a:lnTo>
                      <a:pt x="2121" y="33139"/>
                    </a:lnTo>
                    <a:lnTo>
                      <a:pt x="2414" y="33263"/>
                    </a:lnTo>
                    <a:lnTo>
                      <a:pt x="2741" y="33388"/>
                    </a:lnTo>
                    <a:lnTo>
                      <a:pt x="3079" y="33500"/>
                    </a:lnTo>
                    <a:lnTo>
                      <a:pt x="3429" y="33624"/>
                    </a:lnTo>
                    <a:lnTo>
                      <a:pt x="4207" y="33850"/>
                    </a:lnTo>
                    <a:lnTo>
                      <a:pt x="5042" y="34076"/>
                    </a:lnTo>
                    <a:lnTo>
                      <a:pt x="5944" y="34290"/>
                    </a:lnTo>
                    <a:lnTo>
                      <a:pt x="6914" y="34493"/>
                    </a:lnTo>
                    <a:lnTo>
                      <a:pt x="7941" y="34696"/>
                    </a:lnTo>
                    <a:lnTo>
                      <a:pt x="9035" y="34888"/>
                    </a:lnTo>
                    <a:lnTo>
                      <a:pt x="10185" y="35068"/>
                    </a:lnTo>
                    <a:lnTo>
                      <a:pt x="11392" y="35249"/>
                    </a:lnTo>
                    <a:lnTo>
                      <a:pt x="12656" y="35418"/>
                    </a:lnTo>
                    <a:lnTo>
                      <a:pt x="13975" y="35576"/>
                    </a:lnTo>
                    <a:lnTo>
                      <a:pt x="15329" y="35722"/>
                    </a:lnTo>
                    <a:lnTo>
                      <a:pt x="16750" y="35858"/>
                    </a:lnTo>
                    <a:lnTo>
                      <a:pt x="18205" y="35982"/>
                    </a:lnTo>
                    <a:lnTo>
                      <a:pt x="19705" y="36106"/>
                    </a:lnTo>
                    <a:lnTo>
                      <a:pt x="21239" y="36207"/>
                    </a:lnTo>
                    <a:lnTo>
                      <a:pt x="22818" y="36309"/>
                    </a:lnTo>
                    <a:lnTo>
                      <a:pt x="24431" y="36388"/>
                    </a:lnTo>
                    <a:lnTo>
                      <a:pt x="26078" y="36456"/>
                    </a:lnTo>
                    <a:lnTo>
                      <a:pt x="27770" y="36523"/>
                    </a:lnTo>
                    <a:lnTo>
                      <a:pt x="29473" y="36568"/>
                    </a:lnTo>
                    <a:lnTo>
                      <a:pt x="31222" y="36602"/>
                    </a:lnTo>
                    <a:lnTo>
                      <a:pt x="32981" y="36613"/>
                    </a:lnTo>
                    <a:lnTo>
                      <a:pt x="34775" y="36625"/>
                    </a:lnTo>
                    <a:lnTo>
                      <a:pt x="34775" y="36625"/>
                    </a:lnTo>
                    <a:lnTo>
                      <a:pt x="36557" y="36613"/>
                    </a:lnTo>
                    <a:lnTo>
                      <a:pt x="38328" y="36602"/>
                    </a:lnTo>
                    <a:lnTo>
                      <a:pt x="40065" y="36568"/>
                    </a:lnTo>
                    <a:lnTo>
                      <a:pt x="41779" y="36523"/>
                    </a:lnTo>
                    <a:lnTo>
                      <a:pt x="43460" y="36456"/>
                    </a:lnTo>
                    <a:lnTo>
                      <a:pt x="45107" y="36388"/>
                    </a:lnTo>
                    <a:lnTo>
                      <a:pt x="46720" y="36309"/>
                    </a:lnTo>
                    <a:lnTo>
                      <a:pt x="48299" y="36207"/>
                    </a:lnTo>
                    <a:lnTo>
                      <a:pt x="49844" y="36106"/>
                    </a:lnTo>
                    <a:lnTo>
                      <a:pt x="51344" y="35982"/>
                    </a:lnTo>
                    <a:lnTo>
                      <a:pt x="52799" y="35858"/>
                    </a:lnTo>
                    <a:lnTo>
                      <a:pt x="54209" y="35722"/>
                    </a:lnTo>
                    <a:lnTo>
                      <a:pt x="55574" y="35576"/>
                    </a:lnTo>
                    <a:lnTo>
                      <a:pt x="56882" y="35418"/>
                    </a:lnTo>
                    <a:lnTo>
                      <a:pt x="58146" y="35249"/>
                    </a:lnTo>
                    <a:lnTo>
                      <a:pt x="59353" y="35068"/>
                    </a:lnTo>
                    <a:lnTo>
                      <a:pt x="60503" y="34888"/>
                    </a:lnTo>
                    <a:lnTo>
                      <a:pt x="61597" y="34696"/>
                    </a:lnTo>
                    <a:lnTo>
                      <a:pt x="62635" y="34493"/>
                    </a:lnTo>
                    <a:lnTo>
                      <a:pt x="63605" y="34290"/>
                    </a:lnTo>
                    <a:lnTo>
                      <a:pt x="64507" y="34076"/>
                    </a:lnTo>
                    <a:lnTo>
                      <a:pt x="65342" y="33850"/>
                    </a:lnTo>
                    <a:lnTo>
                      <a:pt x="66109" y="33624"/>
                    </a:lnTo>
                    <a:lnTo>
                      <a:pt x="66470" y="33500"/>
                    </a:lnTo>
                    <a:lnTo>
                      <a:pt x="66808" y="33388"/>
                    </a:lnTo>
                    <a:lnTo>
                      <a:pt x="67135" y="33263"/>
                    </a:lnTo>
                    <a:lnTo>
                      <a:pt x="67429" y="33139"/>
                    </a:lnTo>
                    <a:lnTo>
                      <a:pt x="67711" y="33027"/>
                    </a:lnTo>
                    <a:lnTo>
                      <a:pt x="67981" y="32903"/>
                    </a:lnTo>
                    <a:lnTo>
                      <a:pt x="68218" y="32778"/>
                    </a:lnTo>
                    <a:lnTo>
                      <a:pt x="68444" y="32643"/>
                    </a:lnTo>
                    <a:lnTo>
                      <a:pt x="68647" y="32519"/>
                    </a:lnTo>
                    <a:lnTo>
                      <a:pt x="68839" y="32395"/>
                    </a:lnTo>
                    <a:lnTo>
                      <a:pt x="68997" y="32260"/>
                    </a:lnTo>
                    <a:lnTo>
                      <a:pt x="69143" y="32124"/>
                    </a:lnTo>
                    <a:lnTo>
                      <a:pt x="69267" y="32000"/>
                    </a:lnTo>
                    <a:lnTo>
                      <a:pt x="69369" y="31865"/>
                    </a:lnTo>
                    <a:lnTo>
                      <a:pt x="69436" y="31729"/>
                    </a:lnTo>
                    <a:lnTo>
                      <a:pt x="69493" y="31594"/>
                    </a:lnTo>
                    <a:lnTo>
                      <a:pt x="69527" y="31459"/>
                    </a:lnTo>
                    <a:lnTo>
                      <a:pt x="69538" y="31323"/>
                    </a:lnTo>
                    <a:lnTo>
                      <a:pt x="6953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2233899" y="3067630"/>
                <a:ext cx="1219156" cy="97446"/>
              </a:xfrm>
              <a:custGeom>
                <a:rect b="b" l="l" r="r" t="t"/>
                <a:pathLst>
                  <a:path extrusionOk="0" h="5606" w="70137">
                    <a:moveTo>
                      <a:pt x="1" y="0"/>
                    </a:moveTo>
                    <a:lnTo>
                      <a:pt x="12" y="169"/>
                    </a:lnTo>
                    <a:lnTo>
                      <a:pt x="46" y="338"/>
                    </a:lnTo>
                    <a:lnTo>
                      <a:pt x="114" y="508"/>
                    </a:lnTo>
                    <a:lnTo>
                      <a:pt x="204" y="666"/>
                    </a:lnTo>
                    <a:lnTo>
                      <a:pt x="317" y="823"/>
                    </a:lnTo>
                    <a:lnTo>
                      <a:pt x="452" y="981"/>
                    </a:lnTo>
                    <a:lnTo>
                      <a:pt x="621" y="1139"/>
                    </a:lnTo>
                    <a:lnTo>
                      <a:pt x="802" y="1286"/>
                    </a:lnTo>
                    <a:lnTo>
                      <a:pt x="1016" y="1444"/>
                    </a:lnTo>
                    <a:lnTo>
                      <a:pt x="1253" y="1590"/>
                    </a:lnTo>
                    <a:lnTo>
                      <a:pt x="1501" y="1737"/>
                    </a:lnTo>
                    <a:lnTo>
                      <a:pt x="1783" y="1872"/>
                    </a:lnTo>
                    <a:lnTo>
                      <a:pt x="2076" y="2008"/>
                    </a:lnTo>
                    <a:lnTo>
                      <a:pt x="2392" y="2154"/>
                    </a:lnTo>
                    <a:lnTo>
                      <a:pt x="2730" y="2290"/>
                    </a:lnTo>
                    <a:lnTo>
                      <a:pt x="3091" y="2414"/>
                    </a:lnTo>
                    <a:lnTo>
                      <a:pt x="3464" y="2549"/>
                    </a:lnTo>
                    <a:lnTo>
                      <a:pt x="3858" y="2673"/>
                    </a:lnTo>
                    <a:lnTo>
                      <a:pt x="4276" y="2797"/>
                    </a:lnTo>
                    <a:lnTo>
                      <a:pt x="4716" y="2921"/>
                    </a:lnTo>
                    <a:lnTo>
                      <a:pt x="5167" y="3034"/>
                    </a:lnTo>
                    <a:lnTo>
                      <a:pt x="5629" y="3158"/>
                    </a:lnTo>
                    <a:lnTo>
                      <a:pt x="6622" y="3384"/>
                    </a:lnTo>
                    <a:lnTo>
                      <a:pt x="7671" y="3598"/>
                    </a:lnTo>
                    <a:lnTo>
                      <a:pt x="8776" y="3801"/>
                    </a:lnTo>
                    <a:lnTo>
                      <a:pt x="9949" y="3993"/>
                    </a:lnTo>
                    <a:lnTo>
                      <a:pt x="11167" y="4173"/>
                    </a:lnTo>
                    <a:lnTo>
                      <a:pt x="12431" y="4343"/>
                    </a:lnTo>
                    <a:lnTo>
                      <a:pt x="13750" y="4512"/>
                    </a:lnTo>
                    <a:lnTo>
                      <a:pt x="15115" y="4658"/>
                    </a:lnTo>
                    <a:lnTo>
                      <a:pt x="16514" y="4794"/>
                    </a:lnTo>
                    <a:lnTo>
                      <a:pt x="17946" y="4929"/>
                    </a:lnTo>
                    <a:lnTo>
                      <a:pt x="19413" y="5042"/>
                    </a:lnTo>
                    <a:lnTo>
                      <a:pt x="20902" y="5155"/>
                    </a:lnTo>
                    <a:lnTo>
                      <a:pt x="22424" y="5245"/>
                    </a:lnTo>
                    <a:lnTo>
                      <a:pt x="23970" y="5335"/>
                    </a:lnTo>
                    <a:lnTo>
                      <a:pt x="25526" y="5403"/>
                    </a:lnTo>
                    <a:lnTo>
                      <a:pt x="27105" y="5471"/>
                    </a:lnTo>
                    <a:lnTo>
                      <a:pt x="28684" y="5516"/>
                    </a:lnTo>
                    <a:lnTo>
                      <a:pt x="30275" y="5561"/>
                    </a:lnTo>
                    <a:lnTo>
                      <a:pt x="31877" y="5583"/>
                    </a:lnTo>
                    <a:lnTo>
                      <a:pt x="33467" y="5606"/>
                    </a:lnTo>
                    <a:lnTo>
                      <a:pt x="36659" y="5606"/>
                    </a:lnTo>
                    <a:lnTo>
                      <a:pt x="38261" y="5583"/>
                    </a:lnTo>
                    <a:lnTo>
                      <a:pt x="39862" y="5561"/>
                    </a:lnTo>
                    <a:lnTo>
                      <a:pt x="41453" y="5516"/>
                    </a:lnTo>
                    <a:lnTo>
                      <a:pt x="43043" y="5471"/>
                    </a:lnTo>
                    <a:lnTo>
                      <a:pt x="44611" y="5403"/>
                    </a:lnTo>
                    <a:lnTo>
                      <a:pt x="46179" y="5324"/>
                    </a:lnTo>
                    <a:lnTo>
                      <a:pt x="47724" y="5245"/>
                    </a:lnTo>
                    <a:lnTo>
                      <a:pt x="49236" y="5143"/>
                    </a:lnTo>
                    <a:lnTo>
                      <a:pt x="50736" y="5042"/>
                    </a:lnTo>
                    <a:lnTo>
                      <a:pt x="52202" y="4918"/>
                    </a:lnTo>
                    <a:lnTo>
                      <a:pt x="53635" y="4794"/>
                    </a:lnTo>
                    <a:lnTo>
                      <a:pt x="55033" y="4647"/>
                    </a:lnTo>
                    <a:lnTo>
                      <a:pt x="56398" y="4501"/>
                    </a:lnTo>
                    <a:lnTo>
                      <a:pt x="57707" y="4331"/>
                    </a:lnTo>
                    <a:lnTo>
                      <a:pt x="58981" y="4162"/>
                    </a:lnTo>
                    <a:lnTo>
                      <a:pt x="60199" y="3982"/>
                    </a:lnTo>
                    <a:lnTo>
                      <a:pt x="61361" y="3790"/>
                    </a:lnTo>
                    <a:lnTo>
                      <a:pt x="62478" y="3576"/>
                    </a:lnTo>
                    <a:lnTo>
                      <a:pt x="63527" y="3361"/>
                    </a:lnTo>
                    <a:lnTo>
                      <a:pt x="64508" y="3136"/>
                    </a:lnTo>
                    <a:lnTo>
                      <a:pt x="64982" y="3023"/>
                    </a:lnTo>
                    <a:lnTo>
                      <a:pt x="65433" y="2910"/>
                    </a:lnTo>
                    <a:lnTo>
                      <a:pt x="65862" y="2786"/>
                    </a:lnTo>
                    <a:lnTo>
                      <a:pt x="66279" y="2662"/>
                    </a:lnTo>
                    <a:lnTo>
                      <a:pt x="66674" y="2538"/>
                    </a:lnTo>
                    <a:lnTo>
                      <a:pt x="67046" y="2403"/>
                    </a:lnTo>
                    <a:lnTo>
                      <a:pt x="67407" y="2267"/>
                    </a:lnTo>
                    <a:lnTo>
                      <a:pt x="67745" y="2143"/>
                    </a:lnTo>
                    <a:lnTo>
                      <a:pt x="68061" y="1996"/>
                    </a:lnTo>
                    <a:lnTo>
                      <a:pt x="68366" y="1861"/>
                    </a:lnTo>
                    <a:lnTo>
                      <a:pt x="68636" y="1726"/>
                    </a:lnTo>
                    <a:lnTo>
                      <a:pt x="68884" y="1579"/>
                    </a:lnTo>
                    <a:lnTo>
                      <a:pt x="69121" y="1433"/>
                    </a:lnTo>
                    <a:lnTo>
                      <a:pt x="69336" y="1286"/>
                    </a:lnTo>
                    <a:lnTo>
                      <a:pt x="69516" y="1128"/>
                    </a:lnTo>
                    <a:lnTo>
                      <a:pt x="69674" y="981"/>
                    </a:lnTo>
                    <a:lnTo>
                      <a:pt x="69821" y="823"/>
                    </a:lnTo>
                    <a:lnTo>
                      <a:pt x="69933" y="666"/>
                    </a:lnTo>
                    <a:lnTo>
                      <a:pt x="70024" y="496"/>
                    </a:lnTo>
                    <a:lnTo>
                      <a:pt x="70091" y="338"/>
                    </a:lnTo>
                    <a:lnTo>
                      <a:pt x="70125" y="169"/>
                    </a:lnTo>
                    <a:lnTo>
                      <a:pt x="70136" y="0"/>
                    </a:lnTo>
                    <a:lnTo>
                      <a:pt x="69539" y="0"/>
                    </a:lnTo>
                    <a:lnTo>
                      <a:pt x="69527" y="113"/>
                    </a:lnTo>
                    <a:lnTo>
                      <a:pt x="69494" y="226"/>
                    </a:lnTo>
                    <a:lnTo>
                      <a:pt x="69437" y="338"/>
                    </a:lnTo>
                    <a:lnTo>
                      <a:pt x="69369" y="451"/>
                    </a:lnTo>
                    <a:lnTo>
                      <a:pt x="69279" y="564"/>
                    </a:lnTo>
                    <a:lnTo>
                      <a:pt x="69166" y="677"/>
                    </a:lnTo>
                    <a:lnTo>
                      <a:pt x="69031" y="790"/>
                    </a:lnTo>
                    <a:lnTo>
                      <a:pt x="68884" y="902"/>
                    </a:lnTo>
                    <a:lnTo>
                      <a:pt x="68715" y="1004"/>
                    </a:lnTo>
                    <a:lnTo>
                      <a:pt x="68524" y="1117"/>
                    </a:lnTo>
                    <a:lnTo>
                      <a:pt x="68320" y="1229"/>
                    </a:lnTo>
                    <a:lnTo>
                      <a:pt x="68095" y="1342"/>
                    </a:lnTo>
                    <a:lnTo>
                      <a:pt x="67847" y="1455"/>
                    </a:lnTo>
                    <a:lnTo>
                      <a:pt x="67587" y="1568"/>
                    </a:lnTo>
                    <a:lnTo>
                      <a:pt x="67305" y="1669"/>
                    </a:lnTo>
                    <a:lnTo>
                      <a:pt x="67001" y="1782"/>
                    </a:lnTo>
                    <a:lnTo>
                      <a:pt x="66347" y="1996"/>
                    </a:lnTo>
                    <a:lnTo>
                      <a:pt x="65625" y="2211"/>
                    </a:lnTo>
                    <a:lnTo>
                      <a:pt x="64835" y="2425"/>
                    </a:lnTo>
                    <a:lnTo>
                      <a:pt x="63978" y="2628"/>
                    </a:lnTo>
                    <a:lnTo>
                      <a:pt x="63064" y="2820"/>
                    </a:lnTo>
                    <a:lnTo>
                      <a:pt x="62072" y="3023"/>
                    </a:lnTo>
                    <a:lnTo>
                      <a:pt x="61023" y="3203"/>
                    </a:lnTo>
                    <a:lnTo>
                      <a:pt x="59917" y="3395"/>
                    </a:lnTo>
                    <a:lnTo>
                      <a:pt x="58744" y="3564"/>
                    </a:lnTo>
                    <a:lnTo>
                      <a:pt x="57515" y="3734"/>
                    </a:lnTo>
                    <a:lnTo>
                      <a:pt x="56240" y="3891"/>
                    </a:lnTo>
                    <a:lnTo>
                      <a:pt x="54898" y="4049"/>
                    </a:lnTo>
                    <a:lnTo>
                      <a:pt x="53499" y="4185"/>
                    </a:lnTo>
                    <a:lnTo>
                      <a:pt x="52055" y="4320"/>
                    </a:lnTo>
                    <a:lnTo>
                      <a:pt x="50567" y="4444"/>
                    </a:lnTo>
                    <a:lnTo>
                      <a:pt x="49021" y="4557"/>
                    </a:lnTo>
                    <a:lnTo>
                      <a:pt x="47431" y="4658"/>
                    </a:lnTo>
                    <a:lnTo>
                      <a:pt x="45784" y="4749"/>
                    </a:lnTo>
                    <a:lnTo>
                      <a:pt x="44103" y="4828"/>
                    </a:lnTo>
                    <a:lnTo>
                      <a:pt x="42378" y="4884"/>
                    </a:lnTo>
                    <a:lnTo>
                      <a:pt x="40607" y="4940"/>
                    </a:lnTo>
                    <a:lnTo>
                      <a:pt x="38802" y="4974"/>
                    </a:lnTo>
                    <a:lnTo>
                      <a:pt x="36952" y="4997"/>
                    </a:lnTo>
                    <a:lnTo>
                      <a:pt x="35069" y="5008"/>
                    </a:lnTo>
                    <a:lnTo>
                      <a:pt x="33185" y="4997"/>
                    </a:lnTo>
                    <a:lnTo>
                      <a:pt x="31335" y="4974"/>
                    </a:lnTo>
                    <a:lnTo>
                      <a:pt x="29519" y="4940"/>
                    </a:lnTo>
                    <a:lnTo>
                      <a:pt x="27748" y="4884"/>
                    </a:lnTo>
                    <a:lnTo>
                      <a:pt x="26023" y="4828"/>
                    </a:lnTo>
                    <a:lnTo>
                      <a:pt x="24342" y="4749"/>
                    </a:lnTo>
                    <a:lnTo>
                      <a:pt x="22706" y="4658"/>
                    </a:lnTo>
                    <a:lnTo>
                      <a:pt x="21116" y="4557"/>
                    </a:lnTo>
                    <a:lnTo>
                      <a:pt x="19571" y="4444"/>
                    </a:lnTo>
                    <a:lnTo>
                      <a:pt x="18070" y="4320"/>
                    </a:lnTo>
                    <a:lnTo>
                      <a:pt x="16627" y="4185"/>
                    </a:lnTo>
                    <a:lnTo>
                      <a:pt x="15239" y="4049"/>
                    </a:lnTo>
                    <a:lnTo>
                      <a:pt x="13897" y="3891"/>
                    </a:lnTo>
                    <a:lnTo>
                      <a:pt x="12611" y="3734"/>
                    </a:lnTo>
                    <a:lnTo>
                      <a:pt x="11382" y="3564"/>
                    </a:lnTo>
                    <a:lnTo>
                      <a:pt x="10220" y="3395"/>
                    </a:lnTo>
                    <a:lnTo>
                      <a:pt x="9103" y="3203"/>
                    </a:lnTo>
                    <a:lnTo>
                      <a:pt x="8066" y="3023"/>
                    </a:lnTo>
                    <a:lnTo>
                      <a:pt x="7073" y="2820"/>
                    </a:lnTo>
                    <a:lnTo>
                      <a:pt x="6148" y="2628"/>
                    </a:lnTo>
                    <a:lnTo>
                      <a:pt x="5291" y="2425"/>
                    </a:lnTo>
                    <a:lnTo>
                      <a:pt x="4501" y="2211"/>
                    </a:lnTo>
                    <a:lnTo>
                      <a:pt x="3779" y="1996"/>
                    </a:lnTo>
                    <a:lnTo>
                      <a:pt x="3136" y="1782"/>
                    </a:lnTo>
                    <a:lnTo>
                      <a:pt x="2832" y="1669"/>
                    </a:lnTo>
                    <a:lnTo>
                      <a:pt x="2550" y="1568"/>
                    </a:lnTo>
                    <a:lnTo>
                      <a:pt x="2291" y="1455"/>
                    </a:lnTo>
                    <a:lnTo>
                      <a:pt x="2042" y="1342"/>
                    </a:lnTo>
                    <a:lnTo>
                      <a:pt x="1817" y="1229"/>
                    </a:lnTo>
                    <a:lnTo>
                      <a:pt x="1614" y="1117"/>
                    </a:lnTo>
                    <a:lnTo>
                      <a:pt x="1422" y="1004"/>
                    </a:lnTo>
                    <a:lnTo>
                      <a:pt x="1253" y="902"/>
                    </a:lnTo>
                    <a:lnTo>
                      <a:pt x="1095" y="790"/>
                    </a:lnTo>
                    <a:lnTo>
                      <a:pt x="971" y="677"/>
                    </a:lnTo>
                    <a:lnTo>
                      <a:pt x="858" y="564"/>
                    </a:lnTo>
                    <a:lnTo>
                      <a:pt x="768" y="451"/>
                    </a:lnTo>
                    <a:lnTo>
                      <a:pt x="700" y="338"/>
                    </a:lnTo>
                    <a:lnTo>
                      <a:pt x="644" y="226"/>
                    </a:lnTo>
                    <a:lnTo>
                      <a:pt x="610" y="113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2359974" y="2054943"/>
                <a:ext cx="966815" cy="147456"/>
              </a:xfrm>
              <a:custGeom>
                <a:rect b="b" l="l" r="r" t="t"/>
                <a:pathLst>
                  <a:path extrusionOk="0" fill="none" h="8483" w="55620">
                    <a:moveTo>
                      <a:pt x="27816" y="1"/>
                    </a:moveTo>
                    <a:lnTo>
                      <a:pt x="27816" y="1"/>
                    </a:lnTo>
                    <a:lnTo>
                      <a:pt x="29248" y="1"/>
                    </a:lnTo>
                    <a:lnTo>
                      <a:pt x="30658" y="23"/>
                    </a:lnTo>
                    <a:lnTo>
                      <a:pt x="32045" y="46"/>
                    </a:lnTo>
                    <a:lnTo>
                      <a:pt x="33422" y="91"/>
                    </a:lnTo>
                    <a:lnTo>
                      <a:pt x="34764" y="136"/>
                    </a:lnTo>
                    <a:lnTo>
                      <a:pt x="36083" y="192"/>
                    </a:lnTo>
                    <a:lnTo>
                      <a:pt x="37381" y="260"/>
                    </a:lnTo>
                    <a:lnTo>
                      <a:pt x="38633" y="339"/>
                    </a:lnTo>
                    <a:lnTo>
                      <a:pt x="39873" y="418"/>
                    </a:lnTo>
                    <a:lnTo>
                      <a:pt x="41069" y="508"/>
                    </a:lnTo>
                    <a:lnTo>
                      <a:pt x="42231" y="610"/>
                    </a:lnTo>
                    <a:lnTo>
                      <a:pt x="43359" y="722"/>
                    </a:lnTo>
                    <a:lnTo>
                      <a:pt x="44453" y="847"/>
                    </a:lnTo>
                    <a:lnTo>
                      <a:pt x="45502" y="971"/>
                    </a:lnTo>
                    <a:lnTo>
                      <a:pt x="46517" y="1106"/>
                    </a:lnTo>
                    <a:lnTo>
                      <a:pt x="47476" y="1241"/>
                    </a:lnTo>
                    <a:lnTo>
                      <a:pt x="48401" y="1388"/>
                    </a:lnTo>
                    <a:lnTo>
                      <a:pt x="49269" y="1546"/>
                    </a:lnTo>
                    <a:lnTo>
                      <a:pt x="50104" y="1704"/>
                    </a:lnTo>
                    <a:lnTo>
                      <a:pt x="50871" y="1873"/>
                    </a:lnTo>
                    <a:lnTo>
                      <a:pt x="51593" y="2042"/>
                    </a:lnTo>
                    <a:lnTo>
                      <a:pt x="52269" y="2223"/>
                    </a:lnTo>
                    <a:lnTo>
                      <a:pt x="52879" y="2403"/>
                    </a:lnTo>
                    <a:lnTo>
                      <a:pt x="53443" y="2595"/>
                    </a:lnTo>
                    <a:lnTo>
                      <a:pt x="53939" y="2787"/>
                    </a:lnTo>
                    <a:lnTo>
                      <a:pt x="54164" y="2888"/>
                    </a:lnTo>
                    <a:lnTo>
                      <a:pt x="54379" y="2978"/>
                    </a:lnTo>
                    <a:lnTo>
                      <a:pt x="54571" y="3080"/>
                    </a:lnTo>
                    <a:lnTo>
                      <a:pt x="54751" y="3181"/>
                    </a:lnTo>
                    <a:lnTo>
                      <a:pt x="54909" y="3283"/>
                    </a:lnTo>
                    <a:lnTo>
                      <a:pt x="55056" y="3384"/>
                    </a:lnTo>
                    <a:lnTo>
                      <a:pt x="55191" y="3497"/>
                    </a:lnTo>
                    <a:lnTo>
                      <a:pt x="55304" y="3599"/>
                    </a:lnTo>
                    <a:lnTo>
                      <a:pt x="55405" y="3700"/>
                    </a:lnTo>
                    <a:lnTo>
                      <a:pt x="55484" y="3813"/>
                    </a:lnTo>
                    <a:lnTo>
                      <a:pt x="55541" y="3915"/>
                    </a:lnTo>
                    <a:lnTo>
                      <a:pt x="55586" y="4027"/>
                    </a:lnTo>
                    <a:lnTo>
                      <a:pt x="55619" y="4129"/>
                    </a:lnTo>
                    <a:lnTo>
                      <a:pt x="55619" y="4242"/>
                    </a:lnTo>
                    <a:lnTo>
                      <a:pt x="55619" y="4242"/>
                    </a:lnTo>
                    <a:lnTo>
                      <a:pt x="55619" y="4354"/>
                    </a:lnTo>
                    <a:lnTo>
                      <a:pt x="55586" y="4467"/>
                    </a:lnTo>
                    <a:lnTo>
                      <a:pt x="55541" y="4569"/>
                    </a:lnTo>
                    <a:lnTo>
                      <a:pt x="55484" y="4682"/>
                    </a:lnTo>
                    <a:lnTo>
                      <a:pt x="55405" y="4783"/>
                    </a:lnTo>
                    <a:lnTo>
                      <a:pt x="55304" y="4885"/>
                    </a:lnTo>
                    <a:lnTo>
                      <a:pt x="55191" y="4997"/>
                    </a:lnTo>
                    <a:lnTo>
                      <a:pt x="55056" y="5099"/>
                    </a:lnTo>
                    <a:lnTo>
                      <a:pt x="54909" y="5200"/>
                    </a:lnTo>
                    <a:lnTo>
                      <a:pt x="54751" y="5302"/>
                    </a:lnTo>
                    <a:lnTo>
                      <a:pt x="54571" y="5403"/>
                    </a:lnTo>
                    <a:lnTo>
                      <a:pt x="54379" y="5505"/>
                    </a:lnTo>
                    <a:lnTo>
                      <a:pt x="54164" y="5606"/>
                    </a:lnTo>
                    <a:lnTo>
                      <a:pt x="53939" y="5708"/>
                    </a:lnTo>
                    <a:lnTo>
                      <a:pt x="53443" y="5900"/>
                    </a:lnTo>
                    <a:lnTo>
                      <a:pt x="52879" y="6080"/>
                    </a:lnTo>
                    <a:lnTo>
                      <a:pt x="52269" y="6261"/>
                    </a:lnTo>
                    <a:lnTo>
                      <a:pt x="51593" y="6441"/>
                    </a:lnTo>
                    <a:lnTo>
                      <a:pt x="50871" y="6622"/>
                    </a:lnTo>
                    <a:lnTo>
                      <a:pt x="50104" y="6780"/>
                    </a:lnTo>
                    <a:lnTo>
                      <a:pt x="49269" y="6937"/>
                    </a:lnTo>
                    <a:lnTo>
                      <a:pt x="48401" y="7095"/>
                    </a:lnTo>
                    <a:lnTo>
                      <a:pt x="47476" y="7242"/>
                    </a:lnTo>
                    <a:lnTo>
                      <a:pt x="46517" y="7389"/>
                    </a:lnTo>
                    <a:lnTo>
                      <a:pt x="45502" y="7513"/>
                    </a:lnTo>
                    <a:lnTo>
                      <a:pt x="44453" y="7648"/>
                    </a:lnTo>
                    <a:lnTo>
                      <a:pt x="43359" y="7761"/>
                    </a:lnTo>
                    <a:lnTo>
                      <a:pt x="42231" y="7874"/>
                    </a:lnTo>
                    <a:lnTo>
                      <a:pt x="41069" y="7975"/>
                    </a:lnTo>
                    <a:lnTo>
                      <a:pt x="39873" y="8065"/>
                    </a:lnTo>
                    <a:lnTo>
                      <a:pt x="38633" y="8156"/>
                    </a:lnTo>
                    <a:lnTo>
                      <a:pt x="37381" y="8235"/>
                    </a:lnTo>
                    <a:lnTo>
                      <a:pt x="36083" y="8291"/>
                    </a:lnTo>
                    <a:lnTo>
                      <a:pt x="34764" y="8359"/>
                    </a:lnTo>
                    <a:lnTo>
                      <a:pt x="33422" y="8404"/>
                    </a:lnTo>
                    <a:lnTo>
                      <a:pt x="32045" y="8438"/>
                    </a:lnTo>
                    <a:lnTo>
                      <a:pt x="30658" y="8460"/>
                    </a:lnTo>
                    <a:lnTo>
                      <a:pt x="29248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6383" y="8483"/>
                    </a:lnTo>
                    <a:lnTo>
                      <a:pt x="24973" y="8460"/>
                    </a:lnTo>
                    <a:lnTo>
                      <a:pt x="23575" y="8438"/>
                    </a:lnTo>
                    <a:lnTo>
                      <a:pt x="22210" y="8404"/>
                    </a:lnTo>
                    <a:lnTo>
                      <a:pt x="20856" y="8359"/>
                    </a:lnTo>
                    <a:lnTo>
                      <a:pt x="19537" y="8291"/>
                    </a:lnTo>
                    <a:lnTo>
                      <a:pt x="18251" y="8235"/>
                    </a:lnTo>
                    <a:lnTo>
                      <a:pt x="16987" y="8156"/>
                    </a:lnTo>
                    <a:lnTo>
                      <a:pt x="15758" y="8065"/>
                    </a:lnTo>
                    <a:lnTo>
                      <a:pt x="14551" y="7975"/>
                    </a:lnTo>
                    <a:lnTo>
                      <a:pt x="13389" y="7874"/>
                    </a:lnTo>
                    <a:lnTo>
                      <a:pt x="12261" y="7761"/>
                    </a:lnTo>
                    <a:lnTo>
                      <a:pt x="11167" y="7648"/>
                    </a:lnTo>
                    <a:lnTo>
                      <a:pt x="10118" y="7513"/>
                    </a:lnTo>
                    <a:lnTo>
                      <a:pt x="9114" y="7389"/>
                    </a:lnTo>
                    <a:lnTo>
                      <a:pt x="8144" y="7242"/>
                    </a:lnTo>
                    <a:lnTo>
                      <a:pt x="7219" y="7095"/>
                    </a:lnTo>
                    <a:lnTo>
                      <a:pt x="6351" y="6937"/>
                    </a:lnTo>
                    <a:lnTo>
                      <a:pt x="5527" y="6780"/>
                    </a:lnTo>
                    <a:lnTo>
                      <a:pt x="4749" y="6622"/>
                    </a:lnTo>
                    <a:lnTo>
                      <a:pt x="4027" y="6441"/>
                    </a:lnTo>
                    <a:lnTo>
                      <a:pt x="3362" y="6261"/>
                    </a:lnTo>
                    <a:lnTo>
                      <a:pt x="2741" y="6080"/>
                    </a:lnTo>
                    <a:lnTo>
                      <a:pt x="2189" y="5900"/>
                    </a:lnTo>
                    <a:lnTo>
                      <a:pt x="1692" y="5708"/>
                    </a:lnTo>
                    <a:lnTo>
                      <a:pt x="1456" y="5606"/>
                    </a:lnTo>
                    <a:lnTo>
                      <a:pt x="1253" y="5505"/>
                    </a:lnTo>
                    <a:lnTo>
                      <a:pt x="1049" y="5403"/>
                    </a:lnTo>
                    <a:lnTo>
                      <a:pt x="880" y="5302"/>
                    </a:lnTo>
                    <a:lnTo>
                      <a:pt x="711" y="5200"/>
                    </a:lnTo>
                    <a:lnTo>
                      <a:pt x="564" y="5099"/>
                    </a:lnTo>
                    <a:lnTo>
                      <a:pt x="429" y="4997"/>
                    </a:lnTo>
                    <a:lnTo>
                      <a:pt x="316" y="4885"/>
                    </a:lnTo>
                    <a:lnTo>
                      <a:pt x="226" y="4783"/>
                    </a:lnTo>
                    <a:lnTo>
                      <a:pt x="147" y="4682"/>
                    </a:lnTo>
                    <a:lnTo>
                      <a:pt x="79" y="4569"/>
                    </a:lnTo>
                    <a:lnTo>
                      <a:pt x="34" y="4467"/>
                    </a:lnTo>
                    <a:lnTo>
                      <a:pt x="12" y="4354"/>
                    </a:lnTo>
                    <a:lnTo>
                      <a:pt x="0" y="4242"/>
                    </a:lnTo>
                    <a:lnTo>
                      <a:pt x="0" y="4242"/>
                    </a:lnTo>
                    <a:lnTo>
                      <a:pt x="12" y="4129"/>
                    </a:lnTo>
                    <a:lnTo>
                      <a:pt x="34" y="4027"/>
                    </a:lnTo>
                    <a:lnTo>
                      <a:pt x="79" y="3915"/>
                    </a:lnTo>
                    <a:lnTo>
                      <a:pt x="147" y="3813"/>
                    </a:lnTo>
                    <a:lnTo>
                      <a:pt x="226" y="3700"/>
                    </a:lnTo>
                    <a:lnTo>
                      <a:pt x="316" y="3599"/>
                    </a:lnTo>
                    <a:lnTo>
                      <a:pt x="429" y="3497"/>
                    </a:lnTo>
                    <a:lnTo>
                      <a:pt x="564" y="3384"/>
                    </a:lnTo>
                    <a:lnTo>
                      <a:pt x="711" y="3283"/>
                    </a:lnTo>
                    <a:lnTo>
                      <a:pt x="880" y="3181"/>
                    </a:lnTo>
                    <a:lnTo>
                      <a:pt x="1049" y="3080"/>
                    </a:lnTo>
                    <a:lnTo>
                      <a:pt x="1253" y="2978"/>
                    </a:lnTo>
                    <a:lnTo>
                      <a:pt x="1456" y="2888"/>
                    </a:lnTo>
                    <a:lnTo>
                      <a:pt x="1692" y="2787"/>
                    </a:lnTo>
                    <a:lnTo>
                      <a:pt x="2189" y="2595"/>
                    </a:lnTo>
                    <a:lnTo>
                      <a:pt x="2741" y="2403"/>
                    </a:lnTo>
                    <a:lnTo>
                      <a:pt x="3362" y="2223"/>
                    </a:lnTo>
                    <a:lnTo>
                      <a:pt x="4027" y="2042"/>
                    </a:lnTo>
                    <a:lnTo>
                      <a:pt x="4749" y="1873"/>
                    </a:lnTo>
                    <a:lnTo>
                      <a:pt x="5527" y="1704"/>
                    </a:lnTo>
                    <a:lnTo>
                      <a:pt x="6351" y="1546"/>
                    </a:lnTo>
                    <a:lnTo>
                      <a:pt x="7219" y="1388"/>
                    </a:lnTo>
                    <a:lnTo>
                      <a:pt x="8144" y="1241"/>
                    </a:lnTo>
                    <a:lnTo>
                      <a:pt x="9114" y="1106"/>
                    </a:lnTo>
                    <a:lnTo>
                      <a:pt x="10118" y="971"/>
                    </a:lnTo>
                    <a:lnTo>
                      <a:pt x="11167" y="847"/>
                    </a:lnTo>
                    <a:lnTo>
                      <a:pt x="12261" y="722"/>
                    </a:lnTo>
                    <a:lnTo>
                      <a:pt x="13389" y="610"/>
                    </a:lnTo>
                    <a:lnTo>
                      <a:pt x="14551" y="508"/>
                    </a:lnTo>
                    <a:lnTo>
                      <a:pt x="15758" y="418"/>
                    </a:lnTo>
                    <a:lnTo>
                      <a:pt x="16987" y="339"/>
                    </a:lnTo>
                    <a:lnTo>
                      <a:pt x="18251" y="260"/>
                    </a:lnTo>
                    <a:lnTo>
                      <a:pt x="19537" y="192"/>
                    </a:lnTo>
                    <a:lnTo>
                      <a:pt x="20856" y="136"/>
                    </a:lnTo>
                    <a:lnTo>
                      <a:pt x="22210" y="91"/>
                    </a:lnTo>
                    <a:lnTo>
                      <a:pt x="23575" y="46"/>
                    </a:lnTo>
                    <a:lnTo>
                      <a:pt x="24973" y="23"/>
                    </a:lnTo>
                    <a:lnTo>
                      <a:pt x="26383" y="1"/>
                    </a:lnTo>
                    <a:lnTo>
                      <a:pt x="278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2359974" y="2054943"/>
                <a:ext cx="966815" cy="147456"/>
              </a:xfrm>
              <a:custGeom>
                <a:rect b="b" l="l" r="r" t="t"/>
                <a:pathLst>
                  <a:path extrusionOk="0" h="8483" w="55620">
                    <a:moveTo>
                      <a:pt x="26383" y="1"/>
                    </a:moveTo>
                    <a:lnTo>
                      <a:pt x="24973" y="23"/>
                    </a:lnTo>
                    <a:lnTo>
                      <a:pt x="23575" y="46"/>
                    </a:lnTo>
                    <a:lnTo>
                      <a:pt x="22210" y="91"/>
                    </a:lnTo>
                    <a:lnTo>
                      <a:pt x="20856" y="136"/>
                    </a:lnTo>
                    <a:lnTo>
                      <a:pt x="19537" y="192"/>
                    </a:lnTo>
                    <a:lnTo>
                      <a:pt x="18251" y="260"/>
                    </a:lnTo>
                    <a:lnTo>
                      <a:pt x="16987" y="339"/>
                    </a:lnTo>
                    <a:lnTo>
                      <a:pt x="15758" y="418"/>
                    </a:lnTo>
                    <a:lnTo>
                      <a:pt x="14551" y="508"/>
                    </a:lnTo>
                    <a:lnTo>
                      <a:pt x="13389" y="610"/>
                    </a:lnTo>
                    <a:lnTo>
                      <a:pt x="12261" y="722"/>
                    </a:lnTo>
                    <a:lnTo>
                      <a:pt x="11167" y="847"/>
                    </a:lnTo>
                    <a:lnTo>
                      <a:pt x="10118" y="971"/>
                    </a:lnTo>
                    <a:lnTo>
                      <a:pt x="9114" y="1106"/>
                    </a:lnTo>
                    <a:lnTo>
                      <a:pt x="8144" y="1241"/>
                    </a:lnTo>
                    <a:lnTo>
                      <a:pt x="7219" y="1388"/>
                    </a:lnTo>
                    <a:lnTo>
                      <a:pt x="6351" y="1546"/>
                    </a:lnTo>
                    <a:lnTo>
                      <a:pt x="5527" y="1704"/>
                    </a:lnTo>
                    <a:lnTo>
                      <a:pt x="4749" y="1873"/>
                    </a:lnTo>
                    <a:lnTo>
                      <a:pt x="4027" y="2042"/>
                    </a:lnTo>
                    <a:lnTo>
                      <a:pt x="3362" y="2223"/>
                    </a:lnTo>
                    <a:lnTo>
                      <a:pt x="2741" y="2403"/>
                    </a:lnTo>
                    <a:lnTo>
                      <a:pt x="2189" y="2595"/>
                    </a:lnTo>
                    <a:lnTo>
                      <a:pt x="1692" y="2787"/>
                    </a:lnTo>
                    <a:lnTo>
                      <a:pt x="1456" y="2888"/>
                    </a:lnTo>
                    <a:lnTo>
                      <a:pt x="1253" y="2978"/>
                    </a:lnTo>
                    <a:lnTo>
                      <a:pt x="1049" y="3080"/>
                    </a:lnTo>
                    <a:lnTo>
                      <a:pt x="880" y="3181"/>
                    </a:lnTo>
                    <a:lnTo>
                      <a:pt x="711" y="3283"/>
                    </a:lnTo>
                    <a:lnTo>
                      <a:pt x="564" y="3384"/>
                    </a:lnTo>
                    <a:lnTo>
                      <a:pt x="429" y="3497"/>
                    </a:lnTo>
                    <a:lnTo>
                      <a:pt x="316" y="3599"/>
                    </a:lnTo>
                    <a:lnTo>
                      <a:pt x="226" y="3700"/>
                    </a:lnTo>
                    <a:lnTo>
                      <a:pt x="147" y="3813"/>
                    </a:lnTo>
                    <a:lnTo>
                      <a:pt x="79" y="3915"/>
                    </a:lnTo>
                    <a:lnTo>
                      <a:pt x="34" y="4027"/>
                    </a:lnTo>
                    <a:lnTo>
                      <a:pt x="12" y="4129"/>
                    </a:lnTo>
                    <a:lnTo>
                      <a:pt x="0" y="4242"/>
                    </a:lnTo>
                    <a:lnTo>
                      <a:pt x="12" y="4354"/>
                    </a:lnTo>
                    <a:lnTo>
                      <a:pt x="34" y="4467"/>
                    </a:lnTo>
                    <a:lnTo>
                      <a:pt x="79" y="4569"/>
                    </a:lnTo>
                    <a:lnTo>
                      <a:pt x="147" y="4682"/>
                    </a:lnTo>
                    <a:lnTo>
                      <a:pt x="226" y="4783"/>
                    </a:lnTo>
                    <a:lnTo>
                      <a:pt x="316" y="4885"/>
                    </a:lnTo>
                    <a:lnTo>
                      <a:pt x="429" y="4997"/>
                    </a:lnTo>
                    <a:lnTo>
                      <a:pt x="564" y="5099"/>
                    </a:lnTo>
                    <a:lnTo>
                      <a:pt x="711" y="5200"/>
                    </a:lnTo>
                    <a:lnTo>
                      <a:pt x="880" y="5302"/>
                    </a:lnTo>
                    <a:lnTo>
                      <a:pt x="1049" y="5403"/>
                    </a:lnTo>
                    <a:lnTo>
                      <a:pt x="1253" y="5505"/>
                    </a:lnTo>
                    <a:lnTo>
                      <a:pt x="1456" y="5606"/>
                    </a:lnTo>
                    <a:lnTo>
                      <a:pt x="1692" y="5708"/>
                    </a:lnTo>
                    <a:lnTo>
                      <a:pt x="2189" y="5900"/>
                    </a:lnTo>
                    <a:lnTo>
                      <a:pt x="2741" y="6080"/>
                    </a:lnTo>
                    <a:lnTo>
                      <a:pt x="3362" y="6261"/>
                    </a:lnTo>
                    <a:lnTo>
                      <a:pt x="4027" y="6441"/>
                    </a:lnTo>
                    <a:lnTo>
                      <a:pt x="4749" y="6622"/>
                    </a:lnTo>
                    <a:lnTo>
                      <a:pt x="5527" y="6780"/>
                    </a:lnTo>
                    <a:lnTo>
                      <a:pt x="6351" y="6937"/>
                    </a:lnTo>
                    <a:lnTo>
                      <a:pt x="7219" y="7095"/>
                    </a:lnTo>
                    <a:lnTo>
                      <a:pt x="8144" y="7242"/>
                    </a:lnTo>
                    <a:lnTo>
                      <a:pt x="9114" y="7389"/>
                    </a:lnTo>
                    <a:lnTo>
                      <a:pt x="10118" y="7513"/>
                    </a:lnTo>
                    <a:lnTo>
                      <a:pt x="11167" y="7648"/>
                    </a:lnTo>
                    <a:lnTo>
                      <a:pt x="12261" y="7761"/>
                    </a:lnTo>
                    <a:lnTo>
                      <a:pt x="13389" y="7874"/>
                    </a:lnTo>
                    <a:lnTo>
                      <a:pt x="14551" y="7975"/>
                    </a:lnTo>
                    <a:lnTo>
                      <a:pt x="15758" y="8065"/>
                    </a:lnTo>
                    <a:lnTo>
                      <a:pt x="16987" y="8156"/>
                    </a:lnTo>
                    <a:lnTo>
                      <a:pt x="18251" y="8235"/>
                    </a:lnTo>
                    <a:lnTo>
                      <a:pt x="19537" y="8291"/>
                    </a:lnTo>
                    <a:lnTo>
                      <a:pt x="20856" y="8359"/>
                    </a:lnTo>
                    <a:lnTo>
                      <a:pt x="22210" y="8404"/>
                    </a:lnTo>
                    <a:lnTo>
                      <a:pt x="23575" y="8438"/>
                    </a:lnTo>
                    <a:lnTo>
                      <a:pt x="24973" y="8460"/>
                    </a:lnTo>
                    <a:lnTo>
                      <a:pt x="26383" y="8483"/>
                    </a:lnTo>
                    <a:lnTo>
                      <a:pt x="29248" y="8483"/>
                    </a:lnTo>
                    <a:lnTo>
                      <a:pt x="30658" y="8460"/>
                    </a:lnTo>
                    <a:lnTo>
                      <a:pt x="32045" y="8438"/>
                    </a:lnTo>
                    <a:lnTo>
                      <a:pt x="33422" y="8404"/>
                    </a:lnTo>
                    <a:lnTo>
                      <a:pt x="34764" y="8359"/>
                    </a:lnTo>
                    <a:lnTo>
                      <a:pt x="36083" y="8291"/>
                    </a:lnTo>
                    <a:lnTo>
                      <a:pt x="37381" y="8235"/>
                    </a:lnTo>
                    <a:lnTo>
                      <a:pt x="38633" y="8156"/>
                    </a:lnTo>
                    <a:lnTo>
                      <a:pt x="39873" y="8065"/>
                    </a:lnTo>
                    <a:lnTo>
                      <a:pt x="41069" y="7975"/>
                    </a:lnTo>
                    <a:lnTo>
                      <a:pt x="42231" y="7874"/>
                    </a:lnTo>
                    <a:lnTo>
                      <a:pt x="43359" y="7761"/>
                    </a:lnTo>
                    <a:lnTo>
                      <a:pt x="44453" y="7648"/>
                    </a:lnTo>
                    <a:lnTo>
                      <a:pt x="45502" y="7513"/>
                    </a:lnTo>
                    <a:lnTo>
                      <a:pt x="46517" y="7389"/>
                    </a:lnTo>
                    <a:lnTo>
                      <a:pt x="47476" y="7242"/>
                    </a:lnTo>
                    <a:lnTo>
                      <a:pt x="48401" y="7095"/>
                    </a:lnTo>
                    <a:lnTo>
                      <a:pt x="49269" y="6937"/>
                    </a:lnTo>
                    <a:lnTo>
                      <a:pt x="50104" y="6780"/>
                    </a:lnTo>
                    <a:lnTo>
                      <a:pt x="50871" y="6622"/>
                    </a:lnTo>
                    <a:lnTo>
                      <a:pt x="51593" y="6441"/>
                    </a:lnTo>
                    <a:lnTo>
                      <a:pt x="52269" y="6261"/>
                    </a:lnTo>
                    <a:lnTo>
                      <a:pt x="52879" y="6080"/>
                    </a:lnTo>
                    <a:lnTo>
                      <a:pt x="53443" y="5900"/>
                    </a:lnTo>
                    <a:lnTo>
                      <a:pt x="53939" y="5708"/>
                    </a:lnTo>
                    <a:lnTo>
                      <a:pt x="54164" y="5606"/>
                    </a:lnTo>
                    <a:lnTo>
                      <a:pt x="54379" y="5505"/>
                    </a:lnTo>
                    <a:lnTo>
                      <a:pt x="54571" y="5403"/>
                    </a:lnTo>
                    <a:lnTo>
                      <a:pt x="54751" y="5302"/>
                    </a:lnTo>
                    <a:lnTo>
                      <a:pt x="54909" y="5200"/>
                    </a:lnTo>
                    <a:lnTo>
                      <a:pt x="55056" y="5099"/>
                    </a:lnTo>
                    <a:lnTo>
                      <a:pt x="55191" y="4997"/>
                    </a:lnTo>
                    <a:lnTo>
                      <a:pt x="55304" y="4885"/>
                    </a:lnTo>
                    <a:lnTo>
                      <a:pt x="55405" y="4783"/>
                    </a:lnTo>
                    <a:lnTo>
                      <a:pt x="55484" y="4682"/>
                    </a:lnTo>
                    <a:lnTo>
                      <a:pt x="55541" y="4569"/>
                    </a:lnTo>
                    <a:lnTo>
                      <a:pt x="55586" y="4467"/>
                    </a:lnTo>
                    <a:lnTo>
                      <a:pt x="55619" y="4354"/>
                    </a:lnTo>
                    <a:lnTo>
                      <a:pt x="55619" y="4242"/>
                    </a:lnTo>
                    <a:lnTo>
                      <a:pt x="55619" y="4129"/>
                    </a:lnTo>
                    <a:lnTo>
                      <a:pt x="55586" y="4027"/>
                    </a:lnTo>
                    <a:lnTo>
                      <a:pt x="55541" y="3915"/>
                    </a:lnTo>
                    <a:lnTo>
                      <a:pt x="55484" y="3813"/>
                    </a:lnTo>
                    <a:lnTo>
                      <a:pt x="55405" y="3700"/>
                    </a:lnTo>
                    <a:lnTo>
                      <a:pt x="55304" y="3599"/>
                    </a:lnTo>
                    <a:lnTo>
                      <a:pt x="55191" y="3497"/>
                    </a:lnTo>
                    <a:lnTo>
                      <a:pt x="55056" y="3384"/>
                    </a:lnTo>
                    <a:lnTo>
                      <a:pt x="54909" y="3283"/>
                    </a:lnTo>
                    <a:lnTo>
                      <a:pt x="54751" y="3181"/>
                    </a:lnTo>
                    <a:lnTo>
                      <a:pt x="54571" y="3080"/>
                    </a:lnTo>
                    <a:lnTo>
                      <a:pt x="54379" y="2978"/>
                    </a:lnTo>
                    <a:lnTo>
                      <a:pt x="54164" y="2888"/>
                    </a:lnTo>
                    <a:lnTo>
                      <a:pt x="53939" y="2787"/>
                    </a:lnTo>
                    <a:lnTo>
                      <a:pt x="53443" y="2595"/>
                    </a:lnTo>
                    <a:lnTo>
                      <a:pt x="52879" y="2403"/>
                    </a:lnTo>
                    <a:lnTo>
                      <a:pt x="52269" y="2223"/>
                    </a:lnTo>
                    <a:lnTo>
                      <a:pt x="51593" y="2042"/>
                    </a:lnTo>
                    <a:lnTo>
                      <a:pt x="50871" y="1873"/>
                    </a:lnTo>
                    <a:lnTo>
                      <a:pt x="50104" y="1704"/>
                    </a:lnTo>
                    <a:lnTo>
                      <a:pt x="49269" y="1546"/>
                    </a:lnTo>
                    <a:lnTo>
                      <a:pt x="48401" y="1388"/>
                    </a:lnTo>
                    <a:lnTo>
                      <a:pt x="47476" y="1241"/>
                    </a:lnTo>
                    <a:lnTo>
                      <a:pt x="46517" y="1106"/>
                    </a:lnTo>
                    <a:lnTo>
                      <a:pt x="45502" y="971"/>
                    </a:lnTo>
                    <a:lnTo>
                      <a:pt x="44453" y="847"/>
                    </a:lnTo>
                    <a:lnTo>
                      <a:pt x="43359" y="722"/>
                    </a:lnTo>
                    <a:lnTo>
                      <a:pt x="42231" y="610"/>
                    </a:lnTo>
                    <a:lnTo>
                      <a:pt x="41069" y="508"/>
                    </a:lnTo>
                    <a:lnTo>
                      <a:pt x="39873" y="418"/>
                    </a:lnTo>
                    <a:lnTo>
                      <a:pt x="38633" y="339"/>
                    </a:lnTo>
                    <a:lnTo>
                      <a:pt x="37381" y="260"/>
                    </a:lnTo>
                    <a:lnTo>
                      <a:pt x="36083" y="192"/>
                    </a:lnTo>
                    <a:lnTo>
                      <a:pt x="34764" y="136"/>
                    </a:lnTo>
                    <a:lnTo>
                      <a:pt x="33422" y="91"/>
                    </a:lnTo>
                    <a:lnTo>
                      <a:pt x="32045" y="46"/>
                    </a:lnTo>
                    <a:lnTo>
                      <a:pt x="30658" y="23"/>
                    </a:lnTo>
                    <a:lnTo>
                      <a:pt x="292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2359974" y="2054943"/>
                <a:ext cx="966815" cy="147456"/>
              </a:xfrm>
              <a:custGeom>
                <a:rect b="b" l="l" r="r" t="t"/>
                <a:pathLst>
                  <a:path extrusionOk="0" fill="none" h="8483" w="55620">
                    <a:moveTo>
                      <a:pt x="27816" y="1"/>
                    </a:moveTo>
                    <a:lnTo>
                      <a:pt x="27816" y="1"/>
                    </a:lnTo>
                    <a:lnTo>
                      <a:pt x="26383" y="1"/>
                    </a:lnTo>
                    <a:lnTo>
                      <a:pt x="24973" y="23"/>
                    </a:lnTo>
                    <a:lnTo>
                      <a:pt x="23575" y="46"/>
                    </a:lnTo>
                    <a:lnTo>
                      <a:pt x="22210" y="91"/>
                    </a:lnTo>
                    <a:lnTo>
                      <a:pt x="20856" y="136"/>
                    </a:lnTo>
                    <a:lnTo>
                      <a:pt x="19537" y="192"/>
                    </a:lnTo>
                    <a:lnTo>
                      <a:pt x="18251" y="260"/>
                    </a:lnTo>
                    <a:lnTo>
                      <a:pt x="16987" y="339"/>
                    </a:lnTo>
                    <a:lnTo>
                      <a:pt x="15758" y="418"/>
                    </a:lnTo>
                    <a:lnTo>
                      <a:pt x="14551" y="508"/>
                    </a:lnTo>
                    <a:lnTo>
                      <a:pt x="13389" y="610"/>
                    </a:lnTo>
                    <a:lnTo>
                      <a:pt x="12261" y="722"/>
                    </a:lnTo>
                    <a:lnTo>
                      <a:pt x="11167" y="847"/>
                    </a:lnTo>
                    <a:lnTo>
                      <a:pt x="10118" y="971"/>
                    </a:lnTo>
                    <a:lnTo>
                      <a:pt x="9114" y="1106"/>
                    </a:lnTo>
                    <a:lnTo>
                      <a:pt x="8144" y="1241"/>
                    </a:lnTo>
                    <a:lnTo>
                      <a:pt x="7219" y="1388"/>
                    </a:lnTo>
                    <a:lnTo>
                      <a:pt x="6351" y="1546"/>
                    </a:lnTo>
                    <a:lnTo>
                      <a:pt x="5527" y="1704"/>
                    </a:lnTo>
                    <a:lnTo>
                      <a:pt x="4749" y="1873"/>
                    </a:lnTo>
                    <a:lnTo>
                      <a:pt x="4027" y="2042"/>
                    </a:lnTo>
                    <a:lnTo>
                      <a:pt x="3362" y="2223"/>
                    </a:lnTo>
                    <a:lnTo>
                      <a:pt x="2741" y="2403"/>
                    </a:lnTo>
                    <a:lnTo>
                      <a:pt x="2189" y="2595"/>
                    </a:lnTo>
                    <a:lnTo>
                      <a:pt x="1692" y="2787"/>
                    </a:lnTo>
                    <a:lnTo>
                      <a:pt x="1456" y="2888"/>
                    </a:lnTo>
                    <a:lnTo>
                      <a:pt x="1253" y="2978"/>
                    </a:lnTo>
                    <a:lnTo>
                      <a:pt x="1049" y="3080"/>
                    </a:lnTo>
                    <a:lnTo>
                      <a:pt x="880" y="3181"/>
                    </a:lnTo>
                    <a:lnTo>
                      <a:pt x="711" y="3283"/>
                    </a:lnTo>
                    <a:lnTo>
                      <a:pt x="564" y="3384"/>
                    </a:lnTo>
                    <a:lnTo>
                      <a:pt x="429" y="3497"/>
                    </a:lnTo>
                    <a:lnTo>
                      <a:pt x="316" y="3599"/>
                    </a:lnTo>
                    <a:lnTo>
                      <a:pt x="226" y="3700"/>
                    </a:lnTo>
                    <a:lnTo>
                      <a:pt x="147" y="3813"/>
                    </a:lnTo>
                    <a:lnTo>
                      <a:pt x="79" y="3915"/>
                    </a:lnTo>
                    <a:lnTo>
                      <a:pt x="34" y="4027"/>
                    </a:lnTo>
                    <a:lnTo>
                      <a:pt x="12" y="4129"/>
                    </a:lnTo>
                    <a:lnTo>
                      <a:pt x="0" y="4242"/>
                    </a:lnTo>
                    <a:lnTo>
                      <a:pt x="0" y="4242"/>
                    </a:lnTo>
                    <a:lnTo>
                      <a:pt x="0" y="4242"/>
                    </a:lnTo>
                    <a:lnTo>
                      <a:pt x="12" y="4354"/>
                    </a:lnTo>
                    <a:lnTo>
                      <a:pt x="34" y="4467"/>
                    </a:lnTo>
                    <a:lnTo>
                      <a:pt x="79" y="4569"/>
                    </a:lnTo>
                    <a:lnTo>
                      <a:pt x="147" y="4682"/>
                    </a:lnTo>
                    <a:lnTo>
                      <a:pt x="226" y="4783"/>
                    </a:lnTo>
                    <a:lnTo>
                      <a:pt x="316" y="4885"/>
                    </a:lnTo>
                    <a:lnTo>
                      <a:pt x="429" y="4997"/>
                    </a:lnTo>
                    <a:lnTo>
                      <a:pt x="564" y="5099"/>
                    </a:lnTo>
                    <a:lnTo>
                      <a:pt x="711" y="5200"/>
                    </a:lnTo>
                    <a:lnTo>
                      <a:pt x="880" y="5302"/>
                    </a:lnTo>
                    <a:lnTo>
                      <a:pt x="1049" y="5403"/>
                    </a:lnTo>
                    <a:lnTo>
                      <a:pt x="1253" y="5505"/>
                    </a:lnTo>
                    <a:lnTo>
                      <a:pt x="1456" y="5606"/>
                    </a:lnTo>
                    <a:lnTo>
                      <a:pt x="1692" y="5708"/>
                    </a:lnTo>
                    <a:lnTo>
                      <a:pt x="2189" y="5900"/>
                    </a:lnTo>
                    <a:lnTo>
                      <a:pt x="2741" y="6080"/>
                    </a:lnTo>
                    <a:lnTo>
                      <a:pt x="3362" y="6261"/>
                    </a:lnTo>
                    <a:lnTo>
                      <a:pt x="4027" y="6441"/>
                    </a:lnTo>
                    <a:lnTo>
                      <a:pt x="4749" y="6622"/>
                    </a:lnTo>
                    <a:lnTo>
                      <a:pt x="5527" y="6780"/>
                    </a:lnTo>
                    <a:lnTo>
                      <a:pt x="6351" y="6937"/>
                    </a:lnTo>
                    <a:lnTo>
                      <a:pt x="7219" y="7095"/>
                    </a:lnTo>
                    <a:lnTo>
                      <a:pt x="8144" y="7242"/>
                    </a:lnTo>
                    <a:lnTo>
                      <a:pt x="9114" y="7389"/>
                    </a:lnTo>
                    <a:lnTo>
                      <a:pt x="10118" y="7513"/>
                    </a:lnTo>
                    <a:lnTo>
                      <a:pt x="11167" y="7648"/>
                    </a:lnTo>
                    <a:lnTo>
                      <a:pt x="12261" y="7761"/>
                    </a:lnTo>
                    <a:lnTo>
                      <a:pt x="13389" y="7874"/>
                    </a:lnTo>
                    <a:lnTo>
                      <a:pt x="14551" y="7975"/>
                    </a:lnTo>
                    <a:lnTo>
                      <a:pt x="15758" y="8065"/>
                    </a:lnTo>
                    <a:lnTo>
                      <a:pt x="16987" y="8156"/>
                    </a:lnTo>
                    <a:lnTo>
                      <a:pt x="18251" y="8235"/>
                    </a:lnTo>
                    <a:lnTo>
                      <a:pt x="19537" y="8291"/>
                    </a:lnTo>
                    <a:lnTo>
                      <a:pt x="20856" y="8359"/>
                    </a:lnTo>
                    <a:lnTo>
                      <a:pt x="22210" y="8404"/>
                    </a:lnTo>
                    <a:lnTo>
                      <a:pt x="23575" y="8438"/>
                    </a:lnTo>
                    <a:lnTo>
                      <a:pt x="24973" y="8460"/>
                    </a:lnTo>
                    <a:lnTo>
                      <a:pt x="26383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7816" y="8483"/>
                    </a:lnTo>
                    <a:lnTo>
                      <a:pt x="29248" y="8483"/>
                    </a:lnTo>
                    <a:lnTo>
                      <a:pt x="30658" y="8460"/>
                    </a:lnTo>
                    <a:lnTo>
                      <a:pt x="32045" y="8438"/>
                    </a:lnTo>
                    <a:lnTo>
                      <a:pt x="33422" y="8404"/>
                    </a:lnTo>
                    <a:lnTo>
                      <a:pt x="34764" y="8359"/>
                    </a:lnTo>
                    <a:lnTo>
                      <a:pt x="36083" y="8291"/>
                    </a:lnTo>
                    <a:lnTo>
                      <a:pt x="37381" y="8235"/>
                    </a:lnTo>
                    <a:lnTo>
                      <a:pt x="38633" y="8156"/>
                    </a:lnTo>
                    <a:lnTo>
                      <a:pt x="39873" y="8065"/>
                    </a:lnTo>
                    <a:lnTo>
                      <a:pt x="41069" y="7975"/>
                    </a:lnTo>
                    <a:lnTo>
                      <a:pt x="42231" y="7874"/>
                    </a:lnTo>
                    <a:lnTo>
                      <a:pt x="43359" y="7761"/>
                    </a:lnTo>
                    <a:lnTo>
                      <a:pt x="44453" y="7648"/>
                    </a:lnTo>
                    <a:lnTo>
                      <a:pt x="45502" y="7513"/>
                    </a:lnTo>
                    <a:lnTo>
                      <a:pt x="46517" y="7389"/>
                    </a:lnTo>
                    <a:lnTo>
                      <a:pt x="47476" y="7242"/>
                    </a:lnTo>
                    <a:lnTo>
                      <a:pt x="48401" y="7095"/>
                    </a:lnTo>
                    <a:lnTo>
                      <a:pt x="49269" y="6937"/>
                    </a:lnTo>
                    <a:lnTo>
                      <a:pt x="50104" y="6780"/>
                    </a:lnTo>
                    <a:lnTo>
                      <a:pt x="50871" y="6622"/>
                    </a:lnTo>
                    <a:lnTo>
                      <a:pt x="51593" y="6441"/>
                    </a:lnTo>
                    <a:lnTo>
                      <a:pt x="52269" y="6261"/>
                    </a:lnTo>
                    <a:lnTo>
                      <a:pt x="52879" y="6080"/>
                    </a:lnTo>
                    <a:lnTo>
                      <a:pt x="53443" y="5900"/>
                    </a:lnTo>
                    <a:lnTo>
                      <a:pt x="53939" y="5708"/>
                    </a:lnTo>
                    <a:lnTo>
                      <a:pt x="54164" y="5606"/>
                    </a:lnTo>
                    <a:lnTo>
                      <a:pt x="54379" y="5505"/>
                    </a:lnTo>
                    <a:lnTo>
                      <a:pt x="54571" y="5403"/>
                    </a:lnTo>
                    <a:lnTo>
                      <a:pt x="54751" y="5302"/>
                    </a:lnTo>
                    <a:lnTo>
                      <a:pt x="54909" y="5200"/>
                    </a:lnTo>
                    <a:lnTo>
                      <a:pt x="55056" y="5099"/>
                    </a:lnTo>
                    <a:lnTo>
                      <a:pt x="55191" y="4997"/>
                    </a:lnTo>
                    <a:lnTo>
                      <a:pt x="55304" y="4885"/>
                    </a:lnTo>
                    <a:lnTo>
                      <a:pt x="55405" y="4783"/>
                    </a:lnTo>
                    <a:lnTo>
                      <a:pt x="55484" y="4682"/>
                    </a:lnTo>
                    <a:lnTo>
                      <a:pt x="55541" y="4569"/>
                    </a:lnTo>
                    <a:lnTo>
                      <a:pt x="55586" y="4467"/>
                    </a:lnTo>
                    <a:lnTo>
                      <a:pt x="55619" y="4354"/>
                    </a:lnTo>
                    <a:lnTo>
                      <a:pt x="55619" y="4242"/>
                    </a:lnTo>
                    <a:lnTo>
                      <a:pt x="55619" y="4242"/>
                    </a:lnTo>
                    <a:lnTo>
                      <a:pt x="55619" y="4129"/>
                    </a:lnTo>
                    <a:lnTo>
                      <a:pt x="55586" y="4027"/>
                    </a:lnTo>
                    <a:lnTo>
                      <a:pt x="55541" y="3915"/>
                    </a:lnTo>
                    <a:lnTo>
                      <a:pt x="55484" y="3813"/>
                    </a:lnTo>
                    <a:lnTo>
                      <a:pt x="55405" y="3700"/>
                    </a:lnTo>
                    <a:lnTo>
                      <a:pt x="55304" y="3599"/>
                    </a:lnTo>
                    <a:lnTo>
                      <a:pt x="55191" y="3497"/>
                    </a:lnTo>
                    <a:lnTo>
                      <a:pt x="55056" y="3384"/>
                    </a:lnTo>
                    <a:lnTo>
                      <a:pt x="54909" y="3283"/>
                    </a:lnTo>
                    <a:lnTo>
                      <a:pt x="54751" y="3181"/>
                    </a:lnTo>
                    <a:lnTo>
                      <a:pt x="54571" y="3080"/>
                    </a:lnTo>
                    <a:lnTo>
                      <a:pt x="54379" y="2978"/>
                    </a:lnTo>
                    <a:lnTo>
                      <a:pt x="54164" y="2888"/>
                    </a:lnTo>
                    <a:lnTo>
                      <a:pt x="53939" y="2787"/>
                    </a:lnTo>
                    <a:lnTo>
                      <a:pt x="53443" y="2595"/>
                    </a:lnTo>
                    <a:lnTo>
                      <a:pt x="52879" y="2403"/>
                    </a:lnTo>
                    <a:lnTo>
                      <a:pt x="52269" y="2223"/>
                    </a:lnTo>
                    <a:lnTo>
                      <a:pt x="51593" y="2042"/>
                    </a:lnTo>
                    <a:lnTo>
                      <a:pt x="50871" y="1873"/>
                    </a:lnTo>
                    <a:lnTo>
                      <a:pt x="50104" y="1704"/>
                    </a:lnTo>
                    <a:lnTo>
                      <a:pt x="49269" y="1546"/>
                    </a:lnTo>
                    <a:lnTo>
                      <a:pt x="48401" y="1388"/>
                    </a:lnTo>
                    <a:lnTo>
                      <a:pt x="47476" y="1241"/>
                    </a:lnTo>
                    <a:lnTo>
                      <a:pt x="46517" y="1106"/>
                    </a:lnTo>
                    <a:lnTo>
                      <a:pt x="45502" y="971"/>
                    </a:lnTo>
                    <a:lnTo>
                      <a:pt x="44453" y="847"/>
                    </a:lnTo>
                    <a:lnTo>
                      <a:pt x="43359" y="722"/>
                    </a:lnTo>
                    <a:lnTo>
                      <a:pt x="42231" y="610"/>
                    </a:lnTo>
                    <a:lnTo>
                      <a:pt x="41069" y="508"/>
                    </a:lnTo>
                    <a:lnTo>
                      <a:pt x="39873" y="418"/>
                    </a:lnTo>
                    <a:lnTo>
                      <a:pt x="38633" y="339"/>
                    </a:lnTo>
                    <a:lnTo>
                      <a:pt x="37381" y="260"/>
                    </a:lnTo>
                    <a:lnTo>
                      <a:pt x="36083" y="192"/>
                    </a:lnTo>
                    <a:lnTo>
                      <a:pt x="34764" y="136"/>
                    </a:lnTo>
                    <a:lnTo>
                      <a:pt x="33422" y="91"/>
                    </a:lnTo>
                    <a:lnTo>
                      <a:pt x="32045" y="46"/>
                    </a:lnTo>
                    <a:lnTo>
                      <a:pt x="30658" y="23"/>
                    </a:lnTo>
                    <a:lnTo>
                      <a:pt x="29248" y="1"/>
                    </a:lnTo>
                    <a:lnTo>
                      <a:pt x="2781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2359974" y="2128662"/>
                <a:ext cx="967006" cy="509585"/>
              </a:xfrm>
              <a:custGeom>
                <a:rect b="b" l="l" r="r" t="t"/>
                <a:pathLst>
                  <a:path extrusionOk="0" h="29316" w="55631">
                    <a:moveTo>
                      <a:pt x="0" y="1"/>
                    </a:moveTo>
                    <a:lnTo>
                      <a:pt x="0" y="25075"/>
                    </a:lnTo>
                    <a:lnTo>
                      <a:pt x="12" y="25188"/>
                    </a:lnTo>
                    <a:lnTo>
                      <a:pt x="34" y="25289"/>
                    </a:lnTo>
                    <a:lnTo>
                      <a:pt x="79" y="25402"/>
                    </a:lnTo>
                    <a:lnTo>
                      <a:pt x="147" y="25515"/>
                    </a:lnTo>
                    <a:lnTo>
                      <a:pt x="226" y="25616"/>
                    </a:lnTo>
                    <a:lnTo>
                      <a:pt x="316" y="25718"/>
                    </a:lnTo>
                    <a:lnTo>
                      <a:pt x="429" y="25831"/>
                    </a:lnTo>
                    <a:lnTo>
                      <a:pt x="564" y="25932"/>
                    </a:lnTo>
                    <a:lnTo>
                      <a:pt x="711" y="26034"/>
                    </a:lnTo>
                    <a:lnTo>
                      <a:pt x="880" y="26135"/>
                    </a:lnTo>
                    <a:lnTo>
                      <a:pt x="1049" y="26237"/>
                    </a:lnTo>
                    <a:lnTo>
                      <a:pt x="1253" y="26338"/>
                    </a:lnTo>
                    <a:lnTo>
                      <a:pt x="1456" y="26440"/>
                    </a:lnTo>
                    <a:lnTo>
                      <a:pt x="1692" y="26530"/>
                    </a:lnTo>
                    <a:lnTo>
                      <a:pt x="2189" y="26733"/>
                    </a:lnTo>
                    <a:lnTo>
                      <a:pt x="2741" y="26913"/>
                    </a:lnTo>
                    <a:lnTo>
                      <a:pt x="3362" y="27094"/>
                    </a:lnTo>
                    <a:lnTo>
                      <a:pt x="4027" y="27274"/>
                    </a:lnTo>
                    <a:lnTo>
                      <a:pt x="4749" y="27444"/>
                    </a:lnTo>
                    <a:lnTo>
                      <a:pt x="5527" y="27613"/>
                    </a:lnTo>
                    <a:lnTo>
                      <a:pt x="6351" y="27771"/>
                    </a:lnTo>
                    <a:lnTo>
                      <a:pt x="7219" y="27929"/>
                    </a:lnTo>
                    <a:lnTo>
                      <a:pt x="8144" y="28075"/>
                    </a:lnTo>
                    <a:lnTo>
                      <a:pt x="9114" y="28222"/>
                    </a:lnTo>
                    <a:lnTo>
                      <a:pt x="10118" y="28346"/>
                    </a:lnTo>
                    <a:lnTo>
                      <a:pt x="11167" y="28481"/>
                    </a:lnTo>
                    <a:lnTo>
                      <a:pt x="12261" y="28594"/>
                    </a:lnTo>
                    <a:lnTo>
                      <a:pt x="13389" y="28707"/>
                    </a:lnTo>
                    <a:lnTo>
                      <a:pt x="14551" y="28808"/>
                    </a:lnTo>
                    <a:lnTo>
                      <a:pt x="15758" y="28899"/>
                    </a:lnTo>
                    <a:lnTo>
                      <a:pt x="16987" y="28989"/>
                    </a:lnTo>
                    <a:lnTo>
                      <a:pt x="18251" y="29057"/>
                    </a:lnTo>
                    <a:lnTo>
                      <a:pt x="19537" y="29124"/>
                    </a:lnTo>
                    <a:lnTo>
                      <a:pt x="20856" y="29181"/>
                    </a:lnTo>
                    <a:lnTo>
                      <a:pt x="22210" y="29237"/>
                    </a:lnTo>
                    <a:lnTo>
                      <a:pt x="23575" y="29271"/>
                    </a:lnTo>
                    <a:lnTo>
                      <a:pt x="24973" y="29293"/>
                    </a:lnTo>
                    <a:lnTo>
                      <a:pt x="26383" y="29316"/>
                    </a:lnTo>
                    <a:lnTo>
                      <a:pt x="29248" y="29316"/>
                    </a:lnTo>
                    <a:lnTo>
                      <a:pt x="30658" y="29293"/>
                    </a:lnTo>
                    <a:lnTo>
                      <a:pt x="32045" y="29271"/>
                    </a:lnTo>
                    <a:lnTo>
                      <a:pt x="33422" y="29237"/>
                    </a:lnTo>
                    <a:lnTo>
                      <a:pt x="34764" y="29181"/>
                    </a:lnTo>
                    <a:lnTo>
                      <a:pt x="36083" y="29124"/>
                    </a:lnTo>
                    <a:lnTo>
                      <a:pt x="37381" y="29057"/>
                    </a:lnTo>
                    <a:lnTo>
                      <a:pt x="38644" y="28989"/>
                    </a:lnTo>
                    <a:lnTo>
                      <a:pt x="39873" y="28899"/>
                    </a:lnTo>
                    <a:lnTo>
                      <a:pt x="41069" y="28808"/>
                    </a:lnTo>
                    <a:lnTo>
                      <a:pt x="42231" y="28707"/>
                    </a:lnTo>
                    <a:lnTo>
                      <a:pt x="43370" y="28594"/>
                    </a:lnTo>
                    <a:lnTo>
                      <a:pt x="44453" y="28481"/>
                    </a:lnTo>
                    <a:lnTo>
                      <a:pt x="45502" y="28346"/>
                    </a:lnTo>
                    <a:lnTo>
                      <a:pt x="46517" y="28222"/>
                    </a:lnTo>
                    <a:lnTo>
                      <a:pt x="47487" y="28075"/>
                    </a:lnTo>
                    <a:lnTo>
                      <a:pt x="48401" y="27929"/>
                    </a:lnTo>
                    <a:lnTo>
                      <a:pt x="49280" y="27771"/>
                    </a:lnTo>
                    <a:lnTo>
                      <a:pt x="50104" y="27613"/>
                    </a:lnTo>
                    <a:lnTo>
                      <a:pt x="50882" y="27444"/>
                    </a:lnTo>
                    <a:lnTo>
                      <a:pt x="51604" y="27274"/>
                    </a:lnTo>
                    <a:lnTo>
                      <a:pt x="52269" y="27094"/>
                    </a:lnTo>
                    <a:lnTo>
                      <a:pt x="52890" y="26913"/>
                    </a:lnTo>
                    <a:lnTo>
                      <a:pt x="53443" y="26733"/>
                    </a:lnTo>
                    <a:lnTo>
                      <a:pt x="53939" y="26530"/>
                    </a:lnTo>
                    <a:lnTo>
                      <a:pt x="54164" y="26440"/>
                    </a:lnTo>
                    <a:lnTo>
                      <a:pt x="54379" y="26338"/>
                    </a:lnTo>
                    <a:lnTo>
                      <a:pt x="54571" y="26237"/>
                    </a:lnTo>
                    <a:lnTo>
                      <a:pt x="54751" y="26135"/>
                    </a:lnTo>
                    <a:lnTo>
                      <a:pt x="54920" y="26034"/>
                    </a:lnTo>
                    <a:lnTo>
                      <a:pt x="55067" y="25932"/>
                    </a:lnTo>
                    <a:lnTo>
                      <a:pt x="55191" y="25831"/>
                    </a:lnTo>
                    <a:lnTo>
                      <a:pt x="55315" y="25718"/>
                    </a:lnTo>
                    <a:lnTo>
                      <a:pt x="55405" y="25616"/>
                    </a:lnTo>
                    <a:lnTo>
                      <a:pt x="55484" y="25515"/>
                    </a:lnTo>
                    <a:lnTo>
                      <a:pt x="55552" y="25402"/>
                    </a:lnTo>
                    <a:lnTo>
                      <a:pt x="55597" y="25289"/>
                    </a:lnTo>
                    <a:lnTo>
                      <a:pt x="55619" y="25188"/>
                    </a:lnTo>
                    <a:lnTo>
                      <a:pt x="55631" y="25075"/>
                    </a:lnTo>
                    <a:lnTo>
                      <a:pt x="55631" y="1"/>
                    </a:lnTo>
                    <a:lnTo>
                      <a:pt x="55619" y="113"/>
                    </a:lnTo>
                    <a:lnTo>
                      <a:pt x="55597" y="226"/>
                    </a:lnTo>
                    <a:lnTo>
                      <a:pt x="55552" y="328"/>
                    </a:lnTo>
                    <a:lnTo>
                      <a:pt x="55484" y="441"/>
                    </a:lnTo>
                    <a:lnTo>
                      <a:pt x="55405" y="542"/>
                    </a:lnTo>
                    <a:lnTo>
                      <a:pt x="55315" y="655"/>
                    </a:lnTo>
                    <a:lnTo>
                      <a:pt x="55191" y="756"/>
                    </a:lnTo>
                    <a:lnTo>
                      <a:pt x="55067" y="858"/>
                    </a:lnTo>
                    <a:lnTo>
                      <a:pt x="54920" y="959"/>
                    </a:lnTo>
                    <a:lnTo>
                      <a:pt x="54751" y="1061"/>
                    </a:lnTo>
                    <a:lnTo>
                      <a:pt x="54571" y="1162"/>
                    </a:lnTo>
                    <a:lnTo>
                      <a:pt x="54379" y="1264"/>
                    </a:lnTo>
                    <a:lnTo>
                      <a:pt x="54164" y="1365"/>
                    </a:lnTo>
                    <a:lnTo>
                      <a:pt x="53939" y="1467"/>
                    </a:lnTo>
                    <a:lnTo>
                      <a:pt x="53443" y="1659"/>
                    </a:lnTo>
                    <a:lnTo>
                      <a:pt x="52890" y="1839"/>
                    </a:lnTo>
                    <a:lnTo>
                      <a:pt x="52269" y="2031"/>
                    </a:lnTo>
                    <a:lnTo>
                      <a:pt x="51604" y="2200"/>
                    </a:lnTo>
                    <a:lnTo>
                      <a:pt x="50882" y="2381"/>
                    </a:lnTo>
                    <a:lnTo>
                      <a:pt x="50104" y="2539"/>
                    </a:lnTo>
                    <a:lnTo>
                      <a:pt x="49280" y="2708"/>
                    </a:lnTo>
                    <a:lnTo>
                      <a:pt x="48401" y="2854"/>
                    </a:lnTo>
                    <a:lnTo>
                      <a:pt x="47487" y="3001"/>
                    </a:lnTo>
                    <a:lnTo>
                      <a:pt x="46517" y="3148"/>
                    </a:lnTo>
                    <a:lnTo>
                      <a:pt x="45502" y="3283"/>
                    </a:lnTo>
                    <a:lnTo>
                      <a:pt x="44453" y="3407"/>
                    </a:lnTo>
                    <a:lnTo>
                      <a:pt x="43370" y="3520"/>
                    </a:lnTo>
                    <a:lnTo>
                      <a:pt x="42231" y="3633"/>
                    </a:lnTo>
                    <a:lnTo>
                      <a:pt x="41069" y="3734"/>
                    </a:lnTo>
                    <a:lnTo>
                      <a:pt x="39873" y="3824"/>
                    </a:lnTo>
                    <a:lnTo>
                      <a:pt x="38644" y="3915"/>
                    </a:lnTo>
                    <a:lnTo>
                      <a:pt x="37381" y="3994"/>
                    </a:lnTo>
                    <a:lnTo>
                      <a:pt x="36083" y="4050"/>
                    </a:lnTo>
                    <a:lnTo>
                      <a:pt x="34764" y="4118"/>
                    </a:lnTo>
                    <a:lnTo>
                      <a:pt x="33422" y="4163"/>
                    </a:lnTo>
                    <a:lnTo>
                      <a:pt x="32045" y="4197"/>
                    </a:lnTo>
                    <a:lnTo>
                      <a:pt x="30658" y="4219"/>
                    </a:lnTo>
                    <a:lnTo>
                      <a:pt x="29248" y="4242"/>
                    </a:lnTo>
                    <a:lnTo>
                      <a:pt x="26383" y="4242"/>
                    </a:lnTo>
                    <a:lnTo>
                      <a:pt x="24973" y="4219"/>
                    </a:lnTo>
                    <a:lnTo>
                      <a:pt x="23575" y="4197"/>
                    </a:lnTo>
                    <a:lnTo>
                      <a:pt x="22210" y="4163"/>
                    </a:lnTo>
                    <a:lnTo>
                      <a:pt x="20856" y="4118"/>
                    </a:lnTo>
                    <a:lnTo>
                      <a:pt x="19537" y="4050"/>
                    </a:lnTo>
                    <a:lnTo>
                      <a:pt x="18251" y="3994"/>
                    </a:lnTo>
                    <a:lnTo>
                      <a:pt x="16987" y="3915"/>
                    </a:lnTo>
                    <a:lnTo>
                      <a:pt x="15758" y="3824"/>
                    </a:lnTo>
                    <a:lnTo>
                      <a:pt x="14551" y="3734"/>
                    </a:lnTo>
                    <a:lnTo>
                      <a:pt x="13389" y="3633"/>
                    </a:lnTo>
                    <a:lnTo>
                      <a:pt x="12261" y="3520"/>
                    </a:lnTo>
                    <a:lnTo>
                      <a:pt x="11167" y="3407"/>
                    </a:lnTo>
                    <a:lnTo>
                      <a:pt x="10118" y="3283"/>
                    </a:lnTo>
                    <a:lnTo>
                      <a:pt x="9114" y="3148"/>
                    </a:lnTo>
                    <a:lnTo>
                      <a:pt x="8144" y="3001"/>
                    </a:lnTo>
                    <a:lnTo>
                      <a:pt x="7219" y="2854"/>
                    </a:lnTo>
                    <a:lnTo>
                      <a:pt x="6351" y="2708"/>
                    </a:lnTo>
                    <a:lnTo>
                      <a:pt x="5527" y="2539"/>
                    </a:lnTo>
                    <a:lnTo>
                      <a:pt x="4749" y="2381"/>
                    </a:lnTo>
                    <a:lnTo>
                      <a:pt x="4027" y="2200"/>
                    </a:lnTo>
                    <a:lnTo>
                      <a:pt x="3362" y="2031"/>
                    </a:lnTo>
                    <a:lnTo>
                      <a:pt x="2741" y="1839"/>
                    </a:lnTo>
                    <a:lnTo>
                      <a:pt x="2189" y="1659"/>
                    </a:lnTo>
                    <a:lnTo>
                      <a:pt x="1692" y="1467"/>
                    </a:lnTo>
                    <a:lnTo>
                      <a:pt x="1456" y="1365"/>
                    </a:lnTo>
                    <a:lnTo>
                      <a:pt x="1253" y="1264"/>
                    </a:lnTo>
                    <a:lnTo>
                      <a:pt x="1049" y="1162"/>
                    </a:lnTo>
                    <a:lnTo>
                      <a:pt x="880" y="1061"/>
                    </a:lnTo>
                    <a:lnTo>
                      <a:pt x="711" y="959"/>
                    </a:lnTo>
                    <a:lnTo>
                      <a:pt x="564" y="858"/>
                    </a:lnTo>
                    <a:lnTo>
                      <a:pt x="429" y="756"/>
                    </a:lnTo>
                    <a:lnTo>
                      <a:pt x="316" y="655"/>
                    </a:lnTo>
                    <a:lnTo>
                      <a:pt x="226" y="542"/>
                    </a:lnTo>
                    <a:lnTo>
                      <a:pt x="147" y="441"/>
                    </a:lnTo>
                    <a:lnTo>
                      <a:pt x="79" y="328"/>
                    </a:lnTo>
                    <a:lnTo>
                      <a:pt x="34" y="226"/>
                    </a:lnTo>
                    <a:lnTo>
                      <a:pt x="12" y="1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AA221">
                  <a:alpha val="5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2359974" y="2128662"/>
                <a:ext cx="967006" cy="509585"/>
              </a:xfrm>
              <a:custGeom>
                <a:rect b="b" l="l" r="r" t="t"/>
                <a:pathLst>
                  <a:path extrusionOk="0" fill="none" h="29316" w="55631">
                    <a:moveTo>
                      <a:pt x="27816" y="4242"/>
                    </a:moveTo>
                    <a:lnTo>
                      <a:pt x="27816" y="4242"/>
                    </a:lnTo>
                    <a:lnTo>
                      <a:pt x="26383" y="4242"/>
                    </a:lnTo>
                    <a:lnTo>
                      <a:pt x="24973" y="4219"/>
                    </a:lnTo>
                    <a:lnTo>
                      <a:pt x="23575" y="4197"/>
                    </a:lnTo>
                    <a:lnTo>
                      <a:pt x="22210" y="4163"/>
                    </a:lnTo>
                    <a:lnTo>
                      <a:pt x="20856" y="4118"/>
                    </a:lnTo>
                    <a:lnTo>
                      <a:pt x="19537" y="4050"/>
                    </a:lnTo>
                    <a:lnTo>
                      <a:pt x="18251" y="3994"/>
                    </a:lnTo>
                    <a:lnTo>
                      <a:pt x="16987" y="3915"/>
                    </a:lnTo>
                    <a:lnTo>
                      <a:pt x="15758" y="3824"/>
                    </a:lnTo>
                    <a:lnTo>
                      <a:pt x="14551" y="3734"/>
                    </a:lnTo>
                    <a:lnTo>
                      <a:pt x="13389" y="3633"/>
                    </a:lnTo>
                    <a:lnTo>
                      <a:pt x="12261" y="3520"/>
                    </a:lnTo>
                    <a:lnTo>
                      <a:pt x="11167" y="3407"/>
                    </a:lnTo>
                    <a:lnTo>
                      <a:pt x="10118" y="3283"/>
                    </a:lnTo>
                    <a:lnTo>
                      <a:pt x="9114" y="3148"/>
                    </a:lnTo>
                    <a:lnTo>
                      <a:pt x="8144" y="3001"/>
                    </a:lnTo>
                    <a:lnTo>
                      <a:pt x="7219" y="2854"/>
                    </a:lnTo>
                    <a:lnTo>
                      <a:pt x="6351" y="2708"/>
                    </a:lnTo>
                    <a:lnTo>
                      <a:pt x="5527" y="2539"/>
                    </a:lnTo>
                    <a:lnTo>
                      <a:pt x="4749" y="2381"/>
                    </a:lnTo>
                    <a:lnTo>
                      <a:pt x="4027" y="2200"/>
                    </a:lnTo>
                    <a:lnTo>
                      <a:pt x="3362" y="2031"/>
                    </a:lnTo>
                    <a:lnTo>
                      <a:pt x="2741" y="1839"/>
                    </a:lnTo>
                    <a:lnTo>
                      <a:pt x="2189" y="1659"/>
                    </a:lnTo>
                    <a:lnTo>
                      <a:pt x="1692" y="1467"/>
                    </a:lnTo>
                    <a:lnTo>
                      <a:pt x="1456" y="1365"/>
                    </a:lnTo>
                    <a:lnTo>
                      <a:pt x="1253" y="1264"/>
                    </a:lnTo>
                    <a:lnTo>
                      <a:pt x="1049" y="1162"/>
                    </a:lnTo>
                    <a:lnTo>
                      <a:pt x="880" y="1061"/>
                    </a:lnTo>
                    <a:lnTo>
                      <a:pt x="711" y="959"/>
                    </a:lnTo>
                    <a:lnTo>
                      <a:pt x="564" y="858"/>
                    </a:lnTo>
                    <a:lnTo>
                      <a:pt x="429" y="756"/>
                    </a:lnTo>
                    <a:lnTo>
                      <a:pt x="316" y="655"/>
                    </a:lnTo>
                    <a:lnTo>
                      <a:pt x="226" y="542"/>
                    </a:lnTo>
                    <a:lnTo>
                      <a:pt x="147" y="441"/>
                    </a:lnTo>
                    <a:lnTo>
                      <a:pt x="79" y="328"/>
                    </a:lnTo>
                    <a:lnTo>
                      <a:pt x="34" y="226"/>
                    </a:lnTo>
                    <a:lnTo>
                      <a:pt x="12" y="113"/>
                    </a:lnTo>
                    <a:lnTo>
                      <a:pt x="0" y="1"/>
                    </a:lnTo>
                    <a:lnTo>
                      <a:pt x="0" y="25075"/>
                    </a:lnTo>
                    <a:lnTo>
                      <a:pt x="0" y="25075"/>
                    </a:lnTo>
                    <a:lnTo>
                      <a:pt x="12" y="25188"/>
                    </a:lnTo>
                    <a:lnTo>
                      <a:pt x="34" y="25289"/>
                    </a:lnTo>
                    <a:lnTo>
                      <a:pt x="79" y="25402"/>
                    </a:lnTo>
                    <a:lnTo>
                      <a:pt x="147" y="25515"/>
                    </a:lnTo>
                    <a:lnTo>
                      <a:pt x="226" y="25616"/>
                    </a:lnTo>
                    <a:lnTo>
                      <a:pt x="316" y="25718"/>
                    </a:lnTo>
                    <a:lnTo>
                      <a:pt x="429" y="25831"/>
                    </a:lnTo>
                    <a:lnTo>
                      <a:pt x="564" y="25932"/>
                    </a:lnTo>
                    <a:lnTo>
                      <a:pt x="711" y="26034"/>
                    </a:lnTo>
                    <a:lnTo>
                      <a:pt x="880" y="26135"/>
                    </a:lnTo>
                    <a:lnTo>
                      <a:pt x="1049" y="26237"/>
                    </a:lnTo>
                    <a:lnTo>
                      <a:pt x="1253" y="26338"/>
                    </a:lnTo>
                    <a:lnTo>
                      <a:pt x="1456" y="26440"/>
                    </a:lnTo>
                    <a:lnTo>
                      <a:pt x="1692" y="26530"/>
                    </a:lnTo>
                    <a:lnTo>
                      <a:pt x="2189" y="26733"/>
                    </a:lnTo>
                    <a:lnTo>
                      <a:pt x="2741" y="26913"/>
                    </a:lnTo>
                    <a:lnTo>
                      <a:pt x="3362" y="27094"/>
                    </a:lnTo>
                    <a:lnTo>
                      <a:pt x="4027" y="27274"/>
                    </a:lnTo>
                    <a:lnTo>
                      <a:pt x="4749" y="27444"/>
                    </a:lnTo>
                    <a:lnTo>
                      <a:pt x="5527" y="27613"/>
                    </a:lnTo>
                    <a:lnTo>
                      <a:pt x="6351" y="27771"/>
                    </a:lnTo>
                    <a:lnTo>
                      <a:pt x="7219" y="27929"/>
                    </a:lnTo>
                    <a:lnTo>
                      <a:pt x="8144" y="28075"/>
                    </a:lnTo>
                    <a:lnTo>
                      <a:pt x="9114" y="28222"/>
                    </a:lnTo>
                    <a:lnTo>
                      <a:pt x="10118" y="28346"/>
                    </a:lnTo>
                    <a:lnTo>
                      <a:pt x="11167" y="28481"/>
                    </a:lnTo>
                    <a:lnTo>
                      <a:pt x="12261" y="28594"/>
                    </a:lnTo>
                    <a:lnTo>
                      <a:pt x="13389" y="28707"/>
                    </a:lnTo>
                    <a:lnTo>
                      <a:pt x="14551" y="28808"/>
                    </a:lnTo>
                    <a:lnTo>
                      <a:pt x="15758" y="28899"/>
                    </a:lnTo>
                    <a:lnTo>
                      <a:pt x="16987" y="28989"/>
                    </a:lnTo>
                    <a:lnTo>
                      <a:pt x="18251" y="29057"/>
                    </a:lnTo>
                    <a:lnTo>
                      <a:pt x="19537" y="29124"/>
                    </a:lnTo>
                    <a:lnTo>
                      <a:pt x="20856" y="29181"/>
                    </a:lnTo>
                    <a:lnTo>
                      <a:pt x="22210" y="29237"/>
                    </a:lnTo>
                    <a:lnTo>
                      <a:pt x="23575" y="29271"/>
                    </a:lnTo>
                    <a:lnTo>
                      <a:pt x="24973" y="29293"/>
                    </a:lnTo>
                    <a:lnTo>
                      <a:pt x="26383" y="29316"/>
                    </a:lnTo>
                    <a:lnTo>
                      <a:pt x="27816" y="29316"/>
                    </a:lnTo>
                    <a:lnTo>
                      <a:pt x="27816" y="29316"/>
                    </a:lnTo>
                    <a:lnTo>
                      <a:pt x="29248" y="29316"/>
                    </a:lnTo>
                    <a:lnTo>
                      <a:pt x="30658" y="29293"/>
                    </a:lnTo>
                    <a:lnTo>
                      <a:pt x="32045" y="29271"/>
                    </a:lnTo>
                    <a:lnTo>
                      <a:pt x="33422" y="29237"/>
                    </a:lnTo>
                    <a:lnTo>
                      <a:pt x="34764" y="29181"/>
                    </a:lnTo>
                    <a:lnTo>
                      <a:pt x="36083" y="29124"/>
                    </a:lnTo>
                    <a:lnTo>
                      <a:pt x="37381" y="29057"/>
                    </a:lnTo>
                    <a:lnTo>
                      <a:pt x="38644" y="28989"/>
                    </a:lnTo>
                    <a:lnTo>
                      <a:pt x="39873" y="28899"/>
                    </a:lnTo>
                    <a:lnTo>
                      <a:pt x="41069" y="28808"/>
                    </a:lnTo>
                    <a:lnTo>
                      <a:pt x="42231" y="28707"/>
                    </a:lnTo>
                    <a:lnTo>
                      <a:pt x="43370" y="28594"/>
                    </a:lnTo>
                    <a:lnTo>
                      <a:pt x="44453" y="28481"/>
                    </a:lnTo>
                    <a:lnTo>
                      <a:pt x="45502" y="28346"/>
                    </a:lnTo>
                    <a:lnTo>
                      <a:pt x="46517" y="28222"/>
                    </a:lnTo>
                    <a:lnTo>
                      <a:pt x="47487" y="28075"/>
                    </a:lnTo>
                    <a:lnTo>
                      <a:pt x="48401" y="27929"/>
                    </a:lnTo>
                    <a:lnTo>
                      <a:pt x="49280" y="27771"/>
                    </a:lnTo>
                    <a:lnTo>
                      <a:pt x="50104" y="27613"/>
                    </a:lnTo>
                    <a:lnTo>
                      <a:pt x="50882" y="27444"/>
                    </a:lnTo>
                    <a:lnTo>
                      <a:pt x="51604" y="27274"/>
                    </a:lnTo>
                    <a:lnTo>
                      <a:pt x="52269" y="27094"/>
                    </a:lnTo>
                    <a:lnTo>
                      <a:pt x="52890" y="26913"/>
                    </a:lnTo>
                    <a:lnTo>
                      <a:pt x="53443" y="26733"/>
                    </a:lnTo>
                    <a:lnTo>
                      <a:pt x="53939" y="26530"/>
                    </a:lnTo>
                    <a:lnTo>
                      <a:pt x="54164" y="26440"/>
                    </a:lnTo>
                    <a:lnTo>
                      <a:pt x="54379" y="26338"/>
                    </a:lnTo>
                    <a:lnTo>
                      <a:pt x="54571" y="26237"/>
                    </a:lnTo>
                    <a:lnTo>
                      <a:pt x="54751" y="26135"/>
                    </a:lnTo>
                    <a:lnTo>
                      <a:pt x="54920" y="26034"/>
                    </a:lnTo>
                    <a:lnTo>
                      <a:pt x="55067" y="25932"/>
                    </a:lnTo>
                    <a:lnTo>
                      <a:pt x="55191" y="25831"/>
                    </a:lnTo>
                    <a:lnTo>
                      <a:pt x="55315" y="25718"/>
                    </a:lnTo>
                    <a:lnTo>
                      <a:pt x="55405" y="25616"/>
                    </a:lnTo>
                    <a:lnTo>
                      <a:pt x="55484" y="25515"/>
                    </a:lnTo>
                    <a:lnTo>
                      <a:pt x="55552" y="25402"/>
                    </a:lnTo>
                    <a:lnTo>
                      <a:pt x="55597" y="25289"/>
                    </a:lnTo>
                    <a:lnTo>
                      <a:pt x="55619" y="25188"/>
                    </a:lnTo>
                    <a:lnTo>
                      <a:pt x="55631" y="25075"/>
                    </a:lnTo>
                    <a:lnTo>
                      <a:pt x="55631" y="1"/>
                    </a:lnTo>
                    <a:lnTo>
                      <a:pt x="55631" y="1"/>
                    </a:lnTo>
                    <a:lnTo>
                      <a:pt x="55619" y="113"/>
                    </a:lnTo>
                    <a:lnTo>
                      <a:pt x="55597" y="226"/>
                    </a:lnTo>
                    <a:lnTo>
                      <a:pt x="55552" y="328"/>
                    </a:lnTo>
                    <a:lnTo>
                      <a:pt x="55484" y="441"/>
                    </a:lnTo>
                    <a:lnTo>
                      <a:pt x="55405" y="542"/>
                    </a:lnTo>
                    <a:lnTo>
                      <a:pt x="55315" y="655"/>
                    </a:lnTo>
                    <a:lnTo>
                      <a:pt x="55191" y="756"/>
                    </a:lnTo>
                    <a:lnTo>
                      <a:pt x="55067" y="858"/>
                    </a:lnTo>
                    <a:lnTo>
                      <a:pt x="54920" y="959"/>
                    </a:lnTo>
                    <a:lnTo>
                      <a:pt x="54751" y="1061"/>
                    </a:lnTo>
                    <a:lnTo>
                      <a:pt x="54571" y="1162"/>
                    </a:lnTo>
                    <a:lnTo>
                      <a:pt x="54379" y="1264"/>
                    </a:lnTo>
                    <a:lnTo>
                      <a:pt x="54164" y="1365"/>
                    </a:lnTo>
                    <a:lnTo>
                      <a:pt x="53939" y="1467"/>
                    </a:lnTo>
                    <a:lnTo>
                      <a:pt x="53443" y="1659"/>
                    </a:lnTo>
                    <a:lnTo>
                      <a:pt x="52890" y="1839"/>
                    </a:lnTo>
                    <a:lnTo>
                      <a:pt x="52269" y="2031"/>
                    </a:lnTo>
                    <a:lnTo>
                      <a:pt x="51604" y="2200"/>
                    </a:lnTo>
                    <a:lnTo>
                      <a:pt x="50882" y="2381"/>
                    </a:lnTo>
                    <a:lnTo>
                      <a:pt x="50104" y="2539"/>
                    </a:lnTo>
                    <a:lnTo>
                      <a:pt x="49280" y="2708"/>
                    </a:lnTo>
                    <a:lnTo>
                      <a:pt x="48401" y="2854"/>
                    </a:lnTo>
                    <a:lnTo>
                      <a:pt x="47487" y="3001"/>
                    </a:lnTo>
                    <a:lnTo>
                      <a:pt x="46517" y="3148"/>
                    </a:lnTo>
                    <a:lnTo>
                      <a:pt x="45502" y="3283"/>
                    </a:lnTo>
                    <a:lnTo>
                      <a:pt x="44453" y="3407"/>
                    </a:lnTo>
                    <a:lnTo>
                      <a:pt x="43370" y="3520"/>
                    </a:lnTo>
                    <a:lnTo>
                      <a:pt x="42231" y="3633"/>
                    </a:lnTo>
                    <a:lnTo>
                      <a:pt x="41069" y="3734"/>
                    </a:lnTo>
                    <a:lnTo>
                      <a:pt x="39873" y="3824"/>
                    </a:lnTo>
                    <a:lnTo>
                      <a:pt x="38644" y="3915"/>
                    </a:lnTo>
                    <a:lnTo>
                      <a:pt x="37381" y="3994"/>
                    </a:lnTo>
                    <a:lnTo>
                      <a:pt x="36083" y="4050"/>
                    </a:lnTo>
                    <a:lnTo>
                      <a:pt x="34764" y="4118"/>
                    </a:lnTo>
                    <a:lnTo>
                      <a:pt x="33422" y="4163"/>
                    </a:lnTo>
                    <a:lnTo>
                      <a:pt x="32045" y="4197"/>
                    </a:lnTo>
                    <a:lnTo>
                      <a:pt x="30658" y="4219"/>
                    </a:lnTo>
                    <a:lnTo>
                      <a:pt x="29248" y="4242"/>
                    </a:lnTo>
                    <a:lnTo>
                      <a:pt x="27816" y="42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2359974" y="2128662"/>
                <a:ext cx="967006" cy="509585"/>
              </a:xfrm>
              <a:custGeom>
                <a:rect b="b" l="l" r="r" t="t"/>
                <a:pathLst>
                  <a:path extrusionOk="0" fill="none" h="29316" w="55631">
                    <a:moveTo>
                      <a:pt x="55631" y="1"/>
                    </a:moveTo>
                    <a:lnTo>
                      <a:pt x="55631" y="1"/>
                    </a:lnTo>
                    <a:lnTo>
                      <a:pt x="55619" y="113"/>
                    </a:lnTo>
                    <a:lnTo>
                      <a:pt x="55597" y="226"/>
                    </a:lnTo>
                    <a:lnTo>
                      <a:pt x="55552" y="328"/>
                    </a:lnTo>
                    <a:lnTo>
                      <a:pt x="55484" y="441"/>
                    </a:lnTo>
                    <a:lnTo>
                      <a:pt x="55405" y="542"/>
                    </a:lnTo>
                    <a:lnTo>
                      <a:pt x="55315" y="655"/>
                    </a:lnTo>
                    <a:lnTo>
                      <a:pt x="55191" y="756"/>
                    </a:lnTo>
                    <a:lnTo>
                      <a:pt x="55067" y="858"/>
                    </a:lnTo>
                    <a:lnTo>
                      <a:pt x="54920" y="959"/>
                    </a:lnTo>
                    <a:lnTo>
                      <a:pt x="54751" y="1061"/>
                    </a:lnTo>
                    <a:lnTo>
                      <a:pt x="54571" y="1162"/>
                    </a:lnTo>
                    <a:lnTo>
                      <a:pt x="54379" y="1264"/>
                    </a:lnTo>
                    <a:lnTo>
                      <a:pt x="54164" y="1365"/>
                    </a:lnTo>
                    <a:lnTo>
                      <a:pt x="53939" y="1467"/>
                    </a:lnTo>
                    <a:lnTo>
                      <a:pt x="53443" y="1659"/>
                    </a:lnTo>
                    <a:lnTo>
                      <a:pt x="52890" y="1839"/>
                    </a:lnTo>
                    <a:lnTo>
                      <a:pt x="52269" y="2031"/>
                    </a:lnTo>
                    <a:lnTo>
                      <a:pt x="51604" y="2200"/>
                    </a:lnTo>
                    <a:lnTo>
                      <a:pt x="50882" y="2381"/>
                    </a:lnTo>
                    <a:lnTo>
                      <a:pt x="50104" y="2539"/>
                    </a:lnTo>
                    <a:lnTo>
                      <a:pt x="49280" y="2708"/>
                    </a:lnTo>
                    <a:lnTo>
                      <a:pt x="48401" y="2854"/>
                    </a:lnTo>
                    <a:lnTo>
                      <a:pt x="47487" y="3001"/>
                    </a:lnTo>
                    <a:lnTo>
                      <a:pt x="46517" y="3148"/>
                    </a:lnTo>
                    <a:lnTo>
                      <a:pt x="45502" y="3283"/>
                    </a:lnTo>
                    <a:lnTo>
                      <a:pt x="44453" y="3407"/>
                    </a:lnTo>
                    <a:lnTo>
                      <a:pt x="43370" y="3520"/>
                    </a:lnTo>
                    <a:lnTo>
                      <a:pt x="42231" y="3633"/>
                    </a:lnTo>
                    <a:lnTo>
                      <a:pt x="41069" y="3734"/>
                    </a:lnTo>
                    <a:lnTo>
                      <a:pt x="39873" y="3824"/>
                    </a:lnTo>
                    <a:lnTo>
                      <a:pt x="38644" y="3915"/>
                    </a:lnTo>
                    <a:lnTo>
                      <a:pt x="37381" y="3994"/>
                    </a:lnTo>
                    <a:lnTo>
                      <a:pt x="36083" y="4050"/>
                    </a:lnTo>
                    <a:lnTo>
                      <a:pt x="34764" y="4118"/>
                    </a:lnTo>
                    <a:lnTo>
                      <a:pt x="33422" y="4163"/>
                    </a:lnTo>
                    <a:lnTo>
                      <a:pt x="32045" y="4197"/>
                    </a:lnTo>
                    <a:lnTo>
                      <a:pt x="30658" y="4219"/>
                    </a:lnTo>
                    <a:lnTo>
                      <a:pt x="29248" y="4242"/>
                    </a:lnTo>
                    <a:lnTo>
                      <a:pt x="27816" y="4242"/>
                    </a:lnTo>
                    <a:lnTo>
                      <a:pt x="27816" y="4242"/>
                    </a:lnTo>
                    <a:lnTo>
                      <a:pt x="27816" y="4242"/>
                    </a:lnTo>
                    <a:lnTo>
                      <a:pt x="27816" y="4242"/>
                    </a:lnTo>
                    <a:lnTo>
                      <a:pt x="26383" y="4242"/>
                    </a:lnTo>
                    <a:lnTo>
                      <a:pt x="24973" y="4219"/>
                    </a:lnTo>
                    <a:lnTo>
                      <a:pt x="23575" y="4197"/>
                    </a:lnTo>
                    <a:lnTo>
                      <a:pt x="22210" y="4163"/>
                    </a:lnTo>
                    <a:lnTo>
                      <a:pt x="20856" y="4118"/>
                    </a:lnTo>
                    <a:lnTo>
                      <a:pt x="19537" y="4050"/>
                    </a:lnTo>
                    <a:lnTo>
                      <a:pt x="18251" y="3994"/>
                    </a:lnTo>
                    <a:lnTo>
                      <a:pt x="16987" y="3915"/>
                    </a:lnTo>
                    <a:lnTo>
                      <a:pt x="15758" y="3824"/>
                    </a:lnTo>
                    <a:lnTo>
                      <a:pt x="14551" y="3734"/>
                    </a:lnTo>
                    <a:lnTo>
                      <a:pt x="13389" y="3633"/>
                    </a:lnTo>
                    <a:lnTo>
                      <a:pt x="12261" y="3520"/>
                    </a:lnTo>
                    <a:lnTo>
                      <a:pt x="11167" y="3407"/>
                    </a:lnTo>
                    <a:lnTo>
                      <a:pt x="10118" y="3283"/>
                    </a:lnTo>
                    <a:lnTo>
                      <a:pt x="9114" y="3148"/>
                    </a:lnTo>
                    <a:lnTo>
                      <a:pt x="8144" y="3001"/>
                    </a:lnTo>
                    <a:lnTo>
                      <a:pt x="7219" y="2854"/>
                    </a:lnTo>
                    <a:lnTo>
                      <a:pt x="6351" y="2708"/>
                    </a:lnTo>
                    <a:lnTo>
                      <a:pt x="5527" y="2539"/>
                    </a:lnTo>
                    <a:lnTo>
                      <a:pt x="4749" y="2381"/>
                    </a:lnTo>
                    <a:lnTo>
                      <a:pt x="4027" y="2200"/>
                    </a:lnTo>
                    <a:lnTo>
                      <a:pt x="3362" y="2031"/>
                    </a:lnTo>
                    <a:lnTo>
                      <a:pt x="2741" y="1839"/>
                    </a:lnTo>
                    <a:lnTo>
                      <a:pt x="2189" y="1659"/>
                    </a:lnTo>
                    <a:lnTo>
                      <a:pt x="1692" y="1467"/>
                    </a:lnTo>
                    <a:lnTo>
                      <a:pt x="1456" y="1365"/>
                    </a:lnTo>
                    <a:lnTo>
                      <a:pt x="1253" y="1264"/>
                    </a:lnTo>
                    <a:lnTo>
                      <a:pt x="1049" y="1162"/>
                    </a:lnTo>
                    <a:lnTo>
                      <a:pt x="880" y="1061"/>
                    </a:lnTo>
                    <a:lnTo>
                      <a:pt x="711" y="959"/>
                    </a:lnTo>
                    <a:lnTo>
                      <a:pt x="564" y="858"/>
                    </a:lnTo>
                    <a:lnTo>
                      <a:pt x="429" y="756"/>
                    </a:lnTo>
                    <a:lnTo>
                      <a:pt x="316" y="655"/>
                    </a:lnTo>
                    <a:lnTo>
                      <a:pt x="226" y="542"/>
                    </a:lnTo>
                    <a:lnTo>
                      <a:pt x="147" y="441"/>
                    </a:lnTo>
                    <a:lnTo>
                      <a:pt x="79" y="328"/>
                    </a:lnTo>
                    <a:lnTo>
                      <a:pt x="34" y="226"/>
                    </a:lnTo>
                    <a:lnTo>
                      <a:pt x="12" y="11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5075"/>
                    </a:lnTo>
                    <a:lnTo>
                      <a:pt x="0" y="25075"/>
                    </a:lnTo>
                    <a:lnTo>
                      <a:pt x="12" y="25188"/>
                    </a:lnTo>
                    <a:lnTo>
                      <a:pt x="34" y="25289"/>
                    </a:lnTo>
                    <a:lnTo>
                      <a:pt x="79" y="25402"/>
                    </a:lnTo>
                    <a:lnTo>
                      <a:pt x="147" y="25515"/>
                    </a:lnTo>
                    <a:lnTo>
                      <a:pt x="226" y="25616"/>
                    </a:lnTo>
                    <a:lnTo>
                      <a:pt x="316" y="25718"/>
                    </a:lnTo>
                    <a:lnTo>
                      <a:pt x="429" y="25831"/>
                    </a:lnTo>
                    <a:lnTo>
                      <a:pt x="564" y="25932"/>
                    </a:lnTo>
                    <a:lnTo>
                      <a:pt x="711" y="26034"/>
                    </a:lnTo>
                    <a:lnTo>
                      <a:pt x="880" y="26135"/>
                    </a:lnTo>
                    <a:lnTo>
                      <a:pt x="1049" y="26237"/>
                    </a:lnTo>
                    <a:lnTo>
                      <a:pt x="1253" y="26338"/>
                    </a:lnTo>
                    <a:lnTo>
                      <a:pt x="1456" y="26440"/>
                    </a:lnTo>
                    <a:lnTo>
                      <a:pt x="1692" y="26530"/>
                    </a:lnTo>
                    <a:lnTo>
                      <a:pt x="2189" y="26733"/>
                    </a:lnTo>
                    <a:lnTo>
                      <a:pt x="2741" y="26913"/>
                    </a:lnTo>
                    <a:lnTo>
                      <a:pt x="3362" y="27094"/>
                    </a:lnTo>
                    <a:lnTo>
                      <a:pt x="4027" y="27274"/>
                    </a:lnTo>
                    <a:lnTo>
                      <a:pt x="4749" y="27444"/>
                    </a:lnTo>
                    <a:lnTo>
                      <a:pt x="5527" y="27613"/>
                    </a:lnTo>
                    <a:lnTo>
                      <a:pt x="6351" y="27771"/>
                    </a:lnTo>
                    <a:lnTo>
                      <a:pt x="7219" y="27929"/>
                    </a:lnTo>
                    <a:lnTo>
                      <a:pt x="8144" y="28075"/>
                    </a:lnTo>
                    <a:lnTo>
                      <a:pt x="9114" y="28222"/>
                    </a:lnTo>
                    <a:lnTo>
                      <a:pt x="10118" y="28346"/>
                    </a:lnTo>
                    <a:lnTo>
                      <a:pt x="11167" y="28481"/>
                    </a:lnTo>
                    <a:lnTo>
                      <a:pt x="12261" y="28594"/>
                    </a:lnTo>
                    <a:lnTo>
                      <a:pt x="13389" y="28707"/>
                    </a:lnTo>
                    <a:lnTo>
                      <a:pt x="14551" y="28808"/>
                    </a:lnTo>
                    <a:lnTo>
                      <a:pt x="15758" y="28899"/>
                    </a:lnTo>
                    <a:lnTo>
                      <a:pt x="16987" y="28989"/>
                    </a:lnTo>
                    <a:lnTo>
                      <a:pt x="18251" y="29057"/>
                    </a:lnTo>
                    <a:lnTo>
                      <a:pt x="19537" y="29124"/>
                    </a:lnTo>
                    <a:lnTo>
                      <a:pt x="20856" y="29181"/>
                    </a:lnTo>
                    <a:lnTo>
                      <a:pt x="22210" y="29237"/>
                    </a:lnTo>
                    <a:lnTo>
                      <a:pt x="23575" y="29271"/>
                    </a:lnTo>
                    <a:lnTo>
                      <a:pt x="24973" y="29293"/>
                    </a:lnTo>
                    <a:lnTo>
                      <a:pt x="26383" y="29316"/>
                    </a:lnTo>
                    <a:lnTo>
                      <a:pt x="27816" y="29316"/>
                    </a:lnTo>
                    <a:lnTo>
                      <a:pt x="27816" y="29316"/>
                    </a:lnTo>
                    <a:lnTo>
                      <a:pt x="29248" y="29316"/>
                    </a:lnTo>
                    <a:lnTo>
                      <a:pt x="30658" y="29293"/>
                    </a:lnTo>
                    <a:lnTo>
                      <a:pt x="32045" y="29271"/>
                    </a:lnTo>
                    <a:lnTo>
                      <a:pt x="33422" y="29237"/>
                    </a:lnTo>
                    <a:lnTo>
                      <a:pt x="34764" y="29181"/>
                    </a:lnTo>
                    <a:lnTo>
                      <a:pt x="36083" y="29124"/>
                    </a:lnTo>
                    <a:lnTo>
                      <a:pt x="37381" y="29057"/>
                    </a:lnTo>
                    <a:lnTo>
                      <a:pt x="38644" y="28989"/>
                    </a:lnTo>
                    <a:lnTo>
                      <a:pt x="39873" y="28899"/>
                    </a:lnTo>
                    <a:lnTo>
                      <a:pt x="41069" y="28808"/>
                    </a:lnTo>
                    <a:lnTo>
                      <a:pt x="42231" y="28707"/>
                    </a:lnTo>
                    <a:lnTo>
                      <a:pt x="43370" y="28594"/>
                    </a:lnTo>
                    <a:lnTo>
                      <a:pt x="44453" y="28481"/>
                    </a:lnTo>
                    <a:lnTo>
                      <a:pt x="45502" y="28346"/>
                    </a:lnTo>
                    <a:lnTo>
                      <a:pt x="46517" y="28222"/>
                    </a:lnTo>
                    <a:lnTo>
                      <a:pt x="47487" y="28075"/>
                    </a:lnTo>
                    <a:lnTo>
                      <a:pt x="48401" y="27929"/>
                    </a:lnTo>
                    <a:lnTo>
                      <a:pt x="49280" y="27771"/>
                    </a:lnTo>
                    <a:lnTo>
                      <a:pt x="50104" y="27613"/>
                    </a:lnTo>
                    <a:lnTo>
                      <a:pt x="50882" y="27444"/>
                    </a:lnTo>
                    <a:lnTo>
                      <a:pt x="51604" y="27274"/>
                    </a:lnTo>
                    <a:lnTo>
                      <a:pt x="52269" y="27094"/>
                    </a:lnTo>
                    <a:lnTo>
                      <a:pt x="52890" y="26913"/>
                    </a:lnTo>
                    <a:lnTo>
                      <a:pt x="53443" y="26733"/>
                    </a:lnTo>
                    <a:lnTo>
                      <a:pt x="53939" y="26530"/>
                    </a:lnTo>
                    <a:lnTo>
                      <a:pt x="54164" y="26440"/>
                    </a:lnTo>
                    <a:lnTo>
                      <a:pt x="54379" y="26338"/>
                    </a:lnTo>
                    <a:lnTo>
                      <a:pt x="54571" y="26237"/>
                    </a:lnTo>
                    <a:lnTo>
                      <a:pt x="54751" y="26135"/>
                    </a:lnTo>
                    <a:lnTo>
                      <a:pt x="54920" y="26034"/>
                    </a:lnTo>
                    <a:lnTo>
                      <a:pt x="55067" y="25932"/>
                    </a:lnTo>
                    <a:lnTo>
                      <a:pt x="55191" y="25831"/>
                    </a:lnTo>
                    <a:lnTo>
                      <a:pt x="55315" y="25718"/>
                    </a:lnTo>
                    <a:lnTo>
                      <a:pt x="55405" y="25616"/>
                    </a:lnTo>
                    <a:lnTo>
                      <a:pt x="55484" y="25515"/>
                    </a:lnTo>
                    <a:lnTo>
                      <a:pt x="55552" y="25402"/>
                    </a:lnTo>
                    <a:lnTo>
                      <a:pt x="55597" y="25289"/>
                    </a:lnTo>
                    <a:lnTo>
                      <a:pt x="55619" y="25188"/>
                    </a:lnTo>
                    <a:lnTo>
                      <a:pt x="55631" y="25075"/>
                    </a:lnTo>
                    <a:lnTo>
                      <a:pt x="5563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2354672" y="2346500"/>
                <a:ext cx="977609" cy="79021"/>
              </a:xfrm>
              <a:custGeom>
                <a:rect b="b" l="l" r="r" t="t"/>
                <a:pathLst>
                  <a:path extrusionOk="0" h="4546" w="56241">
                    <a:moveTo>
                      <a:pt x="1" y="0"/>
                    </a:moveTo>
                    <a:lnTo>
                      <a:pt x="12" y="135"/>
                    </a:lnTo>
                    <a:lnTo>
                      <a:pt x="46" y="271"/>
                    </a:lnTo>
                    <a:lnTo>
                      <a:pt x="91" y="406"/>
                    </a:lnTo>
                    <a:lnTo>
                      <a:pt x="170" y="542"/>
                    </a:lnTo>
                    <a:lnTo>
                      <a:pt x="260" y="666"/>
                    </a:lnTo>
                    <a:lnTo>
                      <a:pt x="373" y="790"/>
                    </a:lnTo>
                    <a:lnTo>
                      <a:pt x="497" y="925"/>
                    </a:lnTo>
                    <a:lnTo>
                      <a:pt x="655" y="1049"/>
                    </a:lnTo>
                    <a:lnTo>
                      <a:pt x="813" y="1162"/>
                    </a:lnTo>
                    <a:lnTo>
                      <a:pt x="1005" y="1286"/>
                    </a:lnTo>
                    <a:lnTo>
                      <a:pt x="1208" y="1399"/>
                    </a:lnTo>
                    <a:lnTo>
                      <a:pt x="1433" y="1512"/>
                    </a:lnTo>
                    <a:lnTo>
                      <a:pt x="1670" y="1624"/>
                    </a:lnTo>
                    <a:lnTo>
                      <a:pt x="1918" y="1737"/>
                    </a:lnTo>
                    <a:lnTo>
                      <a:pt x="2189" y="1850"/>
                    </a:lnTo>
                    <a:lnTo>
                      <a:pt x="2482" y="1951"/>
                    </a:lnTo>
                    <a:lnTo>
                      <a:pt x="2776" y="2064"/>
                    </a:lnTo>
                    <a:lnTo>
                      <a:pt x="3103" y="2166"/>
                    </a:lnTo>
                    <a:lnTo>
                      <a:pt x="3780" y="2369"/>
                    </a:lnTo>
                    <a:lnTo>
                      <a:pt x="4513" y="2549"/>
                    </a:lnTo>
                    <a:lnTo>
                      <a:pt x="5302" y="2741"/>
                    </a:lnTo>
                    <a:lnTo>
                      <a:pt x="6148" y="2910"/>
                    </a:lnTo>
                    <a:lnTo>
                      <a:pt x="7039" y="3079"/>
                    </a:lnTo>
                    <a:lnTo>
                      <a:pt x="7976" y="3237"/>
                    </a:lnTo>
                    <a:lnTo>
                      <a:pt x="8946" y="3384"/>
                    </a:lnTo>
                    <a:lnTo>
                      <a:pt x="9972" y="3519"/>
                    </a:lnTo>
                    <a:lnTo>
                      <a:pt x="11021" y="3655"/>
                    </a:lnTo>
                    <a:lnTo>
                      <a:pt x="12115" y="3779"/>
                    </a:lnTo>
                    <a:lnTo>
                      <a:pt x="13232" y="3892"/>
                    </a:lnTo>
                    <a:lnTo>
                      <a:pt x="14382" y="3993"/>
                    </a:lnTo>
                    <a:lnTo>
                      <a:pt x="15555" y="4083"/>
                    </a:lnTo>
                    <a:lnTo>
                      <a:pt x="16751" y="4174"/>
                    </a:lnTo>
                    <a:lnTo>
                      <a:pt x="17980" y="4252"/>
                    </a:lnTo>
                    <a:lnTo>
                      <a:pt x="19210" y="4320"/>
                    </a:lnTo>
                    <a:lnTo>
                      <a:pt x="20462" y="4377"/>
                    </a:lnTo>
                    <a:lnTo>
                      <a:pt x="21725" y="4433"/>
                    </a:lnTo>
                    <a:lnTo>
                      <a:pt x="23000" y="4478"/>
                    </a:lnTo>
                    <a:lnTo>
                      <a:pt x="24274" y="4501"/>
                    </a:lnTo>
                    <a:lnTo>
                      <a:pt x="25560" y="4523"/>
                    </a:lnTo>
                    <a:lnTo>
                      <a:pt x="26835" y="4546"/>
                    </a:lnTo>
                    <a:lnTo>
                      <a:pt x="29395" y="4546"/>
                    </a:lnTo>
                    <a:lnTo>
                      <a:pt x="30681" y="4523"/>
                    </a:lnTo>
                    <a:lnTo>
                      <a:pt x="31967" y="4501"/>
                    </a:lnTo>
                    <a:lnTo>
                      <a:pt x="33242" y="4478"/>
                    </a:lnTo>
                    <a:lnTo>
                      <a:pt x="34516" y="4433"/>
                    </a:lnTo>
                    <a:lnTo>
                      <a:pt x="35779" y="4377"/>
                    </a:lnTo>
                    <a:lnTo>
                      <a:pt x="37031" y="4320"/>
                    </a:lnTo>
                    <a:lnTo>
                      <a:pt x="38261" y="4252"/>
                    </a:lnTo>
                    <a:lnTo>
                      <a:pt x="39479" y="4174"/>
                    </a:lnTo>
                    <a:lnTo>
                      <a:pt x="40686" y="4083"/>
                    </a:lnTo>
                    <a:lnTo>
                      <a:pt x="41859" y="3993"/>
                    </a:lnTo>
                    <a:lnTo>
                      <a:pt x="43010" y="3892"/>
                    </a:lnTo>
                    <a:lnTo>
                      <a:pt x="44126" y="3779"/>
                    </a:lnTo>
                    <a:lnTo>
                      <a:pt x="45220" y="3655"/>
                    </a:lnTo>
                    <a:lnTo>
                      <a:pt x="46269" y="3519"/>
                    </a:lnTo>
                    <a:lnTo>
                      <a:pt x="47296" y="3384"/>
                    </a:lnTo>
                    <a:lnTo>
                      <a:pt x="48266" y="3237"/>
                    </a:lnTo>
                    <a:lnTo>
                      <a:pt x="49202" y="3079"/>
                    </a:lnTo>
                    <a:lnTo>
                      <a:pt x="50093" y="2910"/>
                    </a:lnTo>
                    <a:lnTo>
                      <a:pt x="50939" y="2741"/>
                    </a:lnTo>
                    <a:lnTo>
                      <a:pt x="51729" y="2549"/>
                    </a:lnTo>
                    <a:lnTo>
                      <a:pt x="52462" y="2369"/>
                    </a:lnTo>
                    <a:lnTo>
                      <a:pt x="53138" y="2166"/>
                    </a:lnTo>
                    <a:lnTo>
                      <a:pt x="53454" y="2064"/>
                    </a:lnTo>
                    <a:lnTo>
                      <a:pt x="53759" y="1951"/>
                    </a:lnTo>
                    <a:lnTo>
                      <a:pt x="54052" y="1850"/>
                    </a:lnTo>
                    <a:lnTo>
                      <a:pt x="54323" y="1737"/>
                    </a:lnTo>
                    <a:lnTo>
                      <a:pt x="54571" y="1624"/>
                    </a:lnTo>
                    <a:lnTo>
                      <a:pt x="54808" y="1512"/>
                    </a:lnTo>
                    <a:lnTo>
                      <a:pt x="55033" y="1399"/>
                    </a:lnTo>
                    <a:lnTo>
                      <a:pt x="55236" y="1286"/>
                    </a:lnTo>
                    <a:lnTo>
                      <a:pt x="55417" y="1162"/>
                    </a:lnTo>
                    <a:lnTo>
                      <a:pt x="55586" y="1049"/>
                    </a:lnTo>
                    <a:lnTo>
                      <a:pt x="55744" y="925"/>
                    </a:lnTo>
                    <a:lnTo>
                      <a:pt x="55868" y="790"/>
                    </a:lnTo>
                    <a:lnTo>
                      <a:pt x="55981" y="666"/>
                    </a:lnTo>
                    <a:lnTo>
                      <a:pt x="56071" y="542"/>
                    </a:lnTo>
                    <a:lnTo>
                      <a:pt x="56150" y="406"/>
                    </a:lnTo>
                    <a:lnTo>
                      <a:pt x="56195" y="271"/>
                    </a:lnTo>
                    <a:lnTo>
                      <a:pt x="56229" y="135"/>
                    </a:lnTo>
                    <a:lnTo>
                      <a:pt x="56240" y="0"/>
                    </a:lnTo>
                    <a:lnTo>
                      <a:pt x="55631" y="0"/>
                    </a:lnTo>
                    <a:lnTo>
                      <a:pt x="55620" y="90"/>
                    </a:lnTo>
                    <a:lnTo>
                      <a:pt x="55597" y="181"/>
                    </a:lnTo>
                    <a:lnTo>
                      <a:pt x="55564" y="260"/>
                    </a:lnTo>
                    <a:lnTo>
                      <a:pt x="55507" y="350"/>
                    </a:lnTo>
                    <a:lnTo>
                      <a:pt x="55428" y="440"/>
                    </a:lnTo>
                    <a:lnTo>
                      <a:pt x="55338" y="530"/>
                    </a:lnTo>
                    <a:lnTo>
                      <a:pt x="55236" y="621"/>
                    </a:lnTo>
                    <a:lnTo>
                      <a:pt x="55112" y="699"/>
                    </a:lnTo>
                    <a:lnTo>
                      <a:pt x="54977" y="790"/>
                    </a:lnTo>
                    <a:lnTo>
                      <a:pt x="54830" y="880"/>
                    </a:lnTo>
                    <a:lnTo>
                      <a:pt x="54661" y="970"/>
                    </a:lnTo>
                    <a:lnTo>
                      <a:pt x="54481" y="1060"/>
                    </a:lnTo>
                    <a:lnTo>
                      <a:pt x="54075" y="1230"/>
                    </a:lnTo>
                    <a:lnTo>
                      <a:pt x="53612" y="1399"/>
                    </a:lnTo>
                    <a:lnTo>
                      <a:pt x="53093" y="1568"/>
                    </a:lnTo>
                    <a:lnTo>
                      <a:pt x="52518" y="1737"/>
                    </a:lnTo>
                    <a:lnTo>
                      <a:pt x="51886" y="1906"/>
                    </a:lnTo>
                    <a:lnTo>
                      <a:pt x="51198" y="2064"/>
                    </a:lnTo>
                    <a:lnTo>
                      <a:pt x="50465" y="2222"/>
                    </a:lnTo>
                    <a:lnTo>
                      <a:pt x="49676" y="2380"/>
                    </a:lnTo>
                    <a:lnTo>
                      <a:pt x="48841" y="2527"/>
                    </a:lnTo>
                    <a:lnTo>
                      <a:pt x="47950" y="2673"/>
                    </a:lnTo>
                    <a:lnTo>
                      <a:pt x="47025" y="2809"/>
                    </a:lnTo>
                    <a:lnTo>
                      <a:pt x="46044" y="2944"/>
                    </a:lnTo>
                    <a:lnTo>
                      <a:pt x="45017" y="3068"/>
                    </a:lnTo>
                    <a:lnTo>
                      <a:pt x="43946" y="3181"/>
                    </a:lnTo>
                    <a:lnTo>
                      <a:pt x="42840" y="3294"/>
                    </a:lnTo>
                    <a:lnTo>
                      <a:pt x="41679" y="3407"/>
                    </a:lnTo>
                    <a:lnTo>
                      <a:pt x="40483" y="3497"/>
                    </a:lnTo>
                    <a:lnTo>
                      <a:pt x="39253" y="3587"/>
                    </a:lnTo>
                    <a:lnTo>
                      <a:pt x="37979" y="3666"/>
                    </a:lnTo>
                    <a:lnTo>
                      <a:pt x="36670" y="3734"/>
                    </a:lnTo>
                    <a:lnTo>
                      <a:pt x="35328" y="3801"/>
                    </a:lnTo>
                    <a:lnTo>
                      <a:pt x="33952" y="3846"/>
                    </a:lnTo>
                    <a:lnTo>
                      <a:pt x="32542" y="3892"/>
                    </a:lnTo>
                    <a:lnTo>
                      <a:pt x="31098" y="3914"/>
                    </a:lnTo>
                    <a:lnTo>
                      <a:pt x="29621" y="3937"/>
                    </a:lnTo>
                    <a:lnTo>
                      <a:pt x="26609" y="3937"/>
                    </a:lnTo>
                    <a:lnTo>
                      <a:pt x="25132" y="3914"/>
                    </a:lnTo>
                    <a:lnTo>
                      <a:pt x="23688" y="3892"/>
                    </a:lnTo>
                    <a:lnTo>
                      <a:pt x="22278" y="3846"/>
                    </a:lnTo>
                    <a:lnTo>
                      <a:pt x="20902" y="3801"/>
                    </a:lnTo>
                    <a:lnTo>
                      <a:pt x="19560" y="3734"/>
                    </a:lnTo>
                    <a:lnTo>
                      <a:pt x="18251" y="3666"/>
                    </a:lnTo>
                    <a:lnTo>
                      <a:pt x="16977" y="3587"/>
                    </a:lnTo>
                    <a:lnTo>
                      <a:pt x="15747" y="3497"/>
                    </a:lnTo>
                    <a:lnTo>
                      <a:pt x="14551" y="3407"/>
                    </a:lnTo>
                    <a:lnTo>
                      <a:pt x="13401" y="3294"/>
                    </a:lnTo>
                    <a:lnTo>
                      <a:pt x="12284" y="3181"/>
                    </a:lnTo>
                    <a:lnTo>
                      <a:pt x="11224" y="3068"/>
                    </a:lnTo>
                    <a:lnTo>
                      <a:pt x="10198" y="2944"/>
                    </a:lnTo>
                    <a:lnTo>
                      <a:pt x="9216" y="2809"/>
                    </a:lnTo>
                    <a:lnTo>
                      <a:pt x="8280" y="2673"/>
                    </a:lnTo>
                    <a:lnTo>
                      <a:pt x="7400" y="2527"/>
                    </a:lnTo>
                    <a:lnTo>
                      <a:pt x="6566" y="2380"/>
                    </a:lnTo>
                    <a:lnTo>
                      <a:pt x="5776" y="2222"/>
                    </a:lnTo>
                    <a:lnTo>
                      <a:pt x="5043" y="2064"/>
                    </a:lnTo>
                    <a:lnTo>
                      <a:pt x="4355" y="1906"/>
                    </a:lnTo>
                    <a:lnTo>
                      <a:pt x="3723" y="1737"/>
                    </a:lnTo>
                    <a:lnTo>
                      <a:pt x="3148" y="1568"/>
                    </a:lnTo>
                    <a:lnTo>
                      <a:pt x="2629" y="1399"/>
                    </a:lnTo>
                    <a:lnTo>
                      <a:pt x="2167" y="1230"/>
                    </a:lnTo>
                    <a:lnTo>
                      <a:pt x="1761" y="1060"/>
                    </a:lnTo>
                    <a:lnTo>
                      <a:pt x="1580" y="970"/>
                    </a:lnTo>
                    <a:lnTo>
                      <a:pt x="1411" y="880"/>
                    </a:lnTo>
                    <a:lnTo>
                      <a:pt x="1264" y="790"/>
                    </a:lnTo>
                    <a:lnTo>
                      <a:pt x="1129" y="699"/>
                    </a:lnTo>
                    <a:lnTo>
                      <a:pt x="1005" y="621"/>
                    </a:lnTo>
                    <a:lnTo>
                      <a:pt x="903" y="530"/>
                    </a:lnTo>
                    <a:lnTo>
                      <a:pt x="813" y="440"/>
                    </a:lnTo>
                    <a:lnTo>
                      <a:pt x="734" y="350"/>
                    </a:lnTo>
                    <a:lnTo>
                      <a:pt x="678" y="260"/>
                    </a:lnTo>
                    <a:lnTo>
                      <a:pt x="644" y="181"/>
                    </a:lnTo>
                    <a:lnTo>
                      <a:pt x="621" y="90"/>
                    </a:lnTo>
                    <a:lnTo>
                      <a:pt x="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2456638" y="1523803"/>
                <a:ext cx="773678" cy="118045"/>
              </a:xfrm>
              <a:custGeom>
                <a:rect b="b" l="l" r="r" t="t"/>
                <a:pathLst>
                  <a:path extrusionOk="0" fill="none" h="6791" w="44509">
                    <a:moveTo>
                      <a:pt x="22255" y="0"/>
                    </a:moveTo>
                    <a:lnTo>
                      <a:pt x="22255" y="0"/>
                    </a:lnTo>
                    <a:lnTo>
                      <a:pt x="23394" y="0"/>
                    </a:lnTo>
                    <a:lnTo>
                      <a:pt x="24522" y="12"/>
                    </a:lnTo>
                    <a:lnTo>
                      <a:pt x="25638" y="34"/>
                    </a:lnTo>
                    <a:lnTo>
                      <a:pt x="26733" y="68"/>
                    </a:lnTo>
                    <a:lnTo>
                      <a:pt x="27815" y="102"/>
                    </a:lnTo>
                    <a:lnTo>
                      <a:pt x="28864" y="147"/>
                    </a:lnTo>
                    <a:lnTo>
                      <a:pt x="29902" y="204"/>
                    </a:lnTo>
                    <a:lnTo>
                      <a:pt x="30917" y="260"/>
                    </a:lnTo>
                    <a:lnTo>
                      <a:pt x="31899" y="328"/>
                    </a:lnTo>
                    <a:lnTo>
                      <a:pt x="32857" y="407"/>
                    </a:lnTo>
                    <a:lnTo>
                      <a:pt x="33794" y="485"/>
                    </a:lnTo>
                    <a:lnTo>
                      <a:pt x="34696" y="576"/>
                    </a:lnTo>
                    <a:lnTo>
                      <a:pt x="35564" y="677"/>
                    </a:lnTo>
                    <a:lnTo>
                      <a:pt x="36410" y="767"/>
                    </a:lnTo>
                    <a:lnTo>
                      <a:pt x="37211" y="880"/>
                    </a:lnTo>
                    <a:lnTo>
                      <a:pt x="37989" y="993"/>
                    </a:lnTo>
                    <a:lnTo>
                      <a:pt x="38723" y="1106"/>
                    </a:lnTo>
                    <a:lnTo>
                      <a:pt x="39422" y="1230"/>
                    </a:lnTo>
                    <a:lnTo>
                      <a:pt x="40087" y="1365"/>
                    </a:lnTo>
                    <a:lnTo>
                      <a:pt x="40708" y="1489"/>
                    </a:lnTo>
                    <a:lnTo>
                      <a:pt x="41283" y="1636"/>
                    </a:lnTo>
                    <a:lnTo>
                      <a:pt x="41824" y="1771"/>
                    </a:lnTo>
                    <a:lnTo>
                      <a:pt x="42310" y="1918"/>
                    </a:lnTo>
                    <a:lnTo>
                      <a:pt x="42761" y="2076"/>
                    </a:lnTo>
                    <a:lnTo>
                      <a:pt x="43155" y="2223"/>
                    </a:lnTo>
                    <a:lnTo>
                      <a:pt x="43505" y="2380"/>
                    </a:lnTo>
                    <a:lnTo>
                      <a:pt x="43810" y="2538"/>
                    </a:lnTo>
                    <a:lnTo>
                      <a:pt x="43934" y="2629"/>
                    </a:lnTo>
                    <a:lnTo>
                      <a:pt x="44058" y="2708"/>
                    </a:lnTo>
                    <a:lnTo>
                      <a:pt x="44159" y="2787"/>
                    </a:lnTo>
                    <a:lnTo>
                      <a:pt x="44250" y="2877"/>
                    </a:lnTo>
                    <a:lnTo>
                      <a:pt x="44329" y="2956"/>
                    </a:lnTo>
                    <a:lnTo>
                      <a:pt x="44385" y="3046"/>
                    </a:lnTo>
                    <a:lnTo>
                      <a:pt x="44441" y="3136"/>
                    </a:lnTo>
                    <a:lnTo>
                      <a:pt x="44475" y="3215"/>
                    </a:lnTo>
                    <a:lnTo>
                      <a:pt x="44498" y="3305"/>
                    </a:lnTo>
                    <a:lnTo>
                      <a:pt x="44509" y="3396"/>
                    </a:lnTo>
                    <a:lnTo>
                      <a:pt x="44509" y="3396"/>
                    </a:lnTo>
                    <a:lnTo>
                      <a:pt x="44498" y="3475"/>
                    </a:lnTo>
                    <a:lnTo>
                      <a:pt x="44475" y="3565"/>
                    </a:lnTo>
                    <a:lnTo>
                      <a:pt x="44441" y="3655"/>
                    </a:lnTo>
                    <a:lnTo>
                      <a:pt x="44385" y="3734"/>
                    </a:lnTo>
                    <a:lnTo>
                      <a:pt x="44329" y="3824"/>
                    </a:lnTo>
                    <a:lnTo>
                      <a:pt x="44250" y="3914"/>
                    </a:lnTo>
                    <a:lnTo>
                      <a:pt x="44159" y="3993"/>
                    </a:lnTo>
                    <a:lnTo>
                      <a:pt x="44058" y="4072"/>
                    </a:lnTo>
                    <a:lnTo>
                      <a:pt x="43934" y="4163"/>
                    </a:lnTo>
                    <a:lnTo>
                      <a:pt x="43810" y="4242"/>
                    </a:lnTo>
                    <a:lnTo>
                      <a:pt x="43505" y="4399"/>
                    </a:lnTo>
                    <a:lnTo>
                      <a:pt x="43155" y="4557"/>
                    </a:lnTo>
                    <a:lnTo>
                      <a:pt x="42761" y="4715"/>
                    </a:lnTo>
                    <a:lnTo>
                      <a:pt x="42310" y="4862"/>
                    </a:lnTo>
                    <a:lnTo>
                      <a:pt x="41824" y="5009"/>
                    </a:lnTo>
                    <a:lnTo>
                      <a:pt x="41283" y="5155"/>
                    </a:lnTo>
                    <a:lnTo>
                      <a:pt x="40708" y="5291"/>
                    </a:lnTo>
                    <a:lnTo>
                      <a:pt x="40087" y="5426"/>
                    </a:lnTo>
                    <a:lnTo>
                      <a:pt x="39422" y="5550"/>
                    </a:lnTo>
                    <a:lnTo>
                      <a:pt x="38723" y="5674"/>
                    </a:lnTo>
                    <a:lnTo>
                      <a:pt x="37989" y="5798"/>
                    </a:lnTo>
                    <a:lnTo>
                      <a:pt x="37211" y="5900"/>
                    </a:lnTo>
                    <a:lnTo>
                      <a:pt x="36410" y="6012"/>
                    </a:lnTo>
                    <a:lnTo>
                      <a:pt x="35564" y="6114"/>
                    </a:lnTo>
                    <a:lnTo>
                      <a:pt x="34696" y="6204"/>
                    </a:lnTo>
                    <a:lnTo>
                      <a:pt x="33794" y="6294"/>
                    </a:lnTo>
                    <a:lnTo>
                      <a:pt x="32857" y="6373"/>
                    </a:lnTo>
                    <a:lnTo>
                      <a:pt x="31899" y="6452"/>
                    </a:lnTo>
                    <a:lnTo>
                      <a:pt x="30917" y="6520"/>
                    </a:lnTo>
                    <a:lnTo>
                      <a:pt x="29902" y="6576"/>
                    </a:lnTo>
                    <a:lnTo>
                      <a:pt x="28864" y="6633"/>
                    </a:lnTo>
                    <a:lnTo>
                      <a:pt x="27815" y="6678"/>
                    </a:lnTo>
                    <a:lnTo>
                      <a:pt x="26733" y="6723"/>
                    </a:lnTo>
                    <a:lnTo>
                      <a:pt x="25638" y="6746"/>
                    </a:lnTo>
                    <a:lnTo>
                      <a:pt x="24522" y="6768"/>
                    </a:lnTo>
                    <a:lnTo>
                      <a:pt x="23394" y="6779"/>
                    </a:lnTo>
                    <a:lnTo>
                      <a:pt x="22255" y="6791"/>
                    </a:lnTo>
                    <a:lnTo>
                      <a:pt x="22255" y="6791"/>
                    </a:lnTo>
                    <a:lnTo>
                      <a:pt x="21104" y="6779"/>
                    </a:lnTo>
                    <a:lnTo>
                      <a:pt x="19976" y="6768"/>
                    </a:lnTo>
                    <a:lnTo>
                      <a:pt x="18860" y="6746"/>
                    </a:lnTo>
                    <a:lnTo>
                      <a:pt x="17765" y="6723"/>
                    </a:lnTo>
                    <a:lnTo>
                      <a:pt x="16694" y="6678"/>
                    </a:lnTo>
                    <a:lnTo>
                      <a:pt x="15634" y="6633"/>
                    </a:lnTo>
                    <a:lnTo>
                      <a:pt x="14596" y="6576"/>
                    </a:lnTo>
                    <a:lnTo>
                      <a:pt x="13592" y="6520"/>
                    </a:lnTo>
                    <a:lnTo>
                      <a:pt x="12599" y="6452"/>
                    </a:lnTo>
                    <a:lnTo>
                      <a:pt x="11641" y="6373"/>
                    </a:lnTo>
                    <a:lnTo>
                      <a:pt x="10716" y="6294"/>
                    </a:lnTo>
                    <a:lnTo>
                      <a:pt x="9813" y="6204"/>
                    </a:lnTo>
                    <a:lnTo>
                      <a:pt x="8934" y="6114"/>
                    </a:lnTo>
                    <a:lnTo>
                      <a:pt x="8099" y="6012"/>
                    </a:lnTo>
                    <a:lnTo>
                      <a:pt x="7287" y="5900"/>
                    </a:lnTo>
                    <a:lnTo>
                      <a:pt x="6520" y="5798"/>
                    </a:lnTo>
                    <a:lnTo>
                      <a:pt x="5775" y="5674"/>
                    </a:lnTo>
                    <a:lnTo>
                      <a:pt x="5076" y="5550"/>
                    </a:lnTo>
                    <a:lnTo>
                      <a:pt x="4422" y="5426"/>
                    </a:lnTo>
                    <a:lnTo>
                      <a:pt x="3801" y="5291"/>
                    </a:lnTo>
                    <a:lnTo>
                      <a:pt x="3215" y="5155"/>
                    </a:lnTo>
                    <a:lnTo>
                      <a:pt x="2685" y="5009"/>
                    </a:lnTo>
                    <a:lnTo>
                      <a:pt x="2188" y="4862"/>
                    </a:lnTo>
                    <a:lnTo>
                      <a:pt x="1749" y="4715"/>
                    </a:lnTo>
                    <a:lnTo>
                      <a:pt x="1343" y="4557"/>
                    </a:lnTo>
                    <a:lnTo>
                      <a:pt x="993" y="4399"/>
                    </a:lnTo>
                    <a:lnTo>
                      <a:pt x="700" y="4242"/>
                    </a:lnTo>
                    <a:lnTo>
                      <a:pt x="564" y="4163"/>
                    </a:lnTo>
                    <a:lnTo>
                      <a:pt x="451" y="4072"/>
                    </a:lnTo>
                    <a:lnTo>
                      <a:pt x="350" y="3993"/>
                    </a:lnTo>
                    <a:lnTo>
                      <a:pt x="248" y="3914"/>
                    </a:lnTo>
                    <a:lnTo>
                      <a:pt x="181" y="3824"/>
                    </a:lnTo>
                    <a:lnTo>
                      <a:pt x="113" y="3734"/>
                    </a:lnTo>
                    <a:lnTo>
                      <a:pt x="68" y="3655"/>
                    </a:lnTo>
                    <a:lnTo>
                      <a:pt x="23" y="3565"/>
                    </a:lnTo>
                    <a:lnTo>
                      <a:pt x="0" y="3475"/>
                    </a:lnTo>
                    <a:lnTo>
                      <a:pt x="0" y="3396"/>
                    </a:lnTo>
                    <a:lnTo>
                      <a:pt x="0" y="3396"/>
                    </a:lnTo>
                    <a:lnTo>
                      <a:pt x="0" y="3305"/>
                    </a:lnTo>
                    <a:lnTo>
                      <a:pt x="23" y="3215"/>
                    </a:lnTo>
                    <a:lnTo>
                      <a:pt x="68" y="3136"/>
                    </a:lnTo>
                    <a:lnTo>
                      <a:pt x="113" y="3046"/>
                    </a:lnTo>
                    <a:lnTo>
                      <a:pt x="181" y="2956"/>
                    </a:lnTo>
                    <a:lnTo>
                      <a:pt x="248" y="2877"/>
                    </a:lnTo>
                    <a:lnTo>
                      <a:pt x="350" y="2787"/>
                    </a:lnTo>
                    <a:lnTo>
                      <a:pt x="451" y="2708"/>
                    </a:lnTo>
                    <a:lnTo>
                      <a:pt x="564" y="2629"/>
                    </a:lnTo>
                    <a:lnTo>
                      <a:pt x="700" y="2538"/>
                    </a:lnTo>
                    <a:lnTo>
                      <a:pt x="993" y="2380"/>
                    </a:lnTo>
                    <a:lnTo>
                      <a:pt x="1343" y="2223"/>
                    </a:lnTo>
                    <a:lnTo>
                      <a:pt x="1749" y="2076"/>
                    </a:lnTo>
                    <a:lnTo>
                      <a:pt x="2188" y="1918"/>
                    </a:lnTo>
                    <a:lnTo>
                      <a:pt x="2685" y="1771"/>
                    </a:lnTo>
                    <a:lnTo>
                      <a:pt x="3215" y="1636"/>
                    </a:lnTo>
                    <a:lnTo>
                      <a:pt x="3801" y="1489"/>
                    </a:lnTo>
                    <a:lnTo>
                      <a:pt x="4422" y="1365"/>
                    </a:lnTo>
                    <a:lnTo>
                      <a:pt x="5076" y="1230"/>
                    </a:lnTo>
                    <a:lnTo>
                      <a:pt x="5775" y="1106"/>
                    </a:lnTo>
                    <a:lnTo>
                      <a:pt x="6520" y="993"/>
                    </a:lnTo>
                    <a:lnTo>
                      <a:pt x="7287" y="880"/>
                    </a:lnTo>
                    <a:lnTo>
                      <a:pt x="8099" y="767"/>
                    </a:lnTo>
                    <a:lnTo>
                      <a:pt x="8934" y="677"/>
                    </a:lnTo>
                    <a:lnTo>
                      <a:pt x="9813" y="576"/>
                    </a:lnTo>
                    <a:lnTo>
                      <a:pt x="10716" y="485"/>
                    </a:lnTo>
                    <a:lnTo>
                      <a:pt x="11641" y="407"/>
                    </a:lnTo>
                    <a:lnTo>
                      <a:pt x="12599" y="328"/>
                    </a:lnTo>
                    <a:lnTo>
                      <a:pt x="13592" y="260"/>
                    </a:lnTo>
                    <a:lnTo>
                      <a:pt x="14596" y="204"/>
                    </a:lnTo>
                    <a:lnTo>
                      <a:pt x="15634" y="147"/>
                    </a:lnTo>
                    <a:lnTo>
                      <a:pt x="16694" y="102"/>
                    </a:lnTo>
                    <a:lnTo>
                      <a:pt x="17765" y="68"/>
                    </a:lnTo>
                    <a:lnTo>
                      <a:pt x="18860" y="34"/>
                    </a:lnTo>
                    <a:lnTo>
                      <a:pt x="19976" y="12"/>
                    </a:lnTo>
                    <a:lnTo>
                      <a:pt x="21104" y="0"/>
                    </a:lnTo>
                    <a:lnTo>
                      <a:pt x="2225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2456638" y="1523803"/>
                <a:ext cx="773678" cy="118045"/>
              </a:xfrm>
              <a:custGeom>
                <a:rect b="b" l="l" r="r" t="t"/>
                <a:pathLst>
                  <a:path extrusionOk="0" h="6791" w="44509">
                    <a:moveTo>
                      <a:pt x="21104" y="0"/>
                    </a:moveTo>
                    <a:lnTo>
                      <a:pt x="19976" y="12"/>
                    </a:lnTo>
                    <a:lnTo>
                      <a:pt x="18860" y="34"/>
                    </a:lnTo>
                    <a:lnTo>
                      <a:pt x="17765" y="68"/>
                    </a:lnTo>
                    <a:lnTo>
                      <a:pt x="16694" y="102"/>
                    </a:lnTo>
                    <a:lnTo>
                      <a:pt x="15634" y="147"/>
                    </a:lnTo>
                    <a:lnTo>
                      <a:pt x="14596" y="204"/>
                    </a:lnTo>
                    <a:lnTo>
                      <a:pt x="13592" y="260"/>
                    </a:lnTo>
                    <a:lnTo>
                      <a:pt x="12599" y="328"/>
                    </a:lnTo>
                    <a:lnTo>
                      <a:pt x="11641" y="407"/>
                    </a:lnTo>
                    <a:lnTo>
                      <a:pt x="10716" y="485"/>
                    </a:lnTo>
                    <a:lnTo>
                      <a:pt x="9813" y="576"/>
                    </a:lnTo>
                    <a:lnTo>
                      <a:pt x="8934" y="677"/>
                    </a:lnTo>
                    <a:lnTo>
                      <a:pt x="8099" y="767"/>
                    </a:lnTo>
                    <a:lnTo>
                      <a:pt x="7287" y="880"/>
                    </a:lnTo>
                    <a:lnTo>
                      <a:pt x="6520" y="993"/>
                    </a:lnTo>
                    <a:lnTo>
                      <a:pt x="5775" y="1106"/>
                    </a:lnTo>
                    <a:lnTo>
                      <a:pt x="5076" y="1230"/>
                    </a:lnTo>
                    <a:lnTo>
                      <a:pt x="4422" y="1365"/>
                    </a:lnTo>
                    <a:lnTo>
                      <a:pt x="3801" y="1489"/>
                    </a:lnTo>
                    <a:lnTo>
                      <a:pt x="3215" y="1636"/>
                    </a:lnTo>
                    <a:lnTo>
                      <a:pt x="2685" y="1771"/>
                    </a:lnTo>
                    <a:lnTo>
                      <a:pt x="2188" y="1918"/>
                    </a:lnTo>
                    <a:lnTo>
                      <a:pt x="1749" y="2076"/>
                    </a:lnTo>
                    <a:lnTo>
                      <a:pt x="1343" y="2223"/>
                    </a:lnTo>
                    <a:lnTo>
                      <a:pt x="993" y="2380"/>
                    </a:lnTo>
                    <a:lnTo>
                      <a:pt x="700" y="2538"/>
                    </a:lnTo>
                    <a:lnTo>
                      <a:pt x="564" y="2629"/>
                    </a:lnTo>
                    <a:lnTo>
                      <a:pt x="451" y="2708"/>
                    </a:lnTo>
                    <a:lnTo>
                      <a:pt x="350" y="2787"/>
                    </a:lnTo>
                    <a:lnTo>
                      <a:pt x="248" y="2877"/>
                    </a:lnTo>
                    <a:lnTo>
                      <a:pt x="181" y="2956"/>
                    </a:lnTo>
                    <a:lnTo>
                      <a:pt x="113" y="3046"/>
                    </a:lnTo>
                    <a:lnTo>
                      <a:pt x="68" y="3136"/>
                    </a:lnTo>
                    <a:lnTo>
                      <a:pt x="23" y="3215"/>
                    </a:lnTo>
                    <a:lnTo>
                      <a:pt x="0" y="3305"/>
                    </a:lnTo>
                    <a:lnTo>
                      <a:pt x="0" y="3396"/>
                    </a:lnTo>
                    <a:lnTo>
                      <a:pt x="12" y="3486"/>
                    </a:lnTo>
                    <a:lnTo>
                      <a:pt x="34" y="3576"/>
                    </a:lnTo>
                    <a:lnTo>
                      <a:pt x="79" y="3666"/>
                    </a:lnTo>
                    <a:lnTo>
                      <a:pt x="136" y="3757"/>
                    </a:lnTo>
                    <a:lnTo>
                      <a:pt x="203" y="3847"/>
                    </a:lnTo>
                    <a:lnTo>
                      <a:pt x="282" y="3937"/>
                    </a:lnTo>
                    <a:lnTo>
                      <a:pt x="384" y="4027"/>
                    </a:lnTo>
                    <a:lnTo>
                      <a:pt x="508" y="4117"/>
                    </a:lnTo>
                    <a:lnTo>
                      <a:pt x="632" y="4196"/>
                    </a:lnTo>
                    <a:lnTo>
                      <a:pt x="779" y="4287"/>
                    </a:lnTo>
                    <a:lnTo>
                      <a:pt x="936" y="4366"/>
                    </a:lnTo>
                    <a:lnTo>
                      <a:pt x="1106" y="4456"/>
                    </a:lnTo>
                    <a:lnTo>
                      <a:pt x="1489" y="4614"/>
                    </a:lnTo>
                    <a:lnTo>
                      <a:pt x="1929" y="4783"/>
                    </a:lnTo>
                    <a:lnTo>
                      <a:pt x="2267" y="4884"/>
                    </a:lnTo>
                    <a:lnTo>
                      <a:pt x="2628" y="4997"/>
                    </a:lnTo>
                    <a:lnTo>
                      <a:pt x="3012" y="5099"/>
                    </a:lnTo>
                    <a:lnTo>
                      <a:pt x="3429" y="5200"/>
                    </a:lnTo>
                    <a:lnTo>
                      <a:pt x="3858" y="5302"/>
                    </a:lnTo>
                    <a:lnTo>
                      <a:pt x="4309" y="5403"/>
                    </a:lnTo>
                    <a:lnTo>
                      <a:pt x="5290" y="5584"/>
                    </a:lnTo>
                    <a:lnTo>
                      <a:pt x="6339" y="5764"/>
                    </a:lnTo>
                    <a:lnTo>
                      <a:pt x="7479" y="5933"/>
                    </a:lnTo>
                    <a:lnTo>
                      <a:pt x="8685" y="6080"/>
                    </a:lnTo>
                    <a:lnTo>
                      <a:pt x="9960" y="6227"/>
                    </a:lnTo>
                    <a:lnTo>
                      <a:pt x="11314" y="6351"/>
                    </a:lnTo>
                    <a:lnTo>
                      <a:pt x="12712" y="6464"/>
                    </a:lnTo>
                    <a:lnTo>
                      <a:pt x="14167" y="6554"/>
                    </a:lnTo>
                    <a:lnTo>
                      <a:pt x="15679" y="6633"/>
                    </a:lnTo>
                    <a:lnTo>
                      <a:pt x="17247" y="6700"/>
                    </a:lnTo>
                    <a:lnTo>
                      <a:pt x="18848" y="6746"/>
                    </a:lnTo>
                    <a:lnTo>
                      <a:pt x="20484" y="6779"/>
                    </a:lnTo>
                    <a:lnTo>
                      <a:pt x="22164" y="6791"/>
                    </a:lnTo>
                    <a:lnTo>
                      <a:pt x="22345" y="6791"/>
                    </a:lnTo>
                    <a:lnTo>
                      <a:pt x="23484" y="6779"/>
                    </a:lnTo>
                    <a:lnTo>
                      <a:pt x="24612" y="6768"/>
                    </a:lnTo>
                    <a:lnTo>
                      <a:pt x="25717" y="6746"/>
                    </a:lnTo>
                    <a:lnTo>
                      <a:pt x="26812" y="6712"/>
                    </a:lnTo>
                    <a:lnTo>
                      <a:pt x="27883" y="6678"/>
                    </a:lnTo>
                    <a:lnTo>
                      <a:pt x="28932" y="6633"/>
                    </a:lnTo>
                    <a:lnTo>
                      <a:pt x="29970" y="6576"/>
                    </a:lnTo>
                    <a:lnTo>
                      <a:pt x="30974" y="6520"/>
                    </a:lnTo>
                    <a:lnTo>
                      <a:pt x="31955" y="6452"/>
                    </a:lnTo>
                    <a:lnTo>
                      <a:pt x="32914" y="6373"/>
                    </a:lnTo>
                    <a:lnTo>
                      <a:pt x="33839" y="6294"/>
                    </a:lnTo>
                    <a:lnTo>
                      <a:pt x="34741" y="6204"/>
                    </a:lnTo>
                    <a:lnTo>
                      <a:pt x="35610" y="6103"/>
                    </a:lnTo>
                    <a:lnTo>
                      <a:pt x="36444" y="6012"/>
                    </a:lnTo>
                    <a:lnTo>
                      <a:pt x="37245" y="5900"/>
                    </a:lnTo>
                    <a:lnTo>
                      <a:pt x="38012" y="5787"/>
                    </a:lnTo>
                    <a:lnTo>
                      <a:pt x="38745" y="5674"/>
                    </a:lnTo>
                    <a:lnTo>
                      <a:pt x="39445" y="5550"/>
                    </a:lnTo>
                    <a:lnTo>
                      <a:pt x="40110" y="5415"/>
                    </a:lnTo>
                    <a:lnTo>
                      <a:pt x="40719" y="5291"/>
                    </a:lnTo>
                    <a:lnTo>
                      <a:pt x="41294" y="5144"/>
                    </a:lnTo>
                    <a:lnTo>
                      <a:pt x="41836" y="5009"/>
                    </a:lnTo>
                    <a:lnTo>
                      <a:pt x="42321" y="4862"/>
                    </a:lnTo>
                    <a:lnTo>
                      <a:pt x="42761" y="4715"/>
                    </a:lnTo>
                    <a:lnTo>
                      <a:pt x="43155" y="4557"/>
                    </a:lnTo>
                    <a:lnTo>
                      <a:pt x="43505" y="4399"/>
                    </a:lnTo>
                    <a:lnTo>
                      <a:pt x="43810" y="4242"/>
                    </a:lnTo>
                    <a:lnTo>
                      <a:pt x="43934" y="4151"/>
                    </a:lnTo>
                    <a:lnTo>
                      <a:pt x="44058" y="4072"/>
                    </a:lnTo>
                    <a:lnTo>
                      <a:pt x="44159" y="3993"/>
                    </a:lnTo>
                    <a:lnTo>
                      <a:pt x="44250" y="3903"/>
                    </a:lnTo>
                    <a:lnTo>
                      <a:pt x="44329" y="3824"/>
                    </a:lnTo>
                    <a:lnTo>
                      <a:pt x="44385" y="3734"/>
                    </a:lnTo>
                    <a:lnTo>
                      <a:pt x="44441" y="3655"/>
                    </a:lnTo>
                    <a:lnTo>
                      <a:pt x="44475" y="3565"/>
                    </a:lnTo>
                    <a:lnTo>
                      <a:pt x="44498" y="3475"/>
                    </a:lnTo>
                    <a:lnTo>
                      <a:pt x="44509" y="3396"/>
                    </a:lnTo>
                    <a:lnTo>
                      <a:pt x="44498" y="3305"/>
                    </a:lnTo>
                    <a:lnTo>
                      <a:pt x="44475" y="3215"/>
                    </a:lnTo>
                    <a:lnTo>
                      <a:pt x="44441" y="3136"/>
                    </a:lnTo>
                    <a:lnTo>
                      <a:pt x="44385" y="3046"/>
                    </a:lnTo>
                    <a:lnTo>
                      <a:pt x="44329" y="2956"/>
                    </a:lnTo>
                    <a:lnTo>
                      <a:pt x="44250" y="2877"/>
                    </a:lnTo>
                    <a:lnTo>
                      <a:pt x="44159" y="2787"/>
                    </a:lnTo>
                    <a:lnTo>
                      <a:pt x="44058" y="2708"/>
                    </a:lnTo>
                    <a:lnTo>
                      <a:pt x="43934" y="2629"/>
                    </a:lnTo>
                    <a:lnTo>
                      <a:pt x="43810" y="2538"/>
                    </a:lnTo>
                    <a:lnTo>
                      <a:pt x="43505" y="2380"/>
                    </a:lnTo>
                    <a:lnTo>
                      <a:pt x="43155" y="2223"/>
                    </a:lnTo>
                    <a:lnTo>
                      <a:pt x="42761" y="2076"/>
                    </a:lnTo>
                    <a:lnTo>
                      <a:pt x="42310" y="1918"/>
                    </a:lnTo>
                    <a:lnTo>
                      <a:pt x="41824" y="1771"/>
                    </a:lnTo>
                    <a:lnTo>
                      <a:pt x="41283" y="1636"/>
                    </a:lnTo>
                    <a:lnTo>
                      <a:pt x="40708" y="1489"/>
                    </a:lnTo>
                    <a:lnTo>
                      <a:pt x="40087" y="1365"/>
                    </a:lnTo>
                    <a:lnTo>
                      <a:pt x="39422" y="1230"/>
                    </a:lnTo>
                    <a:lnTo>
                      <a:pt x="38723" y="1106"/>
                    </a:lnTo>
                    <a:lnTo>
                      <a:pt x="37989" y="993"/>
                    </a:lnTo>
                    <a:lnTo>
                      <a:pt x="37211" y="880"/>
                    </a:lnTo>
                    <a:lnTo>
                      <a:pt x="36410" y="767"/>
                    </a:lnTo>
                    <a:lnTo>
                      <a:pt x="35564" y="677"/>
                    </a:lnTo>
                    <a:lnTo>
                      <a:pt x="34696" y="576"/>
                    </a:lnTo>
                    <a:lnTo>
                      <a:pt x="33794" y="485"/>
                    </a:lnTo>
                    <a:lnTo>
                      <a:pt x="32857" y="407"/>
                    </a:lnTo>
                    <a:lnTo>
                      <a:pt x="31899" y="328"/>
                    </a:lnTo>
                    <a:lnTo>
                      <a:pt x="30917" y="260"/>
                    </a:lnTo>
                    <a:lnTo>
                      <a:pt x="29902" y="204"/>
                    </a:lnTo>
                    <a:lnTo>
                      <a:pt x="28864" y="147"/>
                    </a:lnTo>
                    <a:lnTo>
                      <a:pt x="27815" y="102"/>
                    </a:lnTo>
                    <a:lnTo>
                      <a:pt x="26733" y="68"/>
                    </a:lnTo>
                    <a:lnTo>
                      <a:pt x="25638" y="34"/>
                    </a:lnTo>
                    <a:lnTo>
                      <a:pt x="24522" y="12"/>
                    </a:lnTo>
                    <a:lnTo>
                      <a:pt x="233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2456638" y="1582817"/>
                <a:ext cx="773678" cy="407446"/>
              </a:xfrm>
              <a:custGeom>
                <a:rect b="b" l="l" r="r" t="t"/>
                <a:pathLst>
                  <a:path extrusionOk="0" h="23440" w="44509">
                    <a:moveTo>
                      <a:pt x="0" y="1"/>
                    </a:moveTo>
                    <a:lnTo>
                      <a:pt x="0" y="20044"/>
                    </a:lnTo>
                    <a:lnTo>
                      <a:pt x="12" y="20134"/>
                    </a:lnTo>
                    <a:lnTo>
                      <a:pt x="34" y="20213"/>
                    </a:lnTo>
                    <a:lnTo>
                      <a:pt x="68" y="20304"/>
                    </a:lnTo>
                    <a:lnTo>
                      <a:pt x="113" y="20394"/>
                    </a:lnTo>
                    <a:lnTo>
                      <a:pt x="181" y="20473"/>
                    </a:lnTo>
                    <a:lnTo>
                      <a:pt x="260" y="20563"/>
                    </a:lnTo>
                    <a:lnTo>
                      <a:pt x="350" y="20642"/>
                    </a:lnTo>
                    <a:lnTo>
                      <a:pt x="451" y="20732"/>
                    </a:lnTo>
                    <a:lnTo>
                      <a:pt x="576" y="20811"/>
                    </a:lnTo>
                    <a:lnTo>
                      <a:pt x="700" y="20890"/>
                    </a:lnTo>
                    <a:lnTo>
                      <a:pt x="1004" y="21048"/>
                    </a:lnTo>
                    <a:lnTo>
                      <a:pt x="1354" y="21206"/>
                    </a:lnTo>
                    <a:lnTo>
                      <a:pt x="1749" y="21364"/>
                    </a:lnTo>
                    <a:lnTo>
                      <a:pt x="2200" y="21511"/>
                    </a:lnTo>
                    <a:lnTo>
                      <a:pt x="2685" y="21657"/>
                    </a:lnTo>
                    <a:lnTo>
                      <a:pt x="3226" y="21804"/>
                    </a:lnTo>
                    <a:lnTo>
                      <a:pt x="3801" y="21939"/>
                    </a:lnTo>
                    <a:lnTo>
                      <a:pt x="4422" y="22075"/>
                    </a:lnTo>
                    <a:lnTo>
                      <a:pt x="5087" y="22199"/>
                    </a:lnTo>
                    <a:lnTo>
                      <a:pt x="5787" y="22323"/>
                    </a:lnTo>
                    <a:lnTo>
                      <a:pt x="6520" y="22447"/>
                    </a:lnTo>
                    <a:lnTo>
                      <a:pt x="7287" y="22560"/>
                    </a:lnTo>
                    <a:lnTo>
                      <a:pt x="8099" y="22661"/>
                    </a:lnTo>
                    <a:lnTo>
                      <a:pt x="8945" y="22763"/>
                    </a:lnTo>
                    <a:lnTo>
                      <a:pt x="9813" y="22864"/>
                    </a:lnTo>
                    <a:lnTo>
                      <a:pt x="10716" y="22943"/>
                    </a:lnTo>
                    <a:lnTo>
                      <a:pt x="11641" y="23033"/>
                    </a:lnTo>
                    <a:lnTo>
                      <a:pt x="12611" y="23101"/>
                    </a:lnTo>
                    <a:lnTo>
                      <a:pt x="13592" y="23169"/>
                    </a:lnTo>
                    <a:lnTo>
                      <a:pt x="14596" y="23236"/>
                    </a:lnTo>
                    <a:lnTo>
                      <a:pt x="15634" y="23281"/>
                    </a:lnTo>
                    <a:lnTo>
                      <a:pt x="16694" y="23327"/>
                    </a:lnTo>
                    <a:lnTo>
                      <a:pt x="17765" y="23372"/>
                    </a:lnTo>
                    <a:lnTo>
                      <a:pt x="18860" y="23394"/>
                    </a:lnTo>
                    <a:lnTo>
                      <a:pt x="19976" y="23417"/>
                    </a:lnTo>
                    <a:lnTo>
                      <a:pt x="21104" y="23439"/>
                    </a:lnTo>
                    <a:lnTo>
                      <a:pt x="23394" y="23439"/>
                    </a:lnTo>
                    <a:lnTo>
                      <a:pt x="24522" y="23417"/>
                    </a:lnTo>
                    <a:lnTo>
                      <a:pt x="25638" y="23394"/>
                    </a:lnTo>
                    <a:lnTo>
                      <a:pt x="26733" y="23372"/>
                    </a:lnTo>
                    <a:lnTo>
                      <a:pt x="27815" y="23327"/>
                    </a:lnTo>
                    <a:lnTo>
                      <a:pt x="28864" y="23281"/>
                    </a:lnTo>
                    <a:lnTo>
                      <a:pt x="29902" y="23236"/>
                    </a:lnTo>
                    <a:lnTo>
                      <a:pt x="30917" y="23169"/>
                    </a:lnTo>
                    <a:lnTo>
                      <a:pt x="31899" y="23101"/>
                    </a:lnTo>
                    <a:lnTo>
                      <a:pt x="32857" y="23033"/>
                    </a:lnTo>
                    <a:lnTo>
                      <a:pt x="33794" y="22943"/>
                    </a:lnTo>
                    <a:lnTo>
                      <a:pt x="34696" y="22864"/>
                    </a:lnTo>
                    <a:lnTo>
                      <a:pt x="35564" y="22763"/>
                    </a:lnTo>
                    <a:lnTo>
                      <a:pt x="36410" y="22661"/>
                    </a:lnTo>
                    <a:lnTo>
                      <a:pt x="37211" y="22560"/>
                    </a:lnTo>
                    <a:lnTo>
                      <a:pt x="37989" y="22447"/>
                    </a:lnTo>
                    <a:lnTo>
                      <a:pt x="38723" y="22323"/>
                    </a:lnTo>
                    <a:lnTo>
                      <a:pt x="39422" y="22199"/>
                    </a:lnTo>
                    <a:lnTo>
                      <a:pt x="40087" y="22075"/>
                    </a:lnTo>
                    <a:lnTo>
                      <a:pt x="40708" y="21939"/>
                    </a:lnTo>
                    <a:lnTo>
                      <a:pt x="41283" y="21804"/>
                    </a:lnTo>
                    <a:lnTo>
                      <a:pt x="41813" y="21657"/>
                    </a:lnTo>
                    <a:lnTo>
                      <a:pt x="42310" y="21511"/>
                    </a:lnTo>
                    <a:lnTo>
                      <a:pt x="42761" y="21364"/>
                    </a:lnTo>
                    <a:lnTo>
                      <a:pt x="43155" y="21206"/>
                    </a:lnTo>
                    <a:lnTo>
                      <a:pt x="43505" y="21048"/>
                    </a:lnTo>
                    <a:lnTo>
                      <a:pt x="43810" y="20890"/>
                    </a:lnTo>
                    <a:lnTo>
                      <a:pt x="43934" y="20811"/>
                    </a:lnTo>
                    <a:lnTo>
                      <a:pt x="44058" y="20732"/>
                    </a:lnTo>
                    <a:lnTo>
                      <a:pt x="44159" y="20642"/>
                    </a:lnTo>
                    <a:lnTo>
                      <a:pt x="44250" y="20563"/>
                    </a:lnTo>
                    <a:lnTo>
                      <a:pt x="44329" y="20473"/>
                    </a:lnTo>
                    <a:lnTo>
                      <a:pt x="44385" y="20394"/>
                    </a:lnTo>
                    <a:lnTo>
                      <a:pt x="44441" y="20304"/>
                    </a:lnTo>
                    <a:lnTo>
                      <a:pt x="44475" y="20213"/>
                    </a:lnTo>
                    <a:lnTo>
                      <a:pt x="44498" y="20134"/>
                    </a:lnTo>
                    <a:lnTo>
                      <a:pt x="44509" y="20044"/>
                    </a:lnTo>
                    <a:lnTo>
                      <a:pt x="44509" y="1"/>
                    </a:lnTo>
                    <a:lnTo>
                      <a:pt x="44498" y="80"/>
                    </a:lnTo>
                    <a:lnTo>
                      <a:pt x="44475" y="170"/>
                    </a:lnTo>
                    <a:lnTo>
                      <a:pt x="44441" y="260"/>
                    </a:lnTo>
                    <a:lnTo>
                      <a:pt x="44385" y="350"/>
                    </a:lnTo>
                    <a:lnTo>
                      <a:pt x="44329" y="429"/>
                    </a:lnTo>
                    <a:lnTo>
                      <a:pt x="44250" y="519"/>
                    </a:lnTo>
                    <a:lnTo>
                      <a:pt x="44159" y="598"/>
                    </a:lnTo>
                    <a:lnTo>
                      <a:pt x="44058" y="677"/>
                    </a:lnTo>
                    <a:lnTo>
                      <a:pt x="43934" y="768"/>
                    </a:lnTo>
                    <a:lnTo>
                      <a:pt x="43810" y="847"/>
                    </a:lnTo>
                    <a:lnTo>
                      <a:pt x="43505" y="1004"/>
                    </a:lnTo>
                    <a:lnTo>
                      <a:pt x="43155" y="1162"/>
                    </a:lnTo>
                    <a:lnTo>
                      <a:pt x="42761" y="1320"/>
                    </a:lnTo>
                    <a:lnTo>
                      <a:pt x="42310" y="1467"/>
                    </a:lnTo>
                    <a:lnTo>
                      <a:pt x="41813" y="1614"/>
                    </a:lnTo>
                    <a:lnTo>
                      <a:pt x="41283" y="1760"/>
                    </a:lnTo>
                    <a:lnTo>
                      <a:pt x="40708" y="1896"/>
                    </a:lnTo>
                    <a:lnTo>
                      <a:pt x="40087" y="2031"/>
                    </a:lnTo>
                    <a:lnTo>
                      <a:pt x="39422" y="2155"/>
                    </a:lnTo>
                    <a:lnTo>
                      <a:pt x="38723" y="2279"/>
                    </a:lnTo>
                    <a:lnTo>
                      <a:pt x="37989" y="2403"/>
                    </a:lnTo>
                    <a:lnTo>
                      <a:pt x="37211" y="2516"/>
                    </a:lnTo>
                    <a:lnTo>
                      <a:pt x="36410" y="2617"/>
                    </a:lnTo>
                    <a:lnTo>
                      <a:pt x="35564" y="2719"/>
                    </a:lnTo>
                    <a:lnTo>
                      <a:pt x="34696" y="2809"/>
                    </a:lnTo>
                    <a:lnTo>
                      <a:pt x="33794" y="2899"/>
                    </a:lnTo>
                    <a:lnTo>
                      <a:pt x="32857" y="2978"/>
                    </a:lnTo>
                    <a:lnTo>
                      <a:pt x="31899" y="3057"/>
                    </a:lnTo>
                    <a:lnTo>
                      <a:pt x="30917" y="3125"/>
                    </a:lnTo>
                    <a:lnTo>
                      <a:pt x="29902" y="3181"/>
                    </a:lnTo>
                    <a:lnTo>
                      <a:pt x="28864" y="3238"/>
                    </a:lnTo>
                    <a:lnTo>
                      <a:pt x="27815" y="3283"/>
                    </a:lnTo>
                    <a:lnTo>
                      <a:pt x="26733" y="3328"/>
                    </a:lnTo>
                    <a:lnTo>
                      <a:pt x="25638" y="3351"/>
                    </a:lnTo>
                    <a:lnTo>
                      <a:pt x="24522" y="3373"/>
                    </a:lnTo>
                    <a:lnTo>
                      <a:pt x="23394" y="3384"/>
                    </a:lnTo>
                    <a:lnTo>
                      <a:pt x="22255" y="3396"/>
                    </a:lnTo>
                    <a:lnTo>
                      <a:pt x="21104" y="3384"/>
                    </a:lnTo>
                    <a:lnTo>
                      <a:pt x="19976" y="3373"/>
                    </a:lnTo>
                    <a:lnTo>
                      <a:pt x="18860" y="3351"/>
                    </a:lnTo>
                    <a:lnTo>
                      <a:pt x="17765" y="3328"/>
                    </a:lnTo>
                    <a:lnTo>
                      <a:pt x="16694" y="3283"/>
                    </a:lnTo>
                    <a:lnTo>
                      <a:pt x="15634" y="3238"/>
                    </a:lnTo>
                    <a:lnTo>
                      <a:pt x="14596" y="3181"/>
                    </a:lnTo>
                    <a:lnTo>
                      <a:pt x="13592" y="3125"/>
                    </a:lnTo>
                    <a:lnTo>
                      <a:pt x="12611" y="3057"/>
                    </a:lnTo>
                    <a:lnTo>
                      <a:pt x="11652" y="2978"/>
                    </a:lnTo>
                    <a:lnTo>
                      <a:pt x="10716" y="2899"/>
                    </a:lnTo>
                    <a:lnTo>
                      <a:pt x="9813" y="2809"/>
                    </a:lnTo>
                    <a:lnTo>
                      <a:pt x="8945" y="2719"/>
                    </a:lnTo>
                    <a:lnTo>
                      <a:pt x="8099" y="2617"/>
                    </a:lnTo>
                    <a:lnTo>
                      <a:pt x="7287" y="2516"/>
                    </a:lnTo>
                    <a:lnTo>
                      <a:pt x="6520" y="2403"/>
                    </a:lnTo>
                    <a:lnTo>
                      <a:pt x="5787" y="2279"/>
                    </a:lnTo>
                    <a:lnTo>
                      <a:pt x="5087" y="2155"/>
                    </a:lnTo>
                    <a:lnTo>
                      <a:pt x="4422" y="2031"/>
                    </a:lnTo>
                    <a:lnTo>
                      <a:pt x="3801" y="1896"/>
                    </a:lnTo>
                    <a:lnTo>
                      <a:pt x="3226" y="1760"/>
                    </a:lnTo>
                    <a:lnTo>
                      <a:pt x="2685" y="1614"/>
                    </a:lnTo>
                    <a:lnTo>
                      <a:pt x="2200" y="1467"/>
                    </a:lnTo>
                    <a:lnTo>
                      <a:pt x="1749" y="1320"/>
                    </a:lnTo>
                    <a:lnTo>
                      <a:pt x="1354" y="1162"/>
                    </a:lnTo>
                    <a:lnTo>
                      <a:pt x="1004" y="1004"/>
                    </a:lnTo>
                    <a:lnTo>
                      <a:pt x="700" y="847"/>
                    </a:lnTo>
                    <a:lnTo>
                      <a:pt x="576" y="768"/>
                    </a:lnTo>
                    <a:lnTo>
                      <a:pt x="451" y="677"/>
                    </a:lnTo>
                    <a:lnTo>
                      <a:pt x="350" y="598"/>
                    </a:lnTo>
                    <a:lnTo>
                      <a:pt x="260" y="519"/>
                    </a:lnTo>
                    <a:lnTo>
                      <a:pt x="181" y="429"/>
                    </a:lnTo>
                    <a:lnTo>
                      <a:pt x="113" y="350"/>
                    </a:lnTo>
                    <a:lnTo>
                      <a:pt x="68" y="260"/>
                    </a:lnTo>
                    <a:lnTo>
                      <a:pt x="34" y="170"/>
                    </a:lnTo>
                    <a:lnTo>
                      <a:pt x="12" y="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DF4D">
                  <a:alpha val="501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2456638" y="1582817"/>
                <a:ext cx="773678" cy="407446"/>
              </a:xfrm>
              <a:custGeom>
                <a:rect b="b" l="l" r="r" t="t"/>
                <a:pathLst>
                  <a:path extrusionOk="0" fill="none" h="23440" w="44509">
                    <a:moveTo>
                      <a:pt x="22255" y="3396"/>
                    </a:moveTo>
                    <a:lnTo>
                      <a:pt x="22255" y="3396"/>
                    </a:lnTo>
                    <a:lnTo>
                      <a:pt x="21104" y="3384"/>
                    </a:lnTo>
                    <a:lnTo>
                      <a:pt x="19976" y="3373"/>
                    </a:lnTo>
                    <a:lnTo>
                      <a:pt x="18860" y="3351"/>
                    </a:lnTo>
                    <a:lnTo>
                      <a:pt x="17765" y="3328"/>
                    </a:lnTo>
                    <a:lnTo>
                      <a:pt x="16694" y="3283"/>
                    </a:lnTo>
                    <a:lnTo>
                      <a:pt x="15634" y="3238"/>
                    </a:lnTo>
                    <a:lnTo>
                      <a:pt x="14596" y="3181"/>
                    </a:lnTo>
                    <a:lnTo>
                      <a:pt x="13592" y="3125"/>
                    </a:lnTo>
                    <a:lnTo>
                      <a:pt x="12611" y="3057"/>
                    </a:lnTo>
                    <a:lnTo>
                      <a:pt x="11652" y="2978"/>
                    </a:lnTo>
                    <a:lnTo>
                      <a:pt x="10716" y="2899"/>
                    </a:lnTo>
                    <a:lnTo>
                      <a:pt x="9813" y="2809"/>
                    </a:lnTo>
                    <a:lnTo>
                      <a:pt x="8945" y="2719"/>
                    </a:lnTo>
                    <a:lnTo>
                      <a:pt x="8099" y="2617"/>
                    </a:lnTo>
                    <a:lnTo>
                      <a:pt x="7287" y="2516"/>
                    </a:lnTo>
                    <a:lnTo>
                      <a:pt x="6520" y="2403"/>
                    </a:lnTo>
                    <a:lnTo>
                      <a:pt x="5787" y="2279"/>
                    </a:lnTo>
                    <a:lnTo>
                      <a:pt x="5087" y="2155"/>
                    </a:lnTo>
                    <a:lnTo>
                      <a:pt x="4422" y="2031"/>
                    </a:lnTo>
                    <a:lnTo>
                      <a:pt x="3801" y="1896"/>
                    </a:lnTo>
                    <a:lnTo>
                      <a:pt x="3226" y="1760"/>
                    </a:lnTo>
                    <a:lnTo>
                      <a:pt x="2685" y="1614"/>
                    </a:lnTo>
                    <a:lnTo>
                      <a:pt x="2200" y="1467"/>
                    </a:lnTo>
                    <a:lnTo>
                      <a:pt x="1749" y="1320"/>
                    </a:lnTo>
                    <a:lnTo>
                      <a:pt x="1354" y="1162"/>
                    </a:lnTo>
                    <a:lnTo>
                      <a:pt x="1004" y="1004"/>
                    </a:lnTo>
                    <a:lnTo>
                      <a:pt x="700" y="847"/>
                    </a:lnTo>
                    <a:lnTo>
                      <a:pt x="576" y="768"/>
                    </a:lnTo>
                    <a:lnTo>
                      <a:pt x="451" y="677"/>
                    </a:lnTo>
                    <a:lnTo>
                      <a:pt x="350" y="598"/>
                    </a:lnTo>
                    <a:lnTo>
                      <a:pt x="260" y="519"/>
                    </a:lnTo>
                    <a:lnTo>
                      <a:pt x="181" y="429"/>
                    </a:lnTo>
                    <a:lnTo>
                      <a:pt x="113" y="350"/>
                    </a:lnTo>
                    <a:lnTo>
                      <a:pt x="68" y="260"/>
                    </a:lnTo>
                    <a:lnTo>
                      <a:pt x="34" y="170"/>
                    </a:lnTo>
                    <a:lnTo>
                      <a:pt x="12" y="80"/>
                    </a:lnTo>
                    <a:lnTo>
                      <a:pt x="0" y="1"/>
                    </a:lnTo>
                    <a:lnTo>
                      <a:pt x="0" y="20044"/>
                    </a:lnTo>
                    <a:lnTo>
                      <a:pt x="0" y="20044"/>
                    </a:lnTo>
                    <a:lnTo>
                      <a:pt x="12" y="20134"/>
                    </a:lnTo>
                    <a:lnTo>
                      <a:pt x="34" y="20213"/>
                    </a:lnTo>
                    <a:lnTo>
                      <a:pt x="68" y="20304"/>
                    </a:lnTo>
                    <a:lnTo>
                      <a:pt x="113" y="20394"/>
                    </a:lnTo>
                    <a:lnTo>
                      <a:pt x="181" y="20473"/>
                    </a:lnTo>
                    <a:lnTo>
                      <a:pt x="260" y="20563"/>
                    </a:lnTo>
                    <a:lnTo>
                      <a:pt x="350" y="20642"/>
                    </a:lnTo>
                    <a:lnTo>
                      <a:pt x="451" y="20732"/>
                    </a:lnTo>
                    <a:lnTo>
                      <a:pt x="576" y="20811"/>
                    </a:lnTo>
                    <a:lnTo>
                      <a:pt x="700" y="20890"/>
                    </a:lnTo>
                    <a:lnTo>
                      <a:pt x="1004" y="21048"/>
                    </a:lnTo>
                    <a:lnTo>
                      <a:pt x="1354" y="21206"/>
                    </a:lnTo>
                    <a:lnTo>
                      <a:pt x="1749" y="21364"/>
                    </a:lnTo>
                    <a:lnTo>
                      <a:pt x="2200" y="21511"/>
                    </a:lnTo>
                    <a:lnTo>
                      <a:pt x="2685" y="21657"/>
                    </a:lnTo>
                    <a:lnTo>
                      <a:pt x="3226" y="21804"/>
                    </a:lnTo>
                    <a:lnTo>
                      <a:pt x="3801" y="21939"/>
                    </a:lnTo>
                    <a:lnTo>
                      <a:pt x="4422" y="22075"/>
                    </a:lnTo>
                    <a:lnTo>
                      <a:pt x="5087" y="22199"/>
                    </a:lnTo>
                    <a:lnTo>
                      <a:pt x="5787" y="22323"/>
                    </a:lnTo>
                    <a:lnTo>
                      <a:pt x="6520" y="22447"/>
                    </a:lnTo>
                    <a:lnTo>
                      <a:pt x="7287" y="22560"/>
                    </a:lnTo>
                    <a:lnTo>
                      <a:pt x="8099" y="22661"/>
                    </a:lnTo>
                    <a:lnTo>
                      <a:pt x="8945" y="22763"/>
                    </a:lnTo>
                    <a:lnTo>
                      <a:pt x="9813" y="22864"/>
                    </a:lnTo>
                    <a:lnTo>
                      <a:pt x="10716" y="22943"/>
                    </a:lnTo>
                    <a:lnTo>
                      <a:pt x="11641" y="23033"/>
                    </a:lnTo>
                    <a:lnTo>
                      <a:pt x="12611" y="23101"/>
                    </a:lnTo>
                    <a:lnTo>
                      <a:pt x="13592" y="23169"/>
                    </a:lnTo>
                    <a:lnTo>
                      <a:pt x="14596" y="23236"/>
                    </a:lnTo>
                    <a:lnTo>
                      <a:pt x="15634" y="23281"/>
                    </a:lnTo>
                    <a:lnTo>
                      <a:pt x="16694" y="23327"/>
                    </a:lnTo>
                    <a:lnTo>
                      <a:pt x="17765" y="23372"/>
                    </a:lnTo>
                    <a:lnTo>
                      <a:pt x="18860" y="23394"/>
                    </a:lnTo>
                    <a:lnTo>
                      <a:pt x="19976" y="23417"/>
                    </a:lnTo>
                    <a:lnTo>
                      <a:pt x="21104" y="23439"/>
                    </a:lnTo>
                    <a:lnTo>
                      <a:pt x="22255" y="23439"/>
                    </a:lnTo>
                    <a:lnTo>
                      <a:pt x="22255" y="23439"/>
                    </a:lnTo>
                    <a:lnTo>
                      <a:pt x="23394" y="23439"/>
                    </a:lnTo>
                    <a:lnTo>
                      <a:pt x="24522" y="23417"/>
                    </a:lnTo>
                    <a:lnTo>
                      <a:pt x="25638" y="23394"/>
                    </a:lnTo>
                    <a:lnTo>
                      <a:pt x="26733" y="23372"/>
                    </a:lnTo>
                    <a:lnTo>
                      <a:pt x="27815" y="23327"/>
                    </a:lnTo>
                    <a:lnTo>
                      <a:pt x="28864" y="23281"/>
                    </a:lnTo>
                    <a:lnTo>
                      <a:pt x="29902" y="23236"/>
                    </a:lnTo>
                    <a:lnTo>
                      <a:pt x="30917" y="23169"/>
                    </a:lnTo>
                    <a:lnTo>
                      <a:pt x="31899" y="23101"/>
                    </a:lnTo>
                    <a:lnTo>
                      <a:pt x="32857" y="23033"/>
                    </a:lnTo>
                    <a:lnTo>
                      <a:pt x="33794" y="22943"/>
                    </a:lnTo>
                    <a:lnTo>
                      <a:pt x="34696" y="22864"/>
                    </a:lnTo>
                    <a:lnTo>
                      <a:pt x="35564" y="22763"/>
                    </a:lnTo>
                    <a:lnTo>
                      <a:pt x="36410" y="22661"/>
                    </a:lnTo>
                    <a:lnTo>
                      <a:pt x="37211" y="22560"/>
                    </a:lnTo>
                    <a:lnTo>
                      <a:pt x="37989" y="22447"/>
                    </a:lnTo>
                    <a:lnTo>
                      <a:pt x="38723" y="22323"/>
                    </a:lnTo>
                    <a:lnTo>
                      <a:pt x="39422" y="22199"/>
                    </a:lnTo>
                    <a:lnTo>
                      <a:pt x="40087" y="22075"/>
                    </a:lnTo>
                    <a:lnTo>
                      <a:pt x="40708" y="21939"/>
                    </a:lnTo>
                    <a:lnTo>
                      <a:pt x="41283" y="21804"/>
                    </a:lnTo>
                    <a:lnTo>
                      <a:pt x="41813" y="21657"/>
                    </a:lnTo>
                    <a:lnTo>
                      <a:pt x="42310" y="21511"/>
                    </a:lnTo>
                    <a:lnTo>
                      <a:pt x="42761" y="21364"/>
                    </a:lnTo>
                    <a:lnTo>
                      <a:pt x="43155" y="21206"/>
                    </a:lnTo>
                    <a:lnTo>
                      <a:pt x="43505" y="21048"/>
                    </a:lnTo>
                    <a:lnTo>
                      <a:pt x="43810" y="20890"/>
                    </a:lnTo>
                    <a:lnTo>
                      <a:pt x="43934" y="20811"/>
                    </a:lnTo>
                    <a:lnTo>
                      <a:pt x="44058" y="20732"/>
                    </a:lnTo>
                    <a:lnTo>
                      <a:pt x="44159" y="20642"/>
                    </a:lnTo>
                    <a:lnTo>
                      <a:pt x="44250" y="20563"/>
                    </a:lnTo>
                    <a:lnTo>
                      <a:pt x="44329" y="20473"/>
                    </a:lnTo>
                    <a:lnTo>
                      <a:pt x="44385" y="20394"/>
                    </a:lnTo>
                    <a:lnTo>
                      <a:pt x="44441" y="20304"/>
                    </a:lnTo>
                    <a:lnTo>
                      <a:pt x="44475" y="20213"/>
                    </a:lnTo>
                    <a:lnTo>
                      <a:pt x="44498" y="20134"/>
                    </a:lnTo>
                    <a:lnTo>
                      <a:pt x="44509" y="20044"/>
                    </a:lnTo>
                    <a:lnTo>
                      <a:pt x="44509" y="1"/>
                    </a:lnTo>
                    <a:lnTo>
                      <a:pt x="44509" y="1"/>
                    </a:lnTo>
                    <a:lnTo>
                      <a:pt x="44498" y="80"/>
                    </a:lnTo>
                    <a:lnTo>
                      <a:pt x="44475" y="170"/>
                    </a:lnTo>
                    <a:lnTo>
                      <a:pt x="44441" y="260"/>
                    </a:lnTo>
                    <a:lnTo>
                      <a:pt x="44385" y="350"/>
                    </a:lnTo>
                    <a:lnTo>
                      <a:pt x="44329" y="429"/>
                    </a:lnTo>
                    <a:lnTo>
                      <a:pt x="44250" y="519"/>
                    </a:lnTo>
                    <a:lnTo>
                      <a:pt x="44159" y="598"/>
                    </a:lnTo>
                    <a:lnTo>
                      <a:pt x="44058" y="677"/>
                    </a:lnTo>
                    <a:lnTo>
                      <a:pt x="43934" y="768"/>
                    </a:lnTo>
                    <a:lnTo>
                      <a:pt x="43810" y="847"/>
                    </a:lnTo>
                    <a:lnTo>
                      <a:pt x="43505" y="1004"/>
                    </a:lnTo>
                    <a:lnTo>
                      <a:pt x="43155" y="1162"/>
                    </a:lnTo>
                    <a:lnTo>
                      <a:pt x="42761" y="1320"/>
                    </a:lnTo>
                    <a:lnTo>
                      <a:pt x="42310" y="1467"/>
                    </a:lnTo>
                    <a:lnTo>
                      <a:pt x="41813" y="1614"/>
                    </a:lnTo>
                    <a:lnTo>
                      <a:pt x="41283" y="1760"/>
                    </a:lnTo>
                    <a:lnTo>
                      <a:pt x="40708" y="1896"/>
                    </a:lnTo>
                    <a:lnTo>
                      <a:pt x="40087" y="2031"/>
                    </a:lnTo>
                    <a:lnTo>
                      <a:pt x="39422" y="2155"/>
                    </a:lnTo>
                    <a:lnTo>
                      <a:pt x="38723" y="2279"/>
                    </a:lnTo>
                    <a:lnTo>
                      <a:pt x="37989" y="2403"/>
                    </a:lnTo>
                    <a:lnTo>
                      <a:pt x="37211" y="2516"/>
                    </a:lnTo>
                    <a:lnTo>
                      <a:pt x="36410" y="2617"/>
                    </a:lnTo>
                    <a:lnTo>
                      <a:pt x="35564" y="2719"/>
                    </a:lnTo>
                    <a:lnTo>
                      <a:pt x="34696" y="2809"/>
                    </a:lnTo>
                    <a:lnTo>
                      <a:pt x="33794" y="2899"/>
                    </a:lnTo>
                    <a:lnTo>
                      <a:pt x="32857" y="2978"/>
                    </a:lnTo>
                    <a:lnTo>
                      <a:pt x="31899" y="3057"/>
                    </a:lnTo>
                    <a:lnTo>
                      <a:pt x="30917" y="3125"/>
                    </a:lnTo>
                    <a:lnTo>
                      <a:pt x="29902" y="3181"/>
                    </a:lnTo>
                    <a:lnTo>
                      <a:pt x="28864" y="3238"/>
                    </a:lnTo>
                    <a:lnTo>
                      <a:pt x="27815" y="3283"/>
                    </a:lnTo>
                    <a:lnTo>
                      <a:pt x="26733" y="3328"/>
                    </a:lnTo>
                    <a:lnTo>
                      <a:pt x="25638" y="3351"/>
                    </a:lnTo>
                    <a:lnTo>
                      <a:pt x="24522" y="3373"/>
                    </a:lnTo>
                    <a:lnTo>
                      <a:pt x="23394" y="3384"/>
                    </a:lnTo>
                    <a:lnTo>
                      <a:pt x="22255" y="33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2456638" y="1582817"/>
                <a:ext cx="773678" cy="407446"/>
              </a:xfrm>
              <a:custGeom>
                <a:rect b="b" l="l" r="r" t="t"/>
                <a:pathLst>
                  <a:path extrusionOk="0" fill="none" h="23440" w="44509">
                    <a:moveTo>
                      <a:pt x="44509" y="1"/>
                    </a:moveTo>
                    <a:lnTo>
                      <a:pt x="44509" y="1"/>
                    </a:lnTo>
                    <a:lnTo>
                      <a:pt x="44509" y="1"/>
                    </a:lnTo>
                    <a:lnTo>
                      <a:pt x="44509" y="1"/>
                    </a:lnTo>
                    <a:lnTo>
                      <a:pt x="44498" y="80"/>
                    </a:lnTo>
                    <a:lnTo>
                      <a:pt x="44475" y="170"/>
                    </a:lnTo>
                    <a:lnTo>
                      <a:pt x="44441" y="260"/>
                    </a:lnTo>
                    <a:lnTo>
                      <a:pt x="44385" y="339"/>
                    </a:lnTo>
                    <a:lnTo>
                      <a:pt x="44329" y="429"/>
                    </a:lnTo>
                    <a:lnTo>
                      <a:pt x="44250" y="519"/>
                    </a:lnTo>
                    <a:lnTo>
                      <a:pt x="44159" y="598"/>
                    </a:lnTo>
                    <a:lnTo>
                      <a:pt x="44058" y="677"/>
                    </a:lnTo>
                    <a:lnTo>
                      <a:pt x="43934" y="768"/>
                    </a:lnTo>
                    <a:lnTo>
                      <a:pt x="43810" y="847"/>
                    </a:lnTo>
                    <a:lnTo>
                      <a:pt x="43505" y="1004"/>
                    </a:lnTo>
                    <a:lnTo>
                      <a:pt x="43155" y="1162"/>
                    </a:lnTo>
                    <a:lnTo>
                      <a:pt x="42761" y="1320"/>
                    </a:lnTo>
                    <a:lnTo>
                      <a:pt x="42321" y="1467"/>
                    </a:lnTo>
                    <a:lnTo>
                      <a:pt x="41836" y="1614"/>
                    </a:lnTo>
                    <a:lnTo>
                      <a:pt x="41294" y="1760"/>
                    </a:lnTo>
                    <a:lnTo>
                      <a:pt x="40719" y="1896"/>
                    </a:lnTo>
                    <a:lnTo>
                      <a:pt x="40099" y="2031"/>
                    </a:lnTo>
                    <a:lnTo>
                      <a:pt x="39445" y="2155"/>
                    </a:lnTo>
                    <a:lnTo>
                      <a:pt x="38745" y="2279"/>
                    </a:lnTo>
                    <a:lnTo>
                      <a:pt x="38012" y="2392"/>
                    </a:lnTo>
                    <a:lnTo>
                      <a:pt x="37245" y="2505"/>
                    </a:lnTo>
                    <a:lnTo>
                      <a:pt x="36444" y="2617"/>
                    </a:lnTo>
                    <a:lnTo>
                      <a:pt x="35610" y="2719"/>
                    </a:lnTo>
                    <a:lnTo>
                      <a:pt x="34741" y="2809"/>
                    </a:lnTo>
                    <a:lnTo>
                      <a:pt x="33839" y="2899"/>
                    </a:lnTo>
                    <a:lnTo>
                      <a:pt x="32914" y="2978"/>
                    </a:lnTo>
                    <a:lnTo>
                      <a:pt x="31955" y="3057"/>
                    </a:lnTo>
                    <a:lnTo>
                      <a:pt x="30974" y="3125"/>
                    </a:lnTo>
                    <a:lnTo>
                      <a:pt x="29970" y="3181"/>
                    </a:lnTo>
                    <a:lnTo>
                      <a:pt x="28932" y="3238"/>
                    </a:lnTo>
                    <a:lnTo>
                      <a:pt x="27883" y="3283"/>
                    </a:lnTo>
                    <a:lnTo>
                      <a:pt x="26812" y="3317"/>
                    </a:lnTo>
                    <a:lnTo>
                      <a:pt x="25717" y="3351"/>
                    </a:lnTo>
                    <a:lnTo>
                      <a:pt x="24612" y="3373"/>
                    </a:lnTo>
                    <a:lnTo>
                      <a:pt x="23484" y="3384"/>
                    </a:lnTo>
                    <a:lnTo>
                      <a:pt x="22345" y="3396"/>
                    </a:lnTo>
                    <a:lnTo>
                      <a:pt x="22345" y="3396"/>
                    </a:lnTo>
                    <a:lnTo>
                      <a:pt x="22255" y="3396"/>
                    </a:lnTo>
                    <a:lnTo>
                      <a:pt x="22255" y="3396"/>
                    </a:lnTo>
                    <a:lnTo>
                      <a:pt x="22164" y="3396"/>
                    </a:lnTo>
                    <a:lnTo>
                      <a:pt x="22164" y="3396"/>
                    </a:lnTo>
                    <a:lnTo>
                      <a:pt x="21014" y="3384"/>
                    </a:lnTo>
                    <a:lnTo>
                      <a:pt x="19897" y="3373"/>
                    </a:lnTo>
                    <a:lnTo>
                      <a:pt x="18781" y="3351"/>
                    </a:lnTo>
                    <a:lnTo>
                      <a:pt x="17686" y="3317"/>
                    </a:lnTo>
                    <a:lnTo>
                      <a:pt x="16615" y="3283"/>
                    </a:lnTo>
                    <a:lnTo>
                      <a:pt x="15566" y="3238"/>
                    </a:lnTo>
                    <a:lnTo>
                      <a:pt x="14539" y="3181"/>
                    </a:lnTo>
                    <a:lnTo>
                      <a:pt x="13536" y="3125"/>
                    </a:lnTo>
                    <a:lnTo>
                      <a:pt x="12554" y="3057"/>
                    </a:lnTo>
                    <a:lnTo>
                      <a:pt x="11596" y="2978"/>
                    </a:lnTo>
                    <a:lnTo>
                      <a:pt x="10671" y="2899"/>
                    </a:lnTo>
                    <a:lnTo>
                      <a:pt x="9768" y="2809"/>
                    </a:lnTo>
                    <a:lnTo>
                      <a:pt x="8900" y="2719"/>
                    </a:lnTo>
                    <a:lnTo>
                      <a:pt x="8065" y="2617"/>
                    </a:lnTo>
                    <a:lnTo>
                      <a:pt x="7264" y="2505"/>
                    </a:lnTo>
                    <a:lnTo>
                      <a:pt x="6486" y="2392"/>
                    </a:lnTo>
                    <a:lnTo>
                      <a:pt x="5753" y="2279"/>
                    </a:lnTo>
                    <a:lnTo>
                      <a:pt x="5065" y="2155"/>
                    </a:lnTo>
                    <a:lnTo>
                      <a:pt x="4399" y="2031"/>
                    </a:lnTo>
                    <a:lnTo>
                      <a:pt x="3790" y="1896"/>
                    </a:lnTo>
                    <a:lnTo>
                      <a:pt x="3204" y="1760"/>
                    </a:lnTo>
                    <a:lnTo>
                      <a:pt x="2673" y="1614"/>
                    </a:lnTo>
                    <a:lnTo>
                      <a:pt x="2188" y="1467"/>
                    </a:lnTo>
                    <a:lnTo>
                      <a:pt x="1749" y="1320"/>
                    </a:lnTo>
                    <a:lnTo>
                      <a:pt x="1343" y="1162"/>
                    </a:lnTo>
                    <a:lnTo>
                      <a:pt x="1004" y="1004"/>
                    </a:lnTo>
                    <a:lnTo>
                      <a:pt x="700" y="847"/>
                    </a:lnTo>
                    <a:lnTo>
                      <a:pt x="576" y="768"/>
                    </a:lnTo>
                    <a:lnTo>
                      <a:pt x="451" y="677"/>
                    </a:lnTo>
                    <a:lnTo>
                      <a:pt x="350" y="598"/>
                    </a:lnTo>
                    <a:lnTo>
                      <a:pt x="260" y="519"/>
                    </a:lnTo>
                    <a:lnTo>
                      <a:pt x="181" y="429"/>
                    </a:lnTo>
                    <a:lnTo>
                      <a:pt x="113" y="339"/>
                    </a:lnTo>
                    <a:lnTo>
                      <a:pt x="68" y="260"/>
                    </a:lnTo>
                    <a:lnTo>
                      <a:pt x="34" y="170"/>
                    </a:lnTo>
                    <a:lnTo>
                      <a:pt x="12" y="80"/>
                    </a:lnTo>
                    <a:lnTo>
                      <a:pt x="0" y="1"/>
                    </a:lnTo>
                    <a:lnTo>
                      <a:pt x="0" y="20044"/>
                    </a:lnTo>
                    <a:lnTo>
                      <a:pt x="0" y="20044"/>
                    </a:lnTo>
                    <a:lnTo>
                      <a:pt x="12" y="20134"/>
                    </a:lnTo>
                    <a:lnTo>
                      <a:pt x="34" y="20213"/>
                    </a:lnTo>
                    <a:lnTo>
                      <a:pt x="68" y="20304"/>
                    </a:lnTo>
                    <a:lnTo>
                      <a:pt x="113" y="20394"/>
                    </a:lnTo>
                    <a:lnTo>
                      <a:pt x="181" y="20473"/>
                    </a:lnTo>
                    <a:lnTo>
                      <a:pt x="260" y="20563"/>
                    </a:lnTo>
                    <a:lnTo>
                      <a:pt x="350" y="20642"/>
                    </a:lnTo>
                    <a:lnTo>
                      <a:pt x="451" y="20732"/>
                    </a:lnTo>
                    <a:lnTo>
                      <a:pt x="576" y="20811"/>
                    </a:lnTo>
                    <a:lnTo>
                      <a:pt x="700" y="20890"/>
                    </a:lnTo>
                    <a:lnTo>
                      <a:pt x="1004" y="21048"/>
                    </a:lnTo>
                    <a:lnTo>
                      <a:pt x="1354" y="21206"/>
                    </a:lnTo>
                    <a:lnTo>
                      <a:pt x="1749" y="21364"/>
                    </a:lnTo>
                    <a:lnTo>
                      <a:pt x="2200" y="21511"/>
                    </a:lnTo>
                    <a:lnTo>
                      <a:pt x="2685" y="21657"/>
                    </a:lnTo>
                    <a:lnTo>
                      <a:pt x="3226" y="21804"/>
                    </a:lnTo>
                    <a:lnTo>
                      <a:pt x="3801" y="21939"/>
                    </a:lnTo>
                    <a:lnTo>
                      <a:pt x="4422" y="22075"/>
                    </a:lnTo>
                    <a:lnTo>
                      <a:pt x="5087" y="22199"/>
                    </a:lnTo>
                    <a:lnTo>
                      <a:pt x="5787" y="22323"/>
                    </a:lnTo>
                    <a:lnTo>
                      <a:pt x="6520" y="22447"/>
                    </a:lnTo>
                    <a:lnTo>
                      <a:pt x="7287" y="22560"/>
                    </a:lnTo>
                    <a:lnTo>
                      <a:pt x="8099" y="22661"/>
                    </a:lnTo>
                    <a:lnTo>
                      <a:pt x="8945" y="22763"/>
                    </a:lnTo>
                    <a:lnTo>
                      <a:pt x="9813" y="22864"/>
                    </a:lnTo>
                    <a:lnTo>
                      <a:pt x="10716" y="22943"/>
                    </a:lnTo>
                    <a:lnTo>
                      <a:pt x="11641" y="23033"/>
                    </a:lnTo>
                    <a:lnTo>
                      <a:pt x="12611" y="23101"/>
                    </a:lnTo>
                    <a:lnTo>
                      <a:pt x="13592" y="23169"/>
                    </a:lnTo>
                    <a:lnTo>
                      <a:pt x="14596" y="23236"/>
                    </a:lnTo>
                    <a:lnTo>
                      <a:pt x="15634" y="23281"/>
                    </a:lnTo>
                    <a:lnTo>
                      <a:pt x="16694" y="23327"/>
                    </a:lnTo>
                    <a:lnTo>
                      <a:pt x="17765" y="23372"/>
                    </a:lnTo>
                    <a:lnTo>
                      <a:pt x="18860" y="23394"/>
                    </a:lnTo>
                    <a:lnTo>
                      <a:pt x="19976" y="23417"/>
                    </a:lnTo>
                    <a:lnTo>
                      <a:pt x="21104" y="23439"/>
                    </a:lnTo>
                    <a:lnTo>
                      <a:pt x="22255" y="23439"/>
                    </a:lnTo>
                    <a:lnTo>
                      <a:pt x="22255" y="23439"/>
                    </a:lnTo>
                    <a:lnTo>
                      <a:pt x="23394" y="23439"/>
                    </a:lnTo>
                    <a:lnTo>
                      <a:pt x="24522" y="23417"/>
                    </a:lnTo>
                    <a:lnTo>
                      <a:pt x="25638" y="23394"/>
                    </a:lnTo>
                    <a:lnTo>
                      <a:pt x="26733" y="23372"/>
                    </a:lnTo>
                    <a:lnTo>
                      <a:pt x="27815" y="23327"/>
                    </a:lnTo>
                    <a:lnTo>
                      <a:pt x="28864" y="23281"/>
                    </a:lnTo>
                    <a:lnTo>
                      <a:pt x="29902" y="23236"/>
                    </a:lnTo>
                    <a:lnTo>
                      <a:pt x="30917" y="23169"/>
                    </a:lnTo>
                    <a:lnTo>
                      <a:pt x="31899" y="23101"/>
                    </a:lnTo>
                    <a:lnTo>
                      <a:pt x="32857" y="23033"/>
                    </a:lnTo>
                    <a:lnTo>
                      <a:pt x="33794" y="22943"/>
                    </a:lnTo>
                    <a:lnTo>
                      <a:pt x="34696" y="22864"/>
                    </a:lnTo>
                    <a:lnTo>
                      <a:pt x="35564" y="22763"/>
                    </a:lnTo>
                    <a:lnTo>
                      <a:pt x="36410" y="22661"/>
                    </a:lnTo>
                    <a:lnTo>
                      <a:pt x="37211" y="22560"/>
                    </a:lnTo>
                    <a:lnTo>
                      <a:pt x="37989" y="22447"/>
                    </a:lnTo>
                    <a:lnTo>
                      <a:pt x="38723" y="22323"/>
                    </a:lnTo>
                    <a:lnTo>
                      <a:pt x="39422" y="22199"/>
                    </a:lnTo>
                    <a:lnTo>
                      <a:pt x="40087" y="22075"/>
                    </a:lnTo>
                    <a:lnTo>
                      <a:pt x="40708" y="21939"/>
                    </a:lnTo>
                    <a:lnTo>
                      <a:pt x="41283" y="21804"/>
                    </a:lnTo>
                    <a:lnTo>
                      <a:pt x="41813" y="21657"/>
                    </a:lnTo>
                    <a:lnTo>
                      <a:pt x="42310" y="21511"/>
                    </a:lnTo>
                    <a:lnTo>
                      <a:pt x="42761" y="21364"/>
                    </a:lnTo>
                    <a:lnTo>
                      <a:pt x="43155" y="21206"/>
                    </a:lnTo>
                    <a:lnTo>
                      <a:pt x="43505" y="21048"/>
                    </a:lnTo>
                    <a:lnTo>
                      <a:pt x="43810" y="20890"/>
                    </a:lnTo>
                    <a:lnTo>
                      <a:pt x="43934" y="20811"/>
                    </a:lnTo>
                    <a:lnTo>
                      <a:pt x="44058" y="20732"/>
                    </a:lnTo>
                    <a:lnTo>
                      <a:pt x="44159" y="20642"/>
                    </a:lnTo>
                    <a:lnTo>
                      <a:pt x="44250" y="20563"/>
                    </a:lnTo>
                    <a:lnTo>
                      <a:pt x="44329" y="20473"/>
                    </a:lnTo>
                    <a:lnTo>
                      <a:pt x="44385" y="20394"/>
                    </a:lnTo>
                    <a:lnTo>
                      <a:pt x="44441" y="20304"/>
                    </a:lnTo>
                    <a:lnTo>
                      <a:pt x="44475" y="20213"/>
                    </a:lnTo>
                    <a:lnTo>
                      <a:pt x="44498" y="20134"/>
                    </a:lnTo>
                    <a:lnTo>
                      <a:pt x="44509" y="20044"/>
                    </a:lnTo>
                    <a:lnTo>
                      <a:pt x="4450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451336" y="1757129"/>
                <a:ext cx="784281" cy="64124"/>
              </a:xfrm>
              <a:custGeom>
                <a:rect b="b" l="l" r="r" t="t"/>
                <a:pathLst>
                  <a:path extrusionOk="0" h="3689" w="45119">
                    <a:moveTo>
                      <a:pt x="1" y="0"/>
                    </a:moveTo>
                    <a:lnTo>
                      <a:pt x="12" y="113"/>
                    </a:lnTo>
                    <a:lnTo>
                      <a:pt x="35" y="214"/>
                    </a:lnTo>
                    <a:lnTo>
                      <a:pt x="80" y="327"/>
                    </a:lnTo>
                    <a:lnTo>
                      <a:pt x="136" y="429"/>
                    </a:lnTo>
                    <a:lnTo>
                      <a:pt x="215" y="541"/>
                    </a:lnTo>
                    <a:lnTo>
                      <a:pt x="305" y="643"/>
                    </a:lnTo>
                    <a:lnTo>
                      <a:pt x="407" y="744"/>
                    </a:lnTo>
                    <a:lnTo>
                      <a:pt x="531" y="846"/>
                    </a:lnTo>
                    <a:lnTo>
                      <a:pt x="666" y="948"/>
                    </a:lnTo>
                    <a:lnTo>
                      <a:pt x="813" y="1038"/>
                    </a:lnTo>
                    <a:lnTo>
                      <a:pt x="971" y="1139"/>
                    </a:lnTo>
                    <a:lnTo>
                      <a:pt x="1151" y="1230"/>
                    </a:lnTo>
                    <a:lnTo>
                      <a:pt x="1343" y="1320"/>
                    </a:lnTo>
                    <a:lnTo>
                      <a:pt x="1546" y="1410"/>
                    </a:lnTo>
                    <a:lnTo>
                      <a:pt x="1997" y="1590"/>
                    </a:lnTo>
                    <a:lnTo>
                      <a:pt x="2493" y="1748"/>
                    </a:lnTo>
                    <a:lnTo>
                      <a:pt x="3035" y="1918"/>
                    </a:lnTo>
                    <a:lnTo>
                      <a:pt x="3633" y="2075"/>
                    </a:lnTo>
                    <a:lnTo>
                      <a:pt x="4264" y="2222"/>
                    </a:lnTo>
                    <a:lnTo>
                      <a:pt x="4941" y="2357"/>
                    </a:lnTo>
                    <a:lnTo>
                      <a:pt x="5652" y="2493"/>
                    </a:lnTo>
                    <a:lnTo>
                      <a:pt x="6407" y="2617"/>
                    </a:lnTo>
                    <a:lnTo>
                      <a:pt x="7186" y="2741"/>
                    </a:lnTo>
                    <a:lnTo>
                      <a:pt x="8009" y="2854"/>
                    </a:lnTo>
                    <a:lnTo>
                      <a:pt x="8855" y="2967"/>
                    </a:lnTo>
                    <a:lnTo>
                      <a:pt x="9724" y="3057"/>
                    </a:lnTo>
                    <a:lnTo>
                      <a:pt x="10626" y="3147"/>
                    </a:lnTo>
                    <a:lnTo>
                      <a:pt x="11551" y="3237"/>
                    </a:lnTo>
                    <a:lnTo>
                      <a:pt x="12487" y="3316"/>
                    </a:lnTo>
                    <a:lnTo>
                      <a:pt x="13457" y="3384"/>
                    </a:lnTo>
                    <a:lnTo>
                      <a:pt x="14427" y="3452"/>
                    </a:lnTo>
                    <a:lnTo>
                      <a:pt x="15420" y="3508"/>
                    </a:lnTo>
                    <a:lnTo>
                      <a:pt x="16424" y="3553"/>
                    </a:lnTo>
                    <a:lnTo>
                      <a:pt x="17439" y="3598"/>
                    </a:lnTo>
                    <a:lnTo>
                      <a:pt x="18454" y="3632"/>
                    </a:lnTo>
                    <a:lnTo>
                      <a:pt x="19480" y="3655"/>
                    </a:lnTo>
                    <a:lnTo>
                      <a:pt x="20507" y="3677"/>
                    </a:lnTo>
                    <a:lnTo>
                      <a:pt x="21533" y="3688"/>
                    </a:lnTo>
                    <a:lnTo>
                      <a:pt x="23586" y="3688"/>
                    </a:lnTo>
                    <a:lnTo>
                      <a:pt x="24612" y="3677"/>
                    </a:lnTo>
                    <a:lnTo>
                      <a:pt x="25639" y="3655"/>
                    </a:lnTo>
                    <a:lnTo>
                      <a:pt x="26665" y="3632"/>
                    </a:lnTo>
                    <a:lnTo>
                      <a:pt x="27681" y="3598"/>
                    </a:lnTo>
                    <a:lnTo>
                      <a:pt x="28696" y="3553"/>
                    </a:lnTo>
                    <a:lnTo>
                      <a:pt x="29700" y="3508"/>
                    </a:lnTo>
                    <a:lnTo>
                      <a:pt x="30692" y="3452"/>
                    </a:lnTo>
                    <a:lnTo>
                      <a:pt x="31673" y="3384"/>
                    </a:lnTo>
                    <a:lnTo>
                      <a:pt x="32632" y="3316"/>
                    </a:lnTo>
                    <a:lnTo>
                      <a:pt x="33580" y="3237"/>
                    </a:lnTo>
                    <a:lnTo>
                      <a:pt x="34505" y="3147"/>
                    </a:lnTo>
                    <a:lnTo>
                      <a:pt x="35396" y="3057"/>
                    </a:lnTo>
                    <a:lnTo>
                      <a:pt x="36275" y="2967"/>
                    </a:lnTo>
                    <a:lnTo>
                      <a:pt x="37121" y="2854"/>
                    </a:lnTo>
                    <a:lnTo>
                      <a:pt x="37934" y="2741"/>
                    </a:lnTo>
                    <a:lnTo>
                      <a:pt x="38723" y="2617"/>
                    </a:lnTo>
                    <a:lnTo>
                      <a:pt x="39468" y="2493"/>
                    </a:lnTo>
                    <a:lnTo>
                      <a:pt x="40189" y="2357"/>
                    </a:lnTo>
                    <a:lnTo>
                      <a:pt x="40855" y="2222"/>
                    </a:lnTo>
                    <a:lnTo>
                      <a:pt x="41498" y="2075"/>
                    </a:lnTo>
                    <a:lnTo>
                      <a:pt x="42084" y="1918"/>
                    </a:lnTo>
                    <a:lnTo>
                      <a:pt x="42626" y="1748"/>
                    </a:lnTo>
                    <a:lnTo>
                      <a:pt x="43122" y="1590"/>
                    </a:lnTo>
                    <a:lnTo>
                      <a:pt x="43573" y="1410"/>
                    </a:lnTo>
                    <a:lnTo>
                      <a:pt x="43776" y="1320"/>
                    </a:lnTo>
                    <a:lnTo>
                      <a:pt x="43968" y="1230"/>
                    </a:lnTo>
                    <a:lnTo>
                      <a:pt x="44149" y="1139"/>
                    </a:lnTo>
                    <a:lnTo>
                      <a:pt x="44306" y="1038"/>
                    </a:lnTo>
                    <a:lnTo>
                      <a:pt x="44453" y="948"/>
                    </a:lnTo>
                    <a:lnTo>
                      <a:pt x="44588" y="846"/>
                    </a:lnTo>
                    <a:lnTo>
                      <a:pt x="44712" y="744"/>
                    </a:lnTo>
                    <a:lnTo>
                      <a:pt x="44814" y="643"/>
                    </a:lnTo>
                    <a:lnTo>
                      <a:pt x="44904" y="541"/>
                    </a:lnTo>
                    <a:lnTo>
                      <a:pt x="44983" y="429"/>
                    </a:lnTo>
                    <a:lnTo>
                      <a:pt x="45040" y="327"/>
                    </a:lnTo>
                    <a:lnTo>
                      <a:pt x="45085" y="214"/>
                    </a:lnTo>
                    <a:lnTo>
                      <a:pt x="45107" y="113"/>
                    </a:lnTo>
                    <a:lnTo>
                      <a:pt x="45119" y="0"/>
                    </a:lnTo>
                    <a:lnTo>
                      <a:pt x="44509" y="0"/>
                    </a:lnTo>
                    <a:lnTo>
                      <a:pt x="44498" y="56"/>
                    </a:lnTo>
                    <a:lnTo>
                      <a:pt x="44487" y="113"/>
                    </a:lnTo>
                    <a:lnTo>
                      <a:pt x="44453" y="181"/>
                    </a:lnTo>
                    <a:lnTo>
                      <a:pt x="44408" y="237"/>
                    </a:lnTo>
                    <a:lnTo>
                      <a:pt x="44352" y="305"/>
                    </a:lnTo>
                    <a:lnTo>
                      <a:pt x="44284" y="361"/>
                    </a:lnTo>
                    <a:lnTo>
                      <a:pt x="44126" y="496"/>
                    </a:lnTo>
                    <a:lnTo>
                      <a:pt x="43912" y="620"/>
                    </a:lnTo>
                    <a:lnTo>
                      <a:pt x="43641" y="756"/>
                    </a:lnTo>
                    <a:lnTo>
                      <a:pt x="43336" y="880"/>
                    </a:lnTo>
                    <a:lnTo>
                      <a:pt x="42987" y="1015"/>
                    </a:lnTo>
                    <a:lnTo>
                      <a:pt x="42592" y="1139"/>
                    </a:lnTo>
                    <a:lnTo>
                      <a:pt x="42152" y="1275"/>
                    </a:lnTo>
                    <a:lnTo>
                      <a:pt x="41667" y="1399"/>
                    </a:lnTo>
                    <a:lnTo>
                      <a:pt x="41148" y="1534"/>
                    </a:lnTo>
                    <a:lnTo>
                      <a:pt x="40584" y="1658"/>
                    </a:lnTo>
                    <a:lnTo>
                      <a:pt x="39975" y="1782"/>
                    </a:lnTo>
                    <a:lnTo>
                      <a:pt x="39321" y="1895"/>
                    </a:lnTo>
                    <a:lnTo>
                      <a:pt x="38633" y="2019"/>
                    </a:lnTo>
                    <a:lnTo>
                      <a:pt x="37900" y="2132"/>
                    </a:lnTo>
                    <a:lnTo>
                      <a:pt x="37133" y="2233"/>
                    </a:lnTo>
                    <a:lnTo>
                      <a:pt x="36321" y="2335"/>
                    </a:lnTo>
                    <a:lnTo>
                      <a:pt x="35475" y="2436"/>
                    </a:lnTo>
                    <a:lnTo>
                      <a:pt x="34595" y="2538"/>
                    </a:lnTo>
                    <a:lnTo>
                      <a:pt x="33670" y="2617"/>
                    </a:lnTo>
                    <a:lnTo>
                      <a:pt x="32711" y="2707"/>
                    </a:lnTo>
                    <a:lnTo>
                      <a:pt x="31719" y="2775"/>
                    </a:lnTo>
                    <a:lnTo>
                      <a:pt x="30692" y="2842"/>
                    </a:lnTo>
                    <a:lnTo>
                      <a:pt x="29632" y="2910"/>
                    </a:lnTo>
                    <a:lnTo>
                      <a:pt x="28538" y="2955"/>
                    </a:lnTo>
                    <a:lnTo>
                      <a:pt x="27399" y="3000"/>
                    </a:lnTo>
                    <a:lnTo>
                      <a:pt x="26237" y="3034"/>
                    </a:lnTo>
                    <a:lnTo>
                      <a:pt x="25041" y="3057"/>
                    </a:lnTo>
                    <a:lnTo>
                      <a:pt x="23812" y="3079"/>
                    </a:lnTo>
                    <a:lnTo>
                      <a:pt x="21296" y="3079"/>
                    </a:lnTo>
                    <a:lnTo>
                      <a:pt x="20067" y="3057"/>
                    </a:lnTo>
                    <a:lnTo>
                      <a:pt x="18871" y="3034"/>
                    </a:lnTo>
                    <a:lnTo>
                      <a:pt x="17709" y="3000"/>
                    </a:lnTo>
                    <a:lnTo>
                      <a:pt x="16582" y="2955"/>
                    </a:lnTo>
                    <a:lnTo>
                      <a:pt x="15487" y="2910"/>
                    </a:lnTo>
                    <a:lnTo>
                      <a:pt x="14416" y="2842"/>
                    </a:lnTo>
                    <a:lnTo>
                      <a:pt x="13389" y="2786"/>
                    </a:lnTo>
                    <a:lnTo>
                      <a:pt x="12397" y="2707"/>
                    </a:lnTo>
                    <a:lnTo>
                      <a:pt x="11438" y="2628"/>
                    </a:lnTo>
                    <a:lnTo>
                      <a:pt x="10524" y="2538"/>
                    </a:lnTo>
                    <a:lnTo>
                      <a:pt x="9633" y="2448"/>
                    </a:lnTo>
                    <a:lnTo>
                      <a:pt x="8787" y="2346"/>
                    </a:lnTo>
                    <a:lnTo>
                      <a:pt x="7987" y="2245"/>
                    </a:lnTo>
                    <a:lnTo>
                      <a:pt x="7220" y="2132"/>
                    </a:lnTo>
                    <a:lnTo>
                      <a:pt x="6486" y="2019"/>
                    </a:lnTo>
                    <a:lnTo>
                      <a:pt x="5798" y="1906"/>
                    </a:lnTo>
                    <a:lnTo>
                      <a:pt x="5144" y="1782"/>
                    </a:lnTo>
                    <a:lnTo>
                      <a:pt x="4535" y="1669"/>
                    </a:lnTo>
                    <a:lnTo>
                      <a:pt x="3971" y="1534"/>
                    </a:lnTo>
                    <a:lnTo>
                      <a:pt x="3441" y="1410"/>
                    </a:lnTo>
                    <a:lnTo>
                      <a:pt x="2967" y="1286"/>
                    </a:lnTo>
                    <a:lnTo>
                      <a:pt x="2527" y="1151"/>
                    </a:lnTo>
                    <a:lnTo>
                      <a:pt x="2133" y="1026"/>
                    </a:lnTo>
                    <a:lnTo>
                      <a:pt x="1783" y="891"/>
                    </a:lnTo>
                    <a:lnTo>
                      <a:pt x="1467" y="756"/>
                    </a:lnTo>
                    <a:lnTo>
                      <a:pt x="1208" y="632"/>
                    </a:lnTo>
                    <a:lnTo>
                      <a:pt x="993" y="496"/>
                    </a:lnTo>
                    <a:lnTo>
                      <a:pt x="903" y="440"/>
                    </a:lnTo>
                    <a:lnTo>
                      <a:pt x="824" y="372"/>
                    </a:lnTo>
                    <a:lnTo>
                      <a:pt x="768" y="305"/>
                    </a:lnTo>
                    <a:lnTo>
                      <a:pt x="711" y="248"/>
                    </a:lnTo>
                    <a:lnTo>
                      <a:pt x="666" y="181"/>
                    </a:lnTo>
                    <a:lnTo>
                      <a:pt x="632" y="113"/>
                    </a:lnTo>
                    <a:lnTo>
                      <a:pt x="621" y="56"/>
                    </a:lnTo>
                    <a:lnTo>
                      <a:pt x="6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14"/>
          <p:cNvSpPr/>
          <p:nvPr/>
        </p:nvSpPr>
        <p:spPr>
          <a:xfrm flipH="1">
            <a:off x="542400" y="3114600"/>
            <a:ext cx="8229600" cy="1807500"/>
          </a:xfrm>
          <a:prstGeom prst="roundRect">
            <a:avLst>
              <a:gd fmla="val 50000" name="adj"/>
            </a:avLst>
          </a:prstGeom>
          <a:solidFill>
            <a:srgbClr val="EAA221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/>
          <p:nvPr/>
        </p:nvSpPr>
        <p:spPr>
          <a:xfrm flipH="1">
            <a:off x="6357000" y="3114600"/>
            <a:ext cx="2415000" cy="564000"/>
          </a:xfrm>
          <a:prstGeom prst="roundRect">
            <a:avLst>
              <a:gd fmla="val 1519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 flipH="1">
            <a:off x="6271800" y="3193800"/>
            <a:ext cx="2585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benchmarks</a:t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 flipH="1">
            <a:off x="3824400" y="3731225"/>
            <a:ext cx="41148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the data obtained from the experimental analysis (benchmark) with the theoretical performances of the data structures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" name="Google Shape;254;p14"/>
          <p:cNvGrpSpPr/>
          <p:nvPr/>
        </p:nvGrpSpPr>
        <p:grpSpPr>
          <a:xfrm>
            <a:off x="871518" y="3073543"/>
            <a:ext cx="1756777" cy="1889617"/>
            <a:chOff x="736550" y="238125"/>
            <a:chExt cx="6146875" cy="5238750"/>
          </a:xfrm>
        </p:grpSpPr>
        <p:sp>
          <p:nvSpPr>
            <p:cNvPr id="255" name="Google Shape;255;p14"/>
            <p:cNvSpPr/>
            <p:nvPr/>
          </p:nvSpPr>
          <p:spPr>
            <a:xfrm>
              <a:off x="736550" y="5131525"/>
              <a:ext cx="5915025" cy="345350"/>
            </a:xfrm>
            <a:custGeom>
              <a:rect b="b" l="l" r="r" t="t"/>
              <a:pathLst>
                <a:path extrusionOk="0" h="13814" w="236601">
                  <a:moveTo>
                    <a:pt x="112213" y="1"/>
                  </a:moveTo>
                  <a:lnTo>
                    <a:pt x="106204" y="29"/>
                  </a:lnTo>
                  <a:lnTo>
                    <a:pt x="100292" y="71"/>
                  </a:lnTo>
                  <a:lnTo>
                    <a:pt x="94464" y="141"/>
                  </a:lnTo>
                  <a:lnTo>
                    <a:pt x="88734" y="211"/>
                  </a:lnTo>
                  <a:lnTo>
                    <a:pt x="83116" y="309"/>
                  </a:lnTo>
                  <a:lnTo>
                    <a:pt x="77625" y="407"/>
                  </a:lnTo>
                  <a:lnTo>
                    <a:pt x="72245" y="533"/>
                  </a:lnTo>
                  <a:lnTo>
                    <a:pt x="67006" y="673"/>
                  </a:lnTo>
                  <a:lnTo>
                    <a:pt x="61907" y="827"/>
                  </a:lnTo>
                  <a:lnTo>
                    <a:pt x="56961" y="996"/>
                  </a:lnTo>
                  <a:lnTo>
                    <a:pt x="52156" y="1178"/>
                  </a:lnTo>
                  <a:lnTo>
                    <a:pt x="47519" y="1360"/>
                  </a:lnTo>
                  <a:lnTo>
                    <a:pt x="43050" y="1570"/>
                  </a:lnTo>
                  <a:lnTo>
                    <a:pt x="38749" y="1794"/>
                  </a:lnTo>
                  <a:lnTo>
                    <a:pt x="34645" y="2018"/>
                  </a:lnTo>
                  <a:lnTo>
                    <a:pt x="30736" y="2256"/>
                  </a:lnTo>
                  <a:lnTo>
                    <a:pt x="27010" y="2509"/>
                  </a:lnTo>
                  <a:lnTo>
                    <a:pt x="23493" y="2775"/>
                  </a:lnTo>
                  <a:lnTo>
                    <a:pt x="20201" y="3041"/>
                  </a:lnTo>
                  <a:lnTo>
                    <a:pt x="17119" y="3321"/>
                  </a:lnTo>
                  <a:lnTo>
                    <a:pt x="14275" y="3615"/>
                  </a:lnTo>
                  <a:lnTo>
                    <a:pt x="12944" y="3755"/>
                  </a:lnTo>
                  <a:lnTo>
                    <a:pt x="11670" y="3909"/>
                  </a:lnTo>
                  <a:lnTo>
                    <a:pt x="10451" y="4064"/>
                  </a:lnTo>
                  <a:lnTo>
                    <a:pt x="9288" y="4218"/>
                  </a:lnTo>
                  <a:lnTo>
                    <a:pt x="8209" y="4372"/>
                  </a:lnTo>
                  <a:lnTo>
                    <a:pt x="7173" y="4526"/>
                  </a:lnTo>
                  <a:lnTo>
                    <a:pt x="6206" y="4680"/>
                  </a:lnTo>
                  <a:lnTo>
                    <a:pt x="5309" y="4848"/>
                  </a:lnTo>
                  <a:lnTo>
                    <a:pt x="4483" y="5016"/>
                  </a:lnTo>
                  <a:lnTo>
                    <a:pt x="3726" y="5170"/>
                  </a:lnTo>
                  <a:lnTo>
                    <a:pt x="3026" y="5338"/>
                  </a:lnTo>
                  <a:lnTo>
                    <a:pt x="2396" y="5507"/>
                  </a:lnTo>
                  <a:lnTo>
                    <a:pt x="1849" y="5675"/>
                  </a:lnTo>
                  <a:lnTo>
                    <a:pt x="1359" y="5843"/>
                  </a:lnTo>
                  <a:lnTo>
                    <a:pt x="953" y="6025"/>
                  </a:lnTo>
                  <a:lnTo>
                    <a:pt x="771" y="6109"/>
                  </a:lnTo>
                  <a:lnTo>
                    <a:pt x="602" y="6193"/>
                  </a:lnTo>
                  <a:lnTo>
                    <a:pt x="462" y="6277"/>
                  </a:lnTo>
                  <a:lnTo>
                    <a:pt x="336" y="6375"/>
                  </a:lnTo>
                  <a:lnTo>
                    <a:pt x="238" y="6459"/>
                  </a:lnTo>
                  <a:lnTo>
                    <a:pt x="154" y="6543"/>
                  </a:lnTo>
                  <a:lnTo>
                    <a:pt x="84" y="6627"/>
                  </a:lnTo>
                  <a:lnTo>
                    <a:pt x="42" y="6725"/>
                  </a:lnTo>
                  <a:lnTo>
                    <a:pt x="0" y="6809"/>
                  </a:lnTo>
                  <a:lnTo>
                    <a:pt x="0" y="6907"/>
                  </a:lnTo>
                  <a:lnTo>
                    <a:pt x="0" y="6992"/>
                  </a:lnTo>
                  <a:lnTo>
                    <a:pt x="42" y="7076"/>
                  </a:lnTo>
                  <a:lnTo>
                    <a:pt x="84" y="7174"/>
                  </a:lnTo>
                  <a:lnTo>
                    <a:pt x="154" y="7258"/>
                  </a:lnTo>
                  <a:lnTo>
                    <a:pt x="238" y="7342"/>
                  </a:lnTo>
                  <a:lnTo>
                    <a:pt x="336" y="7426"/>
                  </a:lnTo>
                  <a:lnTo>
                    <a:pt x="462" y="7524"/>
                  </a:lnTo>
                  <a:lnTo>
                    <a:pt x="602" y="7608"/>
                  </a:lnTo>
                  <a:lnTo>
                    <a:pt x="771" y="7692"/>
                  </a:lnTo>
                  <a:lnTo>
                    <a:pt x="953" y="7776"/>
                  </a:lnTo>
                  <a:lnTo>
                    <a:pt x="1359" y="7958"/>
                  </a:lnTo>
                  <a:lnTo>
                    <a:pt x="1849" y="8126"/>
                  </a:lnTo>
                  <a:lnTo>
                    <a:pt x="2396" y="8294"/>
                  </a:lnTo>
                  <a:lnTo>
                    <a:pt x="3026" y="8462"/>
                  </a:lnTo>
                  <a:lnTo>
                    <a:pt x="3726" y="8631"/>
                  </a:lnTo>
                  <a:lnTo>
                    <a:pt x="4483" y="8799"/>
                  </a:lnTo>
                  <a:lnTo>
                    <a:pt x="5309" y="8953"/>
                  </a:lnTo>
                  <a:lnTo>
                    <a:pt x="6206" y="9121"/>
                  </a:lnTo>
                  <a:lnTo>
                    <a:pt x="7173" y="9275"/>
                  </a:lnTo>
                  <a:lnTo>
                    <a:pt x="8209" y="9429"/>
                  </a:lnTo>
                  <a:lnTo>
                    <a:pt x="9288" y="9583"/>
                  </a:lnTo>
                  <a:lnTo>
                    <a:pt x="10451" y="9737"/>
                  </a:lnTo>
                  <a:lnTo>
                    <a:pt x="11670" y="9891"/>
                  </a:lnTo>
                  <a:lnTo>
                    <a:pt x="12944" y="10046"/>
                  </a:lnTo>
                  <a:lnTo>
                    <a:pt x="14275" y="10200"/>
                  </a:lnTo>
                  <a:lnTo>
                    <a:pt x="17119" y="10480"/>
                  </a:lnTo>
                  <a:lnTo>
                    <a:pt x="20201" y="10760"/>
                  </a:lnTo>
                  <a:lnTo>
                    <a:pt x="23493" y="11040"/>
                  </a:lnTo>
                  <a:lnTo>
                    <a:pt x="27010" y="11292"/>
                  </a:lnTo>
                  <a:lnTo>
                    <a:pt x="30736" y="11545"/>
                  </a:lnTo>
                  <a:lnTo>
                    <a:pt x="34645" y="11783"/>
                  </a:lnTo>
                  <a:lnTo>
                    <a:pt x="38749" y="12007"/>
                  </a:lnTo>
                  <a:lnTo>
                    <a:pt x="43050" y="12231"/>
                  </a:lnTo>
                  <a:lnTo>
                    <a:pt x="47519" y="12441"/>
                  </a:lnTo>
                  <a:lnTo>
                    <a:pt x="52156" y="12623"/>
                  </a:lnTo>
                  <a:lnTo>
                    <a:pt x="56961" y="12805"/>
                  </a:lnTo>
                  <a:lnTo>
                    <a:pt x="61907" y="12973"/>
                  </a:lnTo>
                  <a:lnTo>
                    <a:pt x="67006" y="13128"/>
                  </a:lnTo>
                  <a:lnTo>
                    <a:pt x="72245" y="13268"/>
                  </a:lnTo>
                  <a:lnTo>
                    <a:pt x="77625" y="13394"/>
                  </a:lnTo>
                  <a:lnTo>
                    <a:pt x="83116" y="13492"/>
                  </a:lnTo>
                  <a:lnTo>
                    <a:pt x="88734" y="13590"/>
                  </a:lnTo>
                  <a:lnTo>
                    <a:pt x="94464" y="13674"/>
                  </a:lnTo>
                  <a:lnTo>
                    <a:pt x="100292" y="13730"/>
                  </a:lnTo>
                  <a:lnTo>
                    <a:pt x="106204" y="13772"/>
                  </a:lnTo>
                  <a:lnTo>
                    <a:pt x="112213" y="13800"/>
                  </a:lnTo>
                  <a:lnTo>
                    <a:pt x="118307" y="13814"/>
                  </a:lnTo>
                  <a:lnTo>
                    <a:pt x="124387" y="13800"/>
                  </a:lnTo>
                  <a:lnTo>
                    <a:pt x="130397" y="13772"/>
                  </a:lnTo>
                  <a:lnTo>
                    <a:pt x="136323" y="13730"/>
                  </a:lnTo>
                  <a:lnTo>
                    <a:pt x="142137" y="13674"/>
                  </a:lnTo>
                  <a:lnTo>
                    <a:pt x="147867" y="13590"/>
                  </a:lnTo>
                  <a:lnTo>
                    <a:pt x="153485" y="13492"/>
                  </a:lnTo>
                  <a:lnTo>
                    <a:pt x="158976" y="13394"/>
                  </a:lnTo>
                  <a:lnTo>
                    <a:pt x="164356" y="13268"/>
                  </a:lnTo>
                  <a:lnTo>
                    <a:pt x="169595" y="13128"/>
                  </a:lnTo>
                  <a:lnTo>
                    <a:pt x="174694" y="12973"/>
                  </a:lnTo>
                  <a:lnTo>
                    <a:pt x="179654" y="12805"/>
                  </a:lnTo>
                  <a:lnTo>
                    <a:pt x="184445" y="12623"/>
                  </a:lnTo>
                  <a:lnTo>
                    <a:pt x="189082" y="12441"/>
                  </a:lnTo>
                  <a:lnTo>
                    <a:pt x="193551" y="12231"/>
                  </a:lnTo>
                  <a:lnTo>
                    <a:pt x="197852" y="12007"/>
                  </a:lnTo>
                  <a:lnTo>
                    <a:pt x="201956" y="11783"/>
                  </a:lnTo>
                  <a:lnTo>
                    <a:pt x="205879" y="11545"/>
                  </a:lnTo>
                  <a:lnTo>
                    <a:pt x="209591" y="11292"/>
                  </a:lnTo>
                  <a:lnTo>
                    <a:pt x="213108" y="11040"/>
                  </a:lnTo>
                  <a:lnTo>
                    <a:pt x="216400" y="10760"/>
                  </a:lnTo>
                  <a:lnTo>
                    <a:pt x="219482" y="10480"/>
                  </a:lnTo>
                  <a:lnTo>
                    <a:pt x="222326" y="10200"/>
                  </a:lnTo>
                  <a:lnTo>
                    <a:pt x="223670" y="10046"/>
                  </a:lnTo>
                  <a:lnTo>
                    <a:pt x="224945" y="9891"/>
                  </a:lnTo>
                  <a:lnTo>
                    <a:pt x="226150" y="9737"/>
                  </a:lnTo>
                  <a:lnTo>
                    <a:pt x="227313" y="9583"/>
                  </a:lnTo>
                  <a:lnTo>
                    <a:pt x="228406" y="9429"/>
                  </a:lnTo>
                  <a:lnTo>
                    <a:pt x="229428" y="9275"/>
                  </a:lnTo>
                  <a:lnTo>
                    <a:pt x="230395" y="9121"/>
                  </a:lnTo>
                  <a:lnTo>
                    <a:pt x="231291" y="8953"/>
                  </a:lnTo>
                  <a:lnTo>
                    <a:pt x="232118" y="8799"/>
                  </a:lnTo>
                  <a:lnTo>
                    <a:pt x="232889" y="8631"/>
                  </a:lnTo>
                  <a:lnTo>
                    <a:pt x="233575" y="8462"/>
                  </a:lnTo>
                  <a:lnTo>
                    <a:pt x="234205" y="8294"/>
                  </a:lnTo>
                  <a:lnTo>
                    <a:pt x="234752" y="8126"/>
                  </a:lnTo>
                  <a:lnTo>
                    <a:pt x="235242" y="7958"/>
                  </a:lnTo>
                  <a:lnTo>
                    <a:pt x="235662" y="7776"/>
                  </a:lnTo>
                  <a:lnTo>
                    <a:pt x="235830" y="7692"/>
                  </a:lnTo>
                  <a:lnTo>
                    <a:pt x="235999" y="7608"/>
                  </a:lnTo>
                  <a:lnTo>
                    <a:pt x="236139" y="7524"/>
                  </a:lnTo>
                  <a:lnTo>
                    <a:pt x="236265" y="7426"/>
                  </a:lnTo>
                  <a:lnTo>
                    <a:pt x="236363" y="7342"/>
                  </a:lnTo>
                  <a:lnTo>
                    <a:pt x="236447" y="7258"/>
                  </a:lnTo>
                  <a:lnTo>
                    <a:pt x="236517" y="7174"/>
                  </a:lnTo>
                  <a:lnTo>
                    <a:pt x="236573" y="7076"/>
                  </a:lnTo>
                  <a:lnTo>
                    <a:pt x="236601" y="6992"/>
                  </a:lnTo>
                  <a:lnTo>
                    <a:pt x="236601" y="6907"/>
                  </a:lnTo>
                  <a:lnTo>
                    <a:pt x="236601" y="6809"/>
                  </a:lnTo>
                  <a:lnTo>
                    <a:pt x="236573" y="6725"/>
                  </a:lnTo>
                  <a:lnTo>
                    <a:pt x="236517" y="6627"/>
                  </a:lnTo>
                  <a:lnTo>
                    <a:pt x="236447" y="6543"/>
                  </a:lnTo>
                  <a:lnTo>
                    <a:pt x="236363" y="6459"/>
                  </a:lnTo>
                  <a:lnTo>
                    <a:pt x="236265" y="6375"/>
                  </a:lnTo>
                  <a:lnTo>
                    <a:pt x="236139" y="6277"/>
                  </a:lnTo>
                  <a:lnTo>
                    <a:pt x="235999" y="6193"/>
                  </a:lnTo>
                  <a:lnTo>
                    <a:pt x="235830" y="6109"/>
                  </a:lnTo>
                  <a:lnTo>
                    <a:pt x="235662" y="6025"/>
                  </a:lnTo>
                  <a:lnTo>
                    <a:pt x="235242" y="5843"/>
                  </a:lnTo>
                  <a:lnTo>
                    <a:pt x="234752" y="5675"/>
                  </a:lnTo>
                  <a:lnTo>
                    <a:pt x="234205" y="5507"/>
                  </a:lnTo>
                  <a:lnTo>
                    <a:pt x="233575" y="5338"/>
                  </a:lnTo>
                  <a:lnTo>
                    <a:pt x="232889" y="5170"/>
                  </a:lnTo>
                  <a:lnTo>
                    <a:pt x="232118" y="5016"/>
                  </a:lnTo>
                  <a:lnTo>
                    <a:pt x="231291" y="4848"/>
                  </a:lnTo>
                  <a:lnTo>
                    <a:pt x="230395" y="4680"/>
                  </a:lnTo>
                  <a:lnTo>
                    <a:pt x="229428" y="4526"/>
                  </a:lnTo>
                  <a:lnTo>
                    <a:pt x="228406" y="4372"/>
                  </a:lnTo>
                  <a:lnTo>
                    <a:pt x="227313" y="4218"/>
                  </a:lnTo>
                  <a:lnTo>
                    <a:pt x="226150" y="4064"/>
                  </a:lnTo>
                  <a:lnTo>
                    <a:pt x="224945" y="3909"/>
                  </a:lnTo>
                  <a:lnTo>
                    <a:pt x="223670" y="3755"/>
                  </a:lnTo>
                  <a:lnTo>
                    <a:pt x="222326" y="3615"/>
                  </a:lnTo>
                  <a:lnTo>
                    <a:pt x="219482" y="3321"/>
                  </a:lnTo>
                  <a:lnTo>
                    <a:pt x="216400" y="3041"/>
                  </a:lnTo>
                  <a:lnTo>
                    <a:pt x="213108" y="2775"/>
                  </a:lnTo>
                  <a:lnTo>
                    <a:pt x="209591" y="2509"/>
                  </a:lnTo>
                  <a:lnTo>
                    <a:pt x="205879" y="2256"/>
                  </a:lnTo>
                  <a:lnTo>
                    <a:pt x="201956" y="2018"/>
                  </a:lnTo>
                  <a:lnTo>
                    <a:pt x="197852" y="1794"/>
                  </a:lnTo>
                  <a:lnTo>
                    <a:pt x="193551" y="1570"/>
                  </a:lnTo>
                  <a:lnTo>
                    <a:pt x="189082" y="1360"/>
                  </a:lnTo>
                  <a:lnTo>
                    <a:pt x="184445" y="1178"/>
                  </a:lnTo>
                  <a:lnTo>
                    <a:pt x="179654" y="996"/>
                  </a:lnTo>
                  <a:lnTo>
                    <a:pt x="174694" y="827"/>
                  </a:lnTo>
                  <a:lnTo>
                    <a:pt x="169595" y="673"/>
                  </a:lnTo>
                  <a:lnTo>
                    <a:pt x="164356" y="533"/>
                  </a:lnTo>
                  <a:lnTo>
                    <a:pt x="158976" y="407"/>
                  </a:lnTo>
                  <a:lnTo>
                    <a:pt x="153485" y="309"/>
                  </a:lnTo>
                  <a:lnTo>
                    <a:pt x="147867" y="211"/>
                  </a:lnTo>
                  <a:lnTo>
                    <a:pt x="142137" y="141"/>
                  </a:lnTo>
                  <a:lnTo>
                    <a:pt x="136323" y="71"/>
                  </a:lnTo>
                  <a:lnTo>
                    <a:pt x="130397" y="29"/>
                  </a:lnTo>
                  <a:lnTo>
                    <a:pt x="124387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736550" y="5131525"/>
              <a:ext cx="5915025" cy="345350"/>
            </a:xfrm>
            <a:custGeom>
              <a:rect b="b" l="l" r="r" t="t"/>
              <a:pathLst>
                <a:path extrusionOk="0" fill="none" h="13814" w="236601">
                  <a:moveTo>
                    <a:pt x="118307" y="1"/>
                  </a:moveTo>
                  <a:lnTo>
                    <a:pt x="118307" y="1"/>
                  </a:lnTo>
                  <a:lnTo>
                    <a:pt x="124387" y="1"/>
                  </a:lnTo>
                  <a:lnTo>
                    <a:pt x="130397" y="29"/>
                  </a:lnTo>
                  <a:lnTo>
                    <a:pt x="136323" y="71"/>
                  </a:lnTo>
                  <a:lnTo>
                    <a:pt x="142137" y="141"/>
                  </a:lnTo>
                  <a:lnTo>
                    <a:pt x="147867" y="211"/>
                  </a:lnTo>
                  <a:lnTo>
                    <a:pt x="153485" y="309"/>
                  </a:lnTo>
                  <a:lnTo>
                    <a:pt x="158976" y="407"/>
                  </a:lnTo>
                  <a:lnTo>
                    <a:pt x="164356" y="533"/>
                  </a:lnTo>
                  <a:lnTo>
                    <a:pt x="169595" y="673"/>
                  </a:lnTo>
                  <a:lnTo>
                    <a:pt x="174694" y="827"/>
                  </a:lnTo>
                  <a:lnTo>
                    <a:pt x="179654" y="996"/>
                  </a:lnTo>
                  <a:lnTo>
                    <a:pt x="184445" y="1178"/>
                  </a:lnTo>
                  <a:lnTo>
                    <a:pt x="189082" y="1360"/>
                  </a:lnTo>
                  <a:lnTo>
                    <a:pt x="193551" y="1570"/>
                  </a:lnTo>
                  <a:lnTo>
                    <a:pt x="197852" y="1794"/>
                  </a:lnTo>
                  <a:lnTo>
                    <a:pt x="201956" y="2018"/>
                  </a:lnTo>
                  <a:lnTo>
                    <a:pt x="205879" y="2256"/>
                  </a:lnTo>
                  <a:lnTo>
                    <a:pt x="209591" y="2509"/>
                  </a:lnTo>
                  <a:lnTo>
                    <a:pt x="213108" y="2775"/>
                  </a:lnTo>
                  <a:lnTo>
                    <a:pt x="216400" y="3041"/>
                  </a:lnTo>
                  <a:lnTo>
                    <a:pt x="219482" y="3321"/>
                  </a:lnTo>
                  <a:lnTo>
                    <a:pt x="222326" y="3615"/>
                  </a:lnTo>
                  <a:lnTo>
                    <a:pt x="223670" y="3755"/>
                  </a:lnTo>
                  <a:lnTo>
                    <a:pt x="224945" y="3909"/>
                  </a:lnTo>
                  <a:lnTo>
                    <a:pt x="226150" y="4064"/>
                  </a:lnTo>
                  <a:lnTo>
                    <a:pt x="227313" y="4218"/>
                  </a:lnTo>
                  <a:lnTo>
                    <a:pt x="228406" y="4372"/>
                  </a:lnTo>
                  <a:lnTo>
                    <a:pt x="229428" y="4526"/>
                  </a:lnTo>
                  <a:lnTo>
                    <a:pt x="230395" y="4680"/>
                  </a:lnTo>
                  <a:lnTo>
                    <a:pt x="231291" y="4848"/>
                  </a:lnTo>
                  <a:lnTo>
                    <a:pt x="232118" y="5016"/>
                  </a:lnTo>
                  <a:lnTo>
                    <a:pt x="232889" y="5170"/>
                  </a:lnTo>
                  <a:lnTo>
                    <a:pt x="233575" y="5338"/>
                  </a:lnTo>
                  <a:lnTo>
                    <a:pt x="234205" y="5507"/>
                  </a:lnTo>
                  <a:lnTo>
                    <a:pt x="234752" y="5675"/>
                  </a:lnTo>
                  <a:lnTo>
                    <a:pt x="235242" y="5843"/>
                  </a:lnTo>
                  <a:lnTo>
                    <a:pt x="235662" y="6025"/>
                  </a:lnTo>
                  <a:lnTo>
                    <a:pt x="235830" y="6109"/>
                  </a:lnTo>
                  <a:lnTo>
                    <a:pt x="235999" y="6193"/>
                  </a:lnTo>
                  <a:lnTo>
                    <a:pt x="236139" y="6277"/>
                  </a:lnTo>
                  <a:lnTo>
                    <a:pt x="236265" y="6375"/>
                  </a:lnTo>
                  <a:lnTo>
                    <a:pt x="236363" y="6459"/>
                  </a:lnTo>
                  <a:lnTo>
                    <a:pt x="236447" y="6543"/>
                  </a:lnTo>
                  <a:lnTo>
                    <a:pt x="236517" y="6627"/>
                  </a:lnTo>
                  <a:lnTo>
                    <a:pt x="236573" y="6725"/>
                  </a:lnTo>
                  <a:lnTo>
                    <a:pt x="236601" y="6809"/>
                  </a:lnTo>
                  <a:lnTo>
                    <a:pt x="236601" y="6907"/>
                  </a:lnTo>
                  <a:lnTo>
                    <a:pt x="236601" y="6907"/>
                  </a:lnTo>
                  <a:lnTo>
                    <a:pt x="236601" y="6992"/>
                  </a:lnTo>
                  <a:lnTo>
                    <a:pt x="236573" y="7076"/>
                  </a:lnTo>
                  <a:lnTo>
                    <a:pt x="236517" y="7174"/>
                  </a:lnTo>
                  <a:lnTo>
                    <a:pt x="236447" y="7258"/>
                  </a:lnTo>
                  <a:lnTo>
                    <a:pt x="236363" y="7342"/>
                  </a:lnTo>
                  <a:lnTo>
                    <a:pt x="236265" y="7426"/>
                  </a:lnTo>
                  <a:lnTo>
                    <a:pt x="236139" y="7524"/>
                  </a:lnTo>
                  <a:lnTo>
                    <a:pt x="235999" y="7608"/>
                  </a:lnTo>
                  <a:lnTo>
                    <a:pt x="235830" y="7692"/>
                  </a:lnTo>
                  <a:lnTo>
                    <a:pt x="235662" y="7776"/>
                  </a:lnTo>
                  <a:lnTo>
                    <a:pt x="235242" y="7958"/>
                  </a:lnTo>
                  <a:lnTo>
                    <a:pt x="234752" y="8126"/>
                  </a:lnTo>
                  <a:lnTo>
                    <a:pt x="234205" y="8294"/>
                  </a:lnTo>
                  <a:lnTo>
                    <a:pt x="233575" y="8462"/>
                  </a:lnTo>
                  <a:lnTo>
                    <a:pt x="232889" y="8631"/>
                  </a:lnTo>
                  <a:lnTo>
                    <a:pt x="232118" y="8799"/>
                  </a:lnTo>
                  <a:lnTo>
                    <a:pt x="231291" y="8953"/>
                  </a:lnTo>
                  <a:lnTo>
                    <a:pt x="230395" y="9121"/>
                  </a:lnTo>
                  <a:lnTo>
                    <a:pt x="229428" y="9275"/>
                  </a:lnTo>
                  <a:lnTo>
                    <a:pt x="228406" y="9429"/>
                  </a:lnTo>
                  <a:lnTo>
                    <a:pt x="227313" y="9583"/>
                  </a:lnTo>
                  <a:lnTo>
                    <a:pt x="226150" y="9737"/>
                  </a:lnTo>
                  <a:lnTo>
                    <a:pt x="224945" y="9891"/>
                  </a:lnTo>
                  <a:lnTo>
                    <a:pt x="223670" y="10046"/>
                  </a:lnTo>
                  <a:lnTo>
                    <a:pt x="222326" y="10200"/>
                  </a:lnTo>
                  <a:lnTo>
                    <a:pt x="219482" y="10480"/>
                  </a:lnTo>
                  <a:lnTo>
                    <a:pt x="216400" y="10760"/>
                  </a:lnTo>
                  <a:lnTo>
                    <a:pt x="213108" y="11040"/>
                  </a:lnTo>
                  <a:lnTo>
                    <a:pt x="209591" y="11292"/>
                  </a:lnTo>
                  <a:lnTo>
                    <a:pt x="205879" y="11545"/>
                  </a:lnTo>
                  <a:lnTo>
                    <a:pt x="201956" y="11783"/>
                  </a:lnTo>
                  <a:lnTo>
                    <a:pt x="197852" y="12007"/>
                  </a:lnTo>
                  <a:lnTo>
                    <a:pt x="193551" y="12231"/>
                  </a:lnTo>
                  <a:lnTo>
                    <a:pt x="189082" y="12441"/>
                  </a:lnTo>
                  <a:lnTo>
                    <a:pt x="184445" y="12623"/>
                  </a:lnTo>
                  <a:lnTo>
                    <a:pt x="179654" y="12805"/>
                  </a:lnTo>
                  <a:lnTo>
                    <a:pt x="174694" y="12973"/>
                  </a:lnTo>
                  <a:lnTo>
                    <a:pt x="169595" y="13128"/>
                  </a:lnTo>
                  <a:lnTo>
                    <a:pt x="164356" y="13268"/>
                  </a:lnTo>
                  <a:lnTo>
                    <a:pt x="158976" y="13394"/>
                  </a:lnTo>
                  <a:lnTo>
                    <a:pt x="153485" y="13492"/>
                  </a:lnTo>
                  <a:lnTo>
                    <a:pt x="147867" y="13590"/>
                  </a:lnTo>
                  <a:lnTo>
                    <a:pt x="142137" y="13674"/>
                  </a:lnTo>
                  <a:lnTo>
                    <a:pt x="136323" y="13730"/>
                  </a:lnTo>
                  <a:lnTo>
                    <a:pt x="130397" y="13772"/>
                  </a:lnTo>
                  <a:lnTo>
                    <a:pt x="124387" y="13800"/>
                  </a:lnTo>
                  <a:lnTo>
                    <a:pt x="118307" y="13814"/>
                  </a:lnTo>
                  <a:lnTo>
                    <a:pt x="118307" y="13814"/>
                  </a:lnTo>
                  <a:lnTo>
                    <a:pt x="112213" y="13800"/>
                  </a:lnTo>
                  <a:lnTo>
                    <a:pt x="106204" y="13772"/>
                  </a:lnTo>
                  <a:lnTo>
                    <a:pt x="100292" y="13730"/>
                  </a:lnTo>
                  <a:lnTo>
                    <a:pt x="94464" y="13674"/>
                  </a:lnTo>
                  <a:lnTo>
                    <a:pt x="88734" y="13590"/>
                  </a:lnTo>
                  <a:lnTo>
                    <a:pt x="83116" y="13492"/>
                  </a:lnTo>
                  <a:lnTo>
                    <a:pt x="77625" y="13394"/>
                  </a:lnTo>
                  <a:lnTo>
                    <a:pt x="72245" y="13268"/>
                  </a:lnTo>
                  <a:lnTo>
                    <a:pt x="67006" y="13128"/>
                  </a:lnTo>
                  <a:lnTo>
                    <a:pt x="61907" y="12973"/>
                  </a:lnTo>
                  <a:lnTo>
                    <a:pt x="56961" y="12805"/>
                  </a:lnTo>
                  <a:lnTo>
                    <a:pt x="52156" y="12623"/>
                  </a:lnTo>
                  <a:lnTo>
                    <a:pt x="47519" y="12441"/>
                  </a:lnTo>
                  <a:lnTo>
                    <a:pt x="43050" y="12231"/>
                  </a:lnTo>
                  <a:lnTo>
                    <a:pt x="38749" y="12007"/>
                  </a:lnTo>
                  <a:lnTo>
                    <a:pt x="34645" y="11783"/>
                  </a:lnTo>
                  <a:lnTo>
                    <a:pt x="30736" y="11545"/>
                  </a:lnTo>
                  <a:lnTo>
                    <a:pt x="27010" y="11292"/>
                  </a:lnTo>
                  <a:lnTo>
                    <a:pt x="23493" y="11040"/>
                  </a:lnTo>
                  <a:lnTo>
                    <a:pt x="20201" y="10760"/>
                  </a:lnTo>
                  <a:lnTo>
                    <a:pt x="17119" y="10480"/>
                  </a:lnTo>
                  <a:lnTo>
                    <a:pt x="14275" y="10200"/>
                  </a:lnTo>
                  <a:lnTo>
                    <a:pt x="12944" y="10046"/>
                  </a:lnTo>
                  <a:lnTo>
                    <a:pt x="11670" y="9891"/>
                  </a:lnTo>
                  <a:lnTo>
                    <a:pt x="10451" y="9737"/>
                  </a:lnTo>
                  <a:lnTo>
                    <a:pt x="9288" y="9583"/>
                  </a:lnTo>
                  <a:lnTo>
                    <a:pt x="8209" y="9429"/>
                  </a:lnTo>
                  <a:lnTo>
                    <a:pt x="7173" y="9275"/>
                  </a:lnTo>
                  <a:lnTo>
                    <a:pt x="6206" y="9121"/>
                  </a:lnTo>
                  <a:lnTo>
                    <a:pt x="5309" y="8953"/>
                  </a:lnTo>
                  <a:lnTo>
                    <a:pt x="4483" y="8799"/>
                  </a:lnTo>
                  <a:lnTo>
                    <a:pt x="3726" y="8631"/>
                  </a:lnTo>
                  <a:lnTo>
                    <a:pt x="3026" y="8462"/>
                  </a:lnTo>
                  <a:lnTo>
                    <a:pt x="2396" y="8294"/>
                  </a:lnTo>
                  <a:lnTo>
                    <a:pt x="1849" y="8126"/>
                  </a:lnTo>
                  <a:lnTo>
                    <a:pt x="1359" y="7958"/>
                  </a:lnTo>
                  <a:lnTo>
                    <a:pt x="953" y="7776"/>
                  </a:lnTo>
                  <a:lnTo>
                    <a:pt x="771" y="7692"/>
                  </a:lnTo>
                  <a:lnTo>
                    <a:pt x="602" y="7608"/>
                  </a:lnTo>
                  <a:lnTo>
                    <a:pt x="462" y="7524"/>
                  </a:lnTo>
                  <a:lnTo>
                    <a:pt x="336" y="7426"/>
                  </a:lnTo>
                  <a:lnTo>
                    <a:pt x="238" y="7342"/>
                  </a:lnTo>
                  <a:lnTo>
                    <a:pt x="154" y="7258"/>
                  </a:lnTo>
                  <a:lnTo>
                    <a:pt x="84" y="7174"/>
                  </a:lnTo>
                  <a:lnTo>
                    <a:pt x="42" y="7076"/>
                  </a:lnTo>
                  <a:lnTo>
                    <a:pt x="0" y="6992"/>
                  </a:lnTo>
                  <a:lnTo>
                    <a:pt x="0" y="6907"/>
                  </a:lnTo>
                  <a:lnTo>
                    <a:pt x="0" y="6907"/>
                  </a:lnTo>
                  <a:lnTo>
                    <a:pt x="0" y="6809"/>
                  </a:lnTo>
                  <a:lnTo>
                    <a:pt x="42" y="6725"/>
                  </a:lnTo>
                  <a:lnTo>
                    <a:pt x="84" y="6627"/>
                  </a:lnTo>
                  <a:lnTo>
                    <a:pt x="154" y="6543"/>
                  </a:lnTo>
                  <a:lnTo>
                    <a:pt x="238" y="6459"/>
                  </a:lnTo>
                  <a:lnTo>
                    <a:pt x="336" y="6375"/>
                  </a:lnTo>
                  <a:lnTo>
                    <a:pt x="462" y="6277"/>
                  </a:lnTo>
                  <a:lnTo>
                    <a:pt x="602" y="6193"/>
                  </a:lnTo>
                  <a:lnTo>
                    <a:pt x="771" y="6109"/>
                  </a:lnTo>
                  <a:lnTo>
                    <a:pt x="953" y="6025"/>
                  </a:lnTo>
                  <a:lnTo>
                    <a:pt x="1359" y="5843"/>
                  </a:lnTo>
                  <a:lnTo>
                    <a:pt x="1849" y="5675"/>
                  </a:lnTo>
                  <a:lnTo>
                    <a:pt x="2396" y="5507"/>
                  </a:lnTo>
                  <a:lnTo>
                    <a:pt x="3026" y="5338"/>
                  </a:lnTo>
                  <a:lnTo>
                    <a:pt x="3726" y="5170"/>
                  </a:lnTo>
                  <a:lnTo>
                    <a:pt x="4483" y="5016"/>
                  </a:lnTo>
                  <a:lnTo>
                    <a:pt x="5309" y="4848"/>
                  </a:lnTo>
                  <a:lnTo>
                    <a:pt x="6206" y="4680"/>
                  </a:lnTo>
                  <a:lnTo>
                    <a:pt x="7173" y="4526"/>
                  </a:lnTo>
                  <a:lnTo>
                    <a:pt x="8209" y="4372"/>
                  </a:lnTo>
                  <a:lnTo>
                    <a:pt x="9288" y="4218"/>
                  </a:lnTo>
                  <a:lnTo>
                    <a:pt x="10451" y="4064"/>
                  </a:lnTo>
                  <a:lnTo>
                    <a:pt x="11670" y="3909"/>
                  </a:lnTo>
                  <a:lnTo>
                    <a:pt x="12944" y="3755"/>
                  </a:lnTo>
                  <a:lnTo>
                    <a:pt x="14275" y="3615"/>
                  </a:lnTo>
                  <a:lnTo>
                    <a:pt x="17119" y="3321"/>
                  </a:lnTo>
                  <a:lnTo>
                    <a:pt x="20201" y="3041"/>
                  </a:lnTo>
                  <a:lnTo>
                    <a:pt x="23493" y="2775"/>
                  </a:lnTo>
                  <a:lnTo>
                    <a:pt x="27010" y="2509"/>
                  </a:lnTo>
                  <a:lnTo>
                    <a:pt x="30736" y="2256"/>
                  </a:lnTo>
                  <a:lnTo>
                    <a:pt x="34645" y="2018"/>
                  </a:lnTo>
                  <a:lnTo>
                    <a:pt x="38749" y="1794"/>
                  </a:lnTo>
                  <a:lnTo>
                    <a:pt x="43050" y="1570"/>
                  </a:lnTo>
                  <a:lnTo>
                    <a:pt x="47519" y="1360"/>
                  </a:lnTo>
                  <a:lnTo>
                    <a:pt x="52156" y="1178"/>
                  </a:lnTo>
                  <a:lnTo>
                    <a:pt x="56961" y="996"/>
                  </a:lnTo>
                  <a:lnTo>
                    <a:pt x="61907" y="827"/>
                  </a:lnTo>
                  <a:lnTo>
                    <a:pt x="67006" y="673"/>
                  </a:lnTo>
                  <a:lnTo>
                    <a:pt x="72245" y="533"/>
                  </a:lnTo>
                  <a:lnTo>
                    <a:pt x="77625" y="407"/>
                  </a:lnTo>
                  <a:lnTo>
                    <a:pt x="83116" y="309"/>
                  </a:lnTo>
                  <a:lnTo>
                    <a:pt x="88734" y="211"/>
                  </a:lnTo>
                  <a:lnTo>
                    <a:pt x="94464" y="141"/>
                  </a:lnTo>
                  <a:lnTo>
                    <a:pt x="100292" y="71"/>
                  </a:lnTo>
                  <a:lnTo>
                    <a:pt x="106204" y="29"/>
                  </a:lnTo>
                  <a:lnTo>
                    <a:pt x="112213" y="1"/>
                  </a:lnTo>
                  <a:lnTo>
                    <a:pt x="1183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517900" y="338975"/>
              <a:ext cx="3532775" cy="2681400"/>
            </a:xfrm>
            <a:custGeom>
              <a:rect b="b" l="l" r="r" t="t"/>
              <a:pathLst>
                <a:path extrusionOk="0" h="107256" w="141311">
                  <a:moveTo>
                    <a:pt x="137515" y="757"/>
                  </a:moveTo>
                  <a:lnTo>
                    <a:pt x="137515" y="813"/>
                  </a:lnTo>
                  <a:lnTo>
                    <a:pt x="137837" y="827"/>
                  </a:lnTo>
                  <a:lnTo>
                    <a:pt x="138131" y="869"/>
                  </a:lnTo>
                  <a:lnTo>
                    <a:pt x="138425" y="953"/>
                  </a:lnTo>
                  <a:lnTo>
                    <a:pt x="138705" y="1051"/>
                  </a:lnTo>
                  <a:lnTo>
                    <a:pt x="138971" y="1177"/>
                  </a:lnTo>
                  <a:lnTo>
                    <a:pt x="139224" y="1332"/>
                  </a:lnTo>
                  <a:lnTo>
                    <a:pt x="139462" y="1514"/>
                  </a:lnTo>
                  <a:lnTo>
                    <a:pt x="139672" y="1710"/>
                  </a:lnTo>
                  <a:lnTo>
                    <a:pt x="139868" y="1920"/>
                  </a:lnTo>
                  <a:lnTo>
                    <a:pt x="140050" y="2158"/>
                  </a:lnTo>
                  <a:lnTo>
                    <a:pt x="140204" y="2410"/>
                  </a:lnTo>
                  <a:lnTo>
                    <a:pt x="140330" y="2676"/>
                  </a:lnTo>
                  <a:lnTo>
                    <a:pt x="140428" y="2957"/>
                  </a:lnTo>
                  <a:lnTo>
                    <a:pt x="140512" y="3251"/>
                  </a:lnTo>
                  <a:lnTo>
                    <a:pt x="140555" y="3545"/>
                  </a:lnTo>
                  <a:lnTo>
                    <a:pt x="140569" y="3867"/>
                  </a:lnTo>
                  <a:lnTo>
                    <a:pt x="140569" y="103459"/>
                  </a:lnTo>
                  <a:lnTo>
                    <a:pt x="140555" y="103767"/>
                  </a:lnTo>
                  <a:lnTo>
                    <a:pt x="140512" y="104075"/>
                  </a:lnTo>
                  <a:lnTo>
                    <a:pt x="140428" y="104369"/>
                  </a:lnTo>
                  <a:lnTo>
                    <a:pt x="140330" y="104650"/>
                  </a:lnTo>
                  <a:lnTo>
                    <a:pt x="140204" y="104916"/>
                  </a:lnTo>
                  <a:lnTo>
                    <a:pt x="140050" y="105168"/>
                  </a:lnTo>
                  <a:lnTo>
                    <a:pt x="139868" y="105406"/>
                  </a:lnTo>
                  <a:lnTo>
                    <a:pt x="139672" y="105616"/>
                  </a:lnTo>
                  <a:lnTo>
                    <a:pt x="139462" y="105812"/>
                  </a:lnTo>
                  <a:lnTo>
                    <a:pt x="139224" y="105994"/>
                  </a:lnTo>
                  <a:lnTo>
                    <a:pt x="138971" y="106149"/>
                  </a:lnTo>
                  <a:lnTo>
                    <a:pt x="138705" y="106275"/>
                  </a:lnTo>
                  <a:lnTo>
                    <a:pt x="138425" y="106373"/>
                  </a:lnTo>
                  <a:lnTo>
                    <a:pt x="138131" y="106443"/>
                  </a:lnTo>
                  <a:lnTo>
                    <a:pt x="137837" y="106499"/>
                  </a:lnTo>
                  <a:lnTo>
                    <a:pt x="137515" y="106513"/>
                  </a:lnTo>
                  <a:lnTo>
                    <a:pt x="3797" y="106513"/>
                  </a:lnTo>
                  <a:lnTo>
                    <a:pt x="3475" y="106499"/>
                  </a:lnTo>
                  <a:lnTo>
                    <a:pt x="3181" y="106443"/>
                  </a:lnTo>
                  <a:lnTo>
                    <a:pt x="2886" y="106373"/>
                  </a:lnTo>
                  <a:lnTo>
                    <a:pt x="2606" y="106275"/>
                  </a:lnTo>
                  <a:lnTo>
                    <a:pt x="2340" y="106149"/>
                  </a:lnTo>
                  <a:lnTo>
                    <a:pt x="2088" y="105994"/>
                  </a:lnTo>
                  <a:lnTo>
                    <a:pt x="1850" y="105812"/>
                  </a:lnTo>
                  <a:lnTo>
                    <a:pt x="1640" y="105616"/>
                  </a:lnTo>
                  <a:lnTo>
                    <a:pt x="1429" y="105406"/>
                  </a:lnTo>
                  <a:lnTo>
                    <a:pt x="1261" y="105168"/>
                  </a:lnTo>
                  <a:lnTo>
                    <a:pt x="1107" y="104916"/>
                  </a:lnTo>
                  <a:lnTo>
                    <a:pt x="981" y="104650"/>
                  </a:lnTo>
                  <a:lnTo>
                    <a:pt x="883" y="104369"/>
                  </a:lnTo>
                  <a:lnTo>
                    <a:pt x="799" y="104075"/>
                  </a:lnTo>
                  <a:lnTo>
                    <a:pt x="757" y="103767"/>
                  </a:lnTo>
                  <a:lnTo>
                    <a:pt x="743" y="103459"/>
                  </a:lnTo>
                  <a:lnTo>
                    <a:pt x="743" y="3811"/>
                  </a:lnTo>
                  <a:lnTo>
                    <a:pt x="757" y="3503"/>
                  </a:lnTo>
                  <a:lnTo>
                    <a:pt x="799" y="3195"/>
                  </a:lnTo>
                  <a:lnTo>
                    <a:pt x="883" y="2901"/>
                  </a:lnTo>
                  <a:lnTo>
                    <a:pt x="981" y="2620"/>
                  </a:lnTo>
                  <a:lnTo>
                    <a:pt x="1107" y="2354"/>
                  </a:lnTo>
                  <a:lnTo>
                    <a:pt x="1261" y="2102"/>
                  </a:lnTo>
                  <a:lnTo>
                    <a:pt x="1429" y="1878"/>
                  </a:lnTo>
                  <a:lnTo>
                    <a:pt x="1640" y="1654"/>
                  </a:lnTo>
                  <a:lnTo>
                    <a:pt x="1850" y="1458"/>
                  </a:lnTo>
                  <a:lnTo>
                    <a:pt x="2088" y="1290"/>
                  </a:lnTo>
                  <a:lnTo>
                    <a:pt x="2340" y="1135"/>
                  </a:lnTo>
                  <a:lnTo>
                    <a:pt x="2606" y="995"/>
                  </a:lnTo>
                  <a:lnTo>
                    <a:pt x="2886" y="897"/>
                  </a:lnTo>
                  <a:lnTo>
                    <a:pt x="3181" y="827"/>
                  </a:lnTo>
                  <a:lnTo>
                    <a:pt x="3475" y="771"/>
                  </a:lnTo>
                  <a:lnTo>
                    <a:pt x="3797" y="757"/>
                  </a:lnTo>
                  <a:close/>
                  <a:moveTo>
                    <a:pt x="3601" y="1"/>
                  </a:moveTo>
                  <a:lnTo>
                    <a:pt x="3405" y="15"/>
                  </a:lnTo>
                  <a:lnTo>
                    <a:pt x="3209" y="43"/>
                  </a:lnTo>
                  <a:lnTo>
                    <a:pt x="3026" y="71"/>
                  </a:lnTo>
                  <a:lnTo>
                    <a:pt x="2844" y="113"/>
                  </a:lnTo>
                  <a:lnTo>
                    <a:pt x="2662" y="169"/>
                  </a:lnTo>
                  <a:lnTo>
                    <a:pt x="2494" y="225"/>
                  </a:lnTo>
                  <a:lnTo>
                    <a:pt x="2312" y="295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47"/>
                  </a:lnTo>
                  <a:lnTo>
                    <a:pt x="1668" y="645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81"/>
                  </a:lnTo>
                  <a:lnTo>
                    <a:pt x="1107" y="1107"/>
                  </a:lnTo>
                  <a:lnTo>
                    <a:pt x="981" y="1247"/>
                  </a:lnTo>
                  <a:lnTo>
                    <a:pt x="869" y="1374"/>
                  </a:lnTo>
                  <a:lnTo>
                    <a:pt x="757" y="1528"/>
                  </a:lnTo>
                  <a:lnTo>
                    <a:pt x="645" y="1668"/>
                  </a:lnTo>
                  <a:lnTo>
                    <a:pt x="547" y="1822"/>
                  </a:lnTo>
                  <a:lnTo>
                    <a:pt x="463" y="1976"/>
                  </a:lnTo>
                  <a:lnTo>
                    <a:pt x="379" y="2144"/>
                  </a:lnTo>
                  <a:lnTo>
                    <a:pt x="295" y="2312"/>
                  </a:lnTo>
                  <a:lnTo>
                    <a:pt x="225" y="2480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09"/>
                  </a:lnTo>
                  <a:lnTo>
                    <a:pt x="14" y="3405"/>
                  </a:lnTo>
                  <a:lnTo>
                    <a:pt x="0" y="3587"/>
                  </a:lnTo>
                  <a:lnTo>
                    <a:pt x="0" y="3783"/>
                  </a:lnTo>
                  <a:lnTo>
                    <a:pt x="0" y="3811"/>
                  </a:lnTo>
                  <a:lnTo>
                    <a:pt x="0" y="103459"/>
                  </a:lnTo>
                  <a:lnTo>
                    <a:pt x="0" y="103655"/>
                  </a:lnTo>
                  <a:lnTo>
                    <a:pt x="14" y="103851"/>
                  </a:lnTo>
                  <a:lnTo>
                    <a:pt x="42" y="104033"/>
                  </a:lnTo>
                  <a:lnTo>
                    <a:pt x="85" y="104229"/>
                  </a:lnTo>
                  <a:lnTo>
                    <a:pt x="127" y="104411"/>
                  </a:lnTo>
                  <a:lnTo>
                    <a:pt x="169" y="104580"/>
                  </a:lnTo>
                  <a:lnTo>
                    <a:pt x="225" y="104762"/>
                  </a:lnTo>
                  <a:lnTo>
                    <a:pt x="295" y="104930"/>
                  </a:lnTo>
                  <a:lnTo>
                    <a:pt x="379" y="105098"/>
                  </a:lnTo>
                  <a:lnTo>
                    <a:pt x="463" y="105266"/>
                  </a:lnTo>
                  <a:lnTo>
                    <a:pt x="547" y="105420"/>
                  </a:lnTo>
                  <a:lnTo>
                    <a:pt x="645" y="105574"/>
                  </a:lnTo>
                  <a:lnTo>
                    <a:pt x="757" y="105728"/>
                  </a:lnTo>
                  <a:lnTo>
                    <a:pt x="869" y="105868"/>
                  </a:lnTo>
                  <a:lnTo>
                    <a:pt x="981" y="106008"/>
                  </a:lnTo>
                  <a:lnTo>
                    <a:pt x="1107" y="106135"/>
                  </a:lnTo>
                  <a:lnTo>
                    <a:pt x="1247" y="106261"/>
                  </a:lnTo>
                  <a:lnTo>
                    <a:pt x="1373" y="106387"/>
                  </a:lnTo>
                  <a:lnTo>
                    <a:pt x="1527" y="106499"/>
                  </a:lnTo>
                  <a:lnTo>
                    <a:pt x="1668" y="106597"/>
                  </a:lnTo>
                  <a:lnTo>
                    <a:pt x="1822" y="106695"/>
                  </a:lnTo>
                  <a:lnTo>
                    <a:pt x="1990" y="106793"/>
                  </a:lnTo>
                  <a:lnTo>
                    <a:pt x="2144" y="106877"/>
                  </a:lnTo>
                  <a:lnTo>
                    <a:pt x="2312" y="106947"/>
                  </a:lnTo>
                  <a:lnTo>
                    <a:pt x="2494" y="107017"/>
                  </a:lnTo>
                  <a:lnTo>
                    <a:pt x="2662" y="107073"/>
                  </a:lnTo>
                  <a:lnTo>
                    <a:pt x="2844" y="107129"/>
                  </a:lnTo>
                  <a:lnTo>
                    <a:pt x="3026" y="107171"/>
                  </a:lnTo>
                  <a:lnTo>
                    <a:pt x="3209" y="107199"/>
                  </a:lnTo>
                  <a:lnTo>
                    <a:pt x="3405" y="107227"/>
                  </a:lnTo>
                  <a:lnTo>
                    <a:pt x="3601" y="107241"/>
                  </a:lnTo>
                  <a:lnTo>
                    <a:pt x="3797" y="107255"/>
                  </a:lnTo>
                  <a:lnTo>
                    <a:pt x="137515" y="107255"/>
                  </a:lnTo>
                  <a:lnTo>
                    <a:pt x="137711" y="107241"/>
                  </a:lnTo>
                  <a:lnTo>
                    <a:pt x="137907" y="107227"/>
                  </a:lnTo>
                  <a:lnTo>
                    <a:pt x="138103" y="107199"/>
                  </a:lnTo>
                  <a:lnTo>
                    <a:pt x="138285" y="107171"/>
                  </a:lnTo>
                  <a:lnTo>
                    <a:pt x="138467" y="107129"/>
                  </a:lnTo>
                  <a:lnTo>
                    <a:pt x="138649" y="107073"/>
                  </a:lnTo>
                  <a:lnTo>
                    <a:pt x="138817" y="107017"/>
                  </a:lnTo>
                  <a:lnTo>
                    <a:pt x="138999" y="106947"/>
                  </a:lnTo>
                  <a:lnTo>
                    <a:pt x="139168" y="106877"/>
                  </a:lnTo>
                  <a:lnTo>
                    <a:pt x="139322" y="106793"/>
                  </a:lnTo>
                  <a:lnTo>
                    <a:pt x="139490" y="106695"/>
                  </a:lnTo>
                  <a:lnTo>
                    <a:pt x="139644" y="106597"/>
                  </a:lnTo>
                  <a:lnTo>
                    <a:pt x="139784" y="106499"/>
                  </a:lnTo>
                  <a:lnTo>
                    <a:pt x="139924" y="106387"/>
                  </a:lnTo>
                  <a:lnTo>
                    <a:pt x="140064" y="106261"/>
                  </a:lnTo>
                  <a:lnTo>
                    <a:pt x="140204" y="106135"/>
                  </a:lnTo>
                  <a:lnTo>
                    <a:pt x="140330" y="106008"/>
                  </a:lnTo>
                  <a:lnTo>
                    <a:pt x="140442" y="105868"/>
                  </a:lnTo>
                  <a:lnTo>
                    <a:pt x="140555" y="105728"/>
                  </a:lnTo>
                  <a:lnTo>
                    <a:pt x="140667" y="105574"/>
                  </a:lnTo>
                  <a:lnTo>
                    <a:pt x="140765" y="105420"/>
                  </a:lnTo>
                  <a:lnTo>
                    <a:pt x="140849" y="105266"/>
                  </a:lnTo>
                  <a:lnTo>
                    <a:pt x="140933" y="105098"/>
                  </a:lnTo>
                  <a:lnTo>
                    <a:pt x="141017" y="104930"/>
                  </a:lnTo>
                  <a:lnTo>
                    <a:pt x="141073" y="104762"/>
                  </a:lnTo>
                  <a:lnTo>
                    <a:pt x="141143" y="104580"/>
                  </a:lnTo>
                  <a:lnTo>
                    <a:pt x="141185" y="104411"/>
                  </a:lnTo>
                  <a:lnTo>
                    <a:pt x="141227" y="104229"/>
                  </a:lnTo>
                  <a:lnTo>
                    <a:pt x="141269" y="104033"/>
                  </a:lnTo>
                  <a:lnTo>
                    <a:pt x="141283" y="103851"/>
                  </a:lnTo>
                  <a:lnTo>
                    <a:pt x="141311" y="103655"/>
                  </a:lnTo>
                  <a:lnTo>
                    <a:pt x="141311" y="103459"/>
                  </a:lnTo>
                  <a:lnTo>
                    <a:pt x="141311" y="3811"/>
                  </a:lnTo>
                  <a:lnTo>
                    <a:pt x="141311" y="3615"/>
                  </a:lnTo>
                  <a:lnTo>
                    <a:pt x="141283" y="3419"/>
                  </a:lnTo>
                  <a:lnTo>
                    <a:pt x="141269" y="3237"/>
                  </a:lnTo>
                  <a:lnTo>
                    <a:pt x="141227" y="3055"/>
                  </a:lnTo>
                  <a:lnTo>
                    <a:pt x="141185" y="2873"/>
                  </a:lnTo>
                  <a:lnTo>
                    <a:pt x="141143" y="2690"/>
                  </a:lnTo>
                  <a:lnTo>
                    <a:pt x="141073" y="2508"/>
                  </a:lnTo>
                  <a:lnTo>
                    <a:pt x="141017" y="2340"/>
                  </a:lnTo>
                  <a:lnTo>
                    <a:pt x="140933" y="2172"/>
                  </a:lnTo>
                  <a:lnTo>
                    <a:pt x="140849" y="2004"/>
                  </a:lnTo>
                  <a:lnTo>
                    <a:pt x="140765" y="1850"/>
                  </a:lnTo>
                  <a:lnTo>
                    <a:pt x="140667" y="1696"/>
                  </a:lnTo>
                  <a:lnTo>
                    <a:pt x="140555" y="1542"/>
                  </a:lnTo>
                  <a:lnTo>
                    <a:pt x="140442" y="1402"/>
                  </a:lnTo>
                  <a:lnTo>
                    <a:pt x="140330" y="1261"/>
                  </a:lnTo>
                  <a:lnTo>
                    <a:pt x="140204" y="1135"/>
                  </a:lnTo>
                  <a:lnTo>
                    <a:pt x="140064" y="1009"/>
                  </a:lnTo>
                  <a:lnTo>
                    <a:pt x="139924" y="883"/>
                  </a:lnTo>
                  <a:lnTo>
                    <a:pt x="139784" y="771"/>
                  </a:lnTo>
                  <a:lnTo>
                    <a:pt x="139644" y="673"/>
                  </a:lnTo>
                  <a:lnTo>
                    <a:pt x="139490" y="575"/>
                  </a:lnTo>
                  <a:lnTo>
                    <a:pt x="139322" y="477"/>
                  </a:lnTo>
                  <a:lnTo>
                    <a:pt x="139168" y="393"/>
                  </a:lnTo>
                  <a:lnTo>
                    <a:pt x="138999" y="323"/>
                  </a:lnTo>
                  <a:lnTo>
                    <a:pt x="138817" y="253"/>
                  </a:lnTo>
                  <a:lnTo>
                    <a:pt x="138649" y="197"/>
                  </a:lnTo>
                  <a:lnTo>
                    <a:pt x="138467" y="141"/>
                  </a:lnTo>
                  <a:lnTo>
                    <a:pt x="138285" y="99"/>
                  </a:lnTo>
                  <a:lnTo>
                    <a:pt x="138103" y="71"/>
                  </a:lnTo>
                  <a:lnTo>
                    <a:pt x="137907" y="43"/>
                  </a:lnTo>
                  <a:lnTo>
                    <a:pt x="137711" y="29"/>
                  </a:lnTo>
                  <a:lnTo>
                    <a:pt x="137515" y="29"/>
                  </a:lnTo>
                  <a:lnTo>
                    <a:pt x="1375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536450" y="357900"/>
              <a:ext cx="3495675" cy="2643900"/>
            </a:xfrm>
            <a:custGeom>
              <a:rect b="b" l="l" r="r" t="t"/>
              <a:pathLst>
                <a:path extrusionOk="0" fill="none" h="105756" w="139827">
                  <a:moveTo>
                    <a:pt x="136773" y="56"/>
                  </a:moveTo>
                  <a:lnTo>
                    <a:pt x="136773" y="56"/>
                  </a:lnTo>
                  <a:lnTo>
                    <a:pt x="137095" y="70"/>
                  </a:lnTo>
                  <a:lnTo>
                    <a:pt x="137389" y="112"/>
                  </a:lnTo>
                  <a:lnTo>
                    <a:pt x="137683" y="196"/>
                  </a:lnTo>
                  <a:lnTo>
                    <a:pt x="137963" y="294"/>
                  </a:lnTo>
                  <a:lnTo>
                    <a:pt x="138229" y="420"/>
                  </a:lnTo>
                  <a:lnTo>
                    <a:pt x="138482" y="575"/>
                  </a:lnTo>
                  <a:lnTo>
                    <a:pt x="138720" y="757"/>
                  </a:lnTo>
                  <a:lnTo>
                    <a:pt x="138930" y="953"/>
                  </a:lnTo>
                  <a:lnTo>
                    <a:pt x="139126" y="1163"/>
                  </a:lnTo>
                  <a:lnTo>
                    <a:pt x="139308" y="1401"/>
                  </a:lnTo>
                  <a:lnTo>
                    <a:pt x="139462" y="1653"/>
                  </a:lnTo>
                  <a:lnTo>
                    <a:pt x="139588" y="1919"/>
                  </a:lnTo>
                  <a:lnTo>
                    <a:pt x="139686" y="2200"/>
                  </a:lnTo>
                  <a:lnTo>
                    <a:pt x="139770" y="2494"/>
                  </a:lnTo>
                  <a:lnTo>
                    <a:pt x="139813" y="2788"/>
                  </a:lnTo>
                  <a:lnTo>
                    <a:pt x="139827" y="3110"/>
                  </a:lnTo>
                  <a:lnTo>
                    <a:pt x="139827" y="102702"/>
                  </a:lnTo>
                  <a:lnTo>
                    <a:pt x="139827" y="102702"/>
                  </a:lnTo>
                  <a:lnTo>
                    <a:pt x="139813" y="103010"/>
                  </a:lnTo>
                  <a:lnTo>
                    <a:pt x="139770" y="103318"/>
                  </a:lnTo>
                  <a:lnTo>
                    <a:pt x="139686" y="103612"/>
                  </a:lnTo>
                  <a:lnTo>
                    <a:pt x="139588" y="103893"/>
                  </a:lnTo>
                  <a:lnTo>
                    <a:pt x="139462" y="104159"/>
                  </a:lnTo>
                  <a:lnTo>
                    <a:pt x="139308" y="104411"/>
                  </a:lnTo>
                  <a:lnTo>
                    <a:pt x="139126" y="104649"/>
                  </a:lnTo>
                  <a:lnTo>
                    <a:pt x="138930" y="104859"/>
                  </a:lnTo>
                  <a:lnTo>
                    <a:pt x="138720" y="105055"/>
                  </a:lnTo>
                  <a:lnTo>
                    <a:pt x="138482" y="105237"/>
                  </a:lnTo>
                  <a:lnTo>
                    <a:pt x="138229" y="105392"/>
                  </a:lnTo>
                  <a:lnTo>
                    <a:pt x="137963" y="105518"/>
                  </a:lnTo>
                  <a:lnTo>
                    <a:pt x="137683" y="105616"/>
                  </a:lnTo>
                  <a:lnTo>
                    <a:pt x="137389" y="105686"/>
                  </a:lnTo>
                  <a:lnTo>
                    <a:pt x="137095" y="105742"/>
                  </a:lnTo>
                  <a:lnTo>
                    <a:pt x="136773" y="105756"/>
                  </a:lnTo>
                  <a:lnTo>
                    <a:pt x="3055" y="105756"/>
                  </a:lnTo>
                  <a:lnTo>
                    <a:pt x="3055" y="105756"/>
                  </a:lnTo>
                  <a:lnTo>
                    <a:pt x="2733" y="105742"/>
                  </a:lnTo>
                  <a:lnTo>
                    <a:pt x="2439" y="105686"/>
                  </a:lnTo>
                  <a:lnTo>
                    <a:pt x="2144" y="105616"/>
                  </a:lnTo>
                  <a:lnTo>
                    <a:pt x="1864" y="105518"/>
                  </a:lnTo>
                  <a:lnTo>
                    <a:pt x="1598" y="105392"/>
                  </a:lnTo>
                  <a:lnTo>
                    <a:pt x="1346" y="105237"/>
                  </a:lnTo>
                  <a:lnTo>
                    <a:pt x="1108" y="105055"/>
                  </a:lnTo>
                  <a:lnTo>
                    <a:pt x="898" y="104859"/>
                  </a:lnTo>
                  <a:lnTo>
                    <a:pt x="687" y="104649"/>
                  </a:lnTo>
                  <a:lnTo>
                    <a:pt x="519" y="104411"/>
                  </a:lnTo>
                  <a:lnTo>
                    <a:pt x="365" y="104159"/>
                  </a:lnTo>
                  <a:lnTo>
                    <a:pt x="239" y="103893"/>
                  </a:lnTo>
                  <a:lnTo>
                    <a:pt x="141" y="103612"/>
                  </a:lnTo>
                  <a:lnTo>
                    <a:pt x="57" y="103318"/>
                  </a:lnTo>
                  <a:lnTo>
                    <a:pt x="15" y="103010"/>
                  </a:lnTo>
                  <a:lnTo>
                    <a:pt x="1" y="102702"/>
                  </a:lnTo>
                  <a:lnTo>
                    <a:pt x="1" y="3054"/>
                  </a:lnTo>
                  <a:lnTo>
                    <a:pt x="1" y="3054"/>
                  </a:lnTo>
                  <a:lnTo>
                    <a:pt x="15" y="2746"/>
                  </a:lnTo>
                  <a:lnTo>
                    <a:pt x="57" y="2438"/>
                  </a:lnTo>
                  <a:lnTo>
                    <a:pt x="141" y="2144"/>
                  </a:lnTo>
                  <a:lnTo>
                    <a:pt x="239" y="1863"/>
                  </a:lnTo>
                  <a:lnTo>
                    <a:pt x="365" y="1597"/>
                  </a:lnTo>
                  <a:lnTo>
                    <a:pt x="519" y="1345"/>
                  </a:lnTo>
                  <a:lnTo>
                    <a:pt x="687" y="1121"/>
                  </a:lnTo>
                  <a:lnTo>
                    <a:pt x="898" y="897"/>
                  </a:lnTo>
                  <a:lnTo>
                    <a:pt x="1108" y="701"/>
                  </a:lnTo>
                  <a:lnTo>
                    <a:pt x="1346" y="533"/>
                  </a:lnTo>
                  <a:lnTo>
                    <a:pt x="1598" y="378"/>
                  </a:lnTo>
                  <a:lnTo>
                    <a:pt x="1864" y="238"/>
                  </a:lnTo>
                  <a:lnTo>
                    <a:pt x="2144" y="140"/>
                  </a:lnTo>
                  <a:lnTo>
                    <a:pt x="2439" y="70"/>
                  </a:lnTo>
                  <a:lnTo>
                    <a:pt x="2733" y="14"/>
                  </a:lnTo>
                  <a:lnTo>
                    <a:pt x="3055" y="0"/>
                  </a:lnTo>
                  <a:lnTo>
                    <a:pt x="136773" y="0"/>
                  </a:lnTo>
                  <a:lnTo>
                    <a:pt x="136773" y="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517900" y="338975"/>
              <a:ext cx="3532775" cy="2681400"/>
            </a:xfrm>
            <a:custGeom>
              <a:rect b="b" l="l" r="r" t="t"/>
              <a:pathLst>
                <a:path extrusionOk="0" fill="none" h="107256" w="141311">
                  <a:moveTo>
                    <a:pt x="137515" y="1"/>
                  </a:moveTo>
                  <a:lnTo>
                    <a:pt x="3797" y="1"/>
                  </a:lnTo>
                  <a:lnTo>
                    <a:pt x="3797" y="1"/>
                  </a:lnTo>
                  <a:lnTo>
                    <a:pt x="3601" y="1"/>
                  </a:lnTo>
                  <a:lnTo>
                    <a:pt x="3405" y="15"/>
                  </a:lnTo>
                  <a:lnTo>
                    <a:pt x="3209" y="43"/>
                  </a:lnTo>
                  <a:lnTo>
                    <a:pt x="3026" y="71"/>
                  </a:lnTo>
                  <a:lnTo>
                    <a:pt x="2844" y="113"/>
                  </a:lnTo>
                  <a:lnTo>
                    <a:pt x="2662" y="169"/>
                  </a:lnTo>
                  <a:lnTo>
                    <a:pt x="2494" y="225"/>
                  </a:lnTo>
                  <a:lnTo>
                    <a:pt x="2312" y="295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47"/>
                  </a:lnTo>
                  <a:lnTo>
                    <a:pt x="1668" y="645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81"/>
                  </a:lnTo>
                  <a:lnTo>
                    <a:pt x="1107" y="1107"/>
                  </a:lnTo>
                  <a:lnTo>
                    <a:pt x="981" y="1247"/>
                  </a:lnTo>
                  <a:lnTo>
                    <a:pt x="869" y="1374"/>
                  </a:lnTo>
                  <a:lnTo>
                    <a:pt x="757" y="1528"/>
                  </a:lnTo>
                  <a:lnTo>
                    <a:pt x="645" y="1668"/>
                  </a:lnTo>
                  <a:lnTo>
                    <a:pt x="547" y="1822"/>
                  </a:lnTo>
                  <a:lnTo>
                    <a:pt x="463" y="1976"/>
                  </a:lnTo>
                  <a:lnTo>
                    <a:pt x="379" y="2144"/>
                  </a:lnTo>
                  <a:lnTo>
                    <a:pt x="295" y="2312"/>
                  </a:lnTo>
                  <a:lnTo>
                    <a:pt x="225" y="2480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09"/>
                  </a:lnTo>
                  <a:lnTo>
                    <a:pt x="14" y="3405"/>
                  </a:lnTo>
                  <a:lnTo>
                    <a:pt x="0" y="3587"/>
                  </a:lnTo>
                  <a:lnTo>
                    <a:pt x="0" y="3783"/>
                  </a:lnTo>
                  <a:lnTo>
                    <a:pt x="0" y="3783"/>
                  </a:lnTo>
                  <a:lnTo>
                    <a:pt x="0" y="3811"/>
                  </a:lnTo>
                  <a:lnTo>
                    <a:pt x="0" y="103459"/>
                  </a:lnTo>
                  <a:lnTo>
                    <a:pt x="0" y="103459"/>
                  </a:lnTo>
                  <a:lnTo>
                    <a:pt x="0" y="103655"/>
                  </a:lnTo>
                  <a:lnTo>
                    <a:pt x="14" y="103851"/>
                  </a:lnTo>
                  <a:lnTo>
                    <a:pt x="42" y="104033"/>
                  </a:lnTo>
                  <a:lnTo>
                    <a:pt x="85" y="104229"/>
                  </a:lnTo>
                  <a:lnTo>
                    <a:pt x="127" y="104411"/>
                  </a:lnTo>
                  <a:lnTo>
                    <a:pt x="169" y="104580"/>
                  </a:lnTo>
                  <a:lnTo>
                    <a:pt x="225" y="104762"/>
                  </a:lnTo>
                  <a:lnTo>
                    <a:pt x="295" y="104930"/>
                  </a:lnTo>
                  <a:lnTo>
                    <a:pt x="379" y="105098"/>
                  </a:lnTo>
                  <a:lnTo>
                    <a:pt x="463" y="105266"/>
                  </a:lnTo>
                  <a:lnTo>
                    <a:pt x="547" y="105420"/>
                  </a:lnTo>
                  <a:lnTo>
                    <a:pt x="645" y="105574"/>
                  </a:lnTo>
                  <a:lnTo>
                    <a:pt x="757" y="105728"/>
                  </a:lnTo>
                  <a:lnTo>
                    <a:pt x="869" y="105868"/>
                  </a:lnTo>
                  <a:lnTo>
                    <a:pt x="981" y="106008"/>
                  </a:lnTo>
                  <a:lnTo>
                    <a:pt x="1107" y="106135"/>
                  </a:lnTo>
                  <a:lnTo>
                    <a:pt x="1247" y="106261"/>
                  </a:lnTo>
                  <a:lnTo>
                    <a:pt x="1373" y="106387"/>
                  </a:lnTo>
                  <a:lnTo>
                    <a:pt x="1527" y="106499"/>
                  </a:lnTo>
                  <a:lnTo>
                    <a:pt x="1668" y="106597"/>
                  </a:lnTo>
                  <a:lnTo>
                    <a:pt x="1822" y="106695"/>
                  </a:lnTo>
                  <a:lnTo>
                    <a:pt x="1990" y="106793"/>
                  </a:lnTo>
                  <a:lnTo>
                    <a:pt x="2144" y="106877"/>
                  </a:lnTo>
                  <a:lnTo>
                    <a:pt x="2312" y="106947"/>
                  </a:lnTo>
                  <a:lnTo>
                    <a:pt x="2494" y="107017"/>
                  </a:lnTo>
                  <a:lnTo>
                    <a:pt x="2662" y="107073"/>
                  </a:lnTo>
                  <a:lnTo>
                    <a:pt x="2844" y="107129"/>
                  </a:lnTo>
                  <a:lnTo>
                    <a:pt x="3026" y="107171"/>
                  </a:lnTo>
                  <a:lnTo>
                    <a:pt x="3209" y="107199"/>
                  </a:lnTo>
                  <a:lnTo>
                    <a:pt x="3405" y="107227"/>
                  </a:lnTo>
                  <a:lnTo>
                    <a:pt x="3601" y="107241"/>
                  </a:lnTo>
                  <a:lnTo>
                    <a:pt x="3797" y="107255"/>
                  </a:lnTo>
                  <a:lnTo>
                    <a:pt x="137515" y="107255"/>
                  </a:lnTo>
                  <a:lnTo>
                    <a:pt x="137515" y="107255"/>
                  </a:lnTo>
                  <a:lnTo>
                    <a:pt x="137711" y="107241"/>
                  </a:lnTo>
                  <a:lnTo>
                    <a:pt x="137907" y="107227"/>
                  </a:lnTo>
                  <a:lnTo>
                    <a:pt x="138103" y="107199"/>
                  </a:lnTo>
                  <a:lnTo>
                    <a:pt x="138285" y="107171"/>
                  </a:lnTo>
                  <a:lnTo>
                    <a:pt x="138467" y="107129"/>
                  </a:lnTo>
                  <a:lnTo>
                    <a:pt x="138649" y="107073"/>
                  </a:lnTo>
                  <a:lnTo>
                    <a:pt x="138817" y="107017"/>
                  </a:lnTo>
                  <a:lnTo>
                    <a:pt x="138999" y="106947"/>
                  </a:lnTo>
                  <a:lnTo>
                    <a:pt x="139168" y="106877"/>
                  </a:lnTo>
                  <a:lnTo>
                    <a:pt x="139322" y="106793"/>
                  </a:lnTo>
                  <a:lnTo>
                    <a:pt x="139490" y="106695"/>
                  </a:lnTo>
                  <a:lnTo>
                    <a:pt x="139644" y="106597"/>
                  </a:lnTo>
                  <a:lnTo>
                    <a:pt x="139784" y="106499"/>
                  </a:lnTo>
                  <a:lnTo>
                    <a:pt x="139924" y="106387"/>
                  </a:lnTo>
                  <a:lnTo>
                    <a:pt x="140064" y="106261"/>
                  </a:lnTo>
                  <a:lnTo>
                    <a:pt x="140204" y="106135"/>
                  </a:lnTo>
                  <a:lnTo>
                    <a:pt x="140330" y="106008"/>
                  </a:lnTo>
                  <a:lnTo>
                    <a:pt x="140442" y="105868"/>
                  </a:lnTo>
                  <a:lnTo>
                    <a:pt x="140555" y="105728"/>
                  </a:lnTo>
                  <a:lnTo>
                    <a:pt x="140667" y="105574"/>
                  </a:lnTo>
                  <a:lnTo>
                    <a:pt x="140765" y="105420"/>
                  </a:lnTo>
                  <a:lnTo>
                    <a:pt x="140849" y="105266"/>
                  </a:lnTo>
                  <a:lnTo>
                    <a:pt x="140933" y="105098"/>
                  </a:lnTo>
                  <a:lnTo>
                    <a:pt x="141017" y="104930"/>
                  </a:lnTo>
                  <a:lnTo>
                    <a:pt x="141073" y="104762"/>
                  </a:lnTo>
                  <a:lnTo>
                    <a:pt x="141143" y="104580"/>
                  </a:lnTo>
                  <a:lnTo>
                    <a:pt x="141185" y="104411"/>
                  </a:lnTo>
                  <a:lnTo>
                    <a:pt x="141227" y="104229"/>
                  </a:lnTo>
                  <a:lnTo>
                    <a:pt x="141269" y="104033"/>
                  </a:lnTo>
                  <a:lnTo>
                    <a:pt x="141283" y="103851"/>
                  </a:lnTo>
                  <a:lnTo>
                    <a:pt x="141311" y="103655"/>
                  </a:lnTo>
                  <a:lnTo>
                    <a:pt x="141311" y="103459"/>
                  </a:lnTo>
                  <a:lnTo>
                    <a:pt x="141311" y="3811"/>
                  </a:lnTo>
                  <a:lnTo>
                    <a:pt x="141311" y="3811"/>
                  </a:lnTo>
                  <a:lnTo>
                    <a:pt x="141311" y="3615"/>
                  </a:lnTo>
                  <a:lnTo>
                    <a:pt x="141283" y="3419"/>
                  </a:lnTo>
                  <a:lnTo>
                    <a:pt x="141269" y="3237"/>
                  </a:lnTo>
                  <a:lnTo>
                    <a:pt x="141227" y="3055"/>
                  </a:lnTo>
                  <a:lnTo>
                    <a:pt x="141185" y="2873"/>
                  </a:lnTo>
                  <a:lnTo>
                    <a:pt x="141143" y="2690"/>
                  </a:lnTo>
                  <a:lnTo>
                    <a:pt x="141073" y="2508"/>
                  </a:lnTo>
                  <a:lnTo>
                    <a:pt x="141017" y="2340"/>
                  </a:lnTo>
                  <a:lnTo>
                    <a:pt x="140933" y="2172"/>
                  </a:lnTo>
                  <a:lnTo>
                    <a:pt x="140849" y="2004"/>
                  </a:lnTo>
                  <a:lnTo>
                    <a:pt x="140765" y="1850"/>
                  </a:lnTo>
                  <a:lnTo>
                    <a:pt x="140667" y="1696"/>
                  </a:lnTo>
                  <a:lnTo>
                    <a:pt x="140555" y="1542"/>
                  </a:lnTo>
                  <a:lnTo>
                    <a:pt x="140442" y="1402"/>
                  </a:lnTo>
                  <a:lnTo>
                    <a:pt x="140330" y="1261"/>
                  </a:lnTo>
                  <a:lnTo>
                    <a:pt x="140204" y="1135"/>
                  </a:lnTo>
                  <a:lnTo>
                    <a:pt x="140064" y="1009"/>
                  </a:lnTo>
                  <a:lnTo>
                    <a:pt x="139924" y="883"/>
                  </a:lnTo>
                  <a:lnTo>
                    <a:pt x="139784" y="771"/>
                  </a:lnTo>
                  <a:lnTo>
                    <a:pt x="139644" y="673"/>
                  </a:lnTo>
                  <a:lnTo>
                    <a:pt x="139490" y="575"/>
                  </a:lnTo>
                  <a:lnTo>
                    <a:pt x="139322" y="477"/>
                  </a:lnTo>
                  <a:lnTo>
                    <a:pt x="139168" y="393"/>
                  </a:lnTo>
                  <a:lnTo>
                    <a:pt x="138999" y="323"/>
                  </a:lnTo>
                  <a:lnTo>
                    <a:pt x="138817" y="253"/>
                  </a:lnTo>
                  <a:lnTo>
                    <a:pt x="138649" y="197"/>
                  </a:lnTo>
                  <a:lnTo>
                    <a:pt x="138467" y="141"/>
                  </a:lnTo>
                  <a:lnTo>
                    <a:pt x="138285" y="99"/>
                  </a:lnTo>
                  <a:lnTo>
                    <a:pt x="138103" y="71"/>
                  </a:lnTo>
                  <a:lnTo>
                    <a:pt x="137907" y="43"/>
                  </a:lnTo>
                  <a:lnTo>
                    <a:pt x="137711" y="29"/>
                  </a:lnTo>
                  <a:lnTo>
                    <a:pt x="137515" y="29"/>
                  </a:lnTo>
                  <a:lnTo>
                    <a:pt x="13751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536450" y="357900"/>
              <a:ext cx="3495675" cy="2643900"/>
            </a:xfrm>
            <a:custGeom>
              <a:rect b="b" l="l" r="r" t="t"/>
              <a:pathLst>
                <a:path extrusionOk="0" h="105756" w="139827">
                  <a:moveTo>
                    <a:pt x="124795" y="14752"/>
                  </a:moveTo>
                  <a:lnTo>
                    <a:pt x="124795" y="17624"/>
                  </a:lnTo>
                  <a:lnTo>
                    <a:pt x="123044" y="17624"/>
                  </a:lnTo>
                  <a:lnTo>
                    <a:pt x="123044" y="14752"/>
                  </a:lnTo>
                  <a:close/>
                  <a:moveTo>
                    <a:pt x="134657" y="0"/>
                  </a:moveTo>
                  <a:lnTo>
                    <a:pt x="134685" y="182"/>
                  </a:lnTo>
                  <a:lnTo>
                    <a:pt x="134671" y="785"/>
                  </a:lnTo>
                  <a:lnTo>
                    <a:pt x="134657" y="1373"/>
                  </a:lnTo>
                  <a:lnTo>
                    <a:pt x="134629" y="1961"/>
                  </a:lnTo>
                  <a:lnTo>
                    <a:pt x="134587" y="2550"/>
                  </a:lnTo>
                  <a:lnTo>
                    <a:pt x="134531" y="3138"/>
                  </a:lnTo>
                  <a:lnTo>
                    <a:pt x="134461" y="3713"/>
                  </a:lnTo>
                  <a:lnTo>
                    <a:pt x="134391" y="4301"/>
                  </a:lnTo>
                  <a:lnTo>
                    <a:pt x="134307" y="4889"/>
                  </a:lnTo>
                  <a:lnTo>
                    <a:pt x="134853" y="6781"/>
                  </a:lnTo>
                  <a:lnTo>
                    <a:pt x="135778" y="6641"/>
                  </a:lnTo>
                  <a:lnTo>
                    <a:pt x="136114" y="7649"/>
                  </a:lnTo>
                  <a:lnTo>
                    <a:pt x="137039" y="10283"/>
                  </a:lnTo>
                  <a:lnTo>
                    <a:pt x="138328" y="13939"/>
                  </a:lnTo>
                  <a:lnTo>
                    <a:pt x="139070" y="15971"/>
                  </a:lnTo>
                  <a:lnTo>
                    <a:pt x="139827" y="18030"/>
                  </a:lnTo>
                  <a:lnTo>
                    <a:pt x="139827" y="3110"/>
                  </a:lnTo>
                  <a:lnTo>
                    <a:pt x="139813" y="2788"/>
                  </a:lnTo>
                  <a:lnTo>
                    <a:pt x="139770" y="2494"/>
                  </a:lnTo>
                  <a:lnTo>
                    <a:pt x="139686" y="2200"/>
                  </a:lnTo>
                  <a:lnTo>
                    <a:pt x="139588" y="1919"/>
                  </a:lnTo>
                  <a:lnTo>
                    <a:pt x="139462" y="1653"/>
                  </a:lnTo>
                  <a:lnTo>
                    <a:pt x="139308" y="1401"/>
                  </a:lnTo>
                  <a:lnTo>
                    <a:pt x="139126" y="1163"/>
                  </a:lnTo>
                  <a:lnTo>
                    <a:pt x="138930" y="953"/>
                  </a:lnTo>
                  <a:lnTo>
                    <a:pt x="138720" y="757"/>
                  </a:lnTo>
                  <a:lnTo>
                    <a:pt x="138482" y="575"/>
                  </a:lnTo>
                  <a:lnTo>
                    <a:pt x="138229" y="420"/>
                  </a:lnTo>
                  <a:lnTo>
                    <a:pt x="137963" y="294"/>
                  </a:lnTo>
                  <a:lnTo>
                    <a:pt x="137683" y="196"/>
                  </a:lnTo>
                  <a:lnTo>
                    <a:pt x="137389" y="112"/>
                  </a:lnTo>
                  <a:lnTo>
                    <a:pt x="137095" y="70"/>
                  </a:lnTo>
                  <a:lnTo>
                    <a:pt x="136773" y="56"/>
                  </a:lnTo>
                  <a:lnTo>
                    <a:pt x="136773" y="0"/>
                  </a:lnTo>
                  <a:close/>
                  <a:moveTo>
                    <a:pt x="124795" y="20496"/>
                  </a:moveTo>
                  <a:lnTo>
                    <a:pt x="124795" y="23354"/>
                  </a:lnTo>
                  <a:lnTo>
                    <a:pt x="123044" y="23354"/>
                  </a:lnTo>
                  <a:lnTo>
                    <a:pt x="123044" y="20496"/>
                  </a:lnTo>
                  <a:close/>
                  <a:moveTo>
                    <a:pt x="124795" y="26211"/>
                  </a:moveTo>
                  <a:lnTo>
                    <a:pt x="124795" y="29083"/>
                  </a:lnTo>
                  <a:lnTo>
                    <a:pt x="123044" y="29083"/>
                  </a:lnTo>
                  <a:lnTo>
                    <a:pt x="123044" y="26211"/>
                  </a:lnTo>
                  <a:close/>
                  <a:moveTo>
                    <a:pt x="124795" y="31955"/>
                  </a:moveTo>
                  <a:lnTo>
                    <a:pt x="124795" y="34813"/>
                  </a:lnTo>
                  <a:lnTo>
                    <a:pt x="123044" y="34813"/>
                  </a:lnTo>
                  <a:lnTo>
                    <a:pt x="123044" y="31955"/>
                  </a:lnTo>
                  <a:close/>
                  <a:moveTo>
                    <a:pt x="91901" y="5744"/>
                  </a:moveTo>
                  <a:lnTo>
                    <a:pt x="92055" y="5772"/>
                  </a:lnTo>
                  <a:lnTo>
                    <a:pt x="92209" y="5814"/>
                  </a:lnTo>
                  <a:lnTo>
                    <a:pt x="92349" y="5870"/>
                  </a:lnTo>
                  <a:lnTo>
                    <a:pt x="92490" y="5926"/>
                  </a:lnTo>
                  <a:lnTo>
                    <a:pt x="92616" y="6010"/>
                  </a:lnTo>
                  <a:lnTo>
                    <a:pt x="92742" y="6108"/>
                  </a:lnTo>
                  <a:lnTo>
                    <a:pt x="92854" y="6206"/>
                  </a:lnTo>
                  <a:lnTo>
                    <a:pt x="92952" y="6318"/>
                  </a:lnTo>
                  <a:lnTo>
                    <a:pt x="93050" y="6444"/>
                  </a:lnTo>
                  <a:lnTo>
                    <a:pt x="93120" y="6570"/>
                  </a:lnTo>
                  <a:lnTo>
                    <a:pt x="93190" y="6711"/>
                  </a:lnTo>
                  <a:lnTo>
                    <a:pt x="93246" y="6851"/>
                  </a:lnTo>
                  <a:lnTo>
                    <a:pt x="93288" y="7005"/>
                  </a:lnTo>
                  <a:lnTo>
                    <a:pt x="93302" y="7159"/>
                  </a:lnTo>
                  <a:lnTo>
                    <a:pt x="93316" y="7327"/>
                  </a:lnTo>
                  <a:lnTo>
                    <a:pt x="93316" y="13057"/>
                  </a:lnTo>
                  <a:lnTo>
                    <a:pt x="93302" y="13225"/>
                  </a:lnTo>
                  <a:lnTo>
                    <a:pt x="93288" y="13379"/>
                  </a:lnTo>
                  <a:lnTo>
                    <a:pt x="93246" y="13533"/>
                  </a:lnTo>
                  <a:lnTo>
                    <a:pt x="93190" y="13673"/>
                  </a:lnTo>
                  <a:lnTo>
                    <a:pt x="93120" y="13813"/>
                  </a:lnTo>
                  <a:lnTo>
                    <a:pt x="93050" y="13953"/>
                  </a:lnTo>
                  <a:lnTo>
                    <a:pt x="92952" y="14065"/>
                  </a:lnTo>
                  <a:lnTo>
                    <a:pt x="92854" y="14177"/>
                  </a:lnTo>
                  <a:lnTo>
                    <a:pt x="92742" y="14276"/>
                  </a:lnTo>
                  <a:lnTo>
                    <a:pt x="92616" y="14374"/>
                  </a:lnTo>
                  <a:lnTo>
                    <a:pt x="92490" y="14458"/>
                  </a:lnTo>
                  <a:lnTo>
                    <a:pt x="92349" y="14514"/>
                  </a:lnTo>
                  <a:lnTo>
                    <a:pt x="92209" y="14570"/>
                  </a:lnTo>
                  <a:lnTo>
                    <a:pt x="92055" y="14612"/>
                  </a:lnTo>
                  <a:lnTo>
                    <a:pt x="91901" y="14640"/>
                  </a:lnTo>
                  <a:lnTo>
                    <a:pt x="81941" y="14640"/>
                  </a:lnTo>
                  <a:lnTo>
                    <a:pt x="81941" y="36354"/>
                  </a:lnTo>
                  <a:lnTo>
                    <a:pt x="82067" y="36424"/>
                  </a:lnTo>
                  <a:lnTo>
                    <a:pt x="82193" y="36522"/>
                  </a:lnTo>
                  <a:lnTo>
                    <a:pt x="82291" y="36634"/>
                  </a:lnTo>
                  <a:lnTo>
                    <a:pt x="82361" y="36774"/>
                  </a:lnTo>
                  <a:lnTo>
                    <a:pt x="82389" y="36858"/>
                  </a:lnTo>
                  <a:lnTo>
                    <a:pt x="82417" y="36956"/>
                  </a:lnTo>
                  <a:lnTo>
                    <a:pt x="82431" y="37041"/>
                  </a:lnTo>
                  <a:lnTo>
                    <a:pt x="82445" y="37139"/>
                  </a:lnTo>
                  <a:lnTo>
                    <a:pt x="82431" y="37251"/>
                  </a:lnTo>
                  <a:lnTo>
                    <a:pt x="82403" y="37377"/>
                  </a:lnTo>
                  <a:lnTo>
                    <a:pt x="82361" y="37489"/>
                  </a:lnTo>
                  <a:lnTo>
                    <a:pt x="82305" y="37587"/>
                  </a:lnTo>
                  <a:lnTo>
                    <a:pt x="82235" y="37685"/>
                  </a:lnTo>
                  <a:lnTo>
                    <a:pt x="82151" y="37769"/>
                  </a:lnTo>
                  <a:lnTo>
                    <a:pt x="82053" y="37853"/>
                  </a:lnTo>
                  <a:lnTo>
                    <a:pt x="81941" y="37909"/>
                  </a:lnTo>
                  <a:lnTo>
                    <a:pt x="81857" y="37951"/>
                  </a:lnTo>
                  <a:lnTo>
                    <a:pt x="81758" y="37979"/>
                  </a:lnTo>
                  <a:lnTo>
                    <a:pt x="81674" y="37993"/>
                  </a:lnTo>
                  <a:lnTo>
                    <a:pt x="81576" y="37993"/>
                  </a:lnTo>
                  <a:lnTo>
                    <a:pt x="81464" y="37979"/>
                  </a:lnTo>
                  <a:lnTo>
                    <a:pt x="81338" y="37965"/>
                  </a:lnTo>
                  <a:lnTo>
                    <a:pt x="81226" y="37923"/>
                  </a:lnTo>
                  <a:lnTo>
                    <a:pt x="81128" y="37867"/>
                  </a:lnTo>
                  <a:lnTo>
                    <a:pt x="81030" y="37797"/>
                  </a:lnTo>
                  <a:lnTo>
                    <a:pt x="80932" y="37699"/>
                  </a:lnTo>
                  <a:lnTo>
                    <a:pt x="80862" y="37601"/>
                  </a:lnTo>
                  <a:lnTo>
                    <a:pt x="80806" y="37503"/>
                  </a:lnTo>
                  <a:lnTo>
                    <a:pt x="80764" y="37405"/>
                  </a:lnTo>
                  <a:lnTo>
                    <a:pt x="80736" y="37321"/>
                  </a:lnTo>
                  <a:lnTo>
                    <a:pt x="80722" y="37223"/>
                  </a:lnTo>
                  <a:lnTo>
                    <a:pt x="80722" y="37139"/>
                  </a:lnTo>
                  <a:lnTo>
                    <a:pt x="80722" y="37013"/>
                  </a:lnTo>
                  <a:lnTo>
                    <a:pt x="80750" y="36900"/>
                  </a:lnTo>
                  <a:lnTo>
                    <a:pt x="80792" y="36788"/>
                  </a:lnTo>
                  <a:lnTo>
                    <a:pt x="80848" y="36676"/>
                  </a:lnTo>
                  <a:lnTo>
                    <a:pt x="80918" y="36578"/>
                  </a:lnTo>
                  <a:lnTo>
                    <a:pt x="81002" y="36494"/>
                  </a:lnTo>
                  <a:lnTo>
                    <a:pt x="81100" y="36410"/>
                  </a:lnTo>
                  <a:lnTo>
                    <a:pt x="81212" y="36354"/>
                  </a:lnTo>
                  <a:lnTo>
                    <a:pt x="81212" y="14640"/>
                  </a:lnTo>
                  <a:lnTo>
                    <a:pt x="71266" y="14640"/>
                  </a:lnTo>
                  <a:lnTo>
                    <a:pt x="71112" y="14612"/>
                  </a:lnTo>
                  <a:lnTo>
                    <a:pt x="70957" y="14570"/>
                  </a:lnTo>
                  <a:lnTo>
                    <a:pt x="70803" y="14514"/>
                  </a:lnTo>
                  <a:lnTo>
                    <a:pt x="70677" y="14458"/>
                  </a:lnTo>
                  <a:lnTo>
                    <a:pt x="70537" y="14374"/>
                  </a:lnTo>
                  <a:lnTo>
                    <a:pt x="70425" y="14276"/>
                  </a:lnTo>
                  <a:lnTo>
                    <a:pt x="70313" y="14177"/>
                  </a:lnTo>
                  <a:lnTo>
                    <a:pt x="70201" y="14065"/>
                  </a:lnTo>
                  <a:lnTo>
                    <a:pt x="70117" y="13953"/>
                  </a:lnTo>
                  <a:lnTo>
                    <a:pt x="70033" y="13813"/>
                  </a:lnTo>
                  <a:lnTo>
                    <a:pt x="69963" y="13673"/>
                  </a:lnTo>
                  <a:lnTo>
                    <a:pt x="69921" y="13533"/>
                  </a:lnTo>
                  <a:lnTo>
                    <a:pt x="69879" y="13379"/>
                  </a:lnTo>
                  <a:lnTo>
                    <a:pt x="69851" y="13225"/>
                  </a:lnTo>
                  <a:lnTo>
                    <a:pt x="69837" y="13057"/>
                  </a:lnTo>
                  <a:lnTo>
                    <a:pt x="69837" y="7327"/>
                  </a:lnTo>
                  <a:lnTo>
                    <a:pt x="69851" y="7159"/>
                  </a:lnTo>
                  <a:lnTo>
                    <a:pt x="69879" y="7005"/>
                  </a:lnTo>
                  <a:lnTo>
                    <a:pt x="69921" y="6851"/>
                  </a:lnTo>
                  <a:lnTo>
                    <a:pt x="69963" y="6711"/>
                  </a:lnTo>
                  <a:lnTo>
                    <a:pt x="70033" y="6570"/>
                  </a:lnTo>
                  <a:lnTo>
                    <a:pt x="70117" y="6444"/>
                  </a:lnTo>
                  <a:lnTo>
                    <a:pt x="70201" y="6318"/>
                  </a:lnTo>
                  <a:lnTo>
                    <a:pt x="70313" y="6206"/>
                  </a:lnTo>
                  <a:lnTo>
                    <a:pt x="70425" y="6108"/>
                  </a:lnTo>
                  <a:lnTo>
                    <a:pt x="70537" y="6010"/>
                  </a:lnTo>
                  <a:lnTo>
                    <a:pt x="70677" y="5926"/>
                  </a:lnTo>
                  <a:lnTo>
                    <a:pt x="70803" y="5870"/>
                  </a:lnTo>
                  <a:lnTo>
                    <a:pt x="70957" y="5814"/>
                  </a:lnTo>
                  <a:lnTo>
                    <a:pt x="71112" y="5772"/>
                  </a:lnTo>
                  <a:lnTo>
                    <a:pt x="71266" y="5744"/>
                  </a:lnTo>
                  <a:close/>
                  <a:moveTo>
                    <a:pt x="103641" y="37685"/>
                  </a:moveTo>
                  <a:lnTo>
                    <a:pt x="103641" y="40557"/>
                  </a:lnTo>
                  <a:lnTo>
                    <a:pt x="101890" y="40557"/>
                  </a:lnTo>
                  <a:lnTo>
                    <a:pt x="101890" y="37685"/>
                  </a:lnTo>
                  <a:close/>
                  <a:moveTo>
                    <a:pt x="124795" y="37685"/>
                  </a:moveTo>
                  <a:lnTo>
                    <a:pt x="124795" y="40557"/>
                  </a:lnTo>
                  <a:lnTo>
                    <a:pt x="123044" y="40557"/>
                  </a:lnTo>
                  <a:lnTo>
                    <a:pt x="123044" y="37685"/>
                  </a:lnTo>
                  <a:close/>
                  <a:moveTo>
                    <a:pt x="103641" y="43415"/>
                  </a:moveTo>
                  <a:lnTo>
                    <a:pt x="103641" y="46287"/>
                  </a:lnTo>
                  <a:lnTo>
                    <a:pt x="101890" y="46287"/>
                  </a:lnTo>
                  <a:lnTo>
                    <a:pt x="101890" y="43415"/>
                  </a:lnTo>
                  <a:close/>
                  <a:moveTo>
                    <a:pt x="124795" y="43415"/>
                  </a:moveTo>
                  <a:lnTo>
                    <a:pt x="124795" y="46287"/>
                  </a:lnTo>
                  <a:lnTo>
                    <a:pt x="123044" y="46287"/>
                  </a:lnTo>
                  <a:lnTo>
                    <a:pt x="123044" y="43415"/>
                  </a:lnTo>
                  <a:close/>
                  <a:moveTo>
                    <a:pt x="82487" y="49145"/>
                  </a:moveTo>
                  <a:lnTo>
                    <a:pt x="82487" y="52016"/>
                  </a:lnTo>
                  <a:lnTo>
                    <a:pt x="80736" y="52016"/>
                  </a:lnTo>
                  <a:lnTo>
                    <a:pt x="80736" y="49145"/>
                  </a:lnTo>
                  <a:close/>
                  <a:moveTo>
                    <a:pt x="103641" y="49145"/>
                  </a:moveTo>
                  <a:lnTo>
                    <a:pt x="103641" y="52016"/>
                  </a:lnTo>
                  <a:lnTo>
                    <a:pt x="101890" y="52016"/>
                  </a:lnTo>
                  <a:lnTo>
                    <a:pt x="101890" y="49145"/>
                  </a:lnTo>
                  <a:close/>
                  <a:moveTo>
                    <a:pt x="124795" y="49145"/>
                  </a:moveTo>
                  <a:lnTo>
                    <a:pt x="124795" y="52016"/>
                  </a:lnTo>
                  <a:lnTo>
                    <a:pt x="123044" y="52016"/>
                  </a:lnTo>
                  <a:lnTo>
                    <a:pt x="123044" y="49145"/>
                  </a:lnTo>
                  <a:close/>
                  <a:moveTo>
                    <a:pt x="47492" y="30947"/>
                  </a:moveTo>
                  <a:lnTo>
                    <a:pt x="47660" y="30961"/>
                  </a:lnTo>
                  <a:lnTo>
                    <a:pt x="47814" y="30975"/>
                  </a:lnTo>
                  <a:lnTo>
                    <a:pt x="47968" y="31017"/>
                  </a:lnTo>
                  <a:lnTo>
                    <a:pt x="48108" y="31073"/>
                  </a:lnTo>
                  <a:lnTo>
                    <a:pt x="48249" y="31143"/>
                  </a:lnTo>
                  <a:lnTo>
                    <a:pt x="48375" y="31213"/>
                  </a:lnTo>
                  <a:lnTo>
                    <a:pt x="48501" y="31311"/>
                  </a:lnTo>
                  <a:lnTo>
                    <a:pt x="48613" y="31409"/>
                  </a:lnTo>
                  <a:lnTo>
                    <a:pt x="48711" y="31521"/>
                  </a:lnTo>
                  <a:lnTo>
                    <a:pt x="48809" y="31647"/>
                  </a:lnTo>
                  <a:lnTo>
                    <a:pt x="48879" y="31773"/>
                  </a:lnTo>
                  <a:lnTo>
                    <a:pt x="48949" y="31913"/>
                  </a:lnTo>
                  <a:lnTo>
                    <a:pt x="49005" y="32053"/>
                  </a:lnTo>
                  <a:lnTo>
                    <a:pt x="49047" y="32207"/>
                  </a:lnTo>
                  <a:lnTo>
                    <a:pt x="49061" y="32361"/>
                  </a:lnTo>
                  <a:lnTo>
                    <a:pt x="49075" y="32530"/>
                  </a:lnTo>
                  <a:lnTo>
                    <a:pt x="49075" y="38273"/>
                  </a:lnTo>
                  <a:lnTo>
                    <a:pt x="49061" y="38427"/>
                  </a:lnTo>
                  <a:lnTo>
                    <a:pt x="49047" y="38582"/>
                  </a:lnTo>
                  <a:lnTo>
                    <a:pt x="49005" y="38736"/>
                  </a:lnTo>
                  <a:lnTo>
                    <a:pt x="48949" y="38890"/>
                  </a:lnTo>
                  <a:lnTo>
                    <a:pt x="48879" y="39016"/>
                  </a:lnTo>
                  <a:lnTo>
                    <a:pt x="48809" y="39156"/>
                  </a:lnTo>
                  <a:lnTo>
                    <a:pt x="48711" y="39268"/>
                  </a:lnTo>
                  <a:lnTo>
                    <a:pt x="48613" y="39380"/>
                  </a:lnTo>
                  <a:lnTo>
                    <a:pt x="48501" y="39492"/>
                  </a:lnTo>
                  <a:lnTo>
                    <a:pt x="48375" y="39576"/>
                  </a:lnTo>
                  <a:lnTo>
                    <a:pt x="48249" y="39660"/>
                  </a:lnTo>
                  <a:lnTo>
                    <a:pt x="48108" y="39730"/>
                  </a:lnTo>
                  <a:lnTo>
                    <a:pt x="47968" y="39772"/>
                  </a:lnTo>
                  <a:lnTo>
                    <a:pt x="47814" y="39814"/>
                  </a:lnTo>
                  <a:lnTo>
                    <a:pt x="47660" y="39842"/>
                  </a:lnTo>
                  <a:lnTo>
                    <a:pt x="37700" y="39842"/>
                  </a:lnTo>
                  <a:lnTo>
                    <a:pt x="37700" y="54146"/>
                  </a:lnTo>
                  <a:lnTo>
                    <a:pt x="37714" y="54258"/>
                  </a:lnTo>
                  <a:lnTo>
                    <a:pt x="37728" y="54370"/>
                  </a:lnTo>
                  <a:lnTo>
                    <a:pt x="37756" y="54482"/>
                  </a:lnTo>
                  <a:lnTo>
                    <a:pt x="37798" y="54594"/>
                  </a:lnTo>
                  <a:lnTo>
                    <a:pt x="37840" y="54692"/>
                  </a:lnTo>
                  <a:lnTo>
                    <a:pt x="37896" y="54790"/>
                  </a:lnTo>
                  <a:lnTo>
                    <a:pt x="37966" y="54874"/>
                  </a:lnTo>
                  <a:lnTo>
                    <a:pt x="38036" y="54958"/>
                  </a:lnTo>
                  <a:lnTo>
                    <a:pt x="38120" y="55028"/>
                  </a:lnTo>
                  <a:lnTo>
                    <a:pt x="38204" y="55098"/>
                  </a:lnTo>
                  <a:lnTo>
                    <a:pt x="38302" y="55154"/>
                  </a:lnTo>
                  <a:lnTo>
                    <a:pt x="38400" y="55197"/>
                  </a:lnTo>
                  <a:lnTo>
                    <a:pt x="38512" y="55239"/>
                  </a:lnTo>
                  <a:lnTo>
                    <a:pt x="38610" y="55267"/>
                  </a:lnTo>
                  <a:lnTo>
                    <a:pt x="38736" y="55281"/>
                  </a:lnTo>
                  <a:lnTo>
                    <a:pt x="56150" y="55281"/>
                  </a:lnTo>
                  <a:lnTo>
                    <a:pt x="56206" y="55182"/>
                  </a:lnTo>
                  <a:lnTo>
                    <a:pt x="56290" y="55084"/>
                  </a:lnTo>
                  <a:lnTo>
                    <a:pt x="56374" y="55000"/>
                  </a:lnTo>
                  <a:lnTo>
                    <a:pt x="56458" y="54930"/>
                  </a:lnTo>
                  <a:lnTo>
                    <a:pt x="56570" y="54874"/>
                  </a:lnTo>
                  <a:lnTo>
                    <a:pt x="56682" y="54832"/>
                  </a:lnTo>
                  <a:lnTo>
                    <a:pt x="56794" y="54804"/>
                  </a:lnTo>
                  <a:lnTo>
                    <a:pt x="56920" y="54790"/>
                  </a:lnTo>
                  <a:lnTo>
                    <a:pt x="56920" y="54804"/>
                  </a:lnTo>
                  <a:lnTo>
                    <a:pt x="57046" y="54818"/>
                  </a:lnTo>
                  <a:lnTo>
                    <a:pt x="57158" y="54846"/>
                  </a:lnTo>
                  <a:lnTo>
                    <a:pt x="57270" y="54874"/>
                  </a:lnTo>
                  <a:lnTo>
                    <a:pt x="57383" y="54944"/>
                  </a:lnTo>
                  <a:lnTo>
                    <a:pt x="57481" y="55014"/>
                  </a:lnTo>
                  <a:lnTo>
                    <a:pt x="57565" y="55084"/>
                  </a:lnTo>
                  <a:lnTo>
                    <a:pt x="57635" y="55182"/>
                  </a:lnTo>
                  <a:lnTo>
                    <a:pt x="57691" y="55295"/>
                  </a:lnTo>
                  <a:lnTo>
                    <a:pt x="57733" y="55379"/>
                  </a:lnTo>
                  <a:lnTo>
                    <a:pt x="57761" y="55477"/>
                  </a:lnTo>
                  <a:lnTo>
                    <a:pt x="57775" y="55561"/>
                  </a:lnTo>
                  <a:lnTo>
                    <a:pt x="57775" y="55659"/>
                  </a:lnTo>
                  <a:lnTo>
                    <a:pt x="57775" y="55771"/>
                  </a:lnTo>
                  <a:lnTo>
                    <a:pt x="57747" y="55897"/>
                  </a:lnTo>
                  <a:lnTo>
                    <a:pt x="57705" y="56009"/>
                  </a:lnTo>
                  <a:lnTo>
                    <a:pt x="57649" y="56107"/>
                  </a:lnTo>
                  <a:lnTo>
                    <a:pt x="57579" y="56205"/>
                  </a:lnTo>
                  <a:lnTo>
                    <a:pt x="57495" y="56289"/>
                  </a:lnTo>
                  <a:lnTo>
                    <a:pt x="57397" y="56373"/>
                  </a:lnTo>
                  <a:lnTo>
                    <a:pt x="57284" y="56429"/>
                  </a:lnTo>
                  <a:lnTo>
                    <a:pt x="57200" y="56471"/>
                  </a:lnTo>
                  <a:lnTo>
                    <a:pt x="57102" y="56499"/>
                  </a:lnTo>
                  <a:lnTo>
                    <a:pt x="57018" y="56513"/>
                  </a:lnTo>
                  <a:lnTo>
                    <a:pt x="56920" y="56513"/>
                  </a:lnTo>
                  <a:lnTo>
                    <a:pt x="56808" y="56499"/>
                  </a:lnTo>
                  <a:lnTo>
                    <a:pt x="56682" y="56485"/>
                  </a:lnTo>
                  <a:lnTo>
                    <a:pt x="56584" y="56443"/>
                  </a:lnTo>
                  <a:lnTo>
                    <a:pt x="56472" y="56387"/>
                  </a:lnTo>
                  <a:lnTo>
                    <a:pt x="56374" y="56317"/>
                  </a:lnTo>
                  <a:lnTo>
                    <a:pt x="56290" y="56233"/>
                  </a:lnTo>
                  <a:lnTo>
                    <a:pt x="56220" y="56135"/>
                  </a:lnTo>
                  <a:lnTo>
                    <a:pt x="56150" y="56023"/>
                  </a:lnTo>
                  <a:lnTo>
                    <a:pt x="38848" y="56023"/>
                  </a:lnTo>
                  <a:lnTo>
                    <a:pt x="38652" y="56009"/>
                  </a:lnTo>
                  <a:lnTo>
                    <a:pt x="38470" y="55981"/>
                  </a:lnTo>
                  <a:lnTo>
                    <a:pt x="38288" y="55939"/>
                  </a:lnTo>
                  <a:lnTo>
                    <a:pt x="38120" y="55883"/>
                  </a:lnTo>
                  <a:lnTo>
                    <a:pt x="37952" y="55799"/>
                  </a:lnTo>
                  <a:lnTo>
                    <a:pt x="37798" y="55701"/>
                  </a:lnTo>
                  <a:lnTo>
                    <a:pt x="37658" y="55603"/>
                  </a:lnTo>
                  <a:lnTo>
                    <a:pt x="37518" y="55477"/>
                  </a:lnTo>
                  <a:lnTo>
                    <a:pt x="37405" y="55351"/>
                  </a:lnTo>
                  <a:lnTo>
                    <a:pt x="37293" y="55197"/>
                  </a:lnTo>
                  <a:lnTo>
                    <a:pt x="37195" y="55042"/>
                  </a:lnTo>
                  <a:lnTo>
                    <a:pt x="37125" y="54888"/>
                  </a:lnTo>
                  <a:lnTo>
                    <a:pt x="37055" y="54720"/>
                  </a:lnTo>
                  <a:lnTo>
                    <a:pt x="37013" y="54538"/>
                  </a:lnTo>
                  <a:lnTo>
                    <a:pt x="36985" y="54342"/>
                  </a:lnTo>
                  <a:lnTo>
                    <a:pt x="36971" y="54160"/>
                  </a:lnTo>
                  <a:lnTo>
                    <a:pt x="36971" y="39842"/>
                  </a:lnTo>
                  <a:lnTo>
                    <a:pt x="27025" y="39842"/>
                  </a:lnTo>
                  <a:lnTo>
                    <a:pt x="26857" y="39814"/>
                  </a:lnTo>
                  <a:lnTo>
                    <a:pt x="26716" y="39772"/>
                  </a:lnTo>
                  <a:lnTo>
                    <a:pt x="26562" y="39730"/>
                  </a:lnTo>
                  <a:lnTo>
                    <a:pt x="26422" y="39660"/>
                  </a:lnTo>
                  <a:lnTo>
                    <a:pt x="26296" y="39576"/>
                  </a:lnTo>
                  <a:lnTo>
                    <a:pt x="26170" y="39492"/>
                  </a:lnTo>
                  <a:lnTo>
                    <a:pt x="26058" y="39380"/>
                  </a:lnTo>
                  <a:lnTo>
                    <a:pt x="25960" y="39268"/>
                  </a:lnTo>
                  <a:lnTo>
                    <a:pt x="25876" y="39156"/>
                  </a:lnTo>
                  <a:lnTo>
                    <a:pt x="25792" y="39016"/>
                  </a:lnTo>
                  <a:lnTo>
                    <a:pt x="25722" y="38890"/>
                  </a:lnTo>
                  <a:lnTo>
                    <a:pt x="25666" y="38736"/>
                  </a:lnTo>
                  <a:lnTo>
                    <a:pt x="25638" y="38582"/>
                  </a:lnTo>
                  <a:lnTo>
                    <a:pt x="25610" y="38427"/>
                  </a:lnTo>
                  <a:lnTo>
                    <a:pt x="25596" y="38273"/>
                  </a:lnTo>
                  <a:lnTo>
                    <a:pt x="25596" y="32530"/>
                  </a:lnTo>
                  <a:lnTo>
                    <a:pt x="25610" y="32361"/>
                  </a:lnTo>
                  <a:lnTo>
                    <a:pt x="25638" y="32207"/>
                  </a:lnTo>
                  <a:lnTo>
                    <a:pt x="25666" y="32053"/>
                  </a:lnTo>
                  <a:lnTo>
                    <a:pt x="25722" y="31913"/>
                  </a:lnTo>
                  <a:lnTo>
                    <a:pt x="25792" y="31773"/>
                  </a:lnTo>
                  <a:lnTo>
                    <a:pt x="25876" y="31647"/>
                  </a:lnTo>
                  <a:lnTo>
                    <a:pt x="25960" y="31521"/>
                  </a:lnTo>
                  <a:lnTo>
                    <a:pt x="26058" y="31409"/>
                  </a:lnTo>
                  <a:lnTo>
                    <a:pt x="26170" y="31311"/>
                  </a:lnTo>
                  <a:lnTo>
                    <a:pt x="26296" y="31213"/>
                  </a:lnTo>
                  <a:lnTo>
                    <a:pt x="26422" y="31143"/>
                  </a:lnTo>
                  <a:lnTo>
                    <a:pt x="26562" y="31073"/>
                  </a:lnTo>
                  <a:lnTo>
                    <a:pt x="26716" y="31017"/>
                  </a:lnTo>
                  <a:lnTo>
                    <a:pt x="26857" y="30975"/>
                  </a:lnTo>
                  <a:lnTo>
                    <a:pt x="27025" y="30961"/>
                  </a:lnTo>
                  <a:lnTo>
                    <a:pt x="27179" y="30947"/>
                  </a:lnTo>
                  <a:close/>
                  <a:moveTo>
                    <a:pt x="82487" y="54874"/>
                  </a:moveTo>
                  <a:lnTo>
                    <a:pt x="82487" y="57746"/>
                  </a:lnTo>
                  <a:lnTo>
                    <a:pt x="80736" y="57746"/>
                  </a:lnTo>
                  <a:lnTo>
                    <a:pt x="80736" y="54874"/>
                  </a:lnTo>
                  <a:close/>
                  <a:moveTo>
                    <a:pt x="103641" y="54874"/>
                  </a:moveTo>
                  <a:lnTo>
                    <a:pt x="103641" y="57746"/>
                  </a:lnTo>
                  <a:lnTo>
                    <a:pt x="101890" y="57746"/>
                  </a:lnTo>
                  <a:lnTo>
                    <a:pt x="101890" y="54874"/>
                  </a:lnTo>
                  <a:close/>
                  <a:moveTo>
                    <a:pt x="124795" y="54874"/>
                  </a:moveTo>
                  <a:lnTo>
                    <a:pt x="124795" y="57746"/>
                  </a:lnTo>
                  <a:lnTo>
                    <a:pt x="123044" y="57746"/>
                  </a:lnTo>
                  <a:lnTo>
                    <a:pt x="123044" y="54874"/>
                  </a:lnTo>
                  <a:close/>
                  <a:moveTo>
                    <a:pt x="82487" y="60618"/>
                  </a:moveTo>
                  <a:lnTo>
                    <a:pt x="82487" y="63476"/>
                  </a:lnTo>
                  <a:lnTo>
                    <a:pt x="80736" y="63476"/>
                  </a:lnTo>
                  <a:lnTo>
                    <a:pt x="80736" y="60618"/>
                  </a:lnTo>
                  <a:close/>
                  <a:moveTo>
                    <a:pt x="103641" y="60618"/>
                  </a:moveTo>
                  <a:lnTo>
                    <a:pt x="103641" y="63476"/>
                  </a:lnTo>
                  <a:lnTo>
                    <a:pt x="101890" y="63476"/>
                  </a:lnTo>
                  <a:lnTo>
                    <a:pt x="101890" y="60618"/>
                  </a:lnTo>
                  <a:close/>
                  <a:moveTo>
                    <a:pt x="124795" y="60618"/>
                  </a:moveTo>
                  <a:lnTo>
                    <a:pt x="124795" y="63476"/>
                  </a:lnTo>
                  <a:lnTo>
                    <a:pt x="123044" y="63476"/>
                  </a:lnTo>
                  <a:lnTo>
                    <a:pt x="123044" y="60618"/>
                  </a:lnTo>
                  <a:close/>
                  <a:moveTo>
                    <a:pt x="61333" y="66348"/>
                  </a:moveTo>
                  <a:lnTo>
                    <a:pt x="61333" y="69206"/>
                  </a:lnTo>
                  <a:lnTo>
                    <a:pt x="59582" y="69206"/>
                  </a:lnTo>
                  <a:lnTo>
                    <a:pt x="59582" y="66348"/>
                  </a:lnTo>
                  <a:close/>
                  <a:moveTo>
                    <a:pt x="82487" y="66348"/>
                  </a:moveTo>
                  <a:lnTo>
                    <a:pt x="82487" y="69206"/>
                  </a:lnTo>
                  <a:lnTo>
                    <a:pt x="80736" y="69206"/>
                  </a:lnTo>
                  <a:lnTo>
                    <a:pt x="80736" y="66348"/>
                  </a:lnTo>
                  <a:close/>
                  <a:moveTo>
                    <a:pt x="103641" y="66348"/>
                  </a:moveTo>
                  <a:lnTo>
                    <a:pt x="103641" y="69206"/>
                  </a:lnTo>
                  <a:lnTo>
                    <a:pt x="101890" y="69206"/>
                  </a:lnTo>
                  <a:lnTo>
                    <a:pt x="101890" y="66348"/>
                  </a:lnTo>
                  <a:close/>
                  <a:moveTo>
                    <a:pt x="124795" y="66348"/>
                  </a:moveTo>
                  <a:lnTo>
                    <a:pt x="124795" y="69206"/>
                  </a:lnTo>
                  <a:lnTo>
                    <a:pt x="123044" y="69206"/>
                  </a:lnTo>
                  <a:lnTo>
                    <a:pt x="123044" y="66348"/>
                  </a:lnTo>
                  <a:close/>
                  <a:moveTo>
                    <a:pt x="40179" y="72078"/>
                  </a:moveTo>
                  <a:lnTo>
                    <a:pt x="40179" y="74936"/>
                  </a:lnTo>
                  <a:lnTo>
                    <a:pt x="38428" y="74936"/>
                  </a:lnTo>
                  <a:lnTo>
                    <a:pt x="38428" y="72078"/>
                  </a:lnTo>
                  <a:close/>
                  <a:moveTo>
                    <a:pt x="61333" y="72078"/>
                  </a:moveTo>
                  <a:lnTo>
                    <a:pt x="61333" y="74936"/>
                  </a:lnTo>
                  <a:lnTo>
                    <a:pt x="59582" y="74936"/>
                  </a:lnTo>
                  <a:lnTo>
                    <a:pt x="59582" y="72078"/>
                  </a:lnTo>
                  <a:close/>
                  <a:moveTo>
                    <a:pt x="82487" y="72078"/>
                  </a:moveTo>
                  <a:lnTo>
                    <a:pt x="82487" y="74936"/>
                  </a:lnTo>
                  <a:lnTo>
                    <a:pt x="80736" y="74936"/>
                  </a:lnTo>
                  <a:lnTo>
                    <a:pt x="80736" y="72078"/>
                  </a:lnTo>
                  <a:close/>
                  <a:moveTo>
                    <a:pt x="103641" y="72078"/>
                  </a:moveTo>
                  <a:lnTo>
                    <a:pt x="103641" y="74936"/>
                  </a:lnTo>
                  <a:lnTo>
                    <a:pt x="101890" y="74936"/>
                  </a:lnTo>
                  <a:lnTo>
                    <a:pt x="101890" y="72078"/>
                  </a:lnTo>
                  <a:close/>
                  <a:moveTo>
                    <a:pt x="124795" y="72078"/>
                  </a:moveTo>
                  <a:lnTo>
                    <a:pt x="124795" y="74936"/>
                  </a:lnTo>
                  <a:lnTo>
                    <a:pt x="123044" y="74936"/>
                  </a:lnTo>
                  <a:lnTo>
                    <a:pt x="123044" y="72078"/>
                  </a:lnTo>
                  <a:close/>
                  <a:moveTo>
                    <a:pt x="40179" y="77807"/>
                  </a:moveTo>
                  <a:lnTo>
                    <a:pt x="40179" y="80679"/>
                  </a:lnTo>
                  <a:lnTo>
                    <a:pt x="38428" y="80679"/>
                  </a:lnTo>
                  <a:lnTo>
                    <a:pt x="38428" y="77807"/>
                  </a:lnTo>
                  <a:close/>
                  <a:moveTo>
                    <a:pt x="61333" y="77807"/>
                  </a:moveTo>
                  <a:lnTo>
                    <a:pt x="61333" y="80679"/>
                  </a:lnTo>
                  <a:lnTo>
                    <a:pt x="59582" y="80679"/>
                  </a:lnTo>
                  <a:lnTo>
                    <a:pt x="59582" y="77807"/>
                  </a:lnTo>
                  <a:close/>
                  <a:moveTo>
                    <a:pt x="82487" y="77807"/>
                  </a:moveTo>
                  <a:lnTo>
                    <a:pt x="82487" y="80679"/>
                  </a:lnTo>
                  <a:lnTo>
                    <a:pt x="80736" y="80679"/>
                  </a:lnTo>
                  <a:lnTo>
                    <a:pt x="80736" y="77807"/>
                  </a:lnTo>
                  <a:close/>
                  <a:moveTo>
                    <a:pt x="103641" y="77807"/>
                  </a:moveTo>
                  <a:lnTo>
                    <a:pt x="103641" y="80679"/>
                  </a:lnTo>
                  <a:lnTo>
                    <a:pt x="101890" y="80679"/>
                  </a:lnTo>
                  <a:lnTo>
                    <a:pt x="101890" y="77807"/>
                  </a:lnTo>
                  <a:close/>
                  <a:moveTo>
                    <a:pt x="124795" y="77807"/>
                  </a:moveTo>
                  <a:lnTo>
                    <a:pt x="124795" y="80679"/>
                  </a:lnTo>
                  <a:lnTo>
                    <a:pt x="123044" y="80679"/>
                  </a:lnTo>
                  <a:lnTo>
                    <a:pt x="123044" y="77807"/>
                  </a:lnTo>
                  <a:close/>
                  <a:moveTo>
                    <a:pt x="40179" y="83537"/>
                  </a:moveTo>
                  <a:lnTo>
                    <a:pt x="40179" y="86409"/>
                  </a:lnTo>
                  <a:lnTo>
                    <a:pt x="38428" y="86409"/>
                  </a:lnTo>
                  <a:lnTo>
                    <a:pt x="38428" y="83537"/>
                  </a:lnTo>
                  <a:close/>
                  <a:moveTo>
                    <a:pt x="61333" y="83537"/>
                  </a:moveTo>
                  <a:lnTo>
                    <a:pt x="61333" y="86409"/>
                  </a:lnTo>
                  <a:lnTo>
                    <a:pt x="59582" y="86409"/>
                  </a:lnTo>
                  <a:lnTo>
                    <a:pt x="59582" y="83537"/>
                  </a:lnTo>
                  <a:close/>
                  <a:moveTo>
                    <a:pt x="82487" y="83537"/>
                  </a:moveTo>
                  <a:lnTo>
                    <a:pt x="82487" y="86409"/>
                  </a:lnTo>
                  <a:lnTo>
                    <a:pt x="80736" y="86409"/>
                  </a:lnTo>
                  <a:lnTo>
                    <a:pt x="80736" y="83537"/>
                  </a:lnTo>
                  <a:close/>
                  <a:moveTo>
                    <a:pt x="103641" y="83537"/>
                  </a:moveTo>
                  <a:lnTo>
                    <a:pt x="103641" y="86409"/>
                  </a:lnTo>
                  <a:lnTo>
                    <a:pt x="101890" y="86409"/>
                  </a:lnTo>
                  <a:lnTo>
                    <a:pt x="101890" y="83537"/>
                  </a:lnTo>
                  <a:close/>
                  <a:moveTo>
                    <a:pt x="124795" y="83537"/>
                  </a:moveTo>
                  <a:lnTo>
                    <a:pt x="124795" y="86409"/>
                  </a:lnTo>
                  <a:lnTo>
                    <a:pt x="123044" y="86409"/>
                  </a:lnTo>
                  <a:lnTo>
                    <a:pt x="123044" y="83537"/>
                  </a:lnTo>
                  <a:close/>
                  <a:moveTo>
                    <a:pt x="19025" y="89267"/>
                  </a:moveTo>
                  <a:lnTo>
                    <a:pt x="19025" y="92139"/>
                  </a:lnTo>
                  <a:lnTo>
                    <a:pt x="17274" y="92139"/>
                  </a:lnTo>
                  <a:lnTo>
                    <a:pt x="17274" y="89267"/>
                  </a:lnTo>
                  <a:close/>
                  <a:moveTo>
                    <a:pt x="40179" y="89267"/>
                  </a:moveTo>
                  <a:lnTo>
                    <a:pt x="40179" y="92139"/>
                  </a:lnTo>
                  <a:lnTo>
                    <a:pt x="38428" y="92139"/>
                  </a:lnTo>
                  <a:lnTo>
                    <a:pt x="38428" y="89267"/>
                  </a:lnTo>
                  <a:close/>
                  <a:moveTo>
                    <a:pt x="61333" y="89267"/>
                  </a:moveTo>
                  <a:lnTo>
                    <a:pt x="61333" y="92139"/>
                  </a:lnTo>
                  <a:lnTo>
                    <a:pt x="59582" y="92139"/>
                  </a:lnTo>
                  <a:lnTo>
                    <a:pt x="59582" y="89267"/>
                  </a:lnTo>
                  <a:close/>
                  <a:moveTo>
                    <a:pt x="82487" y="89267"/>
                  </a:moveTo>
                  <a:lnTo>
                    <a:pt x="82487" y="92139"/>
                  </a:lnTo>
                  <a:lnTo>
                    <a:pt x="80736" y="92139"/>
                  </a:lnTo>
                  <a:lnTo>
                    <a:pt x="80736" y="89267"/>
                  </a:lnTo>
                  <a:close/>
                  <a:moveTo>
                    <a:pt x="103641" y="89267"/>
                  </a:moveTo>
                  <a:lnTo>
                    <a:pt x="103641" y="92139"/>
                  </a:lnTo>
                  <a:lnTo>
                    <a:pt x="101890" y="92139"/>
                  </a:lnTo>
                  <a:lnTo>
                    <a:pt x="101890" y="89267"/>
                  </a:lnTo>
                  <a:close/>
                  <a:moveTo>
                    <a:pt x="124795" y="89267"/>
                  </a:moveTo>
                  <a:lnTo>
                    <a:pt x="124795" y="92139"/>
                  </a:lnTo>
                  <a:lnTo>
                    <a:pt x="123044" y="92139"/>
                  </a:lnTo>
                  <a:lnTo>
                    <a:pt x="123044" y="89267"/>
                  </a:lnTo>
                  <a:close/>
                  <a:moveTo>
                    <a:pt x="19025" y="94983"/>
                  </a:moveTo>
                  <a:lnTo>
                    <a:pt x="19025" y="96440"/>
                  </a:lnTo>
                  <a:lnTo>
                    <a:pt x="17274" y="96440"/>
                  </a:lnTo>
                  <a:lnTo>
                    <a:pt x="17274" y="94983"/>
                  </a:lnTo>
                  <a:close/>
                  <a:moveTo>
                    <a:pt x="40179" y="94983"/>
                  </a:moveTo>
                  <a:lnTo>
                    <a:pt x="40179" y="96440"/>
                  </a:lnTo>
                  <a:lnTo>
                    <a:pt x="38428" y="96440"/>
                  </a:lnTo>
                  <a:lnTo>
                    <a:pt x="38428" y="94983"/>
                  </a:lnTo>
                  <a:close/>
                  <a:moveTo>
                    <a:pt x="61333" y="94983"/>
                  </a:moveTo>
                  <a:lnTo>
                    <a:pt x="61333" y="96440"/>
                  </a:lnTo>
                  <a:lnTo>
                    <a:pt x="59582" y="96440"/>
                  </a:lnTo>
                  <a:lnTo>
                    <a:pt x="59582" y="94983"/>
                  </a:lnTo>
                  <a:close/>
                  <a:moveTo>
                    <a:pt x="82487" y="94983"/>
                  </a:moveTo>
                  <a:lnTo>
                    <a:pt x="82487" y="96440"/>
                  </a:lnTo>
                  <a:lnTo>
                    <a:pt x="80736" y="96440"/>
                  </a:lnTo>
                  <a:lnTo>
                    <a:pt x="80736" y="94983"/>
                  </a:lnTo>
                  <a:close/>
                  <a:moveTo>
                    <a:pt x="103641" y="94983"/>
                  </a:moveTo>
                  <a:lnTo>
                    <a:pt x="103641" y="96440"/>
                  </a:lnTo>
                  <a:lnTo>
                    <a:pt x="101890" y="96440"/>
                  </a:lnTo>
                  <a:lnTo>
                    <a:pt x="101890" y="94983"/>
                  </a:lnTo>
                  <a:close/>
                  <a:moveTo>
                    <a:pt x="124795" y="94983"/>
                  </a:moveTo>
                  <a:lnTo>
                    <a:pt x="124795" y="96440"/>
                  </a:lnTo>
                  <a:lnTo>
                    <a:pt x="123044" y="96440"/>
                  </a:lnTo>
                  <a:lnTo>
                    <a:pt x="123044" y="94983"/>
                  </a:lnTo>
                  <a:close/>
                  <a:moveTo>
                    <a:pt x="3055" y="0"/>
                  </a:moveTo>
                  <a:lnTo>
                    <a:pt x="2733" y="14"/>
                  </a:lnTo>
                  <a:lnTo>
                    <a:pt x="2439" y="70"/>
                  </a:lnTo>
                  <a:lnTo>
                    <a:pt x="2144" y="140"/>
                  </a:lnTo>
                  <a:lnTo>
                    <a:pt x="1864" y="238"/>
                  </a:lnTo>
                  <a:lnTo>
                    <a:pt x="1598" y="378"/>
                  </a:lnTo>
                  <a:lnTo>
                    <a:pt x="1346" y="533"/>
                  </a:lnTo>
                  <a:lnTo>
                    <a:pt x="1108" y="701"/>
                  </a:lnTo>
                  <a:lnTo>
                    <a:pt x="898" y="897"/>
                  </a:lnTo>
                  <a:lnTo>
                    <a:pt x="687" y="1121"/>
                  </a:lnTo>
                  <a:lnTo>
                    <a:pt x="519" y="1345"/>
                  </a:lnTo>
                  <a:lnTo>
                    <a:pt x="365" y="1597"/>
                  </a:lnTo>
                  <a:lnTo>
                    <a:pt x="239" y="1863"/>
                  </a:lnTo>
                  <a:lnTo>
                    <a:pt x="141" y="2144"/>
                  </a:lnTo>
                  <a:lnTo>
                    <a:pt x="57" y="2438"/>
                  </a:lnTo>
                  <a:lnTo>
                    <a:pt x="15" y="2746"/>
                  </a:lnTo>
                  <a:lnTo>
                    <a:pt x="1" y="3054"/>
                  </a:lnTo>
                  <a:lnTo>
                    <a:pt x="1" y="47519"/>
                  </a:lnTo>
                  <a:lnTo>
                    <a:pt x="113" y="48108"/>
                  </a:lnTo>
                  <a:lnTo>
                    <a:pt x="183" y="48696"/>
                  </a:lnTo>
                  <a:lnTo>
                    <a:pt x="239" y="49299"/>
                  </a:lnTo>
                  <a:lnTo>
                    <a:pt x="267" y="49901"/>
                  </a:lnTo>
                  <a:lnTo>
                    <a:pt x="309" y="50629"/>
                  </a:lnTo>
                  <a:lnTo>
                    <a:pt x="323" y="51344"/>
                  </a:lnTo>
                  <a:lnTo>
                    <a:pt x="323" y="52030"/>
                  </a:lnTo>
                  <a:lnTo>
                    <a:pt x="309" y="52689"/>
                  </a:lnTo>
                  <a:lnTo>
                    <a:pt x="267" y="53347"/>
                  </a:lnTo>
                  <a:lnTo>
                    <a:pt x="197" y="53964"/>
                  </a:lnTo>
                  <a:lnTo>
                    <a:pt x="113" y="54566"/>
                  </a:lnTo>
                  <a:lnTo>
                    <a:pt x="1" y="55126"/>
                  </a:lnTo>
                  <a:lnTo>
                    <a:pt x="1" y="61907"/>
                  </a:lnTo>
                  <a:lnTo>
                    <a:pt x="1024" y="61837"/>
                  </a:lnTo>
                  <a:lnTo>
                    <a:pt x="2060" y="61795"/>
                  </a:lnTo>
                  <a:lnTo>
                    <a:pt x="3083" y="61753"/>
                  </a:lnTo>
                  <a:lnTo>
                    <a:pt x="5002" y="61753"/>
                  </a:lnTo>
                  <a:lnTo>
                    <a:pt x="5899" y="61781"/>
                  </a:lnTo>
                  <a:lnTo>
                    <a:pt x="5801" y="63616"/>
                  </a:lnTo>
                  <a:lnTo>
                    <a:pt x="5717" y="65367"/>
                  </a:lnTo>
                  <a:lnTo>
                    <a:pt x="5633" y="67511"/>
                  </a:lnTo>
                  <a:lnTo>
                    <a:pt x="5577" y="69500"/>
                  </a:lnTo>
                  <a:lnTo>
                    <a:pt x="5549" y="71195"/>
                  </a:lnTo>
                  <a:lnTo>
                    <a:pt x="5535" y="72764"/>
                  </a:lnTo>
                  <a:lnTo>
                    <a:pt x="5549" y="74319"/>
                  </a:lnTo>
                  <a:lnTo>
                    <a:pt x="5577" y="75762"/>
                  </a:lnTo>
                  <a:lnTo>
                    <a:pt x="5605" y="76547"/>
                  </a:lnTo>
                  <a:lnTo>
                    <a:pt x="5633" y="77345"/>
                  </a:lnTo>
                  <a:lnTo>
                    <a:pt x="5675" y="78130"/>
                  </a:lnTo>
                  <a:lnTo>
                    <a:pt x="5731" y="78914"/>
                  </a:lnTo>
                  <a:lnTo>
                    <a:pt x="5801" y="79713"/>
                  </a:lnTo>
                  <a:lnTo>
                    <a:pt x="5871" y="80497"/>
                  </a:lnTo>
                  <a:lnTo>
                    <a:pt x="5955" y="81282"/>
                  </a:lnTo>
                  <a:lnTo>
                    <a:pt x="6053" y="82066"/>
                  </a:lnTo>
                  <a:lnTo>
                    <a:pt x="7818" y="81968"/>
                  </a:lnTo>
                  <a:lnTo>
                    <a:pt x="10396" y="66138"/>
                  </a:lnTo>
                  <a:lnTo>
                    <a:pt x="10424" y="66012"/>
                  </a:lnTo>
                  <a:lnTo>
                    <a:pt x="10480" y="65900"/>
                  </a:lnTo>
                  <a:lnTo>
                    <a:pt x="10550" y="65801"/>
                  </a:lnTo>
                  <a:lnTo>
                    <a:pt x="10634" y="65703"/>
                  </a:lnTo>
                  <a:lnTo>
                    <a:pt x="10746" y="65633"/>
                  </a:lnTo>
                  <a:lnTo>
                    <a:pt x="10844" y="65577"/>
                  </a:lnTo>
                  <a:lnTo>
                    <a:pt x="10970" y="65535"/>
                  </a:lnTo>
                  <a:lnTo>
                    <a:pt x="11096" y="65521"/>
                  </a:lnTo>
                  <a:lnTo>
                    <a:pt x="11320" y="65507"/>
                  </a:lnTo>
                  <a:lnTo>
                    <a:pt x="11376" y="65507"/>
                  </a:lnTo>
                  <a:lnTo>
                    <a:pt x="31928" y="64288"/>
                  </a:lnTo>
                  <a:lnTo>
                    <a:pt x="32040" y="64288"/>
                  </a:lnTo>
                  <a:lnTo>
                    <a:pt x="32110" y="64317"/>
                  </a:lnTo>
                  <a:lnTo>
                    <a:pt x="32180" y="64359"/>
                  </a:lnTo>
                  <a:lnTo>
                    <a:pt x="32250" y="64401"/>
                  </a:lnTo>
                  <a:lnTo>
                    <a:pt x="32292" y="64457"/>
                  </a:lnTo>
                  <a:lnTo>
                    <a:pt x="32334" y="64527"/>
                  </a:lnTo>
                  <a:lnTo>
                    <a:pt x="32362" y="64597"/>
                  </a:lnTo>
                  <a:lnTo>
                    <a:pt x="32376" y="64681"/>
                  </a:lnTo>
                  <a:lnTo>
                    <a:pt x="32376" y="64779"/>
                  </a:lnTo>
                  <a:lnTo>
                    <a:pt x="31227" y="71769"/>
                  </a:lnTo>
                  <a:lnTo>
                    <a:pt x="36439" y="67623"/>
                  </a:lnTo>
                  <a:lnTo>
                    <a:pt x="36383" y="67413"/>
                  </a:lnTo>
                  <a:lnTo>
                    <a:pt x="36341" y="67216"/>
                  </a:lnTo>
                  <a:lnTo>
                    <a:pt x="36313" y="67006"/>
                  </a:lnTo>
                  <a:lnTo>
                    <a:pt x="36313" y="66810"/>
                  </a:lnTo>
                  <a:lnTo>
                    <a:pt x="36313" y="66642"/>
                  </a:lnTo>
                  <a:lnTo>
                    <a:pt x="36327" y="66474"/>
                  </a:lnTo>
                  <a:lnTo>
                    <a:pt x="36355" y="66306"/>
                  </a:lnTo>
                  <a:lnTo>
                    <a:pt x="36383" y="66138"/>
                  </a:lnTo>
                  <a:lnTo>
                    <a:pt x="36425" y="65970"/>
                  </a:lnTo>
                  <a:lnTo>
                    <a:pt x="36481" y="65816"/>
                  </a:lnTo>
                  <a:lnTo>
                    <a:pt x="36537" y="65661"/>
                  </a:lnTo>
                  <a:lnTo>
                    <a:pt x="36607" y="65507"/>
                  </a:lnTo>
                  <a:lnTo>
                    <a:pt x="36691" y="65367"/>
                  </a:lnTo>
                  <a:lnTo>
                    <a:pt x="36775" y="65213"/>
                  </a:lnTo>
                  <a:lnTo>
                    <a:pt x="36859" y="65087"/>
                  </a:lnTo>
                  <a:lnTo>
                    <a:pt x="36971" y="64947"/>
                  </a:lnTo>
                  <a:lnTo>
                    <a:pt x="37083" y="64821"/>
                  </a:lnTo>
                  <a:lnTo>
                    <a:pt x="37195" y="64695"/>
                  </a:lnTo>
                  <a:lnTo>
                    <a:pt x="37321" y="64583"/>
                  </a:lnTo>
                  <a:lnTo>
                    <a:pt x="37447" y="64485"/>
                  </a:lnTo>
                  <a:lnTo>
                    <a:pt x="37658" y="64345"/>
                  </a:lnTo>
                  <a:lnTo>
                    <a:pt x="37868" y="64218"/>
                  </a:lnTo>
                  <a:lnTo>
                    <a:pt x="38078" y="64106"/>
                  </a:lnTo>
                  <a:lnTo>
                    <a:pt x="38302" y="64022"/>
                  </a:lnTo>
                  <a:lnTo>
                    <a:pt x="38526" y="63966"/>
                  </a:lnTo>
                  <a:lnTo>
                    <a:pt x="38750" y="63924"/>
                  </a:lnTo>
                  <a:lnTo>
                    <a:pt x="38988" y="63896"/>
                  </a:lnTo>
                  <a:lnTo>
                    <a:pt x="39213" y="63882"/>
                  </a:lnTo>
                  <a:lnTo>
                    <a:pt x="39381" y="63882"/>
                  </a:lnTo>
                  <a:lnTo>
                    <a:pt x="39549" y="63896"/>
                  </a:lnTo>
                  <a:lnTo>
                    <a:pt x="39703" y="63924"/>
                  </a:lnTo>
                  <a:lnTo>
                    <a:pt x="39871" y="63952"/>
                  </a:lnTo>
                  <a:lnTo>
                    <a:pt x="40025" y="63994"/>
                  </a:lnTo>
                  <a:lnTo>
                    <a:pt x="40179" y="64050"/>
                  </a:lnTo>
                  <a:lnTo>
                    <a:pt x="40333" y="64106"/>
                  </a:lnTo>
                  <a:lnTo>
                    <a:pt x="40487" y="64176"/>
                  </a:lnTo>
                  <a:lnTo>
                    <a:pt x="40642" y="64246"/>
                  </a:lnTo>
                  <a:lnTo>
                    <a:pt x="40782" y="64331"/>
                  </a:lnTo>
                  <a:lnTo>
                    <a:pt x="40922" y="64429"/>
                  </a:lnTo>
                  <a:lnTo>
                    <a:pt x="41048" y="64527"/>
                  </a:lnTo>
                  <a:lnTo>
                    <a:pt x="41174" y="64639"/>
                  </a:lnTo>
                  <a:lnTo>
                    <a:pt x="41300" y="64765"/>
                  </a:lnTo>
                  <a:lnTo>
                    <a:pt x="41426" y="64891"/>
                  </a:lnTo>
                  <a:lnTo>
                    <a:pt x="41538" y="65031"/>
                  </a:lnTo>
                  <a:lnTo>
                    <a:pt x="57509" y="60646"/>
                  </a:lnTo>
                  <a:lnTo>
                    <a:pt x="57551" y="60380"/>
                  </a:lnTo>
                  <a:lnTo>
                    <a:pt x="57621" y="60114"/>
                  </a:lnTo>
                  <a:lnTo>
                    <a:pt x="57719" y="59862"/>
                  </a:lnTo>
                  <a:lnTo>
                    <a:pt x="57831" y="59623"/>
                  </a:lnTo>
                  <a:lnTo>
                    <a:pt x="57957" y="59399"/>
                  </a:lnTo>
                  <a:lnTo>
                    <a:pt x="58111" y="59189"/>
                  </a:lnTo>
                  <a:lnTo>
                    <a:pt x="58279" y="58993"/>
                  </a:lnTo>
                  <a:lnTo>
                    <a:pt x="58475" y="58811"/>
                  </a:lnTo>
                  <a:lnTo>
                    <a:pt x="58671" y="58643"/>
                  </a:lnTo>
                  <a:lnTo>
                    <a:pt x="58882" y="58503"/>
                  </a:lnTo>
                  <a:lnTo>
                    <a:pt x="59120" y="58377"/>
                  </a:lnTo>
                  <a:lnTo>
                    <a:pt x="59358" y="58265"/>
                  </a:lnTo>
                  <a:lnTo>
                    <a:pt x="59610" y="58180"/>
                  </a:lnTo>
                  <a:lnTo>
                    <a:pt x="59862" y="58124"/>
                  </a:lnTo>
                  <a:lnTo>
                    <a:pt x="60128" y="58082"/>
                  </a:lnTo>
                  <a:lnTo>
                    <a:pt x="60409" y="58068"/>
                  </a:lnTo>
                  <a:lnTo>
                    <a:pt x="60591" y="58082"/>
                  </a:lnTo>
                  <a:lnTo>
                    <a:pt x="60773" y="58096"/>
                  </a:lnTo>
                  <a:lnTo>
                    <a:pt x="60955" y="58124"/>
                  </a:lnTo>
                  <a:lnTo>
                    <a:pt x="61137" y="58166"/>
                  </a:lnTo>
                  <a:lnTo>
                    <a:pt x="61319" y="58223"/>
                  </a:lnTo>
                  <a:lnTo>
                    <a:pt x="61487" y="58293"/>
                  </a:lnTo>
                  <a:lnTo>
                    <a:pt x="61655" y="58363"/>
                  </a:lnTo>
                  <a:lnTo>
                    <a:pt x="61823" y="58447"/>
                  </a:lnTo>
                  <a:lnTo>
                    <a:pt x="78775" y="44942"/>
                  </a:lnTo>
                  <a:lnTo>
                    <a:pt x="78719" y="44746"/>
                  </a:lnTo>
                  <a:lnTo>
                    <a:pt x="78690" y="44549"/>
                  </a:lnTo>
                  <a:lnTo>
                    <a:pt x="78662" y="44339"/>
                  </a:lnTo>
                  <a:lnTo>
                    <a:pt x="78648" y="44129"/>
                  </a:lnTo>
                  <a:lnTo>
                    <a:pt x="78662" y="43835"/>
                  </a:lnTo>
                  <a:lnTo>
                    <a:pt x="78704" y="43541"/>
                  </a:lnTo>
                  <a:lnTo>
                    <a:pt x="78775" y="43261"/>
                  </a:lnTo>
                  <a:lnTo>
                    <a:pt x="78873" y="42994"/>
                  </a:lnTo>
                  <a:lnTo>
                    <a:pt x="78999" y="42742"/>
                  </a:lnTo>
                  <a:lnTo>
                    <a:pt x="79153" y="42504"/>
                  </a:lnTo>
                  <a:lnTo>
                    <a:pt x="79321" y="42280"/>
                  </a:lnTo>
                  <a:lnTo>
                    <a:pt x="79503" y="42070"/>
                  </a:lnTo>
                  <a:lnTo>
                    <a:pt x="79713" y="41874"/>
                  </a:lnTo>
                  <a:lnTo>
                    <a:pt x="79937" y="41706"/>
                  </a:lnTo>
                  <a:lnTo>
                    <a:pt x="80175" y="41566"/>
                  </a:lnTo>
                  <a:lnTo>
                    <a:pt x="80428" y="41439"/>
                  </a:lnTo>
                  <a:lnTo>
                    <a:pt x="80708" y="41341"/>
                  </a:lnTo>
                  <a:lnTo>
                    <a:pt x="80988" y="41271"/>
                  </a:lnTo>
                  <a:lnTo>
                    <a:pt x="81268" y="41229"/>
                  </a:lnTo>
                  <a:lnTo>
                    <a:pt x="81576" y="41215"/>
                  </a:lnTo>
                  <a:lnTo>
                    <a:pt x="81815" y="41229"/>
                  </a:lnTo>
                  <a:lnTo>
                    <a:pt x="82067" y="41257"/>
                  </a:lnTo>
                  <a:lnTo>
                    <a:pt x="82305" y="41313"/>
                  </a:lnTo>
                  <a:lnTo>
                    <a:pt x="82543" y="41383"/>
                  </a:lnTo>
                  <a:lnTo>
                    <a:pt x="82767" y="41481"/>
                  </a:lnTo>
                  <a:lnTo>
                    <a:pt x="82991" y="41594"/>
                  </a:lnTo>
                  <a:lnTo>
                    <a:pt x="83201" y="41734"/>
                  </a:lnTo>
                  <a:lnTo>
                    <a:pt x="83398" y="41888"/>
                  </a:lnTo>
                  <a:lnTo>
                    <a:pt x="99830" y="33090"/>
                  </a:lnTo>
                  <a:lnTo>
                    <a:pt x="99816" y="32936"/>
                  </a:lnTo>
                  <a:lnTo>
                    <a:pt x="99830" y="32796"/>
                  </a:lnTo>
                  <a:lnTo>
                    <a:pt x="99844" y="32530"/>
                  </a:lnTo>
                  <a:lnTo>
                    <a:pt x="99872" y="32249"/>
                  </a:lnTo>
                  <a:lnTo>
                    <a:pt x="99942" y="31983"/>
                  </a:lnTo>
                  <a:lnTo>
                    <a:pt x="100026" y="31731"/>
                  </a:lnTo>
                  <a:lnTo>
                    <a:pt x="100125" y="31521"/>
                  </a:lnTo>
                  <a:lnTo>
                    <a:pt x="100223" y="31325"/>
                  </a:lnTo>
                  <a:lnTo>
                    <a:pt x="100349" y="31129"/>
                  </a:lnTo>
                  <a:lnTo>
                    <a:pt x="100475" y="30947"/>
                  </a:lnTo>
                  <a:lnTo>
                    <a:pt x="100615" y="30792"/>
                  </a:lnTo>
                  <a:lnTo>
                    <a:pt x="100783" y="30638"/>
                  </a:lnTo>
                  <a:lnTo>
                    <a:pt x="100937" y="30498"/>
                  </a:lnTo>
                  <a:lnTo>
                    <a:pt x="101119" y="30372"/>
                  </a:lnTo>
                  <a:lnTo>
                    <a:pt x="101301" y="30260"/>
                  </a:lnTo>
                  <a:lnTo>
                    <a:pt x="101497" y="30162"/>
                  </a:lnTo>
                  <a:lnTo>
                    <a:pt x="101694" y="30078"/>
                  </a:lnTo>
                  <a:lnTo>
                    <a:pt x="101890" y="30008"/>
                  </a:lnTo>
                  <a:lnTo>
                    <a:pt x="102100" y="29952"/>
                  </a:lnTo>
                  <a:lnTo>
                    <a:pt x="102310" y="29910"/>
                  </a:lnTo>
                  <a:lnTo>
                    <a:pt x="102520" y="29882"/>
                  </a:lnTo>
                  <a:lnTo>
                    <a:pt x="102744" y="29868"/>
                  </a:lnTo>
                  <a:lnTo>
                    <a:pt x="103010" y="29882"/>
                  </a:lnTo>
                  <a:lnTo>
                    <a:pt x="103277" y="29924"/>
                  </a:lnTo>
                  <a:lnTo>
                    <a:pt x="103543" y="29980"/>
                  </a:lnTo>
                  <a:lnTo>
                    <a:pt x="103809" y="30078"/>
                  </a:lnTo>
                  <a:lnTo>
                    <a:pt x="121264" y="11614"/>
                  </a:lnTo>
                  <a:lnTo>
                    <a:pt x="121152" y="11320"/>
                  </a:lnTo>
                  <a:lnTo>
                    <a:pt x="121068" y="11025"/>
                  </a:lnTo>
                  <a:lnTo>
                    <a:pt x="121012" y="10717"/>
                  </a:lnTo>
                  <a:lnTo>
                    <a:pt x="120998" y="10409"/>
                  </a:lnTo>
                  <a:lnTo>
                    <a:pt x="121012" y="10101"/>
                  </a:lnTo>
                  <a:lnTo>
                    <a:pt x="121054" y="9821"/>
                  </a:lnTo>
                  <a:lnTo>
                    <a:pt x="121138" y="9540"/>
                  </a:lnTo>
                  <a:lnTo>
                    <a:pt x="121236" y="9260"/>
                  </a:lnTo>
                  <a:lnTo>
                    <a:pt x="121348" y="9008"/>
                  </a:lnTo>
                  <a:lnTo>
                    <a:pt x="121503" y="8770"/>
                  </a:lnTo>
                  <a:lnTo>
                    <a:pt x="121671" y="8546"/>
                  </a:lnTo>
                  <a:lnTo>
                    <a:pt x="121853" y="8336"/>
                  </a:lnTo>
                  <a:lnTo>
                    <a:pt x="122063" y="8154"/>
                  </a:lnTo>
                  <a:lnTo>
                    <a:pt x="122287" y="7985"/>
                  </a:lnTo>
                  <a:lnTo>
                    <a:pt x="122525" y="7831"/>
                  </a:lnTo>
                  <a:lnTo>
                    <a:pt x="122791" y="7705"/>
                  </a:lnTo>
                  <a:lnTo>
                    <a:pt x="123058" y="7607"/>
                  </a:lnTo>
                  <a:lnTo>
                    <a:pt x="123338" y="7537"/>
                  </a:lnTo>
                  <a:lnTo>
                    <a:pt x="123618" y="7495"/>
                  </a:lnTo>
                  <a:lnTo>
                    <a:pt x="123926" y="7481"/>
                  </a:lnTo>
                  <a:lnTo>
                    <a:pt x="123926" y="7509"/>
                  </a:lnTo>
                  <a:lnTo>
                    <a:pt x="124206" y="7537"/>
                  </a:lnTo>
                  <a:lnTo>
                    <a:pt x="124472" y="7593"/>
                  </a:lnTo>
                  <a:lnTo>
                    <a:pt x="124739" y="7663"/>
                  </a:lnTo>
                  <a:lnTo>
                    <a:pt x="124991" y="7761"/>
                  </a:lnTo>
                  <a:lnTo>
                    <a:pt x="125229" y="7887"/>
                  </a:lnTo>
                  <a:lnTo>
                    <a:pt x="125453" y="8027"/>
                  </a:lnTo>
                  <a:lnTo>
                    <a:pt x="125663" y="8182"/>
                  </a:lnTo>
                  <a:lnTo>
                    <a:pt x="125859" y="8364"/>
                  </a:lnTo>
                  <a:lnTo>
                    <a:pt x="126041" y="8560"/>
                  </a:lnTo>
                  <a:lnTo>
                    <a:pt x="126196" y="8770"/>
                  </a:lnTo>
                  <a:lnTo>
                    <a:pt x="126336" y="8994"/>
                  </a:lnTo>
                  <a:lnTo>
                    <a:pt x="126462" y="9232"/>
                  </a:lnTo>
                  <a:lnTo>
                    <a:pt x="126560" y="9484"/>
                  </a:lnTo>
                  <a:lnTo>
                    <a:pt x="126630" y="9751"/>
                  </a:lnTo>
                  <a:lnTo>
                    <a:pt x="126686" y="10017"/>
                  </a:lnTo>
                  <a:lnTo>
                    <a:pt x="126714" y="10297"/>
                  </a:lnTo>
                  <a:lnTo>
                    <a:pt x="126714" y="10605"/>
                  </a:lnTo>
                  <a:lnTo>
                    <a:pt x="126686" y="10899"/>
                  </a:lnTo>
                  <a:lnTo>
                    <a:pt x="126616" y="11180"/>
                  </a:lnTo>
                  <a:lnTo>
                    <a:pt x="126532" y="11446"/>
                  </a:lnTo>
                  <a:lnTo>
                    <a:pt x="126420" y="11712"/>
                  </a:lnTo>
                  <a:lnTo>
                    <a:pt x="126294" y="11964"/>
                  </a:lnTo>
                  <a:lnTo>
                    <a:pt x="126126" y="12188"/>
                  </a:lnTo>
                  <a:lnTo>
                    <a:pt x="125957" y="12412"/>
                  </a:lnTo>
                  <a:lnTo>
                    <a:pt x="125747" y="12608"/>
                  </a:lnTo>
                  <a:lnTo>
                    <a:pt x="125537" y="12791"/>
                  </a:lnTo>
                  <a:lnTo>
                    <a:pt x="125299" y="12945"/>
                  </a:lnTo>
                  <a:lnTo>
                    <a:pt x="125047" y="13085"/>
                  </a:lnTo>
                  <a:lnTo>
                    <a:pt x="124781" y="13197"/>
                  </a:lnTo>
                  <a:lnTo>
                    <a:pt x="124514" y="13281"/>
                  </a:lnTo>
                  <a:lnTo>
                    <a:pt x="124220" y="13337"/>
                  </a:lnTo>
                  <a:lnTo>
                    <a:pt x="123926" y="13365"/>
                  </a:lnTo>
                  <a:lnTo>
                    <a:pt x="123660" y="13351"/>
                  </a:lnTo>
                  <a:lnTo>
                    <a:pt x="123394" y="13309"/>
                  </a:lnTo>
                  <a:lnTo>
                    <a:pt x="123128" y="13239"/>
                  </a:lnTo>
                  <a:lnTo>
                    <a:pt x="122875" y="13155"/>
                  </a:lnTo>
                  <a:lnTo>
                    <a:pt x="105406" y="31619"/>
                  </a:lnTo>
                  <a:lnTo>
                    <a:pt x="105490" y="31815"/>
                  </a:lnTo>
                  <a:lnTo>
                    <a:pt x="105560" y="32011"/>
                  </a:lnTo>
                  <a:lnTo>
                    <a:pt x="105602" y="32207"/>
                  </a:lnTo>
                  <a:lnTo>
                    <a:pt x="105644" y="32418"/>
                  </a:lnTo>
                  <a:lnTo>
                    <a:pt x="105672" y="32614"/>
                  </a:lnTo>
                  <a:lnTo>
                    <a:pt x="105672" y="32824"/>
                  </a:lnTo>
                  <a:lnTo>
                    <a:pt x="105672" y="33020"/>
                  </a:lnTo>
                  <a:lnTo>
                    <a:pt x="105644" y="33216"/>
                  </a:lnTo>
                  <a:lnTo>
                    <a:pt x="105616" y="33426"/>
                  </a:lnTo>
                  <a:lnTo>
                    <a:pt x="105574" y="33622"/>
                  </a:lnTo>
                  <a:lnTo>
                    <a:pt x="105504" y="33804"/>
                  </a:lnTo>
                  <a:lnTo>
                    <a:pt x="105434" y="34001"/>
                  </a:lnTo>
                  <a:lnTo>
                    <a:pt x="105350" y="34183"/>
                  </a:lnTo>
                  <a:lnTo>
                    <a:pt x="105238" y="34365"/>
                  </a:lnTo>
                  <a:lnTo>
                    <a:pt x="105126" y="34533"/>
                  </a:lnTo>
                  <a:lnTo>
                    <a:pt x="105000" y="34701"/>
                  </a:lnTo>
                  <a:lnTo>
                    <a:pt x="104888" y="34827"/>
                  </a:lnTo>
                  <a:lnTo>
                    <a:pt x="104776" y="34939"/>
                  </a:lnTo>
                  <a:lnTo>
                    <a:pt x="104649" y="35051"/>
                  </a:lnTo>
                  <a:lnTo>
                    <a:pt x="104523" y="35149"/>
                  </a:lnTo>
                  <a:lnTo>
                    <a:pt x="104397" y="35247"/>
                  </a:lnTo>
                  <a:lnTo>
                    <a:pt x="104257" y="35331"/>
                  </a:lnTo>
                  <a:lnTo>
                    <a:pt x="104117" y="35415"/>
                  </a:lnTo>
                  <a:lnTo>
                    <a:pt x="103977" y="35486"/>
                  </a:lnTo>
                  <a:lnTo>
                    <a:pt x="103837" y="35542"/>
                  </a:lnTo>
                  <a:lnTo>
                    <a:pt x="103683" y="35598"/>
                  </a:lnTo>
                  <a:lnTo>
                    <a:pt x="103529" y="35640"/>
                  </a:lnTo>
                  <a:lnTo>
                    <a:pt x="103389" y="35682"/>
                  </a:lnTo>
                  <a:lnTo>
                    <a:pt x="103080" y="35724"/>
                  </a:lnTo>
                  <a:lnTo>
                    <a:pt x="102758" y="35752"/>
                  </a:lnTo>
                  <a:lnTo>
                    <a:pt x="102520" y="35738"/>
                  </a:lnTo>
                  <a:lnTo>
                    <a:pt x="102268" y="35710"/>
                  </a:lnTo>
                  <a:lnTo>
                    <a:pt x="102030" y="35654"/>
                  </a:lnTo>
                  <a:lnTo>
                    <a:pt x="101792" y="35584"/>
                  </a:lnTo>
                  <a:lnTo>
                    <a:pt x="101553" y="35486"/>
                  </a:lnTo>
                  <a:lnTo>
                    <a:pt x="101329" y="35373"/>
                  </a:lnTo>
                  <a:lnTo>
                    <a:pt x="101105" y="35233"/>
                  </a:lnTo>
                  <a:lnTo>
                    <a:pt x="100895" y="35065"/>
                  </a:lnTo>
                  <a:lnTo>
                    <a:pt x="84476" y="43863"/>
                  </a:lnTo>
                  <a:lnTo>
                    <a:pt x="84490" y="43947"/>
                  </a:lnTo>
                  <a:lnTo>
                    <a:pt x="84504" y="44017"/>
                  </a:lnTo>
                  <a:lnTo>
                    <a:pt x="84504" y="44157"/>
                  </a:lnTo>
                  <a:lnTo>
                    <a:pt x="84490" y="44465"/>
                  </a:lnTo>
                  <a:lnTo>
                    <a:pt x="84448" y="44746"/>
                  </a:lnTo>
                  <a:lnTo>
                    <a:pt x="84378" y="45026"/>
                  </a:lnTo>
                  <a:lnTo>
                    <a:pt x="84280" y="45306"/>
                  </a:lnTo>
                  <a:lnTo>
                    <a:pt x="84154" y="45558"/>
                  </a:lnTo>
                  <a:lnTo>
                    <a:pt x="84000" y="45796"/>
                  </a:lnTo>
                  <a:lnTo>
                    <a:pt x="83832" y="46020"/>
                  </a:lnTo>
                  <a:lnTo>
                    <a:pt x="83650" y="46231"/>
                  </a:lnTo>
                  <a:lnTo>
                    <a:pt x="83440" y="46413"/>
                  </a:lnTo>
                  <a:lnTo>
                    <a:pt x="83215" y="46581"/>
                  </a:lnTo>
                  <a:lnTo>
                    <a:pt x="82977" y="46735"/>
                  </a:lnTo>
                  <a:lnTo>
                    <a:pt x="82711" y="46861"/>
                  </a:lnTo>
                  <a:lnTo>
                    <a:pt x="82445" y="46959"/>
                  </a:lnTo>
                  <a:lnTo>
                    <a:pt x="82165" y="47029"/>
                  </a:lnTo>
                  <a:lnTo>
                    <a:pt x="81871" y="47071"/>
                  </a:lnTo>
                  <a:lnTo>
                    <a:pt x="81576" y="47085"/>
                  </a:lnTo>
                  <a:lnTo>
                    <a:pt x="81394" y="47085"/>
                  </a:lnTo>
                  <a:lnTo>
                    <a:pt x="81212" y="47057"/>
                  </a:lnTo>
                  <a:lnTo>
                    <a:pt x="81030" y="47029"/>
                  </a:lnTo>
                  <a:lnTo>
                    <a:pt x="80848" y="46987"/>
                  </a:lnTo>
                  <a:lnTo>
                    <a:pt x="80666" y="46931"/>
                  </a:lnTo>
                  <a:lnTo>
                    <a:pt x="80498" y="46861"/>
                  </a:lnTo>
                  <a:lnTo>
                    <a:pt x="80330" y="46791"/>
                  </a:lnTo>
                  <a:lnTo>
                    <a:pt x="80161" y="46707"/>
                  </a:lnTo>
                  <a:lnTo>
                    <a:pt x="63210" y="60212"/>
                  </a:lnTo>
                  <a:lnTo>
                    <a:pt x="63252" y="60408"/>
                  </a:lnTo>
                  <a:lnTo>
                    <a:pt x="63294" y="60618"/>
                  </a:lnTo>
                  <a:lnTo>
                    <a:pt x="63322" y="60814"/>
                  </a:lnTo>
                  <a:lnTo>
                    <a:pt x="63336" y="61024"/>
                  </a:lnTo>
                  <a:lnTo>
                    <a:pt x="63322" y="61192"/>
                  </a:lnTo>
                  <a:lnTo>
                    <a:pt x="63308" y="61361"/>
                  </a:lnTo>
                  <a:lnTo>
                    <a:pt x="63294" y="61529"/>
                  </a:lnTo>
                  <a:lnTo>
                    <a:pt x="63252" y="61697"/>
                  </a:lnTo>
                  <a:lnTo>
                    <a:pt x="63210" y="61865"/>
                  </a:lnTo>
                  <a:lnTo>
                    <a:pt x="63168" y="62019"/>
                  </a:lnTo>
                  <a:lnTo>
                    <a:pt x="63098" y="62173"/>
                  </a:lnTo>
                  <a:lnTo>
                    <a:pt x="63028" y="62327"/>
                  </a:lnTo>
                  <a:lnTo>
                    <a:pt x="62958" y="62481"/>
                  </a:lnTo>
                  <a:lnTo>
                    <a:pt x="62874" y="62621"/>
                  </a:lnTo>
                  <a:lnTo>
                    <a:pt x="62776" y="62761"/>
                  </a:lnTo>
                  <a:lnTo>
                    <a:pt x="62678" y="62888"/>
                  </a:lnTo>
                  <a:lnTo>
                    <a:pt x="62566" y="63014"/>
                  </a:lnTo>
                  <a:lnTo>
                    <a:pt x="62440" y="63140"/>
                  </a:lnTo>
                  <a:lnTo>
                    <a:pt x="62314" y="63252"/>
                  </a:lnTo>
                  <a:lnTo>
                    <a:pt x="62188" y="63364"/>
                  </a:lnTo>
                  <a:lnTo>
                    <a:pt x="61978" y="63504"/>
                  </a:lnTo>
                  <a:lnTo>
                    <a:pt x="61767" y="63630"/>
                  </a:lnTo>
                  <a:lnTo>
                    <a:pt x="61557" y="63728"/>
                  </a:lnTo>
                  <a:lnTo>
                    <a:pt x="61333" y="63812"/>
                  </a:lnTo>
                  <a:lnTo>
                    <a:pt x="61109" y="63868"/>
                  </a:lnTo>
                  <a:lnTo>
                    <a:pt x="60885" y="63924"/>
                  </a:lnTo>
                  <a:lnTo>
                    <a:pt x="60661" y="63952"/>
                  </a:lnTo>
                  <a:lnTo>
                    <a:pt x="60254" y="63952"/>
                  </a:lnTo>
                  <a:lnTo>
                    <a:pt x="60100" y="63938"/>
                  </a:lnTo>
                  <a:lnTo>
                    <a:pt x="59932" y="63910"/>
                  </a:lnTo>
                  <a:lnTo>
                    <a:pt x="59778" y="63882"/>
                  </a:lnTo>
                  <a:lnTo>
                    <a:pt x="59610" y="63840"/>
                  </a:lnTo>
                  <a:lnTo>
                    <a:pt x="59456" y="63784"/>
                  </a:lnTo>
                  <a:lnTo>
                    <a:pt x="59302" y="63728"/>
                  </a:lnTo>
                  <a:lnTo>
                    <a:pt x="59148" y="63658"/>
                  </a:lnTo>
                  <a:lnTo>
                    <a:pt x="59008" y="63588"/>
                  </a:lnTo>
                  <a:lnTo>
                    <a:pt x="58853" y="63504"/>
                  </a:lnTo>
                  <a:lnTo>
                    <a:pt x="58713" y="63406"/>
                  </a:lnTo>
                  <a:lnTo>
                    <a:pt x="58587" y="63308"/>
                  </a:lnTo>
                  <a:lnTo>
                    <a:pt x="58461" y="63196"/>
                  </a:lnTo>
                  <a:lnTo>
                    <a:pt x="58335" y="63070"/>
                  </a:lnTo>
                  <a:lnTo>
                    <a:pt x="58209" y="62944"/>
                  </a:lnTo>
                  <a:lnTo>
                    <a:pt x="58097" y="62804"/>
                  </a:lnTo>
                  <a:lnTo>
                    <a:pt x="42127" y="67188"/>
                  </a:lnTo>
                  <a:lnTo>
                    <a:pt x="42085" y="67455"/>
                  </a:lnTo>
                  <a:lnTo>
                    <a:pt x="42014" y="67721"/>
                  </a:lnTo>
                  <a:lnTo>
                    <a:pt x="41916" y="67973"/>
                  </a:lnTo>
                  <a:lnTo>
                    <a:pt x="41804" y="68211"/>
                  </a:lnTo>
                  <a:lnTo>
                    <a:pt x="41678" y="68435"/>
                  </a:lnTo>
                  <a:lnTo>
                    <a:pt x="41524" y="68645"/>
                  </a:lnTo>
                  <a:lnTo>
                    <a:pt x="41356" y="68841"/>
                  </a:lnTo>
                  <a:lnTo>
                    <a:pt x="41160" y="69024"/>
                  </a:lnTo>
                  <a:lnTo>
                    <a:pt x="40964" y="69178"/>
                  </a:lnTo>
                  <a:lnTo>
                    <a:pt x="40754" y="69332"/>
                  </a:lnTo>
                  <a:lnTo>
                    <a:pt x="40529" y="69458"/>
                  </a:lnTo>
                  <a:lnTo>
                    <a:pt x="40277" y="69556"/>
                  </a:lnTo>
                  <a:lnTo>
                    <a:pt x="40039" y="69640"/>
                  </a:lnTo>
                  <a:lnTo>
                    <a:pt x="39773" y="69710"/>
                  </a:lnTo>
                  <a:lnTo>
                    <a:pt x="39507" y="69752"/>
                  </a:lnTo>
                  <a:lnTo>
                    <a:pt x="39241" y="69766"/>
                  </a:lnTo>
                  <a:lnTo>
                    <a:pt x="39045" y="69752"/>
                  </a:lnTo>
                  <a:lnTo>
                    <a:pt x="38862" y="69738"/>
                  </a:lnTo>
                  <a:lnTo>
                    <a:pt x="38680" y="69696"/>
                  </a:lnTo>
                  <a:lnTo>
                    <a:pt x="38498" y="69654"/>
                  </a:lnTo>
                  <a:lnTo>
                    <a:pt x="38330" y="69612"/>
                  </a:lnTo>
                  <a:lnTo>
                    <a:pt x="38148" y="69542"/>
                  </a:lnTo>
                  <a:lnTo>
                    <a:pt x="37980" y="69458"/>
                  </a:lnTo>
                  <a:lnTo>
                    <a:pt x="37826" y="69374"/>
                  </a:lnTo>
                  <a:lnTo>
                    <a:pt x="30695" y="75048"/>
                  </a:lnTo>
                  <a:lnTo>
                    <a:pt x="29784" y="80679"/>
                  </a:lnTo>
                  <a:lnTo>
                    <a:pt x="29714" y="80679"/>
                  </a:lnTo>
                  <a:lnTo>
                    <a:pt x="29756" y="81464"/>
                  </a:lnTo>
                  <a:lnTo>
                    <a:pt x="29756" y="81618"/>
                  </a:lnTo>
                  <a:lnTo>
                    <a:pt x="29714" y="81772"/>
                  </a:lnTo>
                  <a:lnTo>
                    <a:pt x="29658" y="81912"/>
                  </a:lnTo>
                  <a:lnTo>
                    <a:pt x="29560" y="82024"/>
                  </a:lnTo>
                  <a:lnTo>
                    <a:pt x="29448" y="82136"/>
                  </a:lnTo>
                  <a:lnTo>
                    <a:pt x="29322" y="82206"/>
                  </a:lnTo>
                  <a:lnTo>
                    <a:pt x="29182" y="82262"/>
                  </a:lnTo>
                  <a:lnTo>
                    <a:pt x="29028" y="82290"/>
                  </a:lnTo>
                  <a:lnTo>
                    <a:pt x="20987" y="82781"/>
                  </a:lnTo>
                  <a:lnTo>
                    <a:pt x="20861" y="82879"/>
                  </a:lnTo>
                  <a:lnTo>
                    <a:pt x="20917" y="83089"/>
                  </a:lnTo>
                  <a:lnTo>
                    <a:pt x="20945" y="83285"/>
                  </a:lnTo>
                  <a:lnTo>
                    <a:pt x="20973" y="83495"/>
                  </a:lnTo>
                  <a:lnTo>
                    <a:pt x="20987" y="83691"/>
                  </a:lnTo>
                  <a:lnTo>
                    <a:pt x="20987" y="83705"/>
                  </a:lnTo>
                  <a:lnTo>
                    <a:pt x="20973" y="84013"/>
                  </a:lnTo>
                  <a:lnTo>
                    <a:pt x="20931" y="84294"/>
                  </a:lnTo>
                  <a:lnTo>
                    <a:pt x="20861" y="84574"/>
                  </a:lnTo>
                  <a:lnTo>
                    <a:pt x="20749" y="84840"/>
                  </a:lnTo>
                  <a:lnTo>
                    <a:pt x="20636" y="85106"/>
                  </a:lnTo>
                  <a:lnTo>
                    <a:pt x="20482" y="85344"/>
                  </a:lnTo>
                  <a:lnTo>
                    <a:pt x="20314" y="85569"/>
                  </a:lnTo>
                  <a:lnTo>
                    <a:pt x="20132" y="85779"/>
                  </a:lnTo>
                  <a:lnTo>
                    <a:pt x="19922" y="85961"/>
                  </a:lnTo>
                  <a:lnTo>
                    <a:pt x="19698" y="86129"/>
                  </a:lnTo>
                  <a:lnTo>
                    <a:pt x="19460" y="86283"/>
                  </a:lnTo>
                  <a:lnTo>
                    <a:pt x="19194" y="86395"/>
                  </a:lnTo>
                  <a:lnTo>
                    <a:pt x="18927" y="86493"/>
                  </a:lnTo>
                  <a:lnTo>
                    <a:pt x="18647" y="86577"/>
                  </a:lnTo>
                  <a:lnTo>
                    <a:pt x="18353" y="86619"/>
                  </a:lnTo>
                  <a:lnTo>
                    <a:pt x="18059" y="86633"/>
                  </a:lnTo>
                  <a:lnTo>
                    <a:pt x="17849" y="86619"/>
                  </a:lnTo>
                  <a:lnTo>
                    <a:pt x="17639" y="86605"/>
                  </a:lnTo>
                  <a:lnTo>
                    <a:pt x="17442" y="86563"/>
                  </a:lnTo>
                  <a:lnTo>
                    <a:pt x="17246" y="86521"/>
                  </a:lnTo>
                  <a:lnTo>
                    <a:pt x="17050" y="86451"/>
                  </a:lnTo>
                  <a:lnTo>
                    <a:pt x="16868" y="86381"/>
                  </a:lnTo>
                  <a:lnTo>
                    <a:pt x="16686" y="86297"/>
                  </a:lnTo>
                  <a:lnTo>
                    <a:pt x="16518" y="86199"/>
                  </a:lnTo>
                  <a:lnTo>
                    <a:pt x="16350" y="86087"/>
                  </a:lnTo>
                  <a:lnTo>
                    <a:pt x="16196" y="85961"/>
                  </a:lnTo>
                  <a:lnTo>
                    <a:pt x="16055" y="85835"/>
                  </a:lnTo>
                  <a:lnTo>
                    <a:pt x="15915" y="85695"/>
                  </a:lnTo>
                  <a:lnTo>
                    <a:pt x="15789" y="85540"/>
                  </a:lnTo>
                  <a:lnTo>
                    <a:pt x="15663" y="85386"/>
                  </a:lnTo>
                  <a:lnTo>
                    <a:pt x="15551" y="85232"/>
                  </a:lnTo>
                  <a:lnTo>
                    <a:pt x="15453" y="85050"/>
                  </a:lnTo>
                  <a:lnTo>
                    <a:pt x="14486" y="85611"/>
                  </a:lnTo>
                  <a:lnTo>
                    <a:pt x="13618" y="86087"/>
                  </a:lnTo>
                  <a:lnTo>
                    <a:pt x="13240" y="86269"/>
                  </a:lnTo>
                  <a:lnTo>
                    <a:pt x="12917" y="86423"/>
                  </a:lnTo>
                  <a:lnTo>
                    <a:pt x="12651" y="86535"/>
                  </a:lnTo>
                  <a:lnTo>
                    <a:pt x="12469" y="86591"/>
                  </a:lnTo>
                  <a:lnTo>
                    <a:pt x="12315" y="86605"/>
                  </a:lnTo>
                  <a:lnTo>
                    <a:pt x="12147" y="86619"/>
                  </a:lnTo>
                  <a:lnTo>
                    <a:pt x="11965" y="86605"/>
                  </a:lnTo>
                  <a:lnTo>
                    <a:pt x="11769" y="86591"/>
                  </a:lnTo>
                  <a:lnTo>
                    <a:pt x="11573" y="86563"/>
                  </a:lnTo>
                  <a:lnTo>
                    <a:pt x="11362" y="86521"/>
                  </a:lnTo>
                  <a:lnTo>
                    <a:pt x="10970" y="86409"/>
                  </a:lnTo>
                  <a:lnTo>
                    <a:pt x="10592" y="86297"/>
                  </a:lnTo>
                  <a:lnTo>
                    <a:pt x="10256" y="86185"/>
                  </a:lnTo>
                  <a:lnTo>
                    <a:pt x="10004" y="86073"/>
                  </a:lnTo>
                  <a:lnTo>
                    <a:pt x="9765" y="85975"/>
                  </a:lnTo>
                  <a:lnTo>
                    <a:pt x="8406" y="85975"/>
                  </a:lnTo>
                  <a:lnTo>
                    <a:pt x="8589" y="87572"/>
                  </a:lnTo>
                  <a:lnTo>
                    <a:pt x="8224" y="87712"/>
                  </a:lnTo>
                  <a:lnTo>
                    <a:pt x="7216" y="88062"/>
                  </a:lnTo>
                  <a:lnTo>
                    <a:pt x="10914" y="97028"/>
                  </a:lnTo>
                  <a:lnTo>
                    <a:pt x="9989" y="97140"/>
                  </a:lnTo>
                  <a:lnTo>
                    <a:pt x="10172" y="97939"/>
                  </a:lnTo>
                  <a:lnTo>
                    <a:pt x="10368" y="98807"/>
                  </a:lnTo>
                  <a:lnTo>
                    <a:pt x="10536" y="98611"/>
                  </a:lnTo>
                  <a:lnTo>
                    <a:pt x="10732" y="98457"/>
                  </a:lnTo>
                  <a:lnTo>
                    <a:pt x="10928" y="98303"/>
                  </a:lnTo>
                  <a:lnTo>
                    <a:pt x="11152" y="98191"/>
                  </a:lnTo>
                  <a:lnTo>
                    <a:pt x="11390" y="98093"/>
                  </a:lnTo>
                  <a:lnTo>
                    <a:pt x="11629" y="98023"/>
                  </a:lnTo>
                  <a:lnTo>
                    <a:pt x="11881" y="97967"/>
                  </a:lnTo>
                  <a:lnTo>
                    <a:pt x="12147" y="97953"/>
                  </a:lnTo>
                  <a:lnTo>
                    <a:pt x="128241" y="97953"/>
                  </a:lnTo>
                  <a:lnTo>
                    <a:pt x="128479" y="97967"/>
                  </a:lnTo>
                  <a:lnTo>
                    <a:pt x="128703" y="98009"/>
                  </a:lnTo>
                  <a:lnTo>
                    <a:pt x="128927" y="98065"/>
                  </a:lnTo>
                  <a:lnTo>
                    <a:pt x="129138" y="98135"/>
                  </a:lnTo>
                  <a:lnTo>
                    <a:pt x="129334" y="98233"/>
                  </a:lnTo>
                  <a:lnTo>
                    <a:pt x="129530" y="98345"/>
                  </a:lnTo>
                  <a:lnTo>
                    <a:pt x="129712" y="98485"/>
                  </a:lnTo>
                  <a:lnTo>
                    <a:pt x="129866" y="98639"/>
                  </a:lnTo>
                  <a:lnTo>
                    <a:pt x="130020" y="98793"/>
                  </a:lnTo>
                  <a:lnTo>
                    <a:pt x="130160" y="98975"/>
                  </a:lnTo>
                  <a:lnTo>
                    <a:pt x="130272" y="99171"/>
                  </a:lnTo>
                  <a:lnTo>
                    <a:pt x="130370" y="99368"/>
                  </a:lnTo>
                  <a:lnTo>
                    <a:pt x="130440" y="99578"/>
                  </a:lnTo>
                  <a:lnTo>
                    <a:pt x="130496" y="99802"/>
                  </a:lnTo>
                  <a:lnTo>
                    <a:pt x="130538" y="100026"/>
                  </a:lnTo>
                  <a:lnTo>
                    <a:pt x="130552" y="100264"/>
                  </a:lnTo>
                  <a:lnTo>
                    <a:pt x="10662" y="100264"/>
                  </a:lnTo>
                  <a:lnTo>
                    <a:pt x="10886" y="101497"/>
                  </a:lnTo>
                  <a:lnTo>
                    <a:pt x="11096" y="102814"/>
                  </a:lnTo>
                  <a:lnTo>
                    <a:pt x="11292" y="104229"/>
                  </a:lnTo>
                  <a:lnTo>
                    <a:pt x="11474" y="105756"/>
                  </a:lnTo>
                  <a:lnTo>
                    <a:pt x="136773" y="105756"/>
                  </a:lnTo>
                  <a:lnTo>
                    <a:pt x="137095" y="105742"/>
                  </a:lnTo>
                  <a:lnTo>
                    <a:pt x="137389" y="105686"/>
                  </a:lnTo>
                  <a:lnTo>
                    <a:pt x="137683" y="105616"/>
                  </a:lnTo>
                  <a:lnTo>
                    <a:pt x="137963" y="105518"/>
                  </a:lnTo>
                  <a:lnTo>
                    <a:pt x="138229" y="105392"/>
                  </a:lnTo>
                  <a:lnTo>
                    <a:pt x="138482" y="105237"/>
                  </a:lnTo>
                  <a:lnTo>
                    <a:pt x="138720" y="105055"/>
                  </a:lnTo>
                  <a:lnTo>
                    <a:pt x="138930" y="104859"/>
                  </a:lnTo>
                  <a:lnTo>
                    <a:pt x="139126" y="104649"/>
                  </a:lnTo>
                  <a:lnTo>
                    <a:pt x="139308" y="104411"/>
                  </a:lnTo>
                  <a:lnTo>
                    <a:pt x="139462" y="104159"/>
                  </a:lnTo>
                  <a:lnTo>
                    <a:pt x="139588" y="103893"/>
                  </a:lnTo>
                  <a:lnTo>
                    <a:pt x="139686" y="103612"/>
                  </a:lnTo>
                  <a:lnTo>
                    <a:pt x="139770" y="103318"/>
                  </a:lnTo>
                  <a:lnTo>
                    <a:pt x="139813" y="103010"/>
                  </a:lnTo>
                  <a:lnTo>
                    <a:pt x="139827" y="102702"/>
                  </a:lnTo>
                  <a:lnTo>
                    <a:pt x="139827" y="38371"/>
                  </a:lnTo>
                  <a:lnTo>
                    <a:pt x="139014" y="37475"/>
                  </a:lnTo>
                  <a:lnTo>
                    <a:pt x="138257" y="36620"/>
                  </a:lnTo>
                  <a:lnTo>
                    <a:pt x="137557" y="35794"/>
                  </a:lnTo>
                  <a:lnTo>
                    <a:pt x="136927" y="35023"/>
                  </a:lnTo>
                  <a:lnTo>
                    <a:pt x="136380" y="34309"/>
                  </a:lnTo>
                  <a:lnTo>
                    <a:pt x="136142" y="33973"/>
                  </a:lnTo>
                  <a:lnTo>
                    <a:pt x="135932" y="33650"/>
                  </a:lnTo>
                  <a:lnTo>
                    <a:pt x="135736" y="33356"/>
                  </a:lnTo>
                  <a:lnTo>
                    <a:pt x="135568" y="33076"/>
                  </a:lnTo>
                  <a:lnTo>
                    <a:pt x="135428" y="32810"/>
                  </a:lnTo>
                  <a:lnTo>
                    <a:pt x="135316" y="32572"/>
                  </a:lnTo>
                  <a:lnTo>
                    <a:pt x="135133" y="32109"/>
                  </a:lnTo>
                  <a:lnTo>
                    <a:pt x="134937" y="31549"/>
                  </a:lnTo>
                  <a:lnTo>
                    <a:pt x="134727" y="30919"/>
                  </a:lnTo>
                  <a:lnTo>
                    <a:pt x="134517" y="30204"/>
                  </a:lnTo>
                  <a:lnTo>
                    <a:pt x="134307" y="29434"/>
                  </a:lnTo>
                  <a:lnTo>
                    <a:pt x="134083" y="28607"/>
                  </a:lnTo>
                  <a:lnTo>
                    <a:pt x="133859" y="27710"/>
                  </a:lnTo>
                  <a:lnTo>
                    <a:pt x="133634" y="26772"/>
                  </a:lnTo>
                  <a:lnTo>
                    <a:pt x="133172" y="24782"/>
                  </a:lnTo>
                  <a:lnTo>
                    <a:pt x="132710" y="22695"/>
                  </a:lnTo>
                  <a:lnTo>
                    <a:pt x="132248" y="20538"/>
                  </a:lnTo>
                  <a:lnTo>
                    <a:pt x="131813" y="18380"/>
                  </a:lnTo>
                  <a:lnTo>
                    <a:pt x="131393" y="16279"/>
                  </a:lnTo>
                  <a:lnTo>
                    <a:pt x="131015" y="14290"/>
                  </a:lnTo>
                  <a:lnTo>
                    <a:pt x="130356" y="10829"/>
                  </a:lnTo>
                  <a:lnTo>
                    <a:pt x="129922" y="8448"/>
                  </a:lnTo>
                  <a:lnTo>
                    <a:pt x="129768" y="7551"/>
                  </a:lnTo>
                  <a:lnTo>
                    <a:pt x="130608" y="7425"/>
                  </a:lnTo>
                  <a:lnTo>
                    <a:pt x="130090" y="4903"/>
                  </a:lnTo>
                  <a:lnTo>
                    <a:pt x="128871" y="4217"/>
                  </a:lnTo>
                  <a:lnTo>
                    <a:pt x="128773" y="4133"/>
                  </a:lnTo>
                  <a:lnTo>
                    <a:pt x="128661" y="3993"/>
                  </a:lnTo>
                  <a:lnTo>
                    <a:pt x="128535" y="3839"/>
                  </a:lnTo>
                  <a:lnTo>
                    <a:pt x="128395" y="3643"/>
                  </a:lnTo>
                  <a:lnTo>
                    <a:pt x="128101" y="3166"/>
                  </a:lnTo>
                  <a:lnTo>
                    <a:pt x="127765" y="2606"/>
                  </a:lnTo>
                  <a:lnTo>
                    <a:pt x="127428" y="1975"/>
                  </a:lnTo>
                  <a:lnTo>
                    <a:pt x="127078" y="1317"/>
                  </a:lnTo>
                  <a:lnTo>
                    <a:pt x="126742" y="659"/>
                  </a:lnTo>
                  <a:lnTo>
                    <a:pt x="126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fill="none" h="1458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  <a:lnTo>
                    <a:pt x="0" y="287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  <a:lnTo>
                    <a:pt x="0" y="287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0"/>
                  </a:move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  <a:lnTo>
                    <a:pt x="0" y="287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0" y="0"/>
                  </a:move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  <a:lnTo>
                    <a:pt x="0" y="287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0" y="1"/>
                  </a:moveTo>
                  <a:lnTo>
                    <a:pt x="0" y="1"/>
                  </a:lnTo>
                  <a:lnTo>
                    <a:pt x="1751" y="1"/>
                  </a:lnTo>
                  <a:lnTo>
                    <a:pt x="1751" y="2859"/>
                  </a:lnTo>
                  <a:lnTo>
                    <a:pt x="0" y="285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  <a:lnTo>
                    <a:pt x="1" y="285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176325" y="1131550"/>
              <a:ext cx="804500" cy="639200"/>
            </a:xfrm>
            <a:custGeom>
              <a:rect b="b" l="l" r="r" t="t"/>
              <a:pathLst>
                <a:path extrusionOk="0" fill="none" h="25568" w="32180">
                  <a:moveTo>
                    <a:pt x="1" y="1584"/>
                  </a:moveTo>
                  <a:lnTo>
                    <a:pt x="1" y="1584"/>
                  </a:lnTo>
                  <a:lnTo>
                    <a:pt x="1" y="1584"/>
                  </a:lnTo>
                  <a:lnTo>
                    <a:pt x="15" y="1415"/>
                  </a:lnTo>
                  <a:lnTo>
                    <a:pt x="43" y="1261"/>
                  </a:lnTo>
                  <a:lnTo>
                    <a:pt x="71" y="1107"/>
                  </a:lnTo>
                  <a:lnTo>
                    <a:pt x="127" y="967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63" y="463"/>
                  </a:lnTo>
                  <a:lnTo>
                    <a:pt x="575" y="365"/>
                  </a:lnTo>
                  <a:lnTo>
                    <a:pt x="701" y="267"/>
                  </a:lnTo>
                  <a:lnTo>
                    <a:pt x="827" y="197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62" y="29"/>
                  </a:lnTo>
                  <a:lnTo>
                    <a:pt x="1430" y="15"/>
                  </a:lnTo>
                  <a:lnTo>
                    <a:pt x="1584" y="1"/>
                  </a:lnTo>
                  <a:lnTo>
                    <a:pt x="21897" y="1"/>
                  </a:lnTo>
                  <a:lnTo>
                    <a:pt x="21897" y="1"/>
                  </a:lnTo>
                  <a:lnTo>
                    <a:pt x="22065" y="15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97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7"/>
                  </a:lnTo>
                  <a:lnTo>
                    <a:pt x="23410" y="1107"/>
                  </a:lnTo>
                  <a:lnTo>
                    <a:pt x="23452" y="1261"/>
                  </a:lnTo>
                  <a:lnTo>
                    <a:pt x="23466" y="1415"/>
                  </a:lnTo>
                  <a:lnTo>
                    <a:pt x="23480" y="1584"/>
                  </a:lnTo>
                  <a:lnTo>
                    <a:pt x="23480" y="7327"/>
                  </a:lnTo>
                  <a:lnTo>
                    <a:pt x="23480" y="7327"/>
                  </a:lnTo>
                  <a:lnTo>
                    <a:pt x="23480" y="7327"/>
                  </a:lnTo>
                  <a:lnTo>
                    <a:pt x="23466" y="7481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44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46"/>
                  </a:lnTo>
                  <a:lnTo>
                    <a:pt x="22780" y="8630"/>
                  </a:lnTo>
                  <a:lnTo>
                    <a:pt x="22654" y="8714"/>
                  </a:lnTo>
                  <a:lnTo>
                    <a:pt x="22513" y="8784"/>
                  </a:lnTo>
                  <a:lnTo>
                    <a:pt x="22373" y="8826"/>
                  </a:lnTo>
                  <a:lnTo>
                    <a:pt x="22219" y="8868"/>
                  </a:lnTo>
                  <a:lnTo>
                    <a:pt x="22065" y="8896"/>
                  </a:lnTo>
                  <a:lnTo>
                    <a:pt x="21897" y="8896"/>
                  </a:lnTo>
                  <a:lnTo>
                    <a:pt x="12105" y="8896"/>
                  </a:lnTo>
                  <a:lnTo>
                    <a:pt x="12105" y="23200"/>
                  </a:lnTo>
                  <a:lnTo>
                    <a:pt x="12105" y="23200"/>
                  </a:lnTo>
                  <a:lnTo>
                    <a:pt x="12119" y="23312"/>
                  </a:lnTo>
                  <a:lnTo>
                    <a:pt x="12133" y="23424"/>
                  </a:lnTo>
                  <a:lnTo>
                    <a:pt x="12161" y="23536"/>
                  </a:lnTo>
                  <a:lnTo>
                    <a:pt x="12203" y="23648"/>
                  </a:lnTo>
                  <a:lnTo>
                    <a:pt x="12245" y="23746"/>
                  </a:lnTo>
                  <a:lnTo>
                    <a:pt x="12301" y="23844"/>
                  </a:lnTo>
                  <a:lnTo>
                    <a:pt x="12371" y="23928"/>
                  </a:lnTo>
                  <a:lnTo>
                    <a:pt x="12441" y="24012"/>
                  </a:lnTo>
                  <a:lnTo>
                    <a:pt x="12525" y="24082"/>
                  </a:lnTo>
                  <a:lnTo>
                    <a:pt x="12609" y="24152"/>
                  </a:lnTo>
                  <a:lnTo>
                    <a:pt x="12707" y="24208"/>
                  </a:lnTo>
                  <a:lnTo>
                    <a:pt x="12805" y="24251"/>
                  </a:lnTo>
                  <a:lnTo>
                    <a:pt x="12917" y="24293"/>
                  </a:lnTo>
                  <a:lnTo>
                    <a:pt x="13015" y="24321"/>
                  </a:lnTo>
                  <a:lnTo>
                    <a:pt x="13141" y="24335"/>
                  </a:lnTo>
                  <a:lnTo>
                    <a:pt x="13253" y="24335"/>
                  </a:lnTo>
                  <a:lnTo>
                    <a:pt x="30555" y="24335"/>
                  </a:lnTo>
                  <a:lnTo>
                    <a:pt x="30555" y="24335"/>
                  </a:lnTo>
                  <a:lnTo>
                    <a:pt x="30611" y="24236"/>
                  </a:lnTo>
                  <a:lnTo>
                    <a:pt x="30695" y="24138"/>
                  </a:lnTo>
                  <a:lnTo>
                    <a:pt x="30779" y="24054"/>
                  </a:lnTo>
                  <a:lnTo>
                    <a:pt x="30863" y="23984"/>
                  </a:lnTo>
                  <a:lnTo>
                    <a:pt x="30975" y="23928"/>
                  </a:lnTo>
                  <a:lnTo>
                    <a:pt x="31087" y="23886"/>
                  </a:lnTo>
                  <a:lnTo>
                    <a:pt x="31199" y="23858"/>
                  </a:lnTo>
                  <a:lnTo>
                    <a:pt x="31325" y="23844"/>
                  </a:lnTo>
                  <a:lnTo>
                    <a:pt x="31325" y="23844"/>
                  </a:lnTo>
                  <a:lnTo>
                    <a:pt x="31325" y="23844"/>
                  </a:lnTo>
                  <a:lnTo>
                    <a:pt x="31325" y="23858"/>
                  </a:lnTo>
                  <a:lnTo>
                    <a:pt x="31325" y="23858"/>
                  </a:lnTo>
                  <a:lnTo>
                    <a:pt x="31451" y="23872"/>
                  </a:lnTo>
                  <a:lnTo>
                    <a:pt x="31563" y="23900"/>
                  </a:lnTo>
                  <a:lnTo>
                    <a:pt x="31675" y="23928"/>
                  </a:lnTo>
                  <a:lnTo>
                    <a:pt x="31788" y="23998"/>
                  </a:lnTo>
                  <a:lnTo>
                    <a:pt x="31886" y="24068"/>
                  </a:lnTo>
                  <a:lnTo>
                    <a:pt x="31970" y="24138"/>
                  </a:lnTo>
                  <a:lnTo>
                    <a:pt x="32040" y="24236"/>
                  </a:lnTo>
                  <a:lnTo>
                    <a:pt x="32096" y="24349"/>
                  </a:lnTo>
                  <a:lnTo>
                    <a:pt x="32096" y="24349"/>
                  </a:lnTo>
                  <a:lnTo>
                    <a:pt x="32138" y="24433"/>
                  </a:lnTo>
                  <a:lnTo>
                    <a:pt x="32166" y="24531"/>
                  </a:lnTo>
                  <a:lnTo>
                    <a:pt x="32180" y="24615"/>
                  </a:lnTo>
                  <a:lnTo>
                    <a:pt x="32180" y="24713"/>
                  </a:lnTo>
                  <a:lnTo>
                    <a:pt x="32180" y="24713"/>
                  </a:lnTo>
                  <a:lnTo>
                    <a:pt x="32180" y="24825"/>
                  </a:lnTo>
                  <a:lnTo>
                    <a:pt x="32152" y="24951"/>
                  </a:lnTo>
                  <a:lnTo>
                    <a:pt x="32110" y="25063"/>
                  </a:lnTo>
                  <a:lnTo>
                    <a:pt x="32054" y="25161"/>
                  </a:lnTo>
                  <a:lnTo>
                    <a:pt x="31984" y="25259"/>
                  </a:lnTo>
                  <a:lnTo>
                    <a:pt x="31900" y="25343"/>
                  </a:lnTo>
                  <a:lnTo>
                    <a:pt x="31802" y="25427"/>
                  </a:lnTo>
                  <a:lnTo>
                    <a:pt x="31689" y="25483"/>
                  </a:lnTo>
                  <a:lnTo>
                    <a:pt x="31689" y="25483"/>
                  </a:lnTo>
                  <a:lnTo>
                    <a:pt x="31605" y="25525"/>
                  </a:lnTo>
                  <a:lnTo>
                    <a:pt x="31507" y="25553"/>
                  </a:lnTo>
                  <a:lnTo>
                    <a:pt x="31423" y="25567"/>
                  </a:lnTo>
                  <a:lnTo>
                    <a:pt x="31325" y="25567"/>
                  </a:lnTo>
                  <a:lnTo>
                    <a:pt x="31325" y="25567"/>
                  </a:lnTo>
                  <a:lnTo>
                    <a:pt x="31213" y="25553"/>
                  </a:lnTo>
                  <a:lnTo>
                    <a:pt x="31087" y="25539"/>
                  </a:lnTo>
                  <a:lnTo>
                    <a:pt x="30989" y="25497"/>
                  </a:lnTo>
                  <a:lnTo>
                    <a:pt x="30877" y="25441"/>
                  </a:lnTo>
                  <a:lnTo>
                    <a:pt x="30779" y="25371"/>
                  </a:lnTo>
                  <a:lnTo>
                    <a:pt x="30695" y="25287"/>
                  </a:lnTo>
                  <a:lnTo>
                    <a:pt x="30625" y="25189"/>
                  </a:lnTo>
                  <a:lnTo>
                    <a:pt x="30555" y="25077"/>
                  </a:lnTo>
                  <a:lnTo>
                    <a:pt x="13253" y="25077"/>
                  </a:lnTo>
                  <a:lnTo>
                    <a:pt x="13253" y="25077"/>
                  </a:lnTo>
                  <a:lnTo>
                    <a:pt x="13057" y="25063"/>
                  </a:lnTo>
                  <a:lnTo>
                    <a:pt x="12875" y="25035"/>
                  </a:lnTo>
                  <a:lnTo>
                    <a:pt x="12693" y="24993"/>
                  </a:lnTo>
                  <a:lnTo>
                    <a:pt x="12525" y="24937"/>
                  </a:lnTo>
                  <a:lnTo>
                    <a:pt x="12357" y="24853"/>
                  </a:lnTo>
                  <a:lnTo>
                    <a:pt x="12203" y="24755"/>
                  </a:lnTo>
                  <a:lnTo>
                    <a:pt x="12063" y="24657"/>
                  </a:lnTo>
                  <a:lnTo>
                    <a:pt x="11923" y="24531"/>
                  </a:lnTo>
                  <a:lnTo>
                    <a:pt x="11810" y="24405"/>
                  </a:lnTo>
                  <a:lnTo>
                    <a:pt x="11698" y="24251"/>
                  </a:lnTo>
                  <a:lnTo>
                    <a:pt x="11600" y="24096"/>
                  </a:lnTo>
                  <a:lnTo>
                    <a:pt x="11530" y="23942"/>
                  </a:lnTo>
                  <a:lnTo>
                    <a:pt x="11460" y="23774"/>
                  </a:lnTo>
                  <a:lnTo>
                    <a:pt x="11418" y="23592"/>
                  </a:lnTo>
                  <a:lnTo>
                    <a:pt x="11390" y="23396"/>
                  </a:lnTo>
                  <a:lnTo>
                    <a:pt x="11376" y="23214"/>
                  </a:lnTo>
                  <a:lnTo>
                    <a:pt x="11376" y="8896"/>
                  </a:lnTo>
                  <a:lnTo>
                    <a:pt x="1584" y="8896"/>
                  </a:lnTo>
                  <a:lnTo>
                    <a:pt x="1584" y="8896"/>
                  </a:lnTo>
                  <a:lnTo>
                    <a:pt x="1430" y="8896"/>
                  </a:lnTo>
                  <a:lnTo>
                    <a:pt x="1262" y="8868"/>
                  </a:lnTo>
                  <a:lnTo>
                    <a:pt x="1121" y="8826"/>
                  </a:lnTo>
                  <a:lnTo>
                    <a:pt x="967" y="8784"/>
                  </a:lnTo>
                  <a:lnTo>
                    <a:pt x="827" y="8714"/>
                  </a:lnTo>
                  <a:lnTo>
                    <a:pt x="701" y="8630"/>
                  </a:lnTo>
                  <a:lnTo>
                    <a:pt x="575" y="8546"/>
                  </a:lnTo>
                  <a:lnTo>
                    <a:pt x="463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44"/>
                  </a:lnTo>
                  <a:lnTo>
                    <a:pt x="71" y="7790"/>
                  </a:lnTo>
                  <a:lnTo>
                    <a:pt x="43" y="7636"/>
                  </a:lnTo>
                  <a:lnTo>
                    <a:pt x="15" y="7481"/>
                  </a:lnTo>
                  <a:lnTo>
                    <a:pt x="1" y="7327"/>
                  </a:lnTo>
                  <a:lnTo>
                    <a:pt x="1" y="1584"/>
                  </a:lnTo>
                  <a:lnTo>
                    <a:pt x="1" y="15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0"/>
                  </a:move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  <a:lnTo>
                    <a:pt x="1" y="287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  <a:lnTo>
                    <a:pt x="1" y="285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" y="1"/>
                  </a:move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  <a:lnTo>
                    <a:pt x="1" y="287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282350" y="501475"/>
              <a:ext cx="587025" cy="806275"/>
            </a:xfrm>
            <a:custGeom>
              <a:rect b="b" l="l" r="r" t="t"/>
              <a:pathLst>
                <a:path extrusionOk="0" fill="none" h="32251" w="23481">
                  <a:moveTo>
                    <a:pt x="1" y="1584"/>
                  </a:moveTo>
                  <a:lnTo>
                    <a:pt x="1" y="1584"/>
                  </a:lnTo>
                  <a:lnTo>
                    <a:pt x="1" y="1584"/>
                  </a:lnTo>
                  <a:lnTo>
                    <a:pt x="15" y="1416"/>
                  </a:lnTo>
                  <a:lnTo>
                    <a:pt x="43" y="1262"/>
                  </a:lnTo>
                  <a:lnTo>
                    <a:pt x="85" y="1108"/>
                  </a:lnTo>
                  <a:lnTo>
                    <a:pt x="127" y="968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77" y="463"/>
                  </a:lnTo>
                  <a:lnTo>
                    <a:pt x="589" y="365"/>
                  </a:lnTo>
                  <a:lnTo>
                    <a:pt x="701" y="267"/>
                  </a:lnTo>
                  <a:lnTo>
                    <a:pt x="841" y="183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76" y="29"/>
                  </a:lnTo>
                  <a:lnTo>
                    <a:pt x="1430" y="1"/>
                  </a:lnTo>
                  <a:lnTo>
                    <a:pt x="1584" y="1"/>
                  </a:lnTo>
                  <a:lnTo>
                    <a:pt x="21897" y="1"/>
                  </a:lnTo>
                  <a:lnTo>
                    <a:pt x="21897" y="1"/>
                  </a:lnTo>
                  <a:lnTo>
                    <a:pt x="22065" y="1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83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8"/>
                  </a:lnTo>
                  <a:lnTo>
                    <a:pt x="23410" y="1108"/>
                  </a:lnTo>
                  <a:lnTo>
                    <a:pt x="23452" y="1262"/>
                  </a:lnTo>
                  <a:lnTo>
                    <a:pt x="23466" y="1416"/>
                  </a:lnTo>
                  <a:lnTo>
                    <a:pt x="23480" y="1584"/>
                  </a:lnTo>
                  <a:lnTo>
                    <a:pt x="23480" y="7314"/>
                  </a:lnTo>
                  <a:lnTo>
                    <a:pt x="23480" y="7314"/>
                  </a:lnTo>
                  <a:lnTo>
                    <a:pt x="23480" y="7314"/>
                  </a:lnTo>
                  <a:lnTo>
                    <a:pt x="23466" y="7482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30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33"/>
                  </a:lnTo>
                  <a:lnTo>
                    <a:pt x="22780" y="8631"/>
                  </a:lnTo>
                  <a:lnTo>
                    <a:pt x="22654" y="8715"/>
                  </a:lnTo>
                  <a:lnTo>
                    <a:pt x="22513" y="8771"/>
                  </a:lnTo>
                  <a:lnTo>
                    <a:pt x="22373" y="8827"/>
                  </a:lnTo>
                  <a:lnTo>
                    <a:pt x="22219" y="8869"/>
                  </a:lnTo>
                  <a:lnTo>
                    <a:pt x="22065" y="8897"/>
                  </a:lnTo>
                  <a:lnTo>
                    <a:pt x="21897" y="8897"/>
                  </a:lnTo>
                  <a:lnTo>
                    <a:pt x="12105" y="8897"/>
                  </a:lnTo>
                  <a:lnTo>
                    <a:pt x="12105" y="30611"/>
                  </a:lnTo>
                  <a:lnTo>
                    <a:pt x="12105" y="30611"/>
                  </a:lnTo>
                  <a:lnTo>
                    <a:pt x="12231" y="30681"/>
                  </a:lnTo>
                  <a:lnTo>
                    <a:pt x="12357" y="30779"/>
                  </a:lnTo>
                  <a:lnTo>
                    <a:pt x="12455" y="30891"/>
                  </a:lnTo>
                  <a:lnTo>
                    <a:pt x="12525" y="31031"/>
                  </a:lnTo>
                  <a:lnTo>
                    <a:pt x="12525" y="31031"/>
                  </a:lnTo>
                  <a:lnTo>
                    <a:pt x="12553" y="31115"/>
                  </a:lnTo>
                  <a:lnTo>
                    <a:pt x="12581" y="31213"/>
                  </a:lnTo>
                  <a:lnTo>
                    <a:pt x="12595" y="31298"/>
                  </a:lnTo>
                  <a:lnTo>
                    <a:pt x="12609" y="31396"/>
                  </a:lnTo>
                  <a:lnTo>
                    <a:pt x="12609" y="31396"/>
                  </a:lnTo>
                  <a:lnTo>
                    <a:pt x="12595" y="31508"/>
                  </a:lnTo>
                  <a:lnTo>
                    <a:pt x="12567" y="31634"/>
                  </a:lnTo>
                  <a:lnTo>
                    <a:pt x="12525" y="31746"/>
                  </a:lnTo>
                  <a:lnTo>
                    <a:pt x="12469" y="31844"/>
                  </a:lnTo>
                  <a:lnTo>
                    <a:pt x="12399" y="31942"/>
                  </a:lnTo>
                  <a:lnTo>
                    <a:pt x="12315" y="32026"/>
                  </a:lnTo>
                  <a:lnTo>
                    <a:pt x="12217" y="32110"/>
                  </a:lnTo>
                  <a:lnTo>
                    <a:pt x="12105" y="32166"/>
                  </a:lnTo>
                  <a:lnTo>
                    <a:pt x="12105" y="32166"/>
                  </a:lnTo>
                  <a:lnTo>
                    <a:pt x="12021" y="32208"/>
                  </a:lnTo>
                  <a:lnTo>
                    <a:pt x="11922" y="32236"/>
                  </a:lnTo>
                  <a:lnTo>
                    <a:pt x="11838" y="32250"/>
                  </a:lnTo>
                  <a:lnTo>
                    <a:pt x="11740" y="32250"/>
                  </a:lnTo>
                  <a:lnTo>
                    <a:pt x="11740" y="32250"/>
                  </a:lnTo>
                  <a:lnTo>
                    <a:pt x="11628" y="32236"/>
                  </a:lnTo>
                  <a:lnTo>
                    <a:pt x="11502" y="32222"/>
                  </a:lnTo>
                  <a:lnTo>
                    <a:pt x="11390" y="32180"/>
                  </a:lnTo>
                  <a:lnTo>
                    <a:pt x="11292" y="32124"/>
                  </a:lnTo>
                  <a:lnTo>
                    <a:pt x="11194" y="32054"/>
                  </a:lnTo>
                  <a:lnTo>
                    <a:pt x="11096" y="31956"/>
                  </a:lnTo>
                  <a:lnTo>
                    <a:pt x="11026" y="31858"/>
                  </a:lnTo>
                  <a:lnTo>
                    <a:pt x="10970" y="31760"/>
                  </a:lnTo>
                  <a:lnTo>
                    <a:pt x="10970" y="31760"/>
                  </a:lnTo>
                  <a:lnTo>
                    <a:pt x="10928" y="31662"/>
                  </a:lnTo>
                  <a:lnTo>
                    <a:pt x="10900" y="31578"/>
                  </a:lnTo>
                  <a:lnTo>
                    <a:pt x="10886" y="31480"/>
                  </a:lnTo>
                  <a:lnTo>
                    <a:pt x="10886" y="31396"/>
                  </a:lnTo>
                  <a:lnTo>
                    <a:pt x="10886" y="31396"/>
                  </a:lnTo>
                  <a:lnTo>
                    <a:pt x="10886" y="31270"/>
                  </a:lnTo>
                  <a:lnTo>
                    <a:pt x="10914" y="31157"/>
                  </a:lnTo>
                  <a:lnTo>
                    <a:pt x="10956" y="31045"/>
                  </a:lnTo>
                  <a:lnTo>
                    <a:pt x="11012" y="30933"/>
                  </a:lnTo>
                  <a:lnTo>
                    <a:pt x="11082" y="30835"/>
                  </a:lnTo>
                  <a:lnTo>
                    <a:pt x="11166" y="30751"/>
                  </a:lnTo>
                  <a:lnTo>
                    <a:pt x="11264" y="30667"/>
                  </a:lnTo>
                  <a:lnTo>
                    <a:pt x="11376" y="30611"/>
                  </a:lnTo>
                  <a:lnTo>
                    <a:pt x="11376" y="8897"/>
                  </a:lnTo>
                  <a:lnTo>
                    <a:pt x="1584" y="8897"/>
                  </a:lnTo>
                  <a:lnTo>
                    <a:pt x="1584" y="8897"/>
                  </a:lnTo>
                  <a:lnTo>
                    <a:pt x="1430" y="8897"/>
                  </a:lnTo>
                  <a:lnTo>
                    <a:pt x="1276" y="8869"/>
                  </a:lnTo>
                  <a:lnTo>
                    <a:pt x="1121" y="8827"/>
                  </a:lnTo>
                  <a:lnTo>
                    <a:pt x="967" y="8771"/>
                  </a:lnTo>
                  <a:lnTo>
                    <a:pt x="841" y="8715"/>
                  </a:lnTo>
                  <a:lnTo>
                    <a:pt x="701" y="8631"/>
                  </a:lnTo>
                  <a:lnTo>
                    <a:pt x="589" y="8533"/>
                  </a:lnTo>
                  <a:lnTo>
                    <a:pt x="477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30"/>
                  </a:lnTo>
                  <a:lnTo>
                    <a:pt x="85" y="7790"/>
                  </a:lnTo>
                  <a:lnTo>
                    <a:pt x="43" y="7636"/>
                  </a:lnTo>
                  <a:lnTo>
                    <a:pt x="15" y="7482"/>
                  </a:lnTo>
                  <a:lnTo>
                    <a:pt x="1" y="7314"/>
                  </a:lnTo>
                  <a:lnTo>
                    <a:pt x="1" y="1584"/>
                  </a:lnTo>
                  <a:lnTo>
                    <a:pt x="1" y="15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536450" y="357900"/>
              <a:ext cx="3495675" cy="2643900"/>
            </a:xfrm>
            <a:custGeom>
              <a:rect b="b" l="l" r="r" t="t"/>
              <a:pathLst>
                <a:path extrusionOk="0" fill="none" h="105756" w="139827">
                  <a:moveTo>
                    <a:pt x="126420" y="0"/>
                  </a:moveTo>
                  <a:lnTo>
                    <a:pt x="3055" y="0"/>
                  </a:lnTo>
                  <a:lnTo>
                    <a:pt x="3055" y="0"/>
                  </a:lnTo>
                  <a:lnTo>
                    <a:pt x="2733" y="14"/>
                  </a:lnTo>
                  <a:lnTo>
                    <a:pt x="2439" y="70"/>
                  </a:lnTo>
                  <a:lnTo>
                    <a:pt x="2144" y="140"/>
                  </a:lnTo>
                  <a:lnTo>
                    <a:pt x="1864" y="238"/>
                  </a:lnTo>
                  <a:lnTo>
                    <a:pt x="1598" y="378"/>
                  </a:lnTo>
                  <a:lnTo>
                    <a:pt x="1346" y="533"/>
                  </a:lnTo>
                  <a:lnTo>
                    <a:pt x="1108" y="701"/>
                  </a:lnTo>
                  <a:lnTo>
                    <a:pt x="898" y="897"/>
                  </a:lnTo>
                  <a:lnTo>
                    <a:pt x="687" y="1121"/>
                  </a:lnTo>
                  <a:lnTo>
                    <a:pt x="519" y="1345"/>
                  </a:lnTo>
                  <a:lnTo>
                    <a:pt x="365" y="1597"/>
                  </a:lnTo>
                  <a:lnTo>
                    <a:pt x="239" y="1863"/>
                  </a:lnTo>
                  <a:lnTo>
                    <a:pt x="141" y="2144"/>
                  </a:lnTo>
                  <a:lnTo>
                    <a:pt x="57" y="2438"/>
                  </a:lnTo>
                  <a:lnTo>
                    <a:pt x="15" y="2746"/>
                  </a:lnTo>
                  <a:lnTo>
                    <a:pt x="1" y="3054"/>
                  </a:lnTo>
                  <a:lnTo>
                    <a:pt x="1" y="47519"/>
                  </a:lnTo>
                  <a:lnTo>
                    <a:pt x="1" y="47519"/>
                  </a:lnTo>
                  <a:lnTo>
                    <a:pt x="113" y="48108"/>
                  </a:lnTo>
                  <a:lnTo>
                    <a:pt x="183" y="48696"/>
                  </a:lnTo>
                  <a:lnTo>
                    <a:pt x="239" y="49299"/>
                  </a:lnTo>
                  <a:lnTo>
                    <a:pt x="267" y="49901"/>
                  </a:lnTo>
                  <a:lnTo>
                    <a:pt x="267" y="49901"/>
                  </a:lnTo>
                  <a:lnTo>
                    <a:pt x="309" y="50629"/>
                  </a:lnTo>
                  <a:lnTo>
                    <a:pt x="323" y="51344"/>
                  </a:lnTo>
                  <a:lnTo>
                    <a:pt x="323" y="52030"/>
                  </a:lnTo>
                  <a:lnTo>
                    <a:pt x="309" y="52689"/>
                  </a:lnTo>
                  <a:lnTo>
                    <a:pt x="267" y="53347"/>
                  </a:lnTo>
                  <a:lnTo>
                    <a:pt x="197" y="53964"/>
                  </a:lnTo>
                  <a:lnTo>
                    <a:pt x="113" y="54566"/>
                  </a:lnTo>
                  <a:lnTo>
                    <a:pt x="1" y="55126"/>
                  </a:lnTo>
                  <a:lnTo>
                    <a:pt x="1" y="61907"/>
                  </a:lnTo>
                  <a:lnTo>
                    <a:pt x="1" y="61907"/>
                  </a:lnTo>
                  <a:lnTo>
                    <a:pt x="1024" y="61837"/>
                  </a:lnTo>
                  <a:lnTo>
                    <a:pt x="2060" y="61795"/>
                  </a:lnTo>
                  <a:lnTo>
                    <a:pt x="3083" y="61753"/>
                  </a:lnTo>
                  <a:lnTo>
                    <a:pt x="4120" y="61753"/>
                  </a:lnTo>
                  <a:lnTo>
                    <a:pt x="4120" y="61753"/>
                  </a:lnTo>
                  <a:lnTo>
                    <a:pt x="5002" y="61753"/>
                  </a:lnTo>
                  <a:lnTo>
                    <a:pt x="5899" y="61781"/>
                  </a:lnTo>
                  <a:lnTo>
                    <a:pt x="5899" y="61781"/>
                  </a:lnTo>
                  <a:lnTo>
                    <a:pt x="5899" y="61781"/>
                  </a:lnTo>
                  <a:lnTo>
                    <a:pt x="5899" y="61781"/>
                  </a:lnTo>
                  <a:lnTo>
                    <a:pt x="5801" y="63616"/>
                  </a:lnTo>
                  <a:lnTo>
                    <a:pt x="5717" y="65367"/>
                  </a:lnTo>
                  <a:lnTo>
                    <a:pt x="5717" y="65367"/>
                  </a:lnTo>
                  <a:lnTo>
                    <a:pt x="5633" y="67511"/>
                  </a:lnTo>
                  <a:lnTo>
                    <a:pt x="5577" y="69500"/>
                  </a:lnTo>
                  <a:lnTo>
                    <a:pt x="5577" y="69500"/>
                  </a:lnTo>
                  <a:lnTo>
                    <a:pt x="5549" y="71195"/>
                  </a:lnTo>
                  <a:lnTo>
                    <a:pt x="5535" y="72764"/>
                  </a:lnTo>
                  <a:lnTo>
                    <a:pt x="5535" y="72764"/>
                  </a:lnTo>
                  <a:lnTo>
                    <a:pt x="5549" y="74319"/>
                  </a:lnTo>
                  <a:lnTo>
                    <a:pt x="5577" y="75762"/>
                  </a:lnTo>
                  <a:lnTo>
                    <a:pt x="5577" y="75762"/>
                  </a:lnTo>
                  <a:lnTo>
                    <a:pt x="5605" y="76547"/>
                  </a:lnTo>
                  <a:lnTo>
                    <a:pt x="5633" y="77345"/>
                  </a:lnTo>
                  <a:lnTo>
                    <a:pt x="5675" y="78130"/>
                  </a:lnTo>
                  <a:lnTo>
                    <a:pt x="5731" y="78914"/>
                  </a:lnTo>
                  <a:lnTo>
                    <a:pt x="5801" y="79713"/>
                  </a:lnTo>
                  <a:lnTo>
                    <a:pt x="5871" y="80497"/>
                  </a:lnTo>
                  <a:lnTo>
                    <a:pt x="5955" y="81282"/>
                  </a:lnTo>
                  <a:lnTo>
                    <a:pt x="6053" y="82066"/>
                  </a:lnTo>
                  <a:lnTo>
                    <a:pt x="7818" y="81968"/>
                  </a:lnTo>
                  <a:lnTo>
                    <a:pt x="10396" y="66138"/>
                  </a:lnTo>
                  <a:lnTo>
                    <a:pt x="10396" y="66138"/>
                  </a:lnTo>
                  <a:lnTo>
                    <a:pt x="10424" y="66012"/>
                  </a:lnTo>
                  <a:lnTo>
                    <a:pt x="10480" y="65900"/>
                  </a:lnTo>
                  <a:lnTo>
                    <a:pt x="10550" y="65801"/>
                  </a:lnTo>
                  <a:lnTo>
                    <a:pt x="10634" y="65703"/>
                  </a:lnTo>
                  <a:lnTo>
                    <a:pt x="10746" y="65633"/>
                  </a:lnTo>
                  <a:lnTo>
                    <a:pt x="10844" y="65577"/>
                  </a:lnTo>
                  <a:lnTo>
                    <a:pt x="10970" y="65535"/>
                  </a:lnTo>
                  <a:lnTo>
                    <a:pt x="11096" y="65521"/>
                  </a:lnTo>
                  <a:lnTo>
                    <a:pt x="11320" y="65507"/>
                  </a:lnTo>
                  <a:lnTo>
                    <a:pt x="11320" y="65507"/>
                  </a:lnTo>
                  <a:lnTo>
                    <a:pt x="11376" y="65507"/>
                  </a:lnTo>
                  <a:lnTo>
                    <a:pt x="31928" y="64288"/>
                  </a:lnTo>
                  <a:lnTo>
                    <a:pt x="31928" y="64288"/>
                  </a:lnTo>
                  <a:lnTo>
                    <a:pt x="31956" y="64288"/>
                  </a:lnTo>
                  <a:lnTo>
                    <a:pt x="31956" y="64288"/>
                  </a:lnTo>
                  <a:lnTo>
                    <a:pt x="32040" y="64288"/>
                  </a:lnTo>
                  <a:lnTo>
                    <a:pt x="32110" y="64317"/>
                  </a:lnTo>
                  <a:lnTo>
                    <a:pt x="32180" y="64359"/>
                  </a:lnTo>
                  <a:lnTo>
                    <a:pt x="32250" y="64401"/>
                  </a:lnTo>
                  <a:lnTo>
                    <a:pt x="32292" y="64457"/>
                  </a:lnTo>
                  <a:lnTo>
                    <a:pt x="32334" y="64527"/>
                  </a:lnTo>
                  <a:lnTo>
                    <a:pt x="32362" y="64597"/>
                  </a:lnTo>
                  <a:lnTo>
                    <a:pt x="32376" y="64681"/>
                  </a:lnTo>
                  <a:lnTo>
                    <a:pt x="32376" y="64681"/>
                  </a:lnTo>
                  <a:lnTo>
                    <a:pt x="32376" y="64779"/>
                  </a:lnTo>
                  <a:lnTo>
                    <a:pt x="31227" y="71769"/>
                  </a:lnTo>
                  <a:lnTo>
                    <a:pt x="36439" y="67623"/>
                  </a:lnTo>
                  <a:lnTo>
                    <a:pt x="36439" y="67623"/>
                  </a:lnTo>
                  <a:lnTo>
                    <a:pt x="36383" y="67413"/>
                  </a:lnTo>
                  <a:lnTo>
                    <a:pt x="36341" y="67216"/>
                  </a:lnTo>
                  <a:lnTo>
                    <a:pt x="36313" y="67006"/>
                  </a:lnTo>
                  <a:lnTo>
                    <a:pt x="36313" y="66810"/>
                  </a:lnTo>
                  <a:lnTo>
                    <a:pt x="36313" y="66810"/>
                  </a:lnTo>
                  <a:lnTo>
                    <a:pt x="36313" y="66642"/>
                  </a:lnTo>
                  <a:lnTo>
                    <a:pt x="36327" y="66474"/>
                  </a:lnTo>
                  <a:lnTo>
                    <a:pt x="36355" y="66306"/>
                  </a:lnTo>
                  <a:lnTo>
                    <a:pt x="36383" y="66138"/>
                  </a:lnTo>
                  <a:lnTo>
                    <a:pt x="36425" y="65970"/>
                  </a:lnTo>
                  <a:lnTo>
                    <a:pt x="36481" y="65816"/>
                  </a:lnTo>
                  <a:lnTo>
                    <a:pt x="36537" y="65661"/>
                  </a:lnTo>
                  <a:lnTo>
                    <a:pt x="36607" y="65507"/>
                  </a:lnTo>
                  <a:lnTo>
                    <a:pt x="36691" y="65367"/>
                  </a:lnTo>
                  <a:lnTo>
                    <a:pt x="36775" y="65213"/>
                  </a:lnTo>
                  <a:lnTo>
                    <a:pt x="36859" y="65087"/>
                  </a:lnTo>
                  <a:lnTo>
                    <a:pt x="36971" y="64947"/>
                  </a:lnTo>
                  <a:lnTo>
                    <a:pt x="37083" y="64821"/>
                  </a:lnTo>
                  <a:lnTo>
                    <a:pt x="37195" y="64695"/>
                  </a:lnTo>
                  <a:lnTo>
                    <a:pt x="37321" y="64583"/>
                  </a:lnTo>
                  <a:lnTo>
                    <a:pt x="37447" y="64485"/>
                  </a:lnTo>
                  <a:lnTo>
                    <a:pt x="37447" y="64485"/>
                  </a:lnTo>
                  <a:lnTo>
                    <a:pt x="37658" y="64345"/>
                  </a:lnTo>
                  <a:lnTo>
                    <a:pt x="37868" y="64218"/>
                  </a:lnTo>
                  <a:lnTo>
                    <a:pt x="38078" y="64106"/>
                  </a:lnTo>
                  <a:lnTo>
                    <a:pt x="38302" y="64022"/>
                  </a:lnTo>
                  <a:lnTo>
                    <a:pt x="38526" y="63966"/>
                  </a:lnTo>
                  <a:lnTo>
                    <a:pt x="38750" y="63924"/>
                  </a:lnTo>
                  <a:lnTo>
                    <a:pt x="38988" y="63896"/>
                  </a:lnTo>
                  <a:lnTo>
                    <a:pt x="39213" y="63882"/>
                  </a:lnTo>
                  <a:lnTo>
                    <a:pt x="39213" y="63882"/>
                  </a:lnTo>
                  <a:lnTo>
                    <a:pt x="39381" y="63882"/>
                  </a:lnTo>
                  <a:lnTo>
                    <a:pt x="39549" y="63896"/>
                  </a:lnTo>
                  <a:lnTo>
                    <a:pt x="39703" y="63924"/>
                  </a:lnTo>
                  <a:lnTo>
                    <a:pt x="39871" y="63952"/>
                  </a:lnTo>
                  <a:lnTo>
                    <a:pt x="40025" y="63994"/>
                  </a:lnTo>
                  <a:lnTo>
                    <a:pt x="40179" y="64050"/>
                  </a:lnTo>
                  <a:lnTo>
                    <a:pt x="40333" y="64106"/>
                  </a:lnTo>
                  <a:lnTo>
                    <a:pt x="40487" y="64176"/>
                  </a:lnTo>
                  <a:lnTo>
                    <a:pt x="40642" y="64246"/>
                  </a:lnTo>
                  <a:lnTo>
                    <a:pt x="40782" y="64331"/>
                  </a:lnTo>
                  <a:lnTo>
                    <a:pt x="40922" y="64429"/>
                  </a:lnTo>
                  <a:lnTo>
                    <a:pt x="41048" y="64527"/>
                  </a:lnTo>
                  <a:lnTo>
                    <a:pt x="41174" y="64639"/>
                  </a:lnTo>
                  <a:lnTo>
                    <a:pt x="41300" y="64765"/>
                  </a:lnTo>
                  <a:lnTo>
                    <a:pt x="41426" y="64891"/>
                  </a:lnTo>
                  <a:lnTo>
                    <a:pt x="41538" y="65031"/>
                  </a:lnTo>
                  <a:lnTo>
                    <a:pt x="57509" y="60646"/>
                  </a:lnTo>
                  <a:lnTo>
                    <a:pt x="57509" y="60646"/>
                  </a:lnTo>
                  <a:lnTo>
                    <a:pt x="57551" y="60380"/>
                  </a:lnTo>
                  <a:lnTo>
                    <a:pt x="57621" y="60114"/>
                  </a:lnTo>
                  <a:lnTo>
                    <a:pt x="57719" y="59862"/>
                  </a:lnTo>
                  <a:lnTo>
                    <a:pt x="57831" y="59623"/>
                  </a:lnTo>
                  <a:lnTo>
                    <a:pt x="57957" y="59399"/>
                  </a:lnTo>
                  <a:lnTo>
                    <a:pt x="58111" y="59189"/>
                  </a:lnTo>
                  <a:lnTo>
                    <a:pt x="58279" y="58993"/>
                  </a:lnTo>
                  <a:lnTo>
                    <a:pt x="58475" y="58811"/>
                  </a:lnTo>
                  <a:lnTo>
                    <a:pt x="58671" y="58643"/>
                  </a:lnTo>
                  <a:lnTo>
                    <a:pt x="58882" y="58503"/>
                  </a:lnTo>
                  <a:lnTo>
                    <a:pt x="59120" y="58377"/>
                  </a:lnTo>
                  <a:lnTo>
                    <a:pt x="59358" y="58265"/>
                  </a:lnTo>
                  <a:lnTo>
                    <a:pt x="59610" y="58180"/>
                  </a:lnTo>
                  <a:lnTo>
                    <a:pt x="59862" y="58124"/>
                  </a:lnTo>
                  <a:lnTo>
                    <a:pt x="60128" y="58082"/>
                  </a:lnTo>
                  <a:lnTo>
                    <a:pt x="60409" y="58068"/>
                  </a:lnTo>
                  <a:lnTo>
                    <a:pt x="60409" y="58068"/>
                  </a:lnTo>
                  <a:lnTo>
                    <a:pt x="60591" y="58082"/>
                  </a:lnTo>
                  <a:lnTo>
                    <a:pt x="60773" y="58096"/>
                  </a:lnTo>
                  <a:lnTo>
                    <a:pt x="60955" y="58124"/>
                  </a:lnTo>
                  <a:lnTo>
                    <a:pt x="61137" y="58166"/>
                  </a:lnTo>
                  <a:lnTo>
                    <a:pt x="61319" y="58223"/>
                  </a:lnTo>
                  <a:lnTo>
                    <a:pt x="61487" y="58293"/>
                  </a:lnTo>
                  <a:lnTo>
                    <a:pt x="61655" y="58363"/>
                  </a:lnTo>
                  <a:lnTo>
                    <a:pt x="61823" y="58447"/>
                  </a:lnTo>
                  <a:lnTo>
                    <a:pt x="78775" y="44942"/>
                  </a:lnTo>
                  <a:lnTo>
                    <a:pt x="78775" y="44942"/>
                  </a:lnTo>
                  <a:lnTo>
                    <a:pt x="78719" y="44746"/>
                  </a:lnTo>
                  <a:lnTo>
                    <a:pt x="78690" y="44549"/>
                  </a:lnTo>
                  <a:lnTo>
                    <a:pt x="78662" y="44339"/>
                  </a:lnTo>
                  <a:lnTo>
                    <a:pt x="78648" y="44129"/>
                  </a:lnTo>
                  <a:lnTo>
                    <a:pt x="78648" y="44129"/>
                  </a:lnTo>
                  <a:lnTo>
                    <a:pt x="78662" y="43835"/>
                  </a:lnTo>
                  <a:lnTo>
                    <a:pt x="78704" y="43541"/>
                  </a:lnTo>
                  <a:lnTo>
                    <a:pt x="78775" y="43261"/>
                  </a:lnTo>
                  <a:lnTo>
                    <a:pt x="78873" y="42994"/>
                  </a:lnTo>
                  <a:lnTo>
                    <a:pt x="78999" y="42742"/>
                  </a:lnTo>
                  <a:lnTo>
                    <a:pt x="79153" y="42504"/>
                  </a:lnTo>
                  <a:lnTo>
                    <a:pt x="79321" y="42280"/>
                  </a:lnTo>
                  <a:lnTo>
                    <a:pt x="79503" y="42070"/>
                  </a:lnTo>
                  <a:lnTo>
                    <a:pt x="79713" y="41874"/>
                  </a:lnTo>
                  <a:lnTo>
                    <a:pt x="79937" y="41706"/>
                  </a:lnTo>
                  <a:lnTo>
                    <a:pt x="80175" y="41566"/>
                  </a:lnTo>
                  <a:lnTo>
                    <a:pt x="80428" y="41439"/>
                  </a:lnTo>
                  <a:lnTo>
                    <a:pt x="80708" y="41341"/>
                  </a:lnTo>
                  <a:lnTo>
                    <a:pt x="80988" y="41271"/>
                  </a:lnTo>
                  <a:lnTo>
                    <a:pt x="81268" y="41229"/>
                  </a:lnTo>
                  <a:lnTo>
                    <a:pt x="81576" y="41215"/>
                  </a:lnTo>
                  <a:lnTo>
                    <a:pt x="81576" y="41215"/>
                  </a:lnTo>
                  <a:lnTo>
                    <a:pt x="81815" y="41229"/>
                  </a:lnTo>
                  <a:lnTo>
                    <a:pt x="82067" y="41257"/>
                  </a:lnTo>
                  <a:lnTo>
                    <a:pt x="82305" y="41313"/>
                  </a:lnTo>
                  <a:lnTo>
                    <a:pt x="82543" y="41383"/>
                  </a:lnTo>
                  <a:lnTo>
                    <a:pt x="82767" y="41481"/>
                  </a:lnTo>
                  <a:lnTo>
                    <a:pt x="82991" y="41594"/>
                  </a:lnTo>
                  <a:lnTo>
                    <a:pt x="83201" y="41734"/>
                  </a:lnTo>
                  <a:lnTo>
                    <a:pt x="83398" y="41888"/>
                  </a:lnTo>
                  <a:lnTo>
                    <a:pt x="99830" y="33090"/>
                  </a:lnTo>
                  <a:lnTo>
                    <a:pt x="99830" y="33090"/>
                  </a:lnTo>
                  <a:lnTo>
                    <a:pt x="99816" y="32936"/>
                  </a:lnTo>
                  <a:lnTo>
                    <a:pt x="99830" y="32796"/>
                  </a:lnTo>
                  <a:lnTo>
                    <a:pt x="99830" y="32796"/>
                  </a:lnTo>
                  <a:lnTo>
                    <a:pt x="99844" y="32530"/>
                  </a:lnTo>
                  <a:lnTo>
                    <a:pt x="99872" y="32249"/>
                  </a:lnTo>
                  <a:lnTo>
                    <a:pt x="99942" y="31983"/>
                  </a:lnTo>
                  <a:lnTo>
                    <a:pt x="100026" y="31731"/>
                  </a:lnTo>
                  <a:lnTo>
                    <a:pt x="100026" y="31731"/>
                  </a:lnTo>
                  <a:lnTo>
                    <a:pt x="100125" y="31521"/>
                  </a:lnTo>
                  <a:lnTo>
                    <a:pt x="100223" y="31325"/>
                  </a:lnTo>
                  <a:lnTo>
                    <a:pt x="100349" y="31129"/>
                  </a:lnTo>
                  <a:lnTo>
                    <a:pt x="100475" y="30947"/>
                  </a:lnTo>
                  <a:lnTo>
                    <a:pt x="100615" y="30792"/>
                  </a:lnTo>
                  <a:lnTo>
                    <a:pt x="100783" y="30638"/>
                  </a:lnTo>
                  <a:lnTo>
                    <a:pt x="100937" y="30498"/>
                  </a:lnTo>
                  <a:lnTo>
                    <a:pt x="101119" y="30372"/>
                  </a:lnTo>
                  <a:lnTo>
                    <a:pt x="101301" y="30260"/>
                  </a:lnTo>
                  <a:lnTo>
                    <a:pt x="101497" y="30162"/>
                  </a:lnTo>
                  <a:lnTo>
                    <a:pt x="101694" y="30078"/>
                  </a:lnTo>
                  <a:lnTo>
                    <a:pt x="101890" y="30008"/>
                  </a:lnTo>
                  <a:lnTo>
                    <a:pt x="102100" y="29952"/>
                  </a:lnTo>
                  <a:lnTo>
                    <a:pt x="102310" y="29910"/>
                  </a:lnTo>
                  <a:lnTo>
                    <a:pt x="102520" y="29882"/>
                  </a:lnTo>
                  <a:lnTo>
                    <a:pt x="102744" y="29868"/>
                  </a:lnTo>
                  <a:lnTo>
                    <a:pt x="102744" y="29868"/>
                  </a:lnTo>
                  <a:lnTo>
                    <a:pt x="103010" y="29882"/>
                  </a:lnTo>
                  <a:lnTo>
                    <a:pt x="103277" y="29924"/>
                  </a:lnTo>
                  <a:lnTo>
                    <a:pt x="103543" y="29980"/>
                  </a:lnTo>
                  <a:lnTo>
                    <a:pt x="103809" y="30078"/>
                  </a:lnTo>
                  <a:lnTo>
                    <a:pt x="121264" y="11614"/>
                  </a:lnTo>
                  <a:lnTo>
                    <a:pt x="121264" y="11614"/>
                  </a:lnTo>
                  <a:lnTo>
                    <a:pt x="121152" y="11320"/>
                  </a:lnTo>
                  <a:lnTo>
                    <a:pt x="121068" y="11025"/>
                  </a:lnTo>
                  <a:lnTo>
                    <a:pt x="121012" y="10717"/>
                  </a:lnTo>
                  <a:lnTo>
                    <a:pt x="120998" y="10409"/>
                  </a:lnTo>
                  <a:lnTo>
                    <a:pt x="120998" y="10409"/>
                  </a:lnTo>
                  <a:lnTo>
                    <a:pt x="121012" y="10101"/>
                  </a:lnTo>
                  <a:lnTo>
                    <a:pt x="121054" y="9821"/>
                  </a:lnTo>
                  <a:lnTo>
                    <a:pt x="121138" y="9540"/>
                  </a:lnTo>
                  <a:lnTo>
                    <a:pt x="121236" y="9260"/>
                  </a:lnTo>
                  <a:lnTo>
                    <a:pt x="121348" y="9008"/>
                  </a:lnTo>
                  <a:lnTo>
                    <a:pt x="121503" y="8770"/>
                  </a:lnTo>
                  <a:lnTo>
                    <a:pt x="121671" y="8546"/>
                  </a:lnTo>
                  <a:lnTo>
                    <a:pt x="121853" y="8336"/>
                  </a:lnTo>
                  <a:lnTo>
                    <a:pt x="122063" y="8154"/>
                  </a:lnTo>
                  <a:lnTo>
                    <a:pt x="122287" y="7985"/>
                  </a:lnTo>
                  <a:lnTo>
                    <a:pt x="122525" y="7831"/>
                  </a:lnTo>
                  <a:lnTo>
                    <a:pt x="122791" y="7705"/>
                  </a:lnTo>
                  <a:lnTo>
                    <a:pt x="123058" y="7607"/>
                  </a:lnTo>
                  <a:lnTo>
                    <a:pt x="123338" y="7537"/>
                  </a:lnTo>
                  <a:lnTo>
                    <a:pt x="123618" y="7495"/>
                  </a:lnTo>
                  <a:lnTo>
                    <a:pt x="123926" y="7481"/>
                  </a:lnTo>
                  <a:lnTo>
                    <a:pt x="123926" y="7509"/>
                  </a:lnTo>
                  <a:lnTo>
                    <a:pt x="123926" y="7509"/>
                  </a:lnTo>
                  <a:lnTo>
                    <a:pt x="124206" y="7537"/>
                  </a:lnTo>
                  <a:lnTo>
                    <a:pt x="124472" y="7593"/>
                  </a:lnTo>
                  <a:lnTo>
                    <a:pt x="124739" y="7663"/>
                  </a:lnTo>
                  <a:lnTo>
                    <a:pt x="124991" y="7761"/>
                  </a:lnTo>
                  <a:lnTo>
                    <a:pt x="125229" y="7887"/>
                  </a:lnTo>
                  <a:lnTo>
                    <a:pt x="125453" y="8027"/>
                  </a:lnTo>
                  <a:lnTo>
                    <a:pt x="125663" y="8182"/>
                  </a:lnTo>
                  <a:lnTo>
                    <a:pt x="125859" y="8364"/>
                  </a:lnTo>
                  <a:lnTo>
                    <a:pt x="126041" y="8560"/>
                  </a:lnTo>
                  <a:lnTo>
                    <a:pt x="126196" y="8770"/>
                  </a:lnTo>
                  <a:lnTo>
                    <a:pt x="126336" y="8994"/>
                  </a:lnTo>
                  <a:lnTo>
                    <a:pt x="126462" y="9232"/>
                  </a:lnTo>
                  <a:lnTo>
                    <a:pt x="126560" y="9484"/>
                  </a:lnTo>
                  <a:lnTo>
                    <a:pt x="126630" y="9751"/>
                  </a:lnTo>
                  <a:lnTo>
                    <a:pt x="126686" y="10017"/>
                  </a:lnTo>
                  <a:lnTo>
                    <a:pt x="126714" y="10297"/>
                  </a:lnTo>
                  <a:lnTo>
                    <a:pt x="126714" y="10297"/>
                  </a:lnTo>
                  <a:lnTo>
                    <a:pt x="126714" y="10605"/>
                  </a:lnTo>
                  <a:lnTo>
                    <a:pt x="126686" y="10899"/>
                  </a:lnTo>
                  <a:lnTo>
                    <a:pt x="126616" y="11180"/>
                  </a:lnTo>
                  <a:lnTo>
                    <a:pt x="126532" y="11446"/>
                  </a:lnTo>
                  <a:lnTo>
                    <a:pt x="126420" y="11712"/>
                  </a:lnTo>
                  <a:lnTo>
                    <a:pt x="126294" y="11964"/>
                  </a:lnTo>
                  <a:lnTo>
                    <a:pt x="126126" y="12188"/>
                  </a:lnTo>
                  <a:lnTo>
                    <a:pt x="125957" y="12412"/>
                  </a:lnTo>
                  <a:lnTo>
                    <a:pt x="125747" y="12608"/>
                  </a:lnTo>
                  <a:lnTo>
                    <a:pt x="125537" y="12791"/>
                  </a:lnTo>
                  <a:lnTo>
                    <a:pt x="125299" y="12945"/>
                  </a:lnTo>
                  <a:lnTo>
                    <a:pt x="125047" y="13085"/>
                  </a:lnTo>
                  <a:lnTo>
                    <a:pt x="124781" y="13197"/>
                  </a:lnTo>
                  <a:lnTo>
                    <a:pt x="124514" y="13281"/>
                  </a:lnTo>
                  <a:lnTo>
                    <a:pt x="124220" y="13337"/>
                  </a:lnTo>
                  <a:lnTo>
                    <a:pt x="123926" y="13365"/>
                  </a:lnTo>
                  <a:lnTo>
                    <a:pt x="123926" y="13365"/>
                  </a:lnTo>
                  <a:lnTo>
                    <a:pt x="123660" y="13351"/>
                  </a:lnTo>
                  <a:lnTo>
                    <a:pt x="123394" y="13309"/>
                  </a:lnTo>
                  <a:lnTo>
                    <a:pt x="123128" y="13239"/>
                  </a:lnTo>
                  <a:lnTo>
                    <a:pt x="122875" y="13155"/>
                  </a:lnTo>
                  <a:lnTo>
                    <a:pt x="105406" y="31619"/>
                  </a:lnTo>
                  <a:lnTo>
                    <a:pt x="105406" y="31619"/>
                  </a:lnTo>
                  <a:lnTo>
                    <a:pt x="105490" y="31815"/>
                  </a:lnTo>
                  <a:lnTo>
                    <a:pt x="105560" y="32011"/>
                  </a:lnTo>
                  <a:lnTo>
                    <a:pt x="105602" y="32207"/>
                  </a:lnTo>
                  <a:lnTo>
                    <a:pt x="105644" y="32418"/>
                  </a:lnTo>
                  <a:lnTo>
                    <a:pt x="105672" y="32614"/>
                  </a:lnTo>
                  <a:lnTo>
                    <a:pt x="105672" y="32824"/>
                  </a:lnTo>
                  <a:lnTo>
                    <a:pt x="105672" y="33020"/>
                  </a:lnTo>
                  <a:lnTo>
                    <a:pt x="105644" y="33216"/>
                  </a:lnTo>
                  <a:lnTo>
                    <a:pt x="105616" y="33426"/>
                  </a:lnTo>
                  <a:lnTo>
                    <a:pt x="105574" y="33622"/>
                  </a:lnTo>
                  <a:lnTo>
                    <a:pt x="105504" y="33804"/>
                  </a:lnTo>
                  <a:lnTo>
                    <a:pt x="105434" y="34001"/>
                  </a:lnTo>
                  <a:lnTo>
                    <a:pt x="105350" y="34183"/>
                  </a:lnTo>
                  <a:lnTo>
                    <a:pt x="105238" y="34365"/>
                  </a:lnTo>
                  <a:lnTo>
                    <a:pt x="105126" y="34533"/>
                  </a:lnTo>
                  <a:lnTo>
                    <a:pt x="105000" y="34701"/>
                  </a:lnTo>
                  <a:lnTo>
                    <a:pt x="105000" y="34701"/>
                  </a:lnTo>
                  <a:lnTo>
                    <a:pt x="104888" y="34827"/>
                  </a:lnTo>
                  <a:lnTo>
                    <a:pt x="104776" y="34939"/>
                  </a:lnTo>
                  <a:lnTo>
                    <a:pt x="104649" y="35051"/>
                  </a:lnTo>
                  <a:lnTo>
                    <a:pt x="104523" y="35149"/>
                  </a:lnTo>
                  <a:lnTo>
                    <a:pt x="104397" y="35247"/>
                  </a:lnTo>
                  <a:lnTo>
                    <a:pt x="104257" y="35331"/>
                  </a:lnTo>
                  <a:lnTo>
                    <a:pt x="104117" y="35415"/>
                  </a:lnTo>
                  <a:lnTo>
                    <a:pt x="103977" y="35486"/>
                  </a:lnTo>
                  <a:lnTo>
                    <a:pt x="103837" y="35542"/>
                  </a:lnTo>
                  <a:lnTo>
                    <a:pt x="103683" y="35598"/>
                  </a:lnTo>
                  <a:lnTo>
                    <a:pt x="103529" y="35640"/>
                  </a:lnTo>
                  <a:lnTo>
                    <a:pt x="103389" y="35682"/>
                  </a:lnTo>
                  <a:lnTo>
                    <a:pt x="103080" y="35724"/>
                  </a:lnTo>
                  <a:lnTo>
                    <a:pt x="102758" y="35752"/>
                  </a:lnTo>
                  <a:lnTo>
                    <a:pt x="102758" y="35752"/>
                  </a:lnTo>
                  <a:lnTo>
                    <a:pt x="102520" y="35738"/>
                  </a:lnTo>
                  <a:lnTo>
                    <a:pt x="102268" y="35710"/>
                  </a:lnTo>
                  <a:lnTo>
                    <a:pt x="102030" y="35654"/>
                  </a:lnTo>
                  <a:lnTo>
                    <a:pt x="101792" y="35584"/>
                  </a:lnTo>
                  <a:lnTo>
                    <a:pt x="101553" y="35486"/>
                  </a:lnTo>
                  <a:lnTo>
                    <a:pt x="101329" y="35373"/>
                  </a:lnTo>
                  <a:lnTo>
                    <a:pt x="101105" y="35233"/>
                  </a:lnTo>
                  <a:lnTo>
                    <a:pt x="100895" y="35065"/>
                  </a:lnTo>
                  <a:lnTo>
                    <a:pt x="84476" y="43863"/>
                  </a:lnTo>
                  <a:lnTo>
                    <a:pt x="84476" y="43863"/>
                  </a:lnTo>
                  <a:lnTo>
                    <a:pt x="84490" y="43947"/>
                  </a:lnTo>
                  <a:lnTo>
                    <a:pt x="84504" y="44017"/>
                  </a:lnTo>
                  <a:lnTo>
                    <a:pt x="84504" y="44157"/>
                  </a:lnTo>
                  <a:lnTo>
                    <a:pt x="84504" y="44157"/>
                  </a:lnTo>
                  <a:lnTo>
                    <a:pt x="84490" y="44465"/>
                  </a:lnTo>
                  <a:lnTo>
                    <a:pt x="84448" y="44746"/>
                  </a:lnTo>
                  <a:lnTo>
                    <a:pt x="84378" y="45026"/>
                  </a:lnTo>
                  <a:lnTo>
                    <a:pt x="84280" y="45306"/>
                  </a:lnTo>
                  <a:lnTo>
                    <a:pt x="84154" y="45558"/>
                  </a:lnTo>
                  <a:lnTo>
                    <a:pt x="84000" y="45796"/>
                  </a:lnTo>
                  <a:lnTo>
                    <a:pt x="83832" y="46020"/>
                  </a:lnTo>
                  <a:lnTo>
                    <a:pt x="83650" y="46231"/>
                  </a:lnTo>
                  <a:lnTo>
                    <a:pt x="83440" y="46413"/>
                  </a:lnTo>
                  <a:lnTo>
                    <a:pt x="83215" y="46581"/>
                  </a:lnTo>
                  <a:lnTo>
                    <a:pt x="82977" y="46735"/>
                  </a:lnTo>
                  <a:lnTo>
                    <a:pt x="82711" y="46861"/>
                  </a:lnTo>
                  <a:lnTo>
                    <a:pt x="82445" y="46959"/>
                  </a:lnTo>
                  <a:lnTo>
                    <a:pt x="82165" y="47029"/>
                  </a:lnTo>
                  <a:lnTo>
                    <a:pt x="81871" y="47071"/>
                  </a:lnTo>
                  <a:lnTo>
                    <a:pt x="81576" y="47085"/>
                  </a:lnTo>
                  <a:lnTo>
                    <a:pt x="81576" y="47085"/>
                  </a:lnTo>
                  <a:lnTo>
                    <a:pt x="81394" y="47085"/>
                  </a:lnTo>
                  <a:lnTo>
                    <a:pt x="81212" y="47057"/>
                  </a:lnTo>
                  <a:lnTo>
                    <a:pt x="81030" y="47029"/>
                  </a:lnTo>
                  <a:lnTo>
                    <a:pt x="80848" y="46987"/>
                  </a:lnTo>
                  <a:lnTo>
                    <a:pt x="80666" y="46931"/>
                  </a:lnTo>
                  <a:lnTo>
                    <a:pt x="80498" y="46861"/>
                  </a:lnTo>
                  <a:lnTo>
                    <a:pt x="80330" y="46791"/>
                  </a:lnTo>
                  <a:lnTo>
                    <a:pt x="80161" y="46707"/>
                  </a:lnTo>
                  <a:lnTo>
                    <a:pt x="63210" y="60212"/>
                  </a:lnTo>
                  <a:lnTo>
                    <a:pt x="63210" y="60212"/>
                  </a:lnTo>
                  <a:lnTo>
                    <a:pt x="63252" y="60408"/>
                  </a:lnTo>
                  <a:lnTo>
                    <a:pt x="63294" y="60618"/>
                  </a:lnTo>
                  <a:lnTo>
                    <a:pt x="63322" y="60814"/>
                  </a:lnTo>
                  <a:lnTo>
                    <a:pt x="63336" y="61024"/>
                  </a:lnTo>
                  <a:lnTo>
                    <a:pt x="63336" y="61024"/>
                  </a:lnTo>
                  <a:lnTo>
                    <a:pt x="63322" y="61192"/>
                  </a:lnTo>
                  <a:lnTo>
                    <a:pt x="63308" y="61361"/>
                  </a:lnTo>
                  <a:lnTo>
                    <a:pt x="63294" y="61529"/>
                  </a:lnTo>
                  <a:lnTo>
                    <a:pt x="63252" y="61697"/>
                  </a:lnTo>
                  <a:lnTo>
                    <a:pt x="63210" y="61865"/>
                  </a:lnTo>
                  <a:lnTo>
                    <a:pt x="63168" y="62019"/>
                  </a:lnTo>
                  <a:lnTo>
                    <a:pt x="63098" y="62173"/>
                  </a:lnTo>
                  <a:lnTo>
                    <a:pt x="63028" y="62327"/>
                  </a:lnTo>
                  <a:lnTo>
                    <a:pt x="62958" y="62481"/>
                  </a:lnTo>
                  <a:lnTo>
                    <a:pt x="62874" y="62621"/>
                  </a:lnTo>
                  <a:lnTo>
                    <a:pt x="62776" y="62761"/>
                  </a:lnTo>
                  <a:lnTo>
                    <a:pt x="62678" y="62888"/>
                  </a:lnTo>
                  <a:lnTo>
                    <a:pt x="62566" y="63014"/>
                  </a:lnTo>
                  <a:lnTo>
                    <a:pt x="62440" y="63140"/>
                  </a:lnTo>
                  <a:lnTo>
                    <a:pt x="62314" y="63252"/>
                  </a:lnTo>
                  <a:lnTo>
                    <a:pt x="62188" y="63364"/>
                  </a:lnTo>
                  <a:lnTo>
                    <a:pt x="62188" y="63364"/>
                  </a:lnTo>
                  <a:lnTo>
                    <a:pt x="61978" y="63504"/>
                  </a:lnTo>
                  <a:lnTo>
                    <a:pt x="61767" y="63630"/>
                  </a:lnTo>
                  <a:lnTo>
                    <a:pt x="61557" y="63728"/>
                  </a:lnTo>
                  <a:lnTo>
                    <a:pt x="61333" y="63812"/>
                  </a:lnTo>
                  <a:lnTo>
                    <a:pt x="61109" y="63868"/>
                  </a:lnTo>
                  <a:lnTo>
                    <a:pt x="60885" y="63924"/>
                  </a:lnTo>
                  <a:lnTo>
                    <a:pt x="60661" y="63952"/>
                  </a:lnTo>
                  <a:lnTo>
                    <a:pt x="60423" y="63952"/>
                  </a:lnTo>
                  <a:lnTo>
                    <a:pt x="60423" y="63952"/>
                  </a:lnTo>
                  <a:lnTo>
                    <a:pt x="60254" y="63952"/>
                  </a:lnTo>
                  <a:lnTo>
                    <a:pt x="60100" y="63938"/>
                  </a:lnTo>
                  <a:lnTo>
                    <a:pt x="59932" y="63910"/>
                  </a:lnTo>
                  <a:lnTo>
                    <a:pt x="59778" y="63882"/>
                  </a:lnTo>
                  <a:lnTo>
                    <a:pt x="59610" y="63840"/>
                  </a:lnTo>
                  <a:lnTo>
                    <a:pt x="59456" y="63784"/>
                  </a:lnTo>
                  <a:lnTo>
                    <a:pt x="59302" y="63728"/>
                  </a:lnTo>
                  <a:lnTo>
                    <a:pt x="59148" y="63658"/>
                  </a:lnTo>
                  <a:lnTo>
                    <a:pt x="59008" y="63588"/>
                  </a:lnTo>
                  <a:lnTo>
                    <a:pt x="58853" y="63504"/>
                  </a:lnTo>
                  <a:lnTo>
                    <a:pt x="58713" y="63406"/>
                  </a:lnTo>
                  <a:lnTo>
                    <a:pt x="58587" y="63308"/>
                  </a:lnTo>
                  <a:lnTo>
                    <a:pt x="58461" y="63196"/>
                  </a:lnTo>
                  <a:lnTo>
                    <a:pt x="58335" y="63070"/>
                  </a:lnTo>
                  <a:lnTo>
                    <a:pt x="58209" y="62944"/>
                  </a:lnTo>
                  <a:lnTo>
                    <a:pt x="58097" y="62804"/>
                  </a:lnTo>
                  <a:lnTo>
                    <a:pt x="42127" y="67188"/>
                  </a:lnTo>
                  <a:lnTo>
                    <a:pt x="42127" y="67188"/>
                  </a:lnTo>
                  <a:lnTo>
                    <a:pt x="42085" y="67455"/>
                  </a:lnTo>
                  <a:lnTo>
                    <a:pt x="42014" y="67721"/>
                  </a:lnTo>
                  <a:lnTo>
                    <a:pt x="41916" y="67973"/>
                  </a:lnTo>
                  <a:lnTo>
                    <a:pt x="41804" y="68211"/>
                  </a:lnTo>
                  <a:lnTo>
                    <a:pt x="41678" y="68435"/>
                  </a:lnTo>
                  <a:lnTo>
                    <a:pt x="41524" y="68645"/>
                  </a:lnTo>
                  <a:lnTo>
                    <a:pt x="41356" y="68841"/>
                  </a:lnTo>
                  <a:lnTo>
                    <a:pt x="41160" y="69024"/>
                  </a:lnTo>
                  <a:lnTo>
                    <a:pt x="40964" y="69178"/>
                  </a:lnTo>
                  <a:lnTo>
                    <a:pt x="40754" y="69332"/>
                  </a:lnTo>
                  <a:lnTo>
                    <a:pt x="40529" y="69458"/>
                  </a:lnTo>
                  <a:lnTo>
                    <a:pt x="40277" y="69556"/>
                  </a:lnTo>
                  <a:lnTo>
                    <a:pt x="40039" y="69640"/>
                  </a:lnTo>
                  <a:lnTo>
                    <a:pt x="39773" y="69710"/>
                  </a:lnTo>
                  <a:lnTo>
                    <a:pt x="39507" y="69752"/>
                  </a:lnTo>
                  <a:lnTo>
                    <a:pt x="39241" y="69766"/>
                  </a:lnTo>
                  <a:lnTo>
                    <a:pt x="39241" y="69766"/>
                  </a:lnTo>
                  <a:lnTo>
                    <a:pt x="39045" y="69752"/>
                  </a:lnTo>
                  <a:lnTo>
                    <a:pt x="38862" y="69738"/>
                  </a:lnTo>
                  <a:lnTo>
                    <a:pt x="38680" y="69696"/>
                  </a:lnTo>
                  <a:lnTo>
                    <a:pt x="38498" y="69654"/>
                  </a:lnTo>
                  <a:lnTo>
                    <a:pt x="38330" y="69612"/>
                  </a:lnTo>
                  <a:lnTo>
                    <a:pt x="38148" y="69542"/>
                  </a:lnTo>
                  <a:lnTo>
                    <a:pt x="37980" y="69458"/>
                  </a:lnTo>
                  <a:lnTo>
                    <a:pt x="37826" y="69374"/>
                  </a:lnTo>
                  <a:lnTo>
                    <a:pt x="30695" y="75048"/>
                  </a:lnTo>
                  <a:lnTo>
                    <a:pt x="29784" y="80679"/>
                  </a:lnTo>
                  <a:lnTo>
                    <a:pt x="29714" y="80679"/>
                  </a:lnTo>
                  <a:lnTo>
                    <a:pt x="29756" y="81464"/>
                  </a:lnTo>
                  <a:lnTo>
                    <a:pt x="29756" y="81464"/>
                  </a:lnTo>
                  <a:lnTo>
                    <a:pt x="29756" y="81618"/>
                  </a:lnTo>
                  <a:lnTo>
                    <a:pt x="29714" y="81772"/>
                  </a:lnTo>
                  <a:lnTo>
                    <a:pt x="29658" y="81912"/>
                  </a:lnTo>
                  <a:lnTo>
                    <a:pt x="29560" y="82024"/>
                  </a:lnTo>
                  <a:lnTo>
                    <a:pt x="29448" y="82136"/>
                  </a:lnTo>
                  <a:lnTo>
                    <a:pt x="29322" y="82206"/>
                  </a:lnTo>
                  <a:lnTo>
                    <a:pt x="29182" y="82262"/>
                  </a:lnTo>
                  <a:lnTo>
                    <a:pt x="29028" y="82290"/>
                  </a:lnTo>
                  <a:lnTo>
                    <a:pt x="20987" y="82781"/>
                  </a:lnTo>
                  <a:lnTo>
                    <a:pt x="20861" y="82879"/>
                  </a:lnTo>
                  <a:lnTo>
                    <a:pt x="20861" y="82879"/>
                  </a:lnTo>
                  <a:lnTo>
                    <a:pt x="20917" y="83089"/>
                  </a:lnTo>
                  <a:lnTo>
                    <a:pt x="20945" y="83285"/>
                  </a:lnTo>
                  <a:lnTo>
                    <a:pt x="20973" y="83495"/>
                  </a:lnTo>
                  <a:lnTo>
                    <a:pt x="20987" y="83691"/>
                  </a:lnTo>
                  <a:lnTo>
                    <a:pt x="20987" y="83705"/>
                  </a:lnTo>
                  <a:lnTo>
                    <a:pt x="20987" y="83705"/>
                  </a:lnTo>
                  <a:lnTo>
                    <a:pt x="20973" y="84013"/>
                  </a:lnTo>
                  <a:lnTo>
                    <a:pt x="20931" y="84294"/>
                  </a:lnTo>
                  <a:lnTo>
                    <a:pt x="20861" y="84574"/>
                  </a:lnTo>
                  <a:lnTo>
                    <a:pt x="20749" y="84840"/>
                  </a:lnTo>
                  <a:lnTo>
                    <a:pt x="20636" y="85106"/>
                  </a:lnTo>
                  <a:lnTo>
                    <a:pt x="20482" y="85344"/>
                  </a:lnTo>
                  <a:lnTo>
                    <a:pt x="20314" y="85569"/>
                  </a:lnTo>
                  <a:lnTo>
                    <a:pt x="20132" y="85779"/>
                  </a:lnTo>
                  <a:lnTo>
                    <a:pt x="19922" y="85961"/>
                  </a:lnTo>
                  <a:lnTo>
                    <a:pt x="19698" y="86129"/>
                  </a:lnTo>
                  <a:lnTo>
                    <a:pt x="19460" y="86283"/>
                  </a:lnTo>
                  <a:lnTo>
                    <a:pt x="19194" y="86395"/>
                  </a:lnTo>
                  <a:lnTo>
                    <a:pt x="18927" y="86493"/>
                  </a:lnTo>
                  <a:lnTo>
                    <a:pt x="18647" y="86577"/>
                  </a:lnTo>
                  <a:lnTo>
                    <a:pt x="18353" y="86619"/>
                  </a:lnTo>
                  <a:lnTo>
                    <a:pt x="18059" y="86633"/>
                  </a:lnTo>
                  <a:lnTo>
                    <a:pt x="18059" y="86633"/>
                  </a:lnTo>
                  <a:lnTo>
                    <a:pt x="18059" y="86633"/>
                  </a:lnTo>
                  <a:lnTo>
                    <a:pt x="18059" y="86633"/>
                  </a:lnTo>
                  <a:lnTo>
                    <a:pt x="17849" y="86619"/>
                  </a:lnTo>
                  <a:lnTo>
                    <a:pt x="17639" y="86605"/>
                  </a:lnTo>
                  <a:lnTo>
                    <a:pt x="17442" y="86563"/>
                  </a:lnTo>
                  <a:lnTo>
                    <a:pt x="17246" y="86521"/>
                  </a:lnTo>
                  <a:lnTo>
                    <a:pt x="17050" y="86451"/>
                  </a:lnTo>
                  <a:lnTo>
                    <a:pt x="16868" y="86381"/>
                  </a:lnTo>
                  <a:lnTo>
                    <a:pt x="16686" y="86297"/>
                  </a:lnTo>
                  <a:lnTo>
                    <a:pt x="16518" y="86199"/>
                  </a:lnTo>
                  <a:lnTo>
                    <a:pt x="16350" y="86087"/>
                  </a:lnTo>
                  <a:lnTo>
                    <a:pt x="16196" y="85961"/>
                  </a:lnTo>
                  <a:lnTo>
                    <a:pt x="16055" y="85835"/>
                  </a:lnTo>
                  <a:lnTo>
                    <a:pt x="15915" y="85695"/>
                  </a:lnTo>
                  <a:lnTo>
                    <a:pt x="15789" y="85540"/>
                  </a:lnTo>
                  <a:lnTo>
                    <a:pt x="15663" y="85386"/>
                  </a:lnTo>
                  <a:lnTo>
                    <a:pt x="15551" y="85232"/>
                  </a:lnTo>
                  <a:lnTo>
                    <a:pt x="15453" y="85050"/>
                  </a:lnTo>
                  <a:lnTo>
                    <a:pt x="15453" y="85050"/>
                  </a:lnTo>
                  <a:lnTo>
                    <a:pt x="14486" y="85611"/>
                  </a:lnTo>
                  <a:lnTo>
                    <a:pt x="13618" y="86087"/>
                  </a:lnTo>
                  <a:lnTo>
                    <a:pt x="13240" y="86269"/>
                  </a:lnTo>
                  <a:lnTo>
                    <a:pt x="12917" y="86423"/>
                  </a:lnTo>
                  <a:lnTo>
                    <a:pt x="12651" y="86535"/>
                  </a:lnTo>
                  <a:lnTo>
                    <a:pt x="12469" y="86591"/>
                  </a:lnTo>
                  <a:lnTo>
                    <a:pt x="12469" y="86591"/>
                  </a:lnTo>
                  <a:lnTo>
                    <a:pt x="12315" y="86605"/>
                  </a:lnTo>
                  <a:lnTo>
                    <a:pt x="12147" y="86619"/>
                  </a:lnTo>
                  <a:lnTo>
                    <a:pt x="12147" y="86619"/>
                  </a:lnTo>
                  <a:lnTo>
                    <a:pt x="11965" y="86605"/>
                  </a:lnTo>
                  <a:lnTo>
                    <a:pt x="11769" y="86591"/>
                  </a:lnTo>
                  <a:lnTo>
                    <a:pt x="11573" y="86563"/>
                  </a:lnTo>
                  <a:lnTo>
                    <a:pt x="11362" y="86521"/>
                  </a:lnTo>
                  <a:lnTo>
                    <a:pt x="10970" y="86409"/>
                  </a:lnTo>
                  <a:lnTo>
                    <a:pt x="10592" y="86297"/>
                  </a:lnTo>
                  <a:lnTo>
                    <a:pt x="10256" y="86185"/>
                  </a:lnTo>
                  <a:lnTo>
                    <a:pt x="10004" y="86073"/>
                  </a:lnTo>
                  <a:lnTo>
                    <a:pt x="9765" y="85975"/>
                  </a:lnTo>
                  <a:lnTo>
                    <a:pt x="8406" y="85975"/>
                  </a:lnTo>
                  <a:lnTo>
                    <a:pt x="8589" y="87572"/>
                  </a:lnTo>
                  <a:lnTo>
                    <a:pt x="8589" y="87572"/>
                  </a:lnTo>
                  <a:lnTo>
                    <a:pt x="8224" y="87712"/>
                  </a:lnTo>
                  <a:lnTo>
                    <a:pt x="7216" y="88062"/>
                  </a:lnTo>
                  <a:lnTo>
                    <a:pt x="10914" y="97028"/>
                  </a:lnTo>
                  <a:lnTo>
                    <a:pt x="9989" y="97140"/>
                  </a:lnTo>
                  <a:lnTo>
                    <a:pt x="9989" y="97140"/>
                  </a:lnTo>
                  <a:lnTo>
                    <a:pt x="10172" y="97939"/>
                  </a:lnTo>
                  <a:lnTo>
                    <a:pt x="10368" y="98807"/>
                  </a:lnTo>
                  <a:lnTo>
                    <a:pt x="10368" y="98807"/>
                  </a:lnTo>
                  <a:lnTo>
                    <a:pt x="10536" y="98611"/>
                  </a:lnTo>
                  <a:lnTo>
                    <a:pt x="10732" y="98457"/>
                  </a:lnTo>
                  <a:lnTo>
                    <a:pt x="10928" y="98303"/>
                  </a:lnTo>
                  <a:lnTo>
                    <a:pt x="11152" y="98191"/>
                  </a:lnTo>
                  <a:lnTo>
                    <a:pt x="11390" y="98093"/>
                  </a:lnTo>
                  <a:lnTo>
                    <a:pt x="11629" y="98023"/>
                  </a:lnTo>
                  <a:lnTo>
                    <a:pt x="11881" y="97967"/>
                  </a:lnTo>
                  <a:lnTo>
                    <a:pt x="12147" y="97953"/>
                  </a:lnTo>
                  <a:lnTo>
                    <a:pt x="128241" y="97953"/>
                  </a:lnTo>
                  <a:lnTo>
                    <a:pt x="128241" y="97953"/>
                  </a:lnTo>
                  <a:lnTo>
                    <a:pt x="128479" y="97967"/>
                  </a:lnTo>
                  <a:lnTo>
                    <a:pt x="128703" y="98009"/>
                  </a:lnTo>
                  <a:lnTo>
                    <a:pt x="128927" y="98065"/>
                  </a:lnTo>
                  <a:lnTo>
                    <a:pt x="129138" y="98135"/>
                  </a:lnTo>
                  <a:lnTo>
                    <a:pt x="129334" y="98233"/>
                  </a:lnTo>
                  <a:lnTo>
                    <a:pt x="129530" y="98345"/>
                  </a:lnTo>
                  <a:lnTo>
                    <a:pt x="129712" y="98485"/>
                  </a:lnTo>
                  <a:lnTo>
                    <a:pt x="129866" y="98639"/>
                  </a:lnTo>
                  <a:lnTo>
                    <a:pt x="130020" y="98793"/>
                  </a:lnTo>
                  <a:lnTo>
                    <a:pt x="130160" y="98975"/>
                  </a:lnTo>
                  <a:lnTo>
                    <a:pt x="130272" y="99171"/>
                  </a:lnTo>
                  <a:lnTo>
                    <a:pt x="130370" y="99368"/>
                  </a:lnTo>
                  <a:lnTo>
                    <a:pt x="130440" y="99578"/>
                  </a:lnTo>
                  <a:lnTo>
                    <a:pt x="130496" y="99802"/>
                  </a:lnTo>
                  <a:lnTo>
                    <a:pt x="130538" y="100026"/>
                  </a:lnTo>
                  <a:lnTo>
                    <a:pt x="130552" y="100264"/>
                  </a:lnTo>
                  <a:lnTo>
                    <a:pt x="130552" y="100264"/>
                  </a:lnTo>
                  <a:lnTo>
                    <a:pt x="130552" y="100264"/>
                  </a:lnTo>
                  <a:lnTo>
                    <a:pt x="10662" y="100264"/>
                  </a:lnTo>
                  <a:lnTo>
                    <a:pt x="10662" y="100264"/>
                  </a:lnTo>
                  <a:lnTo>
                    <a:pt x="10886" y="101497"/>
                  </a:lnTo>
                  <a:lnTo>
                    <a:pt x="11096" y="102814"/>
                  </a:lnTo>
                  <a:lnTo>
                    <a:pt x="11292" y="104229"/>
                  </a:lnTo>
                  <a:lnTo>
                    <a:pt x="11474" y="105756"/>
                  </a:lnTo>
                  <a:lnTo>
                    <a:pt x="136773" y="105756"/>
                  </a:lnTo>
                  <a:lnTo>
                    <a:pt x="136773" y="105756"/>
                  </a:lnTo>
                  <a:lnTo>
                    <a:pt x="137095" y="105742"/>
                  </a:lnTo>
                  <a:lnTo>
                    <a:pt x="137389" y="105686"/>
                  </a:lnTo>
                  <a:lnTo>
                    <a:pt x="137683" y="105616"/>
                  </a:lnTo>
                  <a:lnTo>
                    <a:pt x="137963" y="105518"/>
                  </a:lnTo>
                  <a:lnTo>
                    <a:pt x="138229" y="105392"/>
                  </a:lnTo>
                  <a:lnTo>
                    <a:pt x="138482" y="105237"/>
                  </a:lnTo>
                  <a:lnTo>
                    <a:pt x="138720" y="105055"/>
                  </a:lnTo>
                  <a:lnTo>
                    <a:pt x="138930" y="104859"/>
                  </a:lnTo>
                  <a:lnTo>
                    <a:pt x="139126" y="104649"/>
                  </a:lnTo>
                  <a:lnTo>
                    <a:pt x="139308" y="104411"/>
                  </a:lnTo>
                  <a:lnTo>
                    <a:pt x="139462" y="104159"/>
                  </a:lnTo>
                  <a:lnTo>
                    <a:pt x="139588" y="103893"/>
                  </a:lnTo>
                  <a:lnTo>
                    <a:pt x="139686" y="103612"/>
                  </a:lnTo>
                  <a:lnTo>
                    <a:pt x="139770" y="103318"/>
                  </a:lnTo>
                  <a:lnTo>
                    <a:pt x="139813" y="103010"/>
                  </a:lnTo>
                  <a:lnTo>
                    <a:pt x="139827" y="102702"/>
                  </a:lnTo>
                  <a:lnTo>
                    <a:pt x="139827" y="38371"/>
                  </a:lnTo>
                  <a:lnTo>
                    <a:pt x="139827" y="38371"/>
                  </a:lnTo>
                  <a:lnTo>
                    <a:pt x="139014" y="37475"/>
                  </a:lnTo>
                  <a:lnTo>
                    <a:pt x="138257" y="36620"/>
                  </a:lnTo>
                  <a:lnTo>
                    <a:pt x="137557" y="35794"/>
                  </a:lnTo>
                  <a:lnTo>
                    <a:pt x="136927" y="35023"/>
                  </a:lnTo>
                  <a:lnTo>
                    <a:pt x="136380" y="34309"/>
                  </a:lnTo>
                  <a:lnTo>
                    <a:pt x="136142" y="33973"/>
                  </a:lnTo>
                  <a:lnTo>
                    <a:pt x="135932" y="33650"/>
                  </a:lnTo>
                  <a:lnTo>
                    <a:pt x="135736" y="33356"/>
                  </a:lnTo>
                  <a:lnTo>
                    <a:pt x="135568" y="33076"/>
                  </a:lnTo>
                  <a:lnTo>
                    <a:pt x="135428" y="32810"/>
                  </a:lnTo>
                  <a:lnTo>
                    <a:pt x="135316" y="32572"/>
                  </a:lnTo>
                  <a:lnTo>
                    <a:pt x="135316" y="32572"/>
                  </a:lnTo>
                  <a:lnTo>
                    <a:pt x="135133" y="32109"/>
                  </a:lnTo>
                  <a:lnTo>
                    <a:pt x="134937" y="31549"/>
                  </a:lnTo>
                  <a:lnTo>
                    <a:pt x="134727" y="30919"/>
                  </a:lnTo>
                  <a:lnTo>
                    <a:pt x="134517" y="30204"/>
                  </a:lnTo>
                  <a:lnTo>
                    <a:pt x="134307" y="29434"/>
                  </a:lnTo>
                  <a:lnTo>
                    <a:pt x="134083" y="28607"/>
                  </a:lnTo>
                  <a:lnTo>
                    <a:pt x="133859" y="27710"/>
                  </a:lnTo>
                  <a:lnTo>
                    <a:pt x="133634" y="26772"/>
                  </a:lnTo>
                  <a:lnTo>
                    <a:pt x="133172" y="24782"/>
                  </a:lnTo>
                  <a:lnTo>
                    <a:pt x="132710" y="22695"/>
                  </a:lnTo>
                  <a:lnTo>
                    <a:pt x="132248" y="20538"/>
                  </a:lnTo>
                  <a:lnTo>
                    <a:pt x="131813" y="18380"/>
                  </a:lnTo>
                  <a:lnTo>
                    <a:pt x="131393" y="16279"/>
                  </a:lnTo>
                  <a:lnTo>
                    <a:pt x="131015" y="14290"/>
                  </a:lnTo>
                  <a:lnTo>
                    <a:pt x="130356" y="10829"/>
                  </a:lnTo>
                  <a:lnTo>
                    <a:pt x="129922" y="8448"/>
                  </a:lnTo>
                  <a:lnTo>
                    <a:pt x="129768" y="7551"/>
                  </a:lnTo>
                  <a:lnTo>
                    <a:pt x="129768" y="7551"/>
                  </a:lnTo>
                  <a:lnTo>
                    <a:pt x="129768" y="7551"/>
                  </a:lnTo>
                  <a:lnTo>
                    <a:pt x="130608" y="7425"/>
                  </a:lnTo>
                  <a:lnTo>
                    <a:pt x="130090" y="4903"/>
                  </a:lnTo>
                  <a:lnTo>
                    <a:pt x="128871" y="4217"/>
                  </a:lnTo>
                  <a:lnTo>
                    <a:pt x="128871" y="4217"/>
                  </a:lnTo>
                  <a:lnTo>
                    <a:pt x="128773" y="4133"/>
                  </a:lnTo>
                  <a:lnTo>
                    <a:pt x="128661" y="3993"/>
                  </a:lnTo>
                  <a:lnTo>
                    <a:pt x="128535" y="3839"/>
                  </a:lnTo>
                  <a:lnTo>
                    <a:pt x="128395" y="3643"/>
                  </a:lnTo>
                  <a:lnTo>
                    <a:pt x="128101" y="3166"/>
                  </a:lnTo>
                  <a:lnTo>
                    <a:pt x="127765" y="2606"/>
                  </a:lnTo>
                  <a:lnTo>
                    <a:pt x="127428" y="1975"/>
                  </a:lnTo>
                  <a:lnTo>
                    <a:pt x="127078" y="1317"/>
                  </a:lnTo>
                  <a:lnTo>
                    <a:pt x="126742" y="659"/>
                  </a:lnTo>
                  <a:lnTo>
                    <a:pt x="1264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4894100" y="357900"/>
              <a:ext cx="138025" cy="450775"/>
            </a:xfrm>
            <a:custGeom>
              <a:rect b="b" l="l" r="r" t="t"/>
              <a:pathLst>
                <a:path extrusionOk="0" fill="none" h="18031" w="5521">
                  <a:moveTo>
                    <a:pt x="2467" y="0"/>
                  </a:moveTo>
                  <a:lnTo>
                    <a:pt x="351" y="0"/>
                  </a:lnTo>
                  <a:lnTo>
                    <a:pt x="351" y="0"/>
                  </a:lnTo>
                  <a:lnTo>
                    <a:pt x="379" y="182"/>
                  </a:lnTo>
                  <a:lnTo>
                    <a:pt x="379" y="182"/>
                  </a:lnTo>
                  <a:lnTo>
                    <a:pt x="365" y="785"/>
                  </a:lnTo>
                  <a:lnTo>
                    <a:pt x="351" y="1373"/>
                  </a:lnTo>
                  <a:lnTo>
                    <a:pt x="323" y="1961"/>
                  </a:lnTo>
                  <a:lnTo>
                    <a:pt x="281" y="2550"/>
                  </a:lnTo>
                  <a:lnTo>
                    <a:pt x="225" y="3138"/>
                  </a:lnTo>
                  <a:lnTo>
                    <a:pt x="155" y="3713"/>
                  </a:lnTo>
                  <a:lnTo>
                    <a:pt x="85" y="4301"/>
                  </a:lnTo>
                  <a:lnTo>
                    <a:pt x="1" y="4889"/>
                  </a:lnTo>
                  <a:lnTo>
                    <a:pt x="547" y="6781"/>
                  </a:lnTo>
                  <a:lnTo>
                    <a:pt x="1472" y="6641"/>
                  </a:lnTo>
                  <a:lnTo>
                    <a:pt x="1472" y="6641"/>
                  </a:lnTo>
                  <a:lnTo>
                    <a:pt x="1808" y="7649"/>
                  </a:lnTo>
                  <a:lnTo>
                    <a:pt x="2733" y="10283"/>
                  </a:lnTo>
                  <a:lnTo>
                    <a:pt x="4022" y="13939"/>
                  </a:lnTo>
                  <a:lnTo>
                    <a:pt x="4764" y="15971"/>
                  </a:lnTo>
                  <a:lnTo>
                    <a:pt x="5521" y="18030"/>
                  </a:lnTo>
                  <a:lnTo>
                    <a:pt x="5521" y="3110"/>
                  </a:lnTo>
                  <a:lnTo>
                    <a:pt x="5521" y="3110"/>
                  </a:lnTo>
                  <a:lnTo>
                    <a:pt x="5507" y="2788"/>
                  </a:lnTo>
                  <a:lnTo>
                    <a:pt x="5464" y="2494"/>
                  </a:lnTo>
                  <a:lnTo>
                    <a:pt x="5380" y="2200"/>
                  </a:lnTo>
                  <a:lnTo>
                    <a:pt x="5282" y="1919"/>
                  </a:lnTo>
                  <a:lnTo>
                    <a:pt x="5156" y="1653"/>
                  </a:lnTo>
                  <a:lnTo>
                    <a:pt x="5002" y="1401"/>
                  </a:lnTo>
                  <a:lnTo>
                    <a:pt x="4820" y="1163"/>
                  </a:lnTo>
                  <a:lnTo>
                    <a:pt x="4624" y="953"/>
                  </a:lnTo>
                  <a:lnTo>
                    <a:pt x="4414" y="757"/>
                  </a:lnTo>
                  <a:lnTo>
                    <a:pt x="4176" y="575"/>
                  </a:lnTo>
                  <a:lnTo>
                    <a:pt x="3923" y="420"/>
                  </a:lnTo>
                  <a:lnTo>
                    <a:pt x="3657" y="294"/>
                  </a:lnTo>
                  <a:lnTo>
                    <a:pt x="3377" y="196"/>
                  </a:lnTo>
                  <a:lnTo>
                    <a:pt x="3083" y="112"/>
                  </a:lnTo>
                  <a:lnTo>
                    <a:pt x="2789" y="70"/>
                  </a:lnTo>
                  <a:lnTo>
                    <a:pt x="2467" y="56"/>
                  </a:lnTo>
                  <a:lnTo>
                    <a:pt x="24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517900" y="340025"/>
              <a:ext cx="3532775" cy="2680350"/>
            </a:xfrm>
            <a:custGeom>
              <a:rect b="b" l="l" r="r" t="t"/>
              <a:pathLst>
                <a:path extrusionOk="0" h="107214" w="141311">
                  <a:moveTo>
                    <a:pt x="135049" y="1"/>
                  </a:moveTo>
                  <a:lnTo>
                    <a:pt x="135161" y="197"/>
                  </a:lnTo>
                  <a:lnTo>
                    <a:pt x="135259" y="379"/>
                  </a:lnTo>
                  <a:lnTo>
                    <a:pt x="135343" y="547"/>
                  </a:lnTo>
                  <a:lnTo>
                    <a:pt x="135399" y="715"/>
                  </a:lnTo>
                  <a:lnTo>
                    <a:pt x="137515" y="715"/>
                  </a:lnTo>
                  <a:lnTo>
                    <a:pt x="137515" y="771"/>
                  </a:lnTo>
                  <a:lnTo>
                    <a:pt x="137837" y="785"/>
                  </a:lnTo>
                  <a:lnTo>
                    <a:pt x="138131" y="827"/>
                  </a:lnTo>
                  <a:lnTo>
                    <a:pt x="138425" y="911"/>
                  </a:lnTo>
                  <a:lnTo>
                    <a:pt x="138705" y="1009"/>
                  </a:lnTo>
                  <a:lnTo>
                    <a:pt x="138971" y="1135"/>
                  </a:lnTo>
                  <a:lnTo>
                    <a:pt x="139224" y="1290"/>
                  </a:lnTo>
                  <a:lnTo>
                    <a:pt x="139462" y="1472"/>
                  </a:lnTo>
                  <a:lnTo>
                    <a:pt x="139672" y="1668"/>
                  </a:lnTo>
                  <a:lnTo>
                    <a:pt x="139868" y="1878"/>
                  </a:lnTo>
                  <a:lnTo>
                    <a:pt x="140050" y="2116"/>
                  </a:lnTo>
                  <a:lnTo>
                    <a:pt x="140204" y="2368"/>
                  </a:lnTo>
                  <a:lnTo>
                    <a:pt x="140330" y="2634"/>
                  </a:lnTo>
                  <a:lnTo>
                    <a:pt x="140428" y="2915"/>
                  </a:lnTo>
                  <a:lnTo>
                    <a:pt x="140512" y="3209"/>
                  </a:lnTo>
                  <a:lnTo>
                    <a:pt x="140555" y="3503"/>
                  </a:lnTo>
                  <a:lnTo>
                    <a:pt x="140569" y="3825"/>
                  </a:lnTo>
                  <a:lnTo>
                    <a:pt x="140569" y="18745"/>
                  </a:lnTo>
                  <a:lnTo>
                    <a:pt x="141311" y="20706"/>
                  </a:lnTo>
                  <a:lnTo>
                    <a:pt x="141311" y="3797"/>
                  </a:lnTo>
                  <a:lnTo>
                    <a:pt x="141311" y="3601"/>
                  </a:lnTo>
                  <a:lnTo>
                    <a:pt x="141283" y="3405"/>
                  </a:lnTo>
                  <a:lnTo>
                    <a:pt x="141269" y="3223"/>
                  </a:lnTo>
                  <a:lnTo>
                    <a:pt x="141227" y="3027"/>
                  </a:lnTo>
                  <a:lnTo>
                    <a:pt x="141185" y="2845"/>
                  </a:lnTo>
                  <a:lnTo>
                    <a:pt x="141143" y="2662"/>
                  </a:lnTo>
                  <a:lnTo>
                    <a:pt x="141073" y="2494"/>
                  </a:lnTo>
                  <a:lnTo>
                    <a:pt x="141017" y="2326"/>
                  </a:lnTo>
                  <a:lnTo>
                    <a:pt x="140933" y="2158"/>
                  </a:lnTo>
                  <a:lnTo>
                    <a:pt x="140849" y="1990"/>
                  </a:lnTo>
                  <a:lnTo>
                    <a:pt x="140765" y="1836"/>
                  </a:lnTo>
                  <a:lnTo>
                    <a:pt x="140667" y="1682"/>
                  </a:lnTo>
                  <a:lnTo>
                    <a:pt x="140555" y="1528"/>
                  </a:lnTo>
                  <a:lnTo>
                    <a:pt x="140442" y="1388"/>
                  </a:lnTo>
                  <a:lnTo>
                    <a:pt x="140330" y="1248"/>
                  </a:lnTo>
                  <a:lnTo>
                    <a:pt x="140204" y="1121"/>
                  </a:lnTo>
                  <a:lnTo>
                    <a:pt x="140064" y="995"/>
                  </a:lnTo>
                  <a:lnTo>
                    <a:pt x="139924" y="869"/>
                  </a:lnTo>
                  <a:lnTo>
                    <a:pt x="139784" y="757"/>
                  </a:lnTo>
                  <a:lnTo>
                    <a:pt x="139644" y="659"/>
                  </a:lnTo>
                  <a:lnTo>
                    <a:pt x="139490" y="561"/>
                  </a:lnTo>
                  <a:lnTo>
                    <a:pt x="139322" y="463"/>
                  </a:lnTo>
                  <a:lnTo>
                    <a:pt x="139168" y="379"/>
                  </a:lnTo>
                  <a:lnTo>
                    <a:pt x="138999" y="309"/>
                  </a:lnTo>
                  <a:lnTo>
                    <a:pt x="138817" y="239"/>
                  </a:lnTo>
                  <a:lnTo>
                    <a:pt x="138649" y="183"/>
                  </a:lnTo>
                  <a:lnTo>
                    <a:pt x="138467" y="127"/>
                  </a:lnTo>
                  <a:lnTo>
                    <a:pt x="138285" y="85"/>
                  </a:lnTo>
                  <a:lnTo>
                    <a:pt x="138103" y="57"/>
                  </a:lnTo>
                  <a:lnTo>
                    <a:pt x="137907" y="29"/>
                  </a:lnTo>
                  <a:lnTo>
                    <a:pt x="137711" y="15"/>
                  </a:lnTo>
                  <a:lnTo>
                    <a:pt x="137515" y="1"/>
                  </a:lnTo>
                  <a:close/>
                  <a:moveTo>
                    <a:pt x="3797" y="1"/>
                  </a:moveTo>
                  <a:lnTo>
                    <a:pt x="3601" y="15"/>
                  </a:lnTo>
                  <a:lnTo>
                    <a:pt x="3405" y="29"/>
                  </a:lnTo>
                  <a:lnTo>
                    <a:pt x="3209" y="57"/>
                  </a:lnTo>
                  <a:lnTo>
                    <a:pt x="3026" y="85"/>
                  </a:lnTo>
                  <a:lnTo>
                    <a:pt x="2844" y="127"/>
                  </a:lnTo>
                  <a:lnTo>
                    <a:pt x="2662" y="183"/>
                  </a:lnTo>
                  <a:lnTo>
                    <a:pt x="2494" y="239"/>
                  </a:lnTo>
                  <a:lnTo>
                    <a:pt x="2312" y="309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61"/>
                  </a:lnTo>
                  <a:lnTo>
                    <a:pt x="1668" y="659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95"/>
                  </a:lnTo>
                  <a:lnTo>
                    <a:pt x="1107" y="1121"/>
                  </a:lnTo>
                  <a:lnTo>
                    <a:pt x="981" y="1248"/>
                  </a:lnTo>
                  <a:lnTo>
                    <a:pt x="869" y="1388"/>
                  </a:lnTo>
                  <a:lnTo>
                    <a:pt x="757" y="1528"/>
                  </a:lnTo>
                  <a:lnTo>
                    <a:pt x="645" y="1682"/>
                  </a:lnTo>
                  <a:lnTo>
                    <a:pt x="547" y="1836"/>
                  </a:lnTo>
                  <a:lnTo>
                    <a:pt x="463" y="1990"/>
                  </a:lnTo>
                  <a:lnTo>
                    <a:pt x="379" y="2158"/>
                  </a:lnTo>
                  <a:lnTo>
                    <a:pt x="295" y="2326"/>
                  </a:lnTo>
                  <a:lnTo>
                    <a:pt x="225" y="2494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23"/>
                  </a:lnTo>
                  <a:lnTo>
                    <a:pt x="14" y="3405"/>
                  </a:lnTo>
                  <a:lnTo>
                    <a:pt x="0" y="3601"/>
                  </a:lnTo>
                  <a:lnTo>
                    <a:pt x="0" y="3797"/>
                  </a:lnTo>
                  <a:lnTo>
                    <a:pt x="0" y="45825"/>
                  </a:lnTo>
                  <a:lnTo>
                    <a:pt x="85" y="46021"/>
                  </a:lnTo>
                  <a:lnTo>
                    <a:pt x="169" y="46203"/>
                  </a:lnTo>
                  <a:lnTo>
                    <a:pt x="239" y="46357"/>
                  </a:lnTo>
                  <a:lnTo>
                    <a:pt x="239" y="46427"/>
                  </a:lnTo>
                  <a:lnTo>
                    <a:pt x="379" y="46876"/>
                  </a:lnTo>
                  <a:lnTo>
                    <a:pt x="519" y="47324"/>
                  </a:lnTo>
                  <a:lnTo>
                    <a:pt x="631" y="47772"/>
                  </a:lnTo>
                  <a:lnTo>
                    <a:pt x="743" y="48234"/>
                  </a:lnTo>
                  <a:lnTo>
                    <a:pt x="743" y="3769"/>
                  </a:lnTo>
                  <a:lnTo>
                    <a:pt x="757" y="3461"/>
                  </a:lnTo>
                  <a:lnTo>
                    <a:pt x="799" y="3153"/>
                  </a:lnTo>
                  <a:lnTo>
                    <a:pt x="883" y="2859"/>
                  </a:lnTo>
                  <a:lnTo>
                    <a:pt x="981" y="2578"/>
                  </a:lnTo>
                  <a:lnTo>
                    <a:pt x="1107" y="2312"/>
                  </a:lnTo>
                  <a:lnTo>
                    <a:pt x="1261" y="2060"/>
                  </a:lnTo>
                  <a:lnTo>
                    <a:pt x="1429" y="1836"/>
                  </a:lnTo>
                  <a:lnTo>
                    <a:pt x="1640" y="1612"/>
                  </a:lnTo>
                  <a:lnTo>
                    <a:pt x="1850" y="1416"/>
                  </a:lnTo>
                  <a:lnTo>
                    <a:pt x="2088" y="1248"/>
                  </a:lnTo>
                  <a:lnTo>
                    <a:pt x="2340" y="1093"/>
                  </a:lnTo>
                  <a:lnTo>
                    <a:pt x="2606" y="953"/>
                  </a:lnTo>
                  <a:lnTo>
                    <a:pt x="2886" y="855"/>
                  </a:lnTo>
                  <a:lnTo>
                    <a:pt x="3181" y="785"/>
                  </a:lnTo>
                  <a:lnTo>
                    <a:pt x="3475" y="729"/>
                  </a:lnTo>
                  <a:lnTo>
                    <a:pt x="3797" y="715"/>
                  </a:lnTo>
                  <a:lnTo>
                    <a:pt x="127162" y="715"/>
                  </a:lnTo>
                  <a:lnTo>
                    <a:pt x="126826" y="1"/>
                  </a:lnTo>
                  <a:close/>
                  <a:moveTo>
                    <a:pt x="743" y="55841"/>
                  </a:moveTo>
                  <a:lnTo>
                    <a:pt x="673" y="56122"/>
                  </a:lnTo>
                  <a:lnTo>
                    <a:pt x="603" y="56402"/>
                  </a:lnTo>
                  <a:lnTo>
                    <a:pt x="519" y="56668"/>
                  </a:lnTo>
                  <a:lnTo>
                    <a:pt x="435" y="56920"/>
                  </a:lnTo>
                  <a:lnTo>
                    <a:pt x="337" y="57172"/>
                  </a:lnTo>
                  <a:lnTo>
                    <a:pt x="225" y="57410"/>
                  </a:lnTo>
                  <a:lnTo>
                    <a:pt x="127" y="57649"/>
                  </a:lnTo>
                  <a:lnTo>
                    <a:pt x="0" y="57873"/>
                  </a:lnTo>
                  <a:lnTo>
                    <a:pt x="0" y="62678"/>
                  </a:lnTo>
                  <a:lnTo>
                    <a:pt x="743" y="62622"/>
                  </a:lnTo>
                  <a:lnTo>
                    <a:pt x="743" y="55841"/>
                  </a:lnTo>
                  <a:close/>
                  <a:moveTo>
                    <a:pt x="140569" y="39086"/>
                  </a:moveTo>
                  <a:lnTo>
                    <a:pt x="140569" y="103417"/>
                  </a:lnTo>
                  <a:lnTo>
                    <a:pt x="140555" y="103725"/>
                  </a:lnTo>
                  <a:lnTo>
                    <a:pt x="140512" y="104033"/>
                  </a:lnTo>
                  <a:lnTo>
                    <a:pt x="140428" y="104327"/>
                  </a:lnTo>
                  <a:lnTo>
                    <a:pt x="140330" y="104608"/>
                  </a:lnTo>
                  <a:lnTo>
                    <a:pt x="140204" y="104874"/>
                  </a:lnTo>
                  <a:lnTo>
                    <a:pt x="140050" y="105126"/>
                  </a:lnTo>
                  <a:lnTo>
                    <a:pt x="139868" y="105364"/>
                  </a:lnTo>
                  <a:lnTo>
                    <a:pt x="139672" y="105574"/>
                  </a:lnTo>
                  <a:lnTo>
                    <a:pt x="139462" y="105770"/>
                  </a:lnTo>
                  <a:lnTo>
                    <a:pt x="139224" y="105952"/>
                  </a:lnTo>
                  <a:lnTo>
                    <a:pt x="138971" y="106107"/>
                  </a:lnTo>
                  <a:lnTo>
                    <a:pt x="138705" y="106233"/>
                  </a:lnTo>
                  <a:lnTo>
                    <a:pt x="138425" y="106331"/>
                  </a:lnTo>
                  <a:lnTo>
                    <a:pt x="138131" y="106401"/>
                  </a:lnTo>
                  <a:lnTo>
                    <a:pt x="137837" y="106457"/>
                  </a:lnTo>
                  <a:lnTo>
                    <a:pt x="137515" y="106471"/>
                  </a:lnTo>
                  <a:lnTo>
                    <a:pt x="12216" y="106471"/>
                  </a:lnTo>
                  <a:lnTo>
                    <a:pt x="12287" y="107213"/>
                  </a:lnTo>
                  <a:lnTo>
                    <a:pt x="137515" y="107213"/>
                  </a:lnTo>
                  <a:lnTo>
                    <a:pt x="137711" y="107199"/>
                  </a:lnTo>
                  <a:lnTo>
                    <a:pt x="137907" y="107185"/>
                  </a:lnTo>
                  <a:lnTo>
                    <a:pt x="138103" y="107157"/>
                  </a:lnTo>
                  <a:lnTo>
                    <a:pt x="138285" y="107129"/>
                  </a:lnTo>
                  <a:lnTo>
                    <a:pt x="138467" y="107087"/>
                  </a:lnTo>
                  <a:lnTo>
                    <a:pt x="138649" y="107031"/>
                  </a:lnTo>
                  <a:lnTo>
                    <a:pt x="138817" y="106975"/>
                  </a:lnTo>
                  <a:lnTo>
                    <a:pt x="138999" y="106905"/>
                  </a:lnTo>
                  <a:lnTo>
                    <a:pt x="139168" y="106835"/>
                  </a:lnTo>
                  <a:lnTo>
                    <a:pt x="139322" y="106751"/>
                  </a:lnTo>
                  <a:lnTo>
                    <a:pt x="139490" y="106653"/>
                  </a:lnTo>
                  <a:lnTo>
                    <a:pt x="139644" y="106555"/>
                  </a:lnTo>
                  <a:lnTo>
                    <a:pt x="139784" y="106457"/>
                  </a:lnTo>
                  <a:lnTo>
                    <a:pt x="139924" y="106345"/>
                  </a:lnTo>
                  <a:lnTo>
                    <a:pt x="140064" y="106219"/>
                  </a:lnTo>
                  <a:lnTo>
                    <a:pt x="140204" y="106093"/>
                  </a:lnTo>
                  <a:lnTo>
                    <a:pt x="140330" y="105966"/>
                  </a:lnTo>
                  <a:lnTo>
                    <a:pt x="140442" y="105826"/>
                  </a:lnTo>
                  <a:lnTo>
                    <a:pt x="140555" y="105686"/>
                  </a:lnTo>
                  <a:lnTo>
                    <a:pt x="140667" y="105532"/>
                  </a:lnTo>
                  <a:lnTo>
                    <a:pt x="140765" y="105378"/>
                  </a:lnTo>
                  <a:lnTo>
                    <a:pt x="140849" y="105224"/>
                  </a:lnTo>
                  <a:lnTo>
                    <a:pt x="140933" y="105056"/>
                  </a:lnTo>
                  <a:lnTo>
                    <a:pt x="141017" y="104888"/>
                  </a:lnTo>
                  <a:lnTo>
                    <a:pt x="141073" y="104720"/>
                  </a:lnTo>
                  <a:lnTo>
                    <a:pt x="141143" y="104538"/>
                  </a:lnTo>
                  <a:lnTo>
                    <a:pt x="141185" y="104369"/>
                  </a:lnTo>
                  <a:lnTo>
                    <a:pt x="141227" y="104187"/>
                  </a:lnTo>
                  <a:lnTo>
                    <a:pt x="141269" y="103991"/>
                  </a:lnTo>
                  <a:lnTo>
                    <a:pt x="141283" y="103809"/>
                  </a:lnTo>
                  <a:lnTo>
                    <a:pt x="141311" y="103613"/>
                  </a:lnTo>
                  <a:lnTo>
                    <a:pt x="141311" y="103417"/>
                  </a:lnTo>
                  <a:lnTo>
                    <a:pt x="141311" y="39885"/>
                  </a:lnTo>
                  <a:lnTo>
                    <a:pt x="140569" y="39086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517900" y="1736050"/>
              <a:ext cx="18575" cy="170925"/>
            </a:xfrm>
            <a:custGeom>
              <a:rect b="b" l="l" r="r" t="t"/>
              <a:pathLst>
                <a:path extrusionOk="0" fill="none" h="6837" w="743">
                  <a:moveTo>
                    <a:pt x="743" y="0"/>
                  </a:moveTo>
                  <a:lnTo>
                    <a:pt x="743" y="0"/>
                  </a:lnTo>
                  <a:lnTo>
                    <a:pt x="673" y="281"/>
                  </a:lnTo>
                  <a:lnTo>
                    <a:pt x="603" y="561"/>
                  </a:lnTo>
                  <a:lnTo>
                    <a:pt x="519" y="827"/>
                  </a:lnTo>
                  <a:lnTo>
                    <a:pt x="435" y="1079"/>
                  </a:lnTo>
                  <a:lnTo>
                    <a:pt x="337" y="1331"/>
                  </a:lnTo>
                  <a:lnTo>
                    <a:pt x="225" y="1569"/>
                  </a:lnTo>
                  <a:lnTo>
                    <a:pt x="127" y="1808"/>
                  </a:lnTo>
                  <a:lnTo>
                    <a:pt x="0" y="2032"/>
                  </a:lnTo>
                  <a:lnTo>
                    <a:pt x="0" y="6837"/>
                  </a:lnTo>
                  <a:lnTo>
                    <a:pt x="0" y="6837"/>
                  </a:lnTo>
                  <a:lnTo>
                    <a:pt x="743" y="6781"/>
                  </a:lnTo>
                  <a:lnTo>
                    <a:pt x="74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823300" y="1317175"/>
              <a:ext cx="3227375" cy="1703200"/>
            </a:xfrm>
            <a:custGeom>
              <a:rect b="b" l="l" r="r" t="t"/>
              <a:pathLst>
                <a:path extrusionOk="0" fill="none" h="68128" w="129095">
                  <a:moveTo>
                    <a:pt x="128353" y="0"/>
                  </a:moveTo>
                  <a:lnTo>
                    <a:pt x="128353" y="64331"/>
                  </a:lnTo>
                  <a:lnTo>
                    <a:pt x="128353" y="64331"/>
                  </a:lnTo>
                  <a:lnTo>
                    <a:pt x="128339" y="64639"/>
                  </a:lnTo>
                  <a:lnTo>
                    <a:pt x="128296" y="64947"/>
                  </a:lnTo>
                  <a:lnTo>
                    <a:pt x="128212" y="65241"/>
                  </a:lnTo>
                  <a:lnTo>
                    <a:pt x="128114" y="65522"/>
                  </a:lnTo>
                  <a:lnTo>
                    <a:pt x="127988" y="65788"/>
                  </a:lnTo>
                  <a:lnTo>
                    <a:pt x="127834" y="66040"/>
                  </a:lnTo>
                  <a:lnTo>
                    <a:pt x="127652" y="66278"/>
                  </a:lnTo>
                  <a:lnTo>
                    <a:pt x="127456" y="66488"/>
                  </a:lnTo>
                  <a:lnTo>
                    <a:pt x="127246" y="66684"/>
                  </a:lnTo>
                  <a:lnTo>
                    <a:pt x="127008" y="66866"/>
                  </a:lnTo>
                  <a:lnTo>
                    <a:pt x="126755" y="67021"/>
                  </a:lnTo>
                  <a:lnTo>
                    <a:pt x="126489" y="67147"/>
                  </a:lnTo>
                  <a:lnTo>
                    <a:pt x="126209" y="67245"/>
                  </a:lnTo>
                  <a:lnTo>
                    <a:pt x="125915" y="67315"/>
                  </a:lnTo>
                  <a:lnTo>
                    <a:pt x="125621" y="67371"/>
                  </a:lnTo>
                  <a:lnTo>
                    <a:pt x="125299" y="67385"/>
                  </a:lnTo>
                  <a:lnTo>
                    <a:pt x="0" y="67385"/>
                  </a:lnTo>
                  <a:lnTo>
                    <a:pt x="0" y="67385"/>
                  </a:lnTo>
                  <a:lnTo>
                    <a:pt x="71" y="68127"/>
                  </a:lnTo>
                  <a:lnTo>
                    <a:pt x="125299" y="68127"/>
                  </a:lnTo>
                  <a:lnTo>
                    <a:pt x="125299" y="68127"/>
                  </a:lnTo>
                  <a:lnTo>
                    <a:pt x="125495" y="68113"/>
                  </a:lnTo>
                  <a:lnTo>
                    <a:pt x="125691" y="68099"/>
                  </a:lnTo>
                  <a:lnTo>
                    <a:pt x="125887" y="68071"/>
                  </a:lnTo>
                  <a:lnTo>
                    <a:pt x="126069" y="68043"/>
                  </a:lnTo>
                  <a:lnTo>
                    <a:pt x="126251" y="68001"/>
                  </a:lnTo>
                  <a:lnTo>
                    <a:pt x="126433" y="67945"/>
                  </a:lnTo>
                  <a:lnTo>
                    <a:pt x="126601" y="67889"/>
                  </a:lnTo>
                  <a:lnTo>
                    <a:pt x="126783" y="67819"/>
                  </a:lnTo>
                  <a:lnTo>
                    <a:pt x="126952" y="67749"/>
                  </a:lnTo>
                  <a:lnTo>
                    <a:pt x="127106" y="67665"/>
                  </a:lnTo>
                  <a:lnTo>
                    <a:pt x="127274" y="67567"/>
                  </a:lnTo>
                  <a:lnTo>
                    <a:pt x="127428" y="67469"/>
                  </a:lnTo>
                  <a:lnTo>
                    <a:pt x="127568" y="67371"/>
                  </a:lnTo>
                  <a:lnTo>
                    <a:pt x="127708" y="67259"/>
                  </a:lnTo>
                  <a:lnTo>
                    <a:pt x="127848" y="67133"/>
                  </a:lnTo>
                  <a:lnTo>
                    <a:pt x="127988" y="67007"/>
                  </a:lnTo>
                  <a:lnTo>
                    <a:pt x="128114" y="66880"/>
                  </a:lnTo>
                  <a:lnTo>
                    <a:pt x="128226" y="66740"/>
                  </a:lnTo>
                  <a:lnTo>
                    <a:pt x="128339" y="66600"/>
                  </a:lnTo>
                  <a:lnTo>
                    <a:pt x="128451" y="66446"/>
                  </a:lnTo>
                  <a:lnTo>
                    <a:pt x="128549" y="66292"/>
                  </a:lnTo>
                  <a:lnTo>
                    <a:pt x="128633" y="66138"/>
                  </a:lnTo>
                  <a:lnTo>
                    <a:pt x="128717" y="65970"/>
                  </a:lnTo>
                  <a:lnTo>
                    <a:pt x="128801" y="65802"/>
                  </a:lnTo>
                  <a:lnTo>
                    <a:pt x="128857" y="65634"/>
                  </a:lnTo>
                  <a:lnTo>
                    <a:pt x="128927" y="65452"/>
                  </a:lnTo>
                  <a:lnTo>
                    <a:pt x="128969" y="65283"/>
                  </a:lnTo>
                  <a:lnTo>
                    <a:pt x="129011" y="65101"/>
                  </a:lnTo>
                  <a:lnTo>
                    <a:pt x="129053" y="64905"/>
                  </a:lnTo>
                  <a:lnTo>
                    <a:pt x="129067" y="64723"/>
                  </a:lnTo>
                  <a:lnTo>
                    <a:pt x="129095" y="64527"/>
                  </a:lnTo>
                  <a:lnTo>
                    <a:pt x="129095" y="64331"/>
                  </a:lnTo>
                  <a:lnTo>
                    <a:pt x="129095" y="799"/>
                  </a:lnTo>
                  <a:lnTo>
                    <a:pt x="129095" y="799"/>
                  </a:lnTo>
                  <a:lnTo>
                    <a:pt x="12835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517900" y="340025"/>
              <a:ext cx="3179050" cy="1205875"/>
            </a:xfrm>
            <a:custGeom>
              <a:rect b="b" l="l" r="r" t="t"/>
              <a:pathLst>
                <a:path extrusionOk="0" fill="none" h="48235" w="127162">
                  <a:moveTo>
                    <a:pt x="126826" y="1"/>
                  </a:moveTo>
                  <a:lnTo>
                    <a:pt x="3797" y="1"/>
                  </a:lnTo>
                  <a:lnTo>
                    <a:pt x="3797" y="1"/>
                  </a:lnTo>
                  <a:lnTo>
                    <a:pt x="3601" y="15"/>
                  </a:lnTo>
                  <a:lnTo>
                    <a:pt x="3405" y="29"/>
                  </a:lnTo>
                  <a:lnTo>
                    <a:pt x="3209" y="57"/>
                  </a:lnTo>
                  <a:lnTo>
                    <a:pt x="3026" y="85"/>
                  </a:lnTo>
                  <a:lnTo>
                    <a:pt x="2844" y="127"/>
                  </a:lnTo>
                  <a:lnTo>
                    <a:pt x="2662" y="183"/>
                  </a:lnTo>
                  <a:lnTo>
                    <a:pt x="2494" y="239"/>
                  </a:lnTo>
                  <a:lnTo>
                    <a:pt x="2312" y="309"/>
                  </a:lnTo>
                  <a:lnTo>
                    <a:pt x="2144" y="379"/>
                  </a:lnTo>
                  <a:lnTo>
                    <a:pt x="1990" y="463"/>
                  </a:lnTo>
                  <a:lnTo>
                    <a:pt x="1822" y="561"/>
                  </a:lnTo>
                  <a:lnTo>
                    <a:pt x="1668" y="659"/>
                  </a:lnTo>
                  <a:lnTo>
                    <a:pt x="1527" y="757"/>
                  </a:lnTo>
                  <a:lnTo>
                    <a:pt x="1373" y="869"/>
                  </a:lnTo>
                  <a:lnTo>
                    <a:pt x="1247" y="995"/>
                  </a:lnTo>
                  <a:lnTo>
                    <a:pt x="1107" y="1121"/>
                  </a:lnTo>
                  <a:lnTo>
                    <a:pt x="981" y="1248"/>
                  </a:lnTo>
                  <a:lnTo>
                    <a:pt x="869" y="1388"/>
                  </a:lnTo>
                  <a:lnTo>
                    <a:pt x="757" y="1528"/>
                  </a:lnTo>
                  <a:lnTo>
                    <a:pt x="645" y="1682"/>
                  </a:lnTo>
                  <a:lnTo>
                    <a:pt x="547" y="1836"/>
                  </a:lnTo>
                  <a:lnTo>
                    <a:pt x="463" y="1990"/>
                  </a:lnTo>
                  <a:lnTo>
                    <a:pt x="379" y="2158"/>
                  </a:lnTo>
                  <a:lnTo>
                    <a:pt x="295" y="2326"/>
                  </a:lnTo>
                  <a:lnTo>
                    <a:pt x="225" y="2494"/>
                  </a:lnTo>
                  <a:lnTo>
                    <a:pt x="169" y="2662"/>
                  </a:lnTo>
                  <a:lnTo>
                    <a:pt x="127" y="2845"/>
                  </a:lnTo>
                  <a:lnTo>
                    <a:pt x="85" y="3027"/>
                  </a:lnTo>
                  <a:lnTo>
                    <a:pt x="42" y="3223"/>
                  </a:lnTo>
                  <a:lnTo>
                    <a:pt x="14" y="3405"/>
                  </a:lnTo>
                  <a:lnTo>
                    <a:pt x="0" y="3601"/>
                  </a:lnTo>
                  <a:lnTo>
                    <a:pt x="0" y="3797"/>
                  </a:lnTo>
                  <a:lnTo>
                    <a:pt x="0" y="45825"/>
                  </a:lnTo>
                  <a:lnTo>
                    <a:pt x="0" y="45825"/>
                  </a:lnTo>
                  <a:lnTo>
                    <a:pt x="85" y="46021"/>
                  </a:lnTo>
                  <a:lnTo>
                    <a:pt x="169" y="46203"/>
                  </a:lnTo>
                  <a:lnTo>
                    <a:pt x="169" y="46203"/>
                  </a:lnTo>
                  <a:lnTo>
                    <a:pt x="239" y="46357"/>
                  </a:lnTo>
                  <a:lnTo>
                    <a:pt x="239" y="46357"/>
                  </a:lnTo>
                  <a:lnTo>
                    <a:pt x="239" y="46427"/>
                  </a:lnTo>
                  <a:lnTo>
                    <a:pt x="239" y="46427"/>
                  </a:lnTo>
                  <a:lnTo>
                    <a:pt x="379" y="46876"/>
                  </a:lnTo>
                  <a:lnTo>
                    <a:pt x="519" y="47324"/>
                  </a:lnTo>
                  <a:lnTo>
                    <a:pt x="631" y="47772"/>
                  </a:lnTo>
                  <a:lnTo>
                    <a:pt x="743" y="48234"/>
                  </a:lnTo>
                  <a:lnTo>
                    <a:pt x="743" y="3769"/>
                  </a:lnTo>
                  <a:lnTo>
                    <a:pt x="743" y="3769"/>
                  </a:lnTo>
                  <a:lnTo>
                    <a:pt x="757" y="3461"/>
                  </a:lnTo>
                  <a:lnTo>
                    <a:pt x="799" y="3153"/>
                  </a:lnTo>
                  <a:lnTo>
                    <a:pt x="883" y="2859"/>
                  </a:lnTo>
                  <a:lnTo>
                    <a:pt x="981" y="2578"/>
                  </a:lnTo>
                  <a:lnTo>
                    <a:pt x="1107" y="2312"/>
                  </a:lnTo>
                  <a:lnTo>
                    <a:pt x="1261" y="2060"/>
                  </a:lnTo>
                  <a:lnTo>
                    <a:pt x="1429" y="1836"/>
                  </a:lnTo>
                  <a:lnTo>
                    <a:pt x="1640" y="1612"/>
                  </a:lnTo>
                  <a:lnTo>
                    <a:pt x="1850" y="1416"/>
                  </a:lnTo>
                  <a:lnTo>
                    <a:pt x="2088" y="1248"/>
                  </a:lnTo>
                  <a:lnTo>
                    <a:pt x="2340" y="1093"/>
                  </a:lnTo>
                  <a:lnTo>
                    <a:pt x="2606" y="953"/>
                  </a:lnTo>
                  <a:lnTo>
                    <a:pt x="2886" y="855"/>
                  </a:lnTo>
                  <a:lnTo>
                    <a:pt x="3181" y="785"/>
                  </a:lnTo>
                  <a:lnTo>
                    <a:pt x="3475" y="729"/>
                  </a:lnTo>
                  <a:lnTo>
                    <a:pt x="3797" y="715"/>
                  </a:lnTo>
                  <a:lnTo>
                    <a:pt x="127162" y="715"/>
                  </a:lnTo>
                  <a:lnTo>
                    <a:pt x="127162" y="715"/>
                  </a:lnTo>
                  <a:lnTo>
                    <a:pt x="1268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894100" y="340025"/>
              <a:ext cx="156575" cy="517675"/>
            </a:xfrm>
            <a:custGeom>
              <a:rect b="b" l="l" r="r" t="t"/>
              <a:pathLst>
                <a:path extrusionOk="0" fill="none" h="20707" w="6263">
                  <a:moveTo>
                    <a:pt x="246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13" y="197"/>
                  </a:lnTo>
                  <a:lnTo>
                    <a:pt x="211" y="379"/>
                  </a:lnTo>
                  <a:lnTo>
                    <a:pt x="295" y="547"/>
                  </a:lnTo>
                  <a:lnTo>
                    <a:pt x="351" y="715"/>
                  </a:lnTo>
                  <a:lnTo>
                    <a:pt x="2467" y="715"/>
                  </a:lnTo>
                  <a:lnTo>
                    <a:pt x="2467" y="771"/>
                  </a:lnTo>
                  <a:lnTo>
                    <a:pt x="2467" y="771"/>
                  </a:lnTo>
                  <a:lnTo>
                    <a:pt x="2789" y="785"/>
                  </a:lnTo>
                  <a:lnTo>
                    <a:pt x="3083" y="827"/>
                  </a:lnTo>
                  <a:lnTo>
                    <a:pt x="3377" y="911"/>
                  </a:lnTo>
                  <a:lnTo>
                    <a:pt x="3657" y="1009"/>
                  </a:lnTo>
                  <a:lnTo>
                    <a:pt x="3923" y="1135"/>
                  </a:lnTo>
                  <a:lnTo>
                    <a:pt x="4176" y="1290"/>
                  </a:lnTo>
                  <a:lnTo>
                    <a:pt x="4414" y="1472"/>
                  </a:lnTo>
                  <a:lnTo>
                    <a:pt x="4624" y="1668"/>
                  </a:lnTo>
                  <a:lnTo>
                    <a:pt x="4820" y="1878"/>
                  </a:lnTo>
                  <a:lnTo>
                    <a:pt x="5002" y="2116"/>
                  </a:lnTo>
                  <a:lnTo>
                    <a:pt x="5156" y="2368"/>
                  </a:lnTo>
                  <a:lnTo>
                    <a:pt x="5282" y="2634"/>
                  </a:lnTo>
                  <a:lnTo>
                    <a:pt x="5380" y="2915"/>
                  </a:lnTo>
                  <a:lnTo>
                    <a:pt x="5464" y="3209"/>
                  </a:lnTo>
                  <a:lnTo>
                    <a:pt x="5507" y="3503"/>
                  </a:lnTo>
                  <a:lnTo>
                    <a:pt x="5521" y="3825"/>
                  </a:lnTo>
                  <a:lnTo>
                    <a:pt x="5521" y="18745"/>
                  </a:lnTo>
                  <a:lnTo>
                    <a:pt x="5521" y="18745"/>
                  </a:lnTo>
                  <a:lnTo>
                    <a:pt x="6263" y="20706"/>
                  </a:lnTo>
                  <a:lnTo>
                    <a:pt x="6263" y="3797"/>
                  </a:lnTo>
                  <a:lnTo>
                    <a:pt x="6263" y="3797"/>
                  </a:lnTo>
                  <a:lnTo>
                    <a:pt x="6263" y="3601"/>
                  </a:lnTo>
                  <a:lnTo>
                    <a:pt x="6235" y="3405"/>
                  </a:lnTo>
                  <a:lnTo>
                    <a:pt x="6221" y="3223"/>
                  </a:lnTo>
                  <a:lnTo>
                    <a:pt x="6179" y="3027"/>
                  </a:lnTo>
                  <a:lnTo>
                    <a:pt x="6137" y="2845"/>
                  </a:lnTo>
                  <a:lnTo>
                    <a:pt x="6095" y="2662"/>
                  </a:lnTo>
                  <a:lnTo>
                    <a:pt x="6025" y="2494"/>
                  </a:lnTo>
                  <a:lnTo>
                    <a:pt x="5969" y="2326"/>
                  </a:lnTo>
                  <a:lnTo>
                    <a:pt x="5885" y="2158"/>
                  </a:lnTo>
                  <a:lnTo>
                    <a:pt x="5801" y="1990"/>
                  </a:lnTo>
                  <a:lnTo>
                    <a:pt x="5717" y="1836"/>
                  </a:lnTo>
                  <a:lnTo>
                    <a:pt x="5619" y="1682"/>
                  </a:lnTo>
                  <a:lnTo>
                    <a:pt x="5507" y="1528"/>
                  </a:lnTo>
                  <a:lnTo>
                    <a:pt x="5394" y="1388"/>
                  </a:lnTo>
                  <a:lnTo>
                    <a:pt x="5282" y="1248"/>
                  </a:lnTo>
                  <a:lnTo>
                    <a:pt x="5156" y="1121"/>
                  </a:lnTo>
                  <a:lnTo>
                    <a:pt x="5016" y="995"/>
                  </a:lnTo>
                  <a:lnTo>
                    <a:pt x="4876" y="869"/>
                  </a:lnTo>
                  <a:lnTo>
                    <a:pt x="4736" y="757"/>
                  </a:lnTo>
                  <a:lnTo>
                    <a:pt x="4596" y="659"/>
                  </a:lnTo>
                  <a:lnTo>
                    <a:pt x="4442" y="561"/>
                  </a:lnTo>
                  <a:lnTo>
                    <a:pt x="4274" y="463"/>
                  </a:lnTo>
                  <a:lnTo>
                    <a:pt x="4120" y="379"/>
                  </a:lnTo>
                  <a:lnTo>
                    <a:pt x="3951" y="309"/>
                  </a:lnTo>
                  <a:lnTo>
                    <a:pt x="3769" y="239"/>
                  </a:lnTo>
                  <a:lnTo>
                    <a:pt x="3601" y="183"/>
                  </a:lnTo>
                  <a:lnTo>
                    <a:pt x="3419" y="127"/>
                  </a:lnTo>
                  <a:lnTo>
                    <a:pt x="3237" y="85"/>
                  </a:lnTo>
                  <a:lnTo>
                    <a:pt x="3055" y="57"/>
                  </a:lnTo>
                  <a:lnTo>
                    <a:pt x="2859" y="29"/>
                  </a:lnTo>
                  <a:lnTo>
                    <a:pt x="2663" y="15"/>
                  </a:lnTo>
                  <a:lnTo>
                    <a:pt x="246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612525" y="618125"/>
              <a:ext cx="43800" cy="36425"/>
            </a:xfrm>
            <a:custGeom>
              <a:rect b="b" l="l" r="r" t="t"/>
              <a:pathLst>
                <a:path extrusionOk="0" h="1457" w="1752">
                  <a:moveTo>
                    <a:pt x="1" y="0"/>
                  </a:moveTo>
                  <a:lnTo>
                    <a:pt x="1" y="1457"/>
                  </a:lnTo>
                  <a:lnTo>
                    <a:pt x="1752" y="1457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612525" y="618125"/>
              <a:ext cx="43800" cy="36425"/>
            </a:xfrm>
            <a:custGeom>
              <a:rect b="b" l="l" r="r" t="t"/>
              <a:pathLst>
                <a:path extrusionOk="0" fill="none" h="1457" w="1752">
                  <a:moveTo>
                    <a:pt x="1" y="0"/>
                  </a:moveTo>
                  <a:lnTo>
                    <a:pt x="1752" y="0"/>
                  </a:lnTo>
                  <a:lnTo>
                    <a:pt x="1752" y="1457"/>
                  </a:lnTo>
                  <a:lnTo>
                    <a:pt x="1" y="145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4612525" y="726675"/>
              <a:ext cx="43800" cy="1934700"/>
            </a:xfrm>
            <a:custGeom>
              <a:rect b="b" l="l" r="r" t="t"/>
              <a:pathLst>
                <a:path extrusionOk="0" h="77388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  <a:moveTo>
                    <a:pt x="1" y="5745"/>
                  </a:moveTo>
                  <a:lnTo>
                    <a:pt x="1" y="8603"/>
                  </a:lnTo>
                  <a:lnTo>
                    <a:pt x="1752" y="8603"/>
                  </a:lnTo>
                  <a:lnTo>
                    <a:pt x="1752" y="5745"/>
                  </a:lnTo>
                  <a:close/>
                  <a:moveTo>
                    <a:pt x="1" y="11460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60"/>
                  </a:lnTo>
                  <a:close/>
                  <a:moveTo>
                    <a:pt x="1" y="17204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204"/>
                  </a:lnTo>
                  <a:close/>
                  <a:moveTo>
                    <a:pt x="1" y="22934"/>
                  </a:moveTo>
                  <a:lnTo>
                    <a:pt x="1" y="25806"/>
                  </a:lnTo>
                  <a:lnTo>
                    <a:pt x="1752" y="25806"/>
                  </a:lnTo>
                  <a:lnTo>
                    <a:pt x="1752" y="22934"/>
                  </a:lnTo>
                  <a:close/>
                  <a:moveTo>
                    <a:pt x="1" y="28664"/>
                  </a:moveTo>
                  <a:lnTo>
                    <a:pt x="1" y="31536"/>
                  </a:lnTo>
                  <a:lnTo>
                    <a:pt x="1752" y="31536"/>
                  </a:lnTo>
                  <a:lnTo>
                    <a:pt x="1752" y="28664"/>
                  </a:lnTo>
                  <a:close/>
                  <a:moveTo>
                    <a:pt x="1" y="34394"/>
                  </a:moveTo>
                  <a:lnTo>
                    <a:pt x="1" y="37265"/>
                  </a:lnTo>
                  <a:lnTo>
                    <a:pt x="1752" y="37265"/>
                  </a:lnTo>
                  <a:lnTo>
                    <a:pt x="1752" y="34394"/>
                  </a:lnTo>
                  <a:close/>
                  <a:moveTo>
                    <a:pt x="1" y="40123"/>
                  </a:moveTo>
                  <a:lnTo>
                    <a:pt x="1" y="42995"/>
                  </a:lnTo>
                  <a:lnTo>
                    <a:pt x="1752" y="42995"/>
                  </a:lnTo>
                  <a:lnTo>
                    <a:pt x="1752" y="40123"/>
                  </a:lnTo>
                  <a:close/>
                  <a:moveTo>
                    <a:pt x="1" y="45867"/>
                  </a:moveTo>
                  <a:lnTo>
                    <a:pt x="1" y="48725"/>
                  </a:lnTo>
                  <a:lnTo>
                    <a:pt x="1752" y="48725"/>
                  </a:lnTo>
                  <a:lnTo>
                    <a:pt x="1752" y="45867"/>
                  </a:lnTo>
                  <a:close/>
                  <a:moveTo>
                    <a:pt x="1" y="51597"/>
                  </a:moveTo>
                  <a:lnTo>
                    <a:pt x="1" y="54455"/>
                  </a:lnTo>
                  <a:lnTo>
                    <a:pt x="1752" y="54455"/>
                  </a:lnTo>
                  <a:lnTo>
                    <a:pt x="1752" y="51597"/>
                  </a:lnTo>
                  <a:close/>
                  <a:moveTo>
                    <a:pt x="1" y="57327"/>
                  </a:moveTo>
                  <a:lnTo>
                    <a:pt x="1" y="60185"/>
                  </a:lnTo>
                  <a:lnTo>
                    <a:pt x="1752" y="60185"/>
                  </a:lnTo>
                  <a:lnTo>
                    <a:pt x="1752" y="57327"/>
                  </a:lnTo>
                  <a:close/>
                  <a:moveTo>
                    <a:pt x="1" y="63056"/>
                  </a:moveTo>
                  <a:lnTo>
                    <a:pt x="1" y="65928"/>
                  </a:lnTo>
                  <a:lnTo>
                    <a:pt x="1752" y="65928"/>
                  </a:lnTo>
                  <a:lnTo>
                    <a:pt x="1752" y="63056"/>
                  </a:lnTo>
                  <a:close/>
                  <a:moveTo>
                    <a:pt x="1" y="68786"/>
                  </a:moveTo>
                  <a:lnTo>
                    <a:pt x="1" y="71658"/>
                  </a:lnTo>
                  <a:lnTo>
                    <a:pt x="1752" y="71658"/>
                  </a:lnTo>
                  <a:lnTo>
                    <a:pt x="1752" y="68786"/>
                  </a:lnTo>
                  <a:close/>
                  <a:moveTo>
                    <a:pt x="1" y="74516"/>
                  </a:moveTo>
                  <a:lnTo>
                    <a:pt x="1" y="77388"/>
                  </a:lnTo>
                  <a:lnTo>
                    <a:pt x="1752" y="77388"/>
                  </a:lnTo>
                  <a:lnTo>
                    <a:pt x="1752" y="74516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1"/>
                  </a:move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3"/>
                  </a:moveTo>
                  <a:lnTo>
                    <a:pt x="0" y="2873"/>
                  </a:ln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497150" y="2159825"/>
              <a:ext cx="43800" cy="501550"/>
            </a:xfrm>
            <a:custGeom>
              <a:rect b="b" l="l" r="r" t="t"/>
              <a:pathLst>
                <a:path extrusionOk="0" h="20062" w="1752">
                  <a:moveTo>
                    <a:pt x="0" y="1"/>
                  </a:moveTo>
                  <a:lnTo>
                    <a:pt x="0" y="2859"/>
                  </a:lnTo>
                  <a:lnTo>
                    <a:pt x="1751" y="2859"/>
                  </a:lnTo>
                  <a:lnTo>
                    <a:pt x="1751" y="1"/>
                  </a:lnTo>
                  <a:close/>
                  <a:moveTo>
                    <a:pt x="0" y="5730"/>
                  </a:moveTo>
                  <a:lnTo>
                    <a:pt x="0" y="8602"/>
                  </a:lnTo>
                  <a:lnTo>
                    <a:pt x="1751" y="8602"/>
                  </a:lnTo>
                  <a:lnTo>
                    <a:pt x="1751" y="5730"/>
                  </a:lnTo>
                  <a:close/>
                  <a:moveTo>
                    <a:pt x="0" y="11460"/>
                  </a:moveTo>
                  <a:lnTo>
                    <a:pt x="0" y="14332"/>
                  </a:lnTo>
                  <a:lnTo>
                    <a:pt x="1751" y="14332"/>
                  </a:lnTo>
                  <a:lnTo>
                    <a:pt x="1751" y="11460"/>
                  </a:lnTo>
                  <a:close/>
                  <a:moveTo>
                    <a:pt x="0" y="17190"/>
                  </a:moveTo>
                  <a:lnTo>
                    <a:pt x="0" y="20062"/>
                  </a:lnTo>
                  <a:lnTo>
                    <a:pt x="1751" y="20062"/>
                  </a:lnTo>
                  <a:lnTo>
                    <a:pt x="1751" y="1719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3"/>
                  </a:moveTo>
                  <a:lnTo>
                    <a:pt x="0" y="2873"/>
                  </a:lnTo>
                  <a:lnTo>
                    <a:pt x="0" y="1"/>
                  </a:lnTo>
                  <a:lnTo>
                    <a:pt x="1751" y="1"/>
                  </a:lnTo>
                  <a:lnTo>
                    <a:pt x="1751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2"/>
                  </a:moveTo>
                  <a:lnTo>
                    <a:pt x="0" y="2872"/>
                  </a:ln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2872"/>
                  </a:moveTo>
                  <a:lnTo>
                    <a:pt x="0" y="2872"/>
                  </a:lnTo>
                  <a:lnTo>
                    <a:pt x="0" y="0"/>
                  </a:lnTo>
                  <a:lnTo>
                    <a:pt x="1751" y="0"/>
                  </a:lnTo>
                  <a:lnTo>
                    <a:pt x="1751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1" y="2859"/>
                  </a:moveTo>
                  <a:lnTo>
                    <a:pt x="0" y="2859"/>
                  </a:lnTo>
                  <a:lnTo>
                    <a:pt x="0" y="1"/>
                  </a:lnTo>
                  <a:lnTo>
                    <a:pt x="1751" y="1"/>
                  </a:lnTo>
                  <a:lnTo>
                    <a:pt x="1751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0" y="1"/>
                  </a:moveTo>
                  <a:lnTo>
                    <a:pt x="1751" y="1"/>
                  </a:lnTo>
                  <a:lnTo>
                    <a:pt x="1751" y="1458"/>
                  </a:lnTo>
                  <a:lnTo>
                    <a:pt x="0" y="14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3025975" y="2016575"/>
              <a:ext cx="43825" cy="644800"/>
            </a:xfrm>
            <a:custGeom>
              <a:rect b="b" l="l" r="r" t="t"/>
              <a:pathLst>
                <a:path extrusionOk="0" h="25792" w="1753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  <a:moveTo>
                    <a:pt x="1" y="5731"/>
                  </a:moveTo>
                  <a:lnTo>
                    <a:pt x="1" y="8589"/>
                  </a:lnTo>
                  <a:lnTo>
                    <a:pt x="1752" y="8589"/>
                  </a:lnTo>
                  <a:lnTo>
                    <a:pt x="1752" y="5731"/>
                  </a:lnTo>
                  <a:close/>
                  <a:moveTo>
                    <a:pt x="1" y="11460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60"/>
                  </a:lnTo>
                  <a:close/>
                  <a:moveTo>
                    <a:pt x="1" y="17190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190"/>
                  </a:lnTo>
                  <a:close/>
                  <a:moveTo>
                    <a:pt x="1" y="22920"/>
                  </a:moveTo>
                  <a:lnTo>
                    <a:pt x="1" y="25792"/>
                  </a:lnTo>
                  <a:lnTo>
                    <a:pt x="1752" y="25792"/>
                  </a:lnTo>
                  <a:lnTo>
                    <a:pt x="1752" y="2292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h="1458" w="1753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fill="none" h="1458" w="1753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3554825" y="1586500"/>
              <a:ext cx="43800" cy="1074875"/>
            </a:xfrm>
            <a:custGeom>
              <a:rect b="b" l="l" r="r" t="t"/>
              <a:pathLst>
                <a:path extrusionOk="0" h="42995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  <a:moveTo>
                    <a:pt x="1" y="5730"/>
                  </a:moveTo>
                  <a:lnTo>
                    <a:pt x="1" y="8602"/>
                  </a:lnTo>
                  <a:lnTo>
                    <a:pt x="1752" y="8602"/>
                  </a:lnTo>
                  <a:lnTo>
                    <a:pt x="1752" y="5730"/>
                  </a:lnTo>
                  <a:close/>
                  <a:moveTo>
                    <a:pt x="1" y="11474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74"/>
                  </a:lnTo>
                  <a:close/>
                  <a:moveTo>
                    <a:pt x="1" y="17204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204"/>
                  </a:lnTo>
                  <a:close/>
                  <a:moveTo>
                    <a:pt x="1" y="22934"/>
                  </a:moveTo>
                  <a:lnTo>
                    <a:pt x="1" y="25792"/>
                  </a:lnTo>
                  <a:lnTo>
                    <a:pt x="1752" y="25792"/>
                  </a:lnTo>
                  <a:lnTo>
                    <a:pt x="1752" y="22934"/>
                  </a:lnTo>
                  <a:close/>
                  <a:moveTo>
                    <a:pt x="1" y="28663"/>
                  </a:moveTo>
                  <a:lnTo>
                    <a:pt x="1" y="31535"/>
                  </a:lnTo>
                  <a:lnTo>
                    <a:pt x="1752" y="31535"/>
                  </a:lnTo>
                  <a:lnTo>
                    <a:pt x="1752" y="28663"/>
                  </a:lnTo>
                  <a:close/>
                  <a:moveTo>
                    <a:pt x="1" y="34393"/>
                  </a:moveTo>
                  <a:lnTo>
                    <a:pt x="1" y="37265"/>
                  </a:lnTo>
                  <a:lnTo>
                    <a:pt x="1752" y="37265"/>
                  </a:lnTo>
                  <a:lnTo>
                    <a:pt x="1752" y="34393"/>
                  </a:lnTo>
                  <a:close/>
                  <a:moveTo>
                    <a:pt x="1" y="40123"/>
                  </a:moveTo>
                  <a:lnTo>
                    <a:pt x="1" y="42995"/>
                  </a:lnTo>
                  <a:lnTo>
                    <a:pt x="1752" y="42995"/>
                  </a:lnTo>
                  <a:lnTo>
                    <a:pt x="1752" y="4012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083675" y="1300000"/>
              <a:ext cx="43800" cy="1361375"/>
            </a:xfrm>
            <a:custGeom>
              <a:rect b="b" l="l" r="r" t="t"/>
              <a:pathLst>
                <a:path extrusionOk="0" h="54455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  <a:moveTo>
                    <a:pt x="1" y="5731"/>
                  </a:moveTo>
                  <a:lnTo>
                    <a:pt x="1" y="8603"/>
                  </a:lnTo>
                  <a:lnTo>
                    <a:pt x="1752" y="8603"/>
                  </a:lnTo>
                  <a:lnTo>
                    <a:pt x="1752" y="5731"/>
                  </a:lnTo>
                  <a:close/>
                  <a:moveTo>
                    <a:pt x="1" y="11461"/>
                  </a:moveTo>
                  <a:lnTo>
                    <a:pt x="1" y="14332"/>
                  </a:lnTo>
                  <a:lnTo>
                    <a:pt x="1752" y="14332"/>
                  </a:lnTo>
                  <a:lnTo>
                    <a:pt x="1752" y="11461"/>
                  </a:lnTo>
                  <a:close/>
                  <a:moveTo>
                    <a:pt x="1" y="17190"/>
                  </a:moveTo>
                  <a:lnTo>
                    <a:pt x="1" y="20062"/>
                  </a:lnTo>
                  <a:lnTo>
                    <a:pt x="1752" y="20062"/>
                  </a:lnTo>
                  <a:lnTo>
                    <a:pt x="1752" y="17190"/>
                  </a:lnTo>
                  <a:close/>
                  <a:moveTo>
                    <a:pt x="1" y="22934"/>
                  </a:moveTo>
                  <a:lnTo>
                    <a:pt x="1" y="25792"/>
                  </a:lnTo>
                  <a:lnTo>
                    <a:pt x="1752" y="25792"/>
                  </a:lnTo>
                  <a:lnTo>
                    <a:pt x="1752" y="22934"/>
                  </a:lnTo>
                  <a:close/>
                  <a:moveTo>
                    <a:pt x="1" y="28664"/>
                  </a:moveTo>
                  <a:lnTo>
                    <a:pt x="1" y="31522"/>
                  </a:lnTo>
                  <a:lnTo>
                    <a:pt x="1752" y="31522"/>
                  </a:lnTo>
                  <a:lnTo>
                    <a:pt x="1752" y="28664"/>
                  </a:lnTo>
                  <a:close/>
                  <a:moveTo>
                    <a:pt x="1" y="34394"/>
                  </a:moveTo>
                  <a:lnTo>
                    <a:pt x="1" y="37252"/>
                  </a:lnTo>
                  <a:lnTo>
                    <a:pt x="1752" y="37252"/>
                  </a:lnTo>
                  <a:lnTo>
                    <a:pt x="1752" y="34394"/>
                  </a:lnTo>
                  <a:close/>
                  <a:moveTo>
                    <a:pt x="1" y="40123"/>
                  </a:moveTo>
                  <a:lnTo>
                    <a:pt x="1" y="42995"/>
                  </a:lnTo>
                  <a:lnTo>
                    <a:pt x="1752" y="42995"/>
                  </a:lnTo>
                  <a:lnTo>
                    <a:pt x="1752" y="40123"/>
                  </a:lnTo>
                  <a:close/>
                  <a:moveTo>
                    <a:pt x="1" y="45853"/>
                  </a:moveTo>
                  <a:lnTo>
                    <a:pt x="1" y="48725"/>
                  </a:lnTo>
                  <a:lnTo>
                    <a:pt x="1752" y="48725"/>
                  </a:lnTo>
                  <a:lnTo>
                    <a:pt x="1752" y="45853"/>
                  </a:lnTo>
                  <a:close/>
                  <a:moveTo>
                    <a:pt x="1" y="51583"/>
                  </a:moveTo>
                  <a:lnTo>
                    <a:pt x="1" y="54455"/>
                  </a:lnTo>
                  <a:lnTo>
                    <a:pt x="1752" y="54455"/>
                  </a:lnTo>
                  <a:lnTo>
                    <a:pt x="1752" y="5158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2859"/>
                  </a:moveTo>
                  <a:lnTo>
                    <a:pt x="1" y="2859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2858"/>
                  </a:moveTo>
                  <a:lnTo>
                    <a:pt x="1" y="2858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0"/>
                  </a:lnTo>
                  <a:lnTo>
                    <a:pt x="1752" y="0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2"/>
                  </a:moveTo>
                  <a:lnTo>
                    <a:pt x="1" y="2872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2873"/>
                  </a:moveTo>
                  <a:lnTo>
                    <a:pt x="1" y="2873"/>
                  </a:lnTo>
                  <a:lnTo>
                    <a:pt x="1" y="1"/>
                  </a:lnTo>
                  <a:lnTo>
                    <a:pt x="1752" y="1"/>
                  </a:lnTo>
                  <a:lnTo>
                    <a:pt x="1752" y="28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" y="1"/>
                  </a:moveTo>
                  <a:lnTo>
                    <a:pt x="1752" y="1"/>
                  </a:lnTo>
                  <a:lnTo>
                    <a:pt x="1752" y="1458"/>
                  </a:lnTo>
                  <a:lnTo>
                    <a:pt x="1" y="145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612525" y="7266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612525" y="8702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12525" y="10131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612525" y="11567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461252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61252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6125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6125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h="2858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6125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6125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6125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6125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46125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6125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6125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1"/>
                  </a:move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96830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1"/>
                  </a:moveTo>
                  <a:lnTo>
                    <a:pt x="0" y="1"/>
                  </a:ln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96830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1" y="1"/>
                  </a:moveTo>
                  <a:lnTo>
                    <a:pt x="0" y="1"/>
                  </a:ln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0" y="1"/>
                  </a:moveTo>
                  <a:lnTo>
                    <a:pt x="0" y="2859"/>
                  </a:lnTo>
                  <a:lnTo>
                    <a:pt x="1751" y="2859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497150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1" y="1"/>
                  </a:moveTo>
                  <a:lnTo>
                    <a:pt x="0" y="1"/>
                  </a:lnTo>
                  <a:lnTo>
                    <a:pt x="0" y="2859"/>
                  </a:lnTo>
                  <a:lnTo>
                    <a:pt x="1751" y="2859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0"/>
                  </a:move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497150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0"/>
                  </a:moveTo>
                  <a:lnTo>
                    <a:pt x="0" y="0"/>
                  </a:ln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0"/>
                  </a:move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497150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0"/>
                  </a:moveTo>
                  <a:lnTo>
                    <a:pt x="0" y="0"/>
                  </a:lnTo>
                  <a:lnTo>
                    <a:pt x="0" y="2872"/>
                  </a:lnTo>
                  <a:lnTo>
                    <a:pt x="1751" y="2872"/>
                  </a:lnTo>
                  <a:lnTo>
                    <a:pt x="17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0" y="1"/>
                  </a:move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497150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1" y="1"/>
                  </a:moveTo>
                  <a:lnTo>
                    <a:pt x="0" y="1"/>
                  </a:lnTo>
                  <a:lnTo>
                    <a:pt x="0" y="2873"/>
                  </a:lnTo>
                  <a:lnTo>
                    <a:pt x="1751" y="2873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0" y="1"/>
                  </a:move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497150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1" y="1"/>
                  </a:moveTo>
                  <a:lnTo>
                    <a:pt x="0" y="1"/>
                  </a:lnTo>
                  <a:lnTo>
                    <a:pt x="0" y="1458"/>
                  </a:lnTo>
                  <a:lnTo>
                    <a:pt x="1751" y="1458"/>
                  </a:lnTo>
                  <a:lnTo>
                    <a:pt x="17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h="2859" w="1753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025975" y="201657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h="2859" w="1753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3025975" y="2159825"/>
              <a:ext cx="43825" cy="71475"/>
            </a:xfrm>
            <a:custGeom>
              <a:rect b="b" l="l" r="r" t="t"/>
              <a:pathLst>
                <a:path extrusionOk="0" fill="none" h="2859" w="1753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h="2873" w="1753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3025975" y="230307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h="2873" w="1753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025975" y="2446325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h="2873" w="1753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025975" y="2589550"/>
              <a:ext cx="43825" cy="71825"/>
            </a:xfrm>
            <a:custGeom>
              <a:rect b="b" l="l" r="r" t="t"/>
              <a:pathLst>
                <a:path extrusionOk="0" fill="none" h="2873" w="1753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h="1458" w="1753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3025975" y="2732450"/>
              <a:ext cx="43825" cy="36450"/>
            </a:xfrm>
            <a:custGeom>
              <a:rect b="b" l="l" r="r" t="t"/>
              <a:pathLst>
                <a:path extrusionOk="0" fill="none" h="1458" w="1753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55482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55482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h="2858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55482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55482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55482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55482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55482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55482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55482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4083675" y="13000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083675" y="14432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083675" y="158650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083675" y="17297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h="2858" w="1752">
                  <a:moveTo>
                    <a:pt x="1" y="0"/>
                  </a:move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083675" y="1873350"/>
              <a:ext cx="43800" cy="71450"/>
            </a:xfrm>
            <a:custGeom>
              <a:rect b="b" l="l" r="r" t="t"/>
              <a:pathLst>
                <a:path extrusionOk="0" fill="none" h="2858" w="1752">
                  <a:moveTo>
                    <a:pt x="1752" y="0"/>
                  </a:moveTo>
                  <a:lnTo>
                    <a:pt x="1" y="0"/>
                  </a:lnTo>
                  <a:lnTo>
                    <a:pt x="1" y="2858"/>
                  </a:lnTo>
                  <a:lnTo>
                    <a:pt x="1752" y="2858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083675" y="201657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h="2859" w="1752">
                  <a:moveTo>
                    <a:pt x="1" y="1"/>
                  </a:move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4083675" y="2159825"/>
              <a:ext cx="43800" cy="71475"/>
            </a:xfrm>
            <a:custGeom>
              <a:rect b="b" l="l" r="r" t="t"/>
              <a:pathLst>
                <a:path extrusionOk="0" fill="none" h="2859" w="1752">
                  <a:moveTo>
                    <a:pt x="1752" y="1"/>
                  </a:moveTo>
                  <a:lnTo>
                    <a:pt x="1" y="1"/>
                  </a:lnTo>
                  <a:lnTo>
                    <a:pt x="1" y="2859"/>
                  </a:lnTo>
                  <a:lnTo>
                    <a:pt x="1752" y="2859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4083675" y="230307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0"/>
                  </a:move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83675" y="2446325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0"/>
                  </a:moveTo>
                  <a:lnTo>
                    <a:pt x="1" y="0"/>
                  </a:lnTo>
                  <a:lnTo>
                    <a:pt x="1" y="2872"/>
                  </a:lnTo>
                  <a:lnTo>
                    <a:pt x="1752" y="2872"/>
                  </a:lnTo>
                  <a:lnTo>
                    <a:pt x="17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h="2873" w="1752">
                  <a:moveTo>
                    <a:pt x="1" y="1"/>
                  </a:move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083675" y="2589550"/>
              <a:ext cx="43800" cy="71825"/>
            </a:xfrm>
            <a:custGeom>
              <a:rect b="b" l="l" r="r" t="t"/>
              <a:pathLst>
                <a:path extrusionOk="0" fill="none" h="2873" w="1752">
                  <a:moveTo>
                    <a:pt x="1752" y="1"/>
                  </a:moveTo>
                  <a:lnTo>
                    <a:pt x="1" y="1"/>
                  </a:lnTo>
                  <a:lnTo>
                    <a:pt x="1" y="2873"/>
                  </a:lnTo>
                  <a:lnTo>
                    <a:pt x="1752" y="2873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h="1458" w="1752">
                  <a:moveTo>
                    <a:pt x="1" y="1"/>
                  </a:move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4083675" y="2732450"/>
              <a:ext cx="43800" cy="36450"/>
            </a:xfrm>
            <a:custGeom>
              <a:rect b="b" l="l" r="r" t="t"/>
              <a:pathLst>
                <a:path extrusionOk="0" fill="none" h="1458" w="1752">
                  <a:moveTo>
                    <a:pt x="1752" y="1"/>
                  </a:moveTo>
                  <a:lnTo>
                    <a:pt x="1" y="1"/>
                  </a:lnTo>
                  <a:lnTo>
                    <a:pt x="1" y="1458"/>
                  </a:lnTo>
                  <a:lnTo>
                    <a:pt x="1752" y="1458"/>
                  </a:lnTo>
                  <a:lnTo>
                    <a:pt x="17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914700" y="544925"/>
              <a:ext cx="2789600" cy="1978825"/>
            </a:xfrm>
            <a:custGeom>
              <a:rect b="b" l="l" r="r" t="t"/>
              <a:pathLst>
                <a:path extrusionOk="0" h="79153" w="111584">
                  <a:moveTo>
                    <a:pt x="108796" y="0"/>
                  </a:moveTo>
                  <a:lnTo>
                    <a:pt x="108488" y="14"/>
                  </a:lnTo>
                  <a:lnTo>
                    <a:pt x="108208" y="56"/>
                  </a:lnTo>
                  <a:lnTo>
                    <a:pt x="107928" y="126"/>
                  </a:lnTo>
                  <a:lnTo>
                    <a:pt x="107661" y="224"/>
                  </a:lnTo>
                  <a:lnTo>
                    <a:pt x="107395" y="350"/>
                  </a:lnTo>
                  <a:lnTo>
                    <a:pt x="107157" y="504"/>
                  </a:lnTo>
                  <a:lnTo>
                    <a:pt x="106933" y="673"/>
                  </a:lnTo>
                  <a:lnTo>
                    <a:pt x="106723" y="855"/>
                  </a:lnTo>
                  <a:lnTo>
                    <a:pt x="106541" y="1065"/>
                  </a:lnTo>
                  <a:lnTo>
                    <a:pt x="106373" y="1289"/>
                  </a:lnTo>
                  <a:lnTo>
                    <a:pt x="106218" y="1527"/>
                  </a:lnTo>
                  <a:lnTo>
                    <a:pt x="106106" y="1779"/>
                  </a:lnTo>
                  <a:lnTo>
                    <a:pt x="106008" y="2059"/>
                  </a:lnTo>
                  <a:lnTo>
                    <a:pt x="105924" y="2340"/>
                  </a:lnTo>
                  <a:lnTo>
                    <a:pt x="105882" y="2620"/>
                  </a:lnTo>
                  <a:lnTo>
                    <a:pt x="105868" y="2928"/>
                  </a:lnTo>
                  <a:lnTo>
                    <a:pt x="105882" y="3236"/>
                  </a:lnTo>
                  <a:lnTo>
                    <a:pt x="105938" y="3544"/>
                  </a:lnTo>
                  <a:lnTo>
                    <a:pt x="106022" y="3839"/>
                  </a:lnTo>
                  <a:lnTo>
                    <a:pt x="106134" y="4133"/>
                  </a:lnTo>
                  <a:lnTo>
                    <a:pt x="88679" y="22597"/>
                  </a:lnTo>
                  <a:lnTo>
                    <a:pt x="88399" y="22499"/>
                  </a:lnTo>
                  <a:lnTo>
                    <a:pt x="88105" y="22429"/>
                  </a:lnTo>
                  <a:lnTo>
                    <a:pt x="87824" y="22401"/>
                  </a:lnTo>
                  <a:lnTo>
                    <a:pt x="87530" y="22387"/>
                  </a:lnTo>
                  <a:lnTo>
                    <a:pt x="87250" y="22415"/>
                  </a:lnTo>
                  <a:lnTo>
                    <a:pt x="86970" y="22457"/>
                  </a:lnTo>
                  <a:lnTo>
                    <a:pt x="86704" y="22541"/>
                  </a:lnTo>
                  <a:lnTo>
                    <a:pt x="86437" y="22639"/>
                  </a:lnTo>
                  <a:lnTo>
                    <a:pt x="86199" y="22765"/>
                  </a:lnTo>
                  <a:lnTo>
                    <a:pt x="85961" y="22905"/>
                  </a:lnTo>
                  <a:lnTo>
                    <a:pt x="85737" y="23087"/>
                  </a:lnTo>
                  <a:lnTo>
                    <a:pt x="85527" y="23269"/>
                  </a:lnTo>
                  <a:lnTo>
                    <a:pt x="85331" y="23494"/>
                  </a:lnTo>
                  <a:lnTo>
                    <a:pt x="85163" y="23718"/>
                  </a:lnTo>
                  <a:lnTo>
                    <a:pt x="85023" y="23970"/>
                  </a:lnTo>
                  <a:lnTo>
                    <a:pt x="84896" y="24250"/>
                  </a:lnTo>
                  <a:lnTo>
                    <a:pt x="84812" y="24502"/>
                  </a:lnTo>
                  <a:lnTo>
                    <a:pt x="84742" y="24768"/>
                  </a:lnTo>
                  <a:lnTo>
                    <a:pt x="84714" y="25049"/>
                  </a:lnTo>
                  <a:lnTo>
                    <a:pt x="84700" y="25315"/>
                  </a:lnTo>
                  <a:lnTo>
                    <a:pt x="84686" y="25455"/>
                  </a:lnTo>
                  <a:lnTo>
                    <a:pt x="84700" y="25609"/>
                  </a:lnTo>
                  <a:lnTo>
                    <a:pt x="68268" y="34407"/>
                  </a:lnTo>
                  <a:lnTo>
                    <a:pt x="68071" y="34253"/>
                  </a:lnTo>
                  <a:lnTo>
                    <a:pt x="67861" y="34113"/>
                  </a:lnTo>
                  <a:lnTo>
                    <a:pt x="67637" y="34000"/>
                  </a:lnTo>
                  <a:lnTo>
                    <a:pt x="67413" y="33902"/>
                  </a:lnTo>
                  <a:lnTo>
                    <a:pt x="67175" y="33832"/>
                  </a:lnTo>
                  <a:lnTo>
                    <a:pt x="66937" y="33776"/>
                  </a:lnTo>
                  <a:lnTo>
                    <a:pt x="66685" y="33748"/>
                  </a:lnTo>
                  <a:lnTo>
                    <a:pt x="66446" y="33734"/>
                  </a:lnTo>
                  <a:lnTo>
                    <a:pt x="66138" y="33748"/>
                  </a:lnTo>
                  <a:lnTo>
                    <a:pt x="65858" y="33790"/>
                  </a:lnTo>
                  <a:lnTo>
                    <a:pt x="65578" y="33860"/>
                  </a:lnTo>
                  <a:lnTo>
                    <a:pt x="65298" y="33958"/>
                  </a:lnTo>
                  <a:lnTo>
                    <a:pt x="65045" y="34085"/>
                  </a:lnTo>
                  <a:lnTo>
                    <a:pt x="64807" y="34225"/>
                  </a:lnTo>
                  <a:lnTo>
                    <a:pt x="64583" y="34393"/>
                  </a:lnTo>
                  <a:lnTo>
                    <a:pt x="64373" y="34589"/>
                  </a:lnTo>
                  <a:lnTo>
                    <a:pt x="64191" y="34799"/>
                  </a:lnTo>
                  <a:lnTo>
                    <a:pt x="64023" y="35023"/>
                  </a:lnTo>
                  <a:lnTo>
                    <a:pt x="63869" y="35261"/>
                  </a:lnTo>
                  <a:lnTo>
                    <a:pt x="63743" y="35513"/>
                  </a:lnTo>
                  <a:lnTo>
                    <a:pt x="63645" y="35780"/>
                  </a:lnTo>
                  <a:lnTo>
                    <a:pt x="63574" y="36060"/>
                  </a:lnTo>
                  <a:lnTo>
                    <a:pt x="63532" y="36354"/>
                  </a:lnTo>
                  <a:lnTo>
                    <a:pt x="63518" y="36648"/>
                  </a:lnTo>
                  <a:lnTo>
                    <a:pt x="63532" y="36858"/>
                  </a:lnTo>
                  <a:lnTo>
                    <a:pt x="63560" y="37068"/>
                  </a:lnTo>
                  <a:lnTo>
                    <a:pt x="63589" y="37265"/>
                  </a:lnTo>
                  <a:lnTo>
                    <a:pt x="63645" y="37461"/>
                  </a:lnTo>
                  <a:lnTo>
                    <a:pt x="46693" y="50966"/>
                  </a:lnTo>
                  <a:lnTo>
                    <a:pt x="46525" y="50882"/>
                  </a:lnTo>
                  <a:lnTo>
                    <a:pt x="46357" y="50812"/>
                  </a:lnTo>
                  <a:lnTo>
                    <a:pt x="46189" y="50742"/>
                  </a:lnTo>
                  <a:lnTo>
                    <a:pt x="46007" y="50685"/>
                  </a:lnTo>
                  <a:lnTo>
                    <a:pt x="45825" y="50643"/>
                  </a:lnTo>
                  <a:lnTo>
                    <a:pt x="45643" y="50615"/>
                  </a:lnTo>
                  <a:lnTo>
                    <a:pt x="45461" y="50601"/>
                  </a:lnTo>
                  <a:lnTo>
                    <a:pt x="45279" y="50587"/>
                  </a:lnTo>
                  <a:lnTo>
                    <a:pt x="44998" y="50601"/>
                  </a:lnTo>
                  <a:lnTo>
                    <a:pt x="44732" y="50643"/>
                  </a:lnTo>
                  <a:lnTo>
                    <a:pt x="44480" y="50699"/>
                  </a:lnTo>
                  <a:lnTo>
                    <a:pt x="44228" y="50784"/>
                  </a:lnTo>
                  <a:lnTo>
                    <a:pt x="43990" y="50896"/>
                  </a:lnTo>
                  <a:lnTo>
                    <a:pt x="43752" y="51022"/>
                  </a:lnTo>
                  <a:lnTo>
                    <a:pt x="43541" y="51162"/>
                  </a:lnTo>
                  <a:lnTo>
                    <a:pt x="43345" y="51330"/>
                  </a:lnTo>
                  <a:lnTo>
                    <a:pt x="43149" y="51512"/>
                  </a:lnTo>
                  <a:lnTo>
                    <a:pt x="42981" y="51708"/>
                  </a:lnTo>
                  <a:lnTo>
                    <a:pt x="42827" y="51918"/>
                  </a:lnTo>
                  <a:lnTo>
                    <a:pt x="42701" y="52142"/>
                  </a:lnTo>
                  <a:lnTo>
                    <a:pt x="42589" y="52381"/>
                  </a:lnTo>
                  <a:lnTo>
                    <a:pt x="42491" y="52633"/>
                  </a:lnTo>
                  <a:lnTo>
                    <a:pt x="42421" y="52899"/>
                  </a:lnTo>
                  <a:lnTo>
                    <a:pt x="42379" y="53165"/>
                  </a:lnTo>
                  <a:lnTo>
                    <a:pt x="26408" y="57550"/>
                  </a:lnTo>
                  <a:lnTo>
                    <a:pt x="26212" y="57312"/>
                  </a:lnTo>
                  <a:lnTo>
                    <a:pt x="26002" y="57116"/>
                  </a:lnTo>
                  <a:lnTo>
                    <a:pt x="25778" y="56934"/>
                  </a:lnTo>
                  <a:lnTo>
                    <a:pt x="25526" y="56779"/>
                  </a:lnTo>
                  <a:lnTo>
                    <a:pt x="25273" y="56653"/>
                  </a:lnTo>
                  <a:lnTo>
                    <a:pt x="25021" y="56555"/>
                  </a:lnTo>
                  <a:lnTo>
                    <a:pt x="24755" y="56471"/>
                  </a:lnTo>
                  <a:lnTo>
                    <a:pt x="24475" y="56429"/>
                  </a:lnTo>
                  <a:lnTo>
                    <a:pt x="24195" y="56401"/>
                  </a:lnTo>
                  <a:lnTo>
                    <a:pt x="23915" y="56401"/>
                  </a:lnTo>
                  <a:lnTo>
                    <a:pt x="23634" y="56429"/>
                  </a:lnTo>
                  <a:lnTo>
                    <a:pt x="23354" y="56499"/>
                  </a:lnTo>
                  <a:lnTo>
                    <a:pt x="23088" y="56583"/>
                  </a:lnTo>
                  <a:lnTo>
                    <a:pt x="22822" y="56695"/>
                  </a:lnTo>
                  <a:lnTo>
                    <a:pt x="22570" y="56836"/>
                  </a:lnTo>
                  <a:lnTo>
                    <a:pt x="22317" y="57004"/>
                  </a:lnTo>
                  <a:lnTo>
                    <a:pt x="22191" y="57102"/>
                  </a:lnTo>
                  <a:lnTo>
                    <a:pt x="22065" y="57214"/>
                  </a:lnTo>
                  <a:lnTo>
                    <a:pt x="21953" y="57340"/>
                  </a:lnTo>
                  <a:lnTo>
                    <a:pt x="21841" y="57466"/>
                  </a:lnTo>
                  <a:lnTo>
                    <a:pt x="21729" y="57606"/>
                  </a:lnTo>
                  <a:lnTo>
                    <a:pt x="21645" y="57732"/>
                  </a:lnTo>
                  <a:lnTo>
                    <a:pt x="21561" y="57886"/>
                  </a:lnTo>
                  <a:lnTo>
                    <a:pt x="21477" y="58026"/>
                  </a:lnTo>
                  <a:lnTo>
                    <a:pt x="21407" y="58180"/>
                  </a:lnTo>
                  <a:lnTo>
                    <a:pt x="21351" y="58335"/>
                  </a:lnTo>
                  <a:lnTo>
                    <a:pt x="21295" y="58489"/>
                  </a:lnTo>
                  <a:lnTo>
                    <a:pt x="21253" y="58657"/>
                  </a:lnTo>
                  <a:lnTo>
                    <a:pt x="21225" y="58825"/>
                  </a:lnTo>
                  <a:lnTo>
                    <a:pt x="21197" y="58993"/>
                  </a:lnTo>
                  <a:lnTo>
                    <a:pt x="21183" y="59161"/>
                  </a:lnTo>
                  <a:lnTo>
                    <a:pt x="21183" y="59329"/>
                  </a:lnTo>
                  <a:lnTo>
                    <a:pt x="21183" y="59525"/>
                  </a:lnTo>
                  <a:lnTo>
                    <a:pt x="21211" y="59735"/>
                  </a:lnTo>
                  <a:lnTo>
                    <a:pt x="21253" y="59932"/>
                  </a:lnTo>
                  <a:lnTo>
                    <a:pt x="21309" y="60142"/>
                  </a:lnTo>
                  <a:lnTo>
                    <a:pt x="4344" y="73675"/>
                  </a:lnTo>
                  <a:lnTo>
                    <a:pt x="4190" y="73591"/>
                  </a:lnTo>
                  <a:lnTo>
                    <a:pt x="4021" y="73506"/>
                  </a:lnTo>
                  <a:lnTo>
                    <a:pt x="3839" y="73450"/>
                  </a:lnTo>
                  <a:lnTo>
                    <a:pt x="3671" y="73394"/>
                  </a:lnTo>
                  <a:lnTo>
                    <a:pt x="3489" y="73352"/>
                  </a:lnTo>
                  <a:lnTo>
                    <a:pt x="3307" y="73324"/>
                  </a:lnTo>
                  <a:lnTo>
                    <a:pt x="3125" y="73296"/>
                  </a:lnTo>
                  <a:lnTo>
                    <a:pt x="2929" y="73296"/>
                  </a:lnTo>
                  <a:lnTo>
                    <a:pt x="2635" y="73310"/>
                  </a:lnTo>
                  <a:lnTo>
                    <a:pt x="2340" y="73352"/>
                  </a:lnTo>
                  <a:lnTo>
                    <a:pt x="2060" y="73422"/>
                  </a:lnTo>
                  <a:lnTo>
                    <a:pt x="1794" y="73521"/>
                  </a:lnTo>
                  <a:lnTo>
                    <a:pt x="1542" y="73647"/>
                  </a:lnTo>
                  <a:lnTo>
                    <a:pt x="1290" y="73787"/>
                  </a:lnTo>
                  <a:lnTo>
                    <a:pt x="1066" y="73955"/>
                  </a:lnTo>
                  <a:lnTo>
                    <a:pt x="855" y="74151"/>
                  </a:lnTo>
                  <a:lnTo>
                    <a:pt x="673" y="74347"/>
                  </a:lnTo>
                  <a:lnTo>
                    <a:pt x="505" y="74585"/>
                  </a:lnTo>
                  <a:lnTo>
                    <a:pt x="351" y="74823"/>
                  </a:lnTo>
                  <a:lnTo>
                    <a:pt x="239" y="75076"/>
                  </a:lnTo>
                  <a:lnTo>
                    <a:pt x="127" y="75342"/>
                  </a:lnTo>
                  <a:lnTo>
                    <a:pt x="57" y="75622"/>
                  </a:lnTo>
                  <a:lnTo>
                    <a:pt x="15" y="75916"/>
                  </a:lnTo>
                  <a:lnTo>
                    <a:pt x="1" y="76210"/>
                  </a:lnTo>
                  <a:lnTo>
                    <a:pt x="15" y="76518"/>
                  </a:lnTo>
                  <a:lnTo>
                    <a:pt x="57" y="76799"/>
                  </a:lnTo>
                  <a:lnTo>
                    <a:pt x="127" y="77093"/>
                  </a:lnTo>
                  <a:lnTo>
                    <a:pt x="225" y="77359"/>
                  </a:lnTo>
                  <a:lnTo>
                    <a:pt x="351" y="77611"/>
                  </a:lnTo>
                  <a:lnTo>
                    <a:pt x="491" y="77849"/>
                  </a:lnTo>
                  <a:lnTo>
                    <a:pt x="659" y="78074"/>
                  </a:lnTo>
                  <a:lnTo>
                    <a:pt x="855" y="78284"/>
                  </a:lnTo>
                  <a:lnTo>
                    <a:pt x="1066" y="78480"/>
                  </a:lnTo>
                  <a:lnTo>
                    <a:pt x="1290" y="78648"/>
                  </a:lnTo>
                  <a:lnTo>
                    <a:pt x="1528" y="78788"/>
                  </a:lnTo>
                  <a:lnTo>
                    <a:pt x="1780" y="78914"/>
                  </a:lnTo>
                  <a:lnTo>
                    <a:pt x="2046" y="79012"/>
                  </a:lnTo>
                  <a:lnTo>
                    <a:pt x="2326" y="79082"/>
                  </a:lnTo>
                  <a:lnTo>
                    <a:pt x="2621" y="79138"/>
                  </a:lnTo>
                  <a:lnTo>
                    <a:pt x="2929" y="79152"/>
                  </a:lnTo>
                  <a:lnTo>
                    <a:pt x="3223" y="79138"/>
                  </a:lnTo>
                  <a:lnTo>
                    <a:pt x="3517" y="79096"/>
                  </a:lnTo>
                  <a:lnTo>
                    <a:pt x="3797" y="79026"/>
                  </a:lnTo>
                  <a:lnTo>
                    <a:pt x="4064" y="78928"/>
                  </a:lnTo>
                  <a:lnTo>
                    <a:pt x="4316" y="78802"/>
                  </a:lnTo>
                  <a:lnTo>
                    <a:pt x="4568" y="78648"/>
                  </a:lnTo>
                  <a:lnTo>
                    <a:pt x="4792" y="78480"/>
                  </a:lnTo>
                  <a:lnTo>
                    <a:pt x="5002" y="78298"/>
                  </a:lnTo>
                  <a:lnTo>
                    <a:pt x="5184" y="78088"/>
                  </a:lnTo>
                  <a:lnTo>
                    <a:pt x="5352" y="77863"/>
                  </a:lnTo>
                  <a:lnTo>
                    <a:pt x="5506" y="77625"/>
                  </a:lnTo>
                  <a:lnTo>
                    <a:pt x="5619" y="77373"/>
                  </a:lnTo>
                  <a:lnTo>
                    <a:pt x="5731" y="77093"/>
                  </a:lnTo>
                  <a:lnTo>
                    <a:pt x="5801" y="76813"/>
                  </a:lnTo>
                  <a:lnTo>
                    <a:pt x="5843" y="76532"/>
                  </a:lnTo>
                  <a:lnTo>
                    <a:pt x="5857" y="76224"/>
                  </a:lnTo>
                  <a:lnTo>
                    <a:pt x="5857" y="76210"/>
                  </a:lnTo>
                  <a:lnTo>
                    <a:pt x="5843" y="76014"/>
                  </a:lnTo>
                  <a:lnTo>
                    <a:pt x="5815" y="75804"/>
                  </a:lnTo>
                  <a:lnTo>
                    <a:pt x="5787" y="75608"/>
                  </a:lnTo>
                  <a:lnTo>
                    <a:pt x="5731" y="75398"/>
                  </a:lnTo>
                  <a:lnTo>
                    <a:pt x="22696" y="61893"/>
                  </a:lnTo>
                  <a:lnTo>
                    <a:pt x="22850" y="61977"/>
                  </a:lnTo>
                  <a:lnTo>
                    <a:pt x="23018" y="62061"/>
                  </a:lnTo>
                  <a:lnTo>
                    <a:pt x="23200" y="62131"/>
                  </a:lnTo>
                  <a:lnTo>
                    <a:pt x="23368" y="62173"/>
                  </a:lnTo>
                  <a:lnTo>
                    <a:pt x="23550" y="62215"/>
                  </a:lnTo>
                  <a:lnTo>
                    <a:pt x="23732" y="62257"/>
                  </a:lnTo>
                  <a:lnTo>
                    <a:pt x="23915" y="62271"/>
                  </a:lnTo>
                  <a:lnTo>
                    <a:pt x="24111" y="62285"/>
                  </a:lnTo>
                  <a:lnTo>
                    <a:pt x="24377" y="62271"/>
                  </a:lnTo>
                  <a:lnTo>
                    <a:pt x="24643" y="62229"/>
                  </a:lnTo>
                  <a:lnTo>
                    <a:pt x="24909" y="62159"/>
                  </a:lnTo>
                  <a:lnTo>
                    <a:pt x="25147" y="62075"/>
                  </a:lnTo>
                  <a:lnTo>
                    <a:pt x="25399" y="61977"/>
                  </a:lnTo>
                  <a:lnTo>
                    <a:pt x="25624" y="61851"/>
                  </a:lnTo>
                  <a:lnTo>
                    <a:pt x="25834" y="61697"/>
                  </a:lnTo>
                  <a:lnTo>
                    <a:pt x="26030" y="61543"/>
                  </a:lnTo>
                  <a:lnTo>
                    <a:pt x="26226" y="61360"/>
                  </a:lnTo>
                  <a:lnTo>
                    <a:pt x="26394" y="61164"/>
                  </a:lnTo>
                  <a:lnTo>
                    <a:pt x="26548" y="60954"/>
                  </a:lnTo>
                  <a:lnTo>
                    <a:pt x="26674" y="60730"/>
                  </a:lnTo>
                  <a:lnTo>
                    <a:pt x="26786" y="60492"/>
                  </a:lnTo>
                  <a:lnTo>
                    <a:pt x="26884" y="60240"/>
                  </a:lnTo>
                  <a:lnTo>
                    <a:pt x="26955" y="59974"/>
                  </a:lnTo>
                  <a:lnTo>
                    <a:pt x="26997" y="59707"/>
                  </a:lnTo>
                  <a:lnTo>
                    <a:pt x="42967" y="55323"/>
                  </a:lnTo>
                  <a:lnTo>
                    <a:pt x="43163" y="55547"/>
                  </a:lnTo>
                  <a:lnTo>
                    <a:pt x="43373" y="55757"/>
                  </a:lnTo>
                  <a:lnTo>
                    <a:pt x="43597" y="55939"/>
                  </a:lnTo>
                  <a:lnTo>
                    <a:pt x="43836" y="56093"/>
                  </a:lnTo>
                  <a:lnTo>
                    <a:pt x="44088" y="56219"/>
                  </a:lnTo>
                  <a:lnTo>
                    <a:pt x="44354" y="56317"/>
                  </a:lnTo>
                  <a:lnTo>
                    <a:pt x="44620" y="56401"/>
                  </a:lnTo>
                  <a:lnTo>
                    <a:pt x="44900" y="56443"/>
                  </a:lnTo>
                  <a:lnTo>
                    <a:pt x="45180" y="56471"/>
                  </a:lnTo>
                  <a:lnTo>
                    <a:pt x="45461" y="56471"/>
                  </a:lnTo>
                  <a:lnTo>
                    <a:pt x="45741" y="56443"/>
                  </a:lnTo>
                  <a:lnTo>
                    <a:pt x="46007" y="56387"/>
                  </a:lnTo>
                  <a:lnTo>
                    <a:pt x="46287" y="56303"/>
                  </a:lnTo>
                  <a:lnTo>
                    <a:pt x="46553" y="56191"/>
                  </a:lnTo>
                  <a:lnTo>
                    <a:pt x="46806" y="56051"/>
                  </a:lnTo>
                  <a:lnTo>
                    <a:pt x="47058" y="55883"/>
                  </a:lnTo>
                  <a:lnTo>
                    <a:pt x="47184" y="55771"/>
                  </a:lnTo>
                  <a:lnTo>
                    <a:pt x="47310" y="55659"/>
                  </a:lnTo>
                  <a:lnTo>
                    <a:pt x="47436" y="55533"/>
                  </a:lnTo>
                  <a:lnTo>
                    <a:pt x="47548" y="55407"/>
                  </a:lnTo>
                  <a:lnTo>
                    <a:pt x="47646" y="55280"/>
                  </a:lnTo>
                  <a:lnTo>
                    <a:pt x="47744" y="55140"/>
                  </a:lnTo>
                  <a:lnTo>
                    <a:pt x="47828" y="55000"/>
                  </a:lnTo>
                  <a:lnTo>
                    <a:pt x="47898" y="54846"/>
                  </a:lnTo>
                  <a:lnTo>
                    <a:pt x="47968" y="54692"/>
                  </a:lnTo>
                  <a:lnTo>
                    <a:pt x="48038" y="54538"/>
                  </a:lnTo>
                  <a:lnTo>
                    <a:pt x="48080" y="54384"/>
                  </a:lnTo>
                  <a:lnTo>
                    <a:pt x="48122" y="54216"/>
                  </a:lnTo>
                  <a:lnTo>
                    <a:pt x="48164" y="54048"/>
                  </a:lnTo>
                  <a:lnTo>
                    <a:pt x="48178" y="53880"/>
                  </a:lnTo>
                  <a:lnTo>
                    <a:pt x="48192" y="53711"/>
                  </a:lnTo>
                  <a:lnTo>
                    <a:pt x="48206" y="53543"/>
                  </a:lnTo>
                  <a:lnTo>
                    <a:pt x="48192" y="53333"/>
                  </a:lnTo>
                  <a:lnTo>
                    <a:pt x="48164" y="53137"/>
                  </a:lnTo>
                  <a:lnTo>
                    <a:pt x="48122" y="52927"/>
                  </a:lnTo>
                  <a:lnTo>
                    <a:pt x="48080" y="52731"/>
                  </a:lnTo>
                  <a:lnTo>
                    <a:pt x="65031" y="39226"/>
                  </a:lnTo>
                  <a:lnTo>
                    <a:pt x="65200" y="39310"/>
                  </a:lnTo>
                  <a:lnTo>
                    <a:pt x="65368" y="39380"/>
                  </a:lnTo>
                  <a:lnTo>
                    <a:pt x="65536" y="39450"/>
                  </a:lnTo>
                  <a:lnTo>
                    <a:pt x="65718" y="39506"/>
                  </a:lnTo>
                  <a:lnTo>
                    <a:pt x="65900" y="39548"/>
                  </a:lnTo>
                  <a:lnTo>
                    <a:pt x="66082" y="39576"/>
                  </a:lnTo>
                  <a:lnTo>
                    <a:pt x="66264" y="39604"/>
                  </a:lnTo>
                  <a:lnTo>
                    <a:pt x="66446" y="39604"/>
                  </a:lnTo>
                  <a:lnTo>
                    <a:pt x="66741" y="39590"/>
                  </a:lnTo>
                  <a:lnTo>
                    <a:pt x="67035" y="39548"/>
                  </a:lnTo>
                  <a:lnTo>
                    <a:pt x="67315" y="39478"/>
                  </a:lnTo>
                  <a:lnTo>
                    <a:pt x="67581" y="39380"/>
                  </a:lnTo>
                  <a:lnTo>
                    <a:pt x="67847" y="39254"/>
                  </a:lnTo>
                  <a:lnTo>
                    <a:pt x="68085" y="39100"/>
                  </a:lnTo>
                  <a:lnTo>
                    <a:pt x="68310" y="38932"/>
                  </a:lnTo>
                  <a:lnTo>
                    <a:pt x="68520" y="38750"/>
                  </a:lnTo>
                  <a:lnTo>
                    <a:pt x="68702" y="38539"/>
                  </a:lnTo>
                  <a:lnTo>
                    <a:pt x="68870" y="38315"/>
                  </a:lnTo>
                  <a:lnTo>
                    <a:pt x="69024" y="38077"/>
                  </a:lnTo>
                  <a:lnTo>
                    <a:pt x="69150" y="37825"/>
                  </a:lnTo>
                  <a:lnTo>
                    <a:pt x="69248" y="37545"/>
                  </a:lnTo>
                  <a:lnTo>
                    <a:pt x="69318" y="37265"/>
                  </a:lnTo>
                  <a:lnTo>
                    <a:pt x="69360" y="36984"/>
                  </a:lnTo>
                  <a:lnTo>
                    <a:pt x="69374" y="36676"/>
                  </a:lnTo>
                  <a:lnTo>
                    <a:pt x="69374" y="36536"/>
                  </a:lnTo>
                  <a:lnTo>
                    <a:pt x="69360" y="36466"/>
                  </a:lnTo>
                  <a:lnTo>
                    <a:pt x="69346" y="36382"/>
                  </a:lnTo>
                  <a:lnTo>
                    <a:pt x="85765" y="27584"/>
                  </a:lnTo>
                  <a:lnTo>
                    <a:pt x="86003" y="27766"/>
                  </a:lnTo>
                  <a:lnTo>
                    <a:pt x="86255" y="27920"/>
                  </a:lnTo>
                  <a:lnTo>
                    <a:pt x="86522" y="28047"/>
                  </a:lnTo>
                  <a:lnTo>
                    <a:pt x="86788" y="28145"/>
                  </a:lnTo>
                  <a:lnTo>
                    <a:pt x="87068" y="28215"/>
                  </a:lnTo>
                  <a:lnTo>
                    <a:pt x="87334" y="28257"/>
                  </a:lnTo>
                  <a:lnTo>
                    <a:pt x="87614" y="28271"/>
                  </a:lnTo>
                  <a:lnTo>
                    <a:pt x="87894" y="28257"/>
                  </a:lnTo>
                  <a:lnTo>
                    <a:pt x="88175" y="28215"/>
                  </a:lnTo>
                  <a:lnTo>
                    <a:pt x="88441" y="28145"/>
                  </a:lnTo>
                  <a:lnTo>
                    <a:pt x="88707" y="28061"/>
                  </a:lnTo>
                  <a:lnTo>
                    <a:pt x="88973" y="27934"/>
                  </a:lnTo>
                  <a:lnTo>
                    <a:pt x="89211" y="27794"/>
                  </a:lnTo>
                  <a:lnTo>
                    <a:pt x="89449" y="27626"/>
                  </a:lnTo>
                  <a:lnTo>
                    <a:pt x="89674" y="27430"/>
                  </a:lnTo>
                  <a:lnTo>
                    <a:pt x="89870" y="27220"/>
                  </a:lnTo>
                  <a:lnTo>
                    <a:pt x="89996" y="27052"/>
                  </a:lnTo>
                  <a:lnTo>
                    <a:pt x="90108" y="26884"/>
                  </a:lnTo>
                  <a:lnTo>
                    <a:pt x="90220" y="26702"/>
                  </a:lnTo>
                  <a:lnTo>
                    <a:pt x="90304" y="26520"/>
                  </a:lnTo>
                  <a:lnTo>
                    <a:pt x="90374" y="26323"/>
                  </a:lnTo>
                  <a:lnTo>
                    <a:pt x="90444" y="26141"/>
                  </a:lnTo>
                  <a:lnTo>
                    <a:pt x="90486" y="25945"/>
                  </a:lnTo>
                  <a:lnTo>
                    <a:pt x="90514" y="25735"/>
                  </a:lnTo>
                  <a:lnTo>
                    <a:pt x="90542" y="25539"/>
                  </a:lnTo>
                  <a:lnTo>
                    <a:pt x="90542" y="25343"/>
                  </a:lnTo>
                  <a:lnTo>
                    <a:pt x="90542" y="25133"/>
                  </a:lnTo>
                  <a:lnTo>
                    <a:pt x="90514" y="24937"/>
                  </a:lnTo>
                  <a:lnTo>
                    <a:pt x="90472" y="24726"/>
                  </a:lnTo>
                  <a:lnTo>
                    <a:pt x="90430" y="24530"/>
                  </a:lnTo>
                  <a:lnTo>
                    <a:pt x="90360" y="24334"/>
                  </a:lnTo>
                  <a:lnTo>
                    <a:pt x="90276" y="24138"/>
                  </a:lnTo>
                  <a:lnTo>
                    <a:pt x="107745" y="5674"/>
                  </a:lnTo>
                  <a:lnTo>
                    <a:pt x="107998" y="5758"/>
                  </a:lnTo>
                  <a:lnTo>
                    <a:pt x="108264" y="5828"/>
                  </a:lnTo>
                  <a:lnTo>
                    <a:pt x="108530" y="5870"/>
                  </a:lnTo>
                  <a:lnTo>
                    <a:pt x="108796" y="5884"/>
                  </a:lnTo>
                  <a:lnTo>
                    <a:pt x="109090" y="5856"/>
                  </a:lnTo>
                  <a:lnTo>
                    <a:pt x="109384" y="5800"/>
                  </a:lnTo>
                  <a:lnTo>
                    <a:pt x="109651" y="5716"/>
                  </a:lnTo>
                  <a:lnTo>
                    <a:pt x="109917" y="5604"/>
                  </a:lnTo>
                  <a:lnTo>
                    <a:pt x="110169" y="5464"/>
                  </a:lnTo>
                  <a:lnTo>
                    <a:pt x="110407" y="5310"/>
                  </a:lnTo>
                  <a:lnTo>
                    <a:pt x="110617" y="5127"/>
                  </a:lnTo>
                  <a:lnTo>
                    <a:pt x="110827" y="4931"/>
                  </a:lnTo>
                  <a:lnTo>
                    <a:pt x="110996" y="4707"/>
                  </a:lnTo>
                  <a:lnTo>
                    <a:pt x="111164" y="4483"/>
                  </a:lnTo>
                  <a:lnTo>
                    <a:pt x="111290" y="4231"/>
                  </a:lnTo>
                  <a:lnTo>
                    <a:pt x="111402" y="3965"/>
                  </a:lnTo>
                  <a:lnTo>
                    <a:pt x="111486" y="3699"/>
                  </a:lnTo>
                  <a:lnTo>
                    <a:pt x="111556" y="3418"/>
                  </a:lnTo>
                  <a:lnTo>
                    <a:pt x="111584" y="3124"/>
                  </a:lnTo>
                  <a:lnTo>
                    <a:pt x="111584" y="2816"/>
                  </a:lnTo>
                  <a:lnTo>
                    <a:pt x="111556" y="2536"/>
                  </a:lnTo>
                  <a:lnTo>
                    <a:pt x="111500" y="2270"/>
                  </a:lnTo>
                  <a:lnTo>
                    <a:pt x="111430" y="2003"/>
                  </a:lnTo>
                  <a:lnTo>
                    <a:pt x="111332" y="1751"/>
                  </a:lnTo>
                  <a:lnTo>
                    <a:pt x="111206" y="1513"/>
                  </a:lnTo>
                  <a:lnTo>
                    <a:pt x="111066" y="1289"/>
                  </a:lnTo>
                  <a:lnTo>
                    <a:pt x="110911" y="1079"/>
                  </a:lnTo>
                  <a:lnTo>
                    <a:pt x="110729" y="883"/>
                  </a:lnTo>
                  <a:lnTo>
                    <a:pt x="110533" y="701"/>
                  </a:lnTo>
                  <a:lnTo>
                    <a:pt x="110323" y="546"/>
                  </a:lnTo>
                  <a:lnTo>
                    <a:pt x="110099" y="406"/>
                  </a:lnTo>
                  <a:lnTo>
                    <a:pt x="109861" y="280"/>
                  </a:lnTo>
                  <a:lnTo>
                    <a:pt x="109609" y="182"/>
                  </a:lnTo>
                  <a:lnTo>
                    <a:pt x="109342" y="112"/>
                  </a:lnTo>
                  <a:lnTo>
                    <a:pt x="109076" y="56"/>
                  </a:lnTo>
                  <a:lnTo>
                    <a:pt x="108796" y="28"/>
                  </a:lnTo>
                  <a:lnTo>
                    <a:pt x="108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2460725" y="1257975"/>
              <a:ext cx="520100" cy="512775"/>
            </a:xfrm>
            <a:custGeom>
              <a:rect b="b" l="l" r="r" t="t"/>
              <a:pathLst>
                <a:path extrusionOk="0" h="20511" w="20804">
                  <a:moveTo>
                    <a:pt x="0" y="1"/>
                  </a:moveTo>
                  <a:lnTo>
                    <a:pt x="0" y="18157"/>
                  </a:lnTo>
                  <a:lnTo>
                    <a:pt x="14" y="18339"/>
                  </a:lnTo>
                  <a:lnTo>
                    <a:pt x="42" y="18535"/>
                  </a:lnTo>
                  <a:lnTo>
                    <a:pt x="84" y="18717"/>
                  </a:lnTo>
                  <a:lnTo>
                    <a:pt x="154" y="18885"/>
                  </a:lnTo>
                  <a:lnTo>
                    <a:pt x="224" y="19039"/>
                  </a:lnTo>
                  <a:lnTo>
                    <a:pt x="322" y="19194"/>
                  </a:lnTo>
                  <a:lnTo>
                    <a:pt x="434" y="19348"/>
                  </a:lnTo>
                  <a:lnTo>
                    <a:pt x="547" y="19474"/>
                  </a:lnTo>
                  <a:lnTo>
                    <a:pt x="687" y="19600"/>
                  </a:lnTo>
                  <a:lnTo>
                    <a:pt x="827" y="19698"/>
                  </a:lnTo>
                  <a:lnTo>
                    <a:pt x="981" y="19796"/>
                  </a:lnTo>
                  <a:lnTo>
                    <a:pt x="1149" y="19880"/>
                  </a:lnTo>
                  <a:lnTo>
                    <a:pt x="1317" y="19936"/>
                  </a:lnTo>
                  <a:lnTo>
                    <a:pt x="1499" y="19978"/>
                  </a:lnTo>
                  <a:lnTo>
                    <a:pt x="1681" y="20006"/>
                  </a:lnTo>
                  <a:lnTo>
                    <a:pt x="1877" y="20020"/>
                  </a:lnTo>
                  <a:lnTo>
                    <a:pt x="19179" y="20020"/>
                  </a:lnTo>
                  <a:lnTo>
                    <a:pt x="19221" y="20104"/>
                  </a:lnTo>
                  <a:lnTo>
                    <a:pt x="19263" y="20174"/>
                  </a:lnTo>
                  <a:lnTo>
                    <a:pt x="19319" y="20230"/>
                  </a:lnTo>
                  <a:lnTo>
                    <a:pt x="19389" y="20300"/>
                  </a:lnTo>
                  <a:lnTo>
                    <a:pt x="19515" y="20384"/>
                  </a:lnTo>
                  <a:lnTo>
                    <a:pt x="19669" y="20454"/>
                  </a:lnTo>
                  <a:lnTo>
                    <a:pt x="19823" y="20496"/>
                  </a:lnTo>
                  <a:lnTo>
                    <a:pt x="19991" y="20510"/>
                  </a:lnTo>
                  <a:lnTo>
                    <a:pt x="20075" y="20496"/>
                  </a:lnTo>
                  <a:lnTo>
                    <a:pt x="20159" y="20482"/>
                  </a:lnTo>
                  <a:lnTo>
                    <a:pt x="20243" y="20454"/>
                  </a:lnTo>
                  <a:lnTo>
                    <a:pt x="20313" y="20426"/>
                  </a:lnTo>
                  <a:lnTo>
                    <a:pt x="20398" y="20384"/>
                  </a:lnTo>
                  <a:lnTo>
                    <a:pt x="20468" y="20342"/>
                  </a:lnTo>
                  <a:lnTo>
                    <a:pt x="20538" y="20286"/>
                  </a:lnTo>
                  <a:lnTo>
                    <a:pt x="20594" y="20230"/>
                  </a:lnTo>
                  <a:lnTo>
                    <a:pt x="20692" y="20090"/>
                  </a:lnTo>
                  <a:lnTo>
                    <a:pt x="20762" y="19936"/>
                  </a:lnTo>
                  <a:lnTo>
                    <a:pt x="20790" y="19782"/>
                  </a:lnTo>
                  <a:lnTo>
                    <a:pt x="20804" y="19614"/>
                  </a:lnTo>
                  <a:lnTo>
                    <a:pt x="20804" y="19530"/>
                  </a:lnTo>
                  <a:lnTo>
                    <a:pt x="20776" y="19446"/>
                  </a:lnTo>
                  <a:lnTo>
                    <a:pt x="20762" y="19376"/>
                  </a:lnTo>
                  <a:lnTo>
                    <a:pt x="20720" y="19292"/>
                  </a:lnTo>
                  <a:lnTo>
                    <a:pt x="20664" y="19179"/>
                  </a:lnTo>
                  <a:lnTo>
                    <a:pt x="20594" y="19081"/>
                  </a:lnTo>
                  <a:lnTo>
                    <a:pt x="20510" y="19011"/>
                  </a:lnTo>
                  <a:lnTo>
                    <a:pt x="20412" y="18941"/>
                  </a:lnTo>
                  <a:lnTo>
                    <a:pt x="20299" y="18871"/>
                  </a:lnTo>
                  <a:lnTo>
                    <a:pt x="20187" y="18843"/>
                  </a:lnTo>
                  <a:lnTo>
                    <a:pt x="20075" y="18815"/>
                  </a:lnTo>
                  <a:lnTo>
                    <a:pt x="19949" y="18801"/>
                  </a:lnTo>
                  <a:lnTo>
                    <a:pt x="19949" y="18787"/>
                  </a:lnTo>
                  <a:lnTo>
                    <a:pt x="19837" y="18801"/>
                  </a:lnTo>
                  <a:lnTo>
                    <a:pt x="19711" y="18829"/>
                  </a:lnTo>
                  <a:lnTo>
                    <a:pt x="19599" y="18871"/>
                  </a:lnTo>
                  <a:lnTo>
                    <a:pt x="19501" y="18927"/>
                  </a:lnTo>
                  <a:lnTo>
                    <a:pt x="19403" y="18997"/>
                  </a:lnTo>
                  <a:lnTo>
                    <a:pt x="19319" y="19081"/>
                  </a:lnTo>
                  <a:lnTo>
                    <a:pt x="19235" y="19179"/>
                  </a:lnTo>
                  <a:lnTo>
                    <a:pt x="19179" y="19278"/>
                  </a:lnTo>
                  <a:lnTo>
                    <a:pt x="1765" y="19278"/>
                  </a:lnTo>
                  <a:lnTo>
                    <a:pt x="1639" y="19264"/>
                  </a:lnTo>
                  <a:lnTo>
                    <a:pt x="1541" y="19236"/>
                  </a:lnTo>
                  <a:lnTo>
                    <a:pt x="1429" y="19194"/>
                  </a:lnTo>
                  <a:lnTo>
                    <a:pt x="1331" y="19151"/>
                  </a:lnTo>
                  <a:lnTo>
                    <a:pt x="1233" y="19095"/>
                  </a:lnTo>
                  <a:lnTo>
                    <a:pt x="1149" y="19025"/>
                  </a:lnTo>
                  <a:lnTo>
                    <a:pt x="1065" y="18955"/>
                  </a:lnTo>
                  <a:lnTo>
                    <a:pt x="995" y="18871"/>
                  </a:lnTo>
                  <a:lnTo>
                    <a:pt x="925" y="18787"/>
                  </a:lnTo>
                  <a:lnTo>
                    <a:pt x="869" y="18689"/>
                  </a:lnTo>
                  <a:lnTo>
                    <a:pt x="827" y="18591"/>
                  </a:lnTo>
                  <a:lnTo>
                    <a:pt x="785" y="18479"/>
                  </a:lnTo>
                  <a:lnTo>
                    <a:pt x="757" y="18367"/>
                  </a:lnTo>
                  <a:lnTo>
                    <a:pt x="743" y="18255"/>
                  </a:lnTo>
                  <a:lnTo>
                    <a:pt x="729" y="18143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2460725" y="1257975"/>
              <a:ext cx="520100" cy="512775"/>
            </a:xfrm>
            <a:custGeom>
              <a:rect b="b" l="l" r="r" t="t"/>
              <a:pathLst>
                <a:path extrusionOk="0" fill="none" h="20511" w="20804">
                  <a:moveTo>
                    <a:pt x="19949" y="18787"/>
                  </a:moveTo>
                  <a:lnTo>
                    <a:pt x="19949" y="18787"/>
                  </a:lnTo>
                  <a:lnTo>
                    <a:pt x="19837" y="18801"/>
                  </a:lnTo>
                  <a:lnTo>
                    <a:pt x="19711" y="18829"/>
                  </a:lnTo>
                  <a:lnTo>
                    <a:pt x="19599" y="18871"/>
                  </a:lnTo>
                  <a:lnTo>
                    <a:pt x="19501" y="18927"/>
                  </a:lnTo>
                  <a:lnTo>
                    <a:pt x="19403" y="18997"/>
                  </a:lnTo>
                  <a:lnTo>
                    <a:pt x="19319" y="19081"/>
                  </a:lnTo>
                  <a:lnTo>
                    <a:pt x="19235" y="19179"/>
                  </a:lnTo>
                  <a:lnTo>
                    <a:pt x="19179" y="19278"/>
                  </a:lnTo>
                  <a:lnTo>
                    <a:pt x="1877" y="19278"/>
                  </a:lnTo>
                  <a:lnTo>
                    <a:pt x="1877" y="19278"/>
                  </a:lnTo>
                  <a:lnTo>
                    <a:pt x="1765" y="19278"/>
                  </a:lnTo>
                  <a:lnTo>
                    <a:pt x="1639" y="19264"/>
                  </a:lnTo>
                  <a:lnTo>
                    <a:pt x="1541" y="19236"/>
                  </a:lnTo>
                  <a:lnTo>
                    <a:pt x="1429" y="19194"/>
                  </a:lnTo>
                  <a:lnTo>
                    <a:pt x="1331" y="19151"/>
                  </a:lnTo>
                  <a:lnTo>
                    <a:pt x="1233" y="19095"/>
                  </a:lnTo>
                  <a:lnTo>
                    <a:pt x="1149" y="19025"/>
                  </a:lnTo>
                  <a:lnTo>
                    <a:pt x="1065" y="18955"/>
                  </a:lnTo>
                  <a:lnTo>
                    <a:pt x="995" y="18871"/>
                  </a:lnTo>
                  <a:lnTo>
                    <a:pt x="925" y="18787"/>
                  </a:lnTo>
                  <a:lnTo>
                    <a:pt x="869" y="18689"/>
                  </a:lnTo>
                  <a:lnTo>
                    <a:pt x="827" y="18591"/>
                  </a:lnTo>
                  <a:lnTo>
                    <a:pt x="785" y="18479"/>
                  </a:lnTo>
                  <a:lnTo>
                    <a:pt x="757" y="18367"/>
                  </a:lnTo>
                  <a:lnTo>
                    <a:pt x="743" y="18255"/>
                  </a:lnTo>
                  <a:lnTo>
                    <a:pt x="729" y="18143"/>
                  </a:lnTo>
                  <a:lnTo>
                    <a:pt x="729" y="1"/>
                  </a:lnTo>
                  <a:lnTo>
                    <a:pt x="0" y="1"/>
                  </a:lnTo>
                  <a:lnTo>
                    <a:pt x="0" y="18157"/>
                  </a:lnTo>
                  <a:lnTo>
                    <a:pt x="0" y="18157"/>
                  </a:lnTo>
                  <a:lnTo>
                    <a:pt x="14" y="18339"/>
                  </a:lnTo>
                  <a:lnTo>
                    <a:pt x="42" y="18535"/>
                  </a:lnTo>
                  <a:lnTo>
                    <a:pt x="84" y="18717"/>
                  </a:lnTo>
                  <a:lnTo>
                    <a:pt x="154" y="18885"/>
                  </a:lnTo>
                  <a:lnTo>
                    <a:pt x="224" y="19039"/>
                  </a:lnTo>
                  <a:lnTo>
                    <a:pt x="322" y="19194"/>
                  </a:lnTo>
                  <a:lnTo>
                    <a:pt x="434" y="19348"/>
                  </a:lnTo>
                  <a:lnTo>
                    <a:pt x="547" y="19474"/>
                  </a:lnTo>
                  <a:lnTo>
                    <a:pt x="687" y="19600"/>
                  </a:lnTo>
                  <a:lnTo>
                    <a:pt x="827" y="19698"/>
                  </a:lnTo>
                  <a:lnTo>
                    <a:pt x="981" y="19796"/>
                  </a:lnTo>
                  <a:lnTo>
                    <a:pt x="1149" y="19880"/>
                  </a:lnTo>
                  <a:lnTo>
                    <a:pt x="1317" y="19936"/>
                  </a:lnTo>
                  <a:lnTo>
                    <a:pt x="1499" y="19978"/>
                  </a:lnTo>
                  <a:lnTo>
                    <a:pt x="1681" y="20006"/>
                  </a:lnTo>
                  <a:lnTo>
                    <a:pt x="1877" y="20020"/>
                  </a:lnTo>
                  <a:lnTo>
                    <a:pt x="19179" y="20020"/>
                  </a:lnTo>
                  <a:lnTo>
                    <a:pt x="19179" y="20020"/>
                  </a:lnTo>
                  <a:lnTo>
                    <a:pt x="19221" y="20104"/>
                  </a:lnTo>
                  <a:lnTo>
                    <a:pt x="19263" y="20174"/>
                  </a:lnTo>
                  <a:lnTo>
                    <a:pt x="19319" y="20230"/>
                  </a:lnTo>
                  <a:lnTo>
                    <a:pt x="19389" y="20300"/>
                  </a:lnTo>
                  <a:lnTo>
                    <a:pt x="19515" y="20384"/>
                  </a:lnTo>
                  <a:lnTo>
                    <a:pt x="19669" y="20454"/>
                  </a:lnTo>
                  <a:lnTo>
                    <a:pt x="19823" y="20496"/>
                  </a:lnTo>
                  <a:lnTo>
                    <a:pt x="19991" y="20510"/>
                  </a:lnTo>
                  <a:lnTo>
                    <a:pt x="20075" y="20496"/>
                  </a:lnTo>
                  <a:lnTo>
                    <a:pt x="20159" y="20482"/>
                  </a:lnTo>
                  <a:lnTo>
                    <a:pt x="20243" y="20454"/>
                  </a:lnTo>
                  <a:lnTo>
                    <a:pt x="20313" y="20426"/>
                  </a:lnTo>
                  <a:lnTo>
                    <a:pt x="20313" y="20426"/>
                  </a:lnTo>
                  <a:lnTo>
                    <a:pt x="20398" y="20384"/>
                  </a:lnTo>
                  <a:lnTo>
                    <a:pt x="20468" y="20342"/>
                  </a:lnTo>
                  <a:lnTo>
                    <a:pt x="20538" y="20286"/>
                  </a:lnTo>
                  <a:lnTo>
                    <a:pt x="20594" y="20230"/>
                  </a:lnTo>
                  <a:lnTo>
                    <a:pt x="20692" y="20090"/>
                  </a:lnTo>
                  <a:lnTo>
                    <a:pt x="20762" y="19936"/>
                  </a:lnTo>
                  <a:lnTo>
                    <a:pt x="20790" y="19782"/>
                  </a:lnTo>
                  <a:lnTo>
                    <a:pt x="20804" y="19614"/>
                  </a:lnTo>
                  <a:lnTo>
                    <a:pt x="20804" y="19530"/>
                  </a:lnTo>
                  <a:lnTo>
                    <a:pt x="20776" y="19446"/>
                  </a:lnTo>
                  <a:lnTo>
                    <a:pt x="20762" y="19376"/>
                  </a:lnTo>
                  <a:lnTo>
                    <a:pt x="20720" y="19292"/>
                  </a:lnTo>
                  <a:lnTo>
                    <a:pt x="20720" y="19292"/>
                  </a:lnTo>
                  <a:lnTo>
                    <a:pt x="20664" y="19179"/>
                  </a:lnTo>
                  <a:lnTo>
                    <a:pt x="20594" y="19081"/>
                  </a:lnTo>
                  <a:lnTo>
                    <a:pt x="20510" y="19011"/>
                  </a:lnTo>
                  <a:lnTo>
                    <a:pt x="20412" y="18941"/>
                  </a:lnTo>
                  <a:lnTo>
                    <a:pt x="20299" y="18871"/>
                  </a:lnTo>
                  <a:lnTo>
                    <a:pt x="20187" y="18843"/>
                  </a:lnTo>
                  <a:lnTo>
                    <a:pt x="20075" y="18815"/>
                  </a:lnTo>
                  <a:lnTo>
                    <a:pt x="19949" y="18801"/>
                  </a:lnTo>
                  <a:lnTo>
                    <a:pt x="19949" y="187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584" y="1"/>
                  </a:moveTo>
                  <a:lnTo>
                    <a:pt x="1430" y="15"/>
                  </a:lnTo>
                  <a:lnTo>
                    <a:pt x="1262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27" y="197"/>
                  </a:lnTo>
                  <a:lnTo>
                    <a:pt x="701" y="267"/>
                  </a:lnTo>
                  <a:lnTo>
                    <a:pt x="575" y="365"/>
                  </a:lnTo>
                  <a:lnTo>
                    <a:pt x="463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7"/>
                  </a:lnTo>
                  <a:lnTo>
                    <a:pt x="71" y="1107"/>
                  </a:lnTo>
                  <a:lnTo>
                    <a:pt x="43" y="1261"/>
                  </a:lnTo>
                  <a:lnTo>
                    <a:pt x="15" y="1415"/>
                  </a:lnTo>
                  <a:lnTo>
                    <a:pt x="1" y="1584"/>
                  </a:lnTo>
                  <a:lnTo>
                    <a:pt x="1" y="7327"/>
                  </a:lnTo>
                  <a:lnTo>
                    <a:pt x="15" y="7481"/>
                  </a:lnTo>
                  <a:lnTo>
                    <a:pt x="43" y="7636"/>
                  </a:lnTo>
                  <a:lnTo>
                    <a:pt x="71" y="7790"/>
                  </a:lnTo>
                  <a:lnTo>
                    <a:pt x="127" y="7944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63" y="8434"/>
                  </a:lnTo>
                  <a:lnTo>
                    <a:pt x="575" y="8546"/>
                  </a:lnTo>
                  <a:lnTo>
                    <a:pt x="701" y="8630"/>
                  </a:lnTo>
                  <a:lnTo>
                    <a:pt x="827" y="8714"/>
                  </a:lnTo>
                  <a:lnTo>
                    <a:pt x="967" y="8784"/>
                  </a:lnTo>
                  <a:lnTo>
                    <a:pt x="1121" y="8826"/>
                  </a:lnTo>
                  <a:lnTo>
                    <a:pt x="1262" y="8868"/>
                  </a:lnTo>
                  <a:lnTo>
                    <a:pt x="1430" y="8896"/>
                  </a:lnTo>
                  <a:lnTo>
                    <a:pt x="22065" y="8896"/>
                  </a:lnTo>
                  <a:lnTo>
                    <a:pt x="22219" y="8868"/>
                  </a:lnTo>
                  <a:lnTo>
                    <a:pt x="22373" y="8826"/>
                  </a:lnTo>
                  <a:lnTo>
                    <a:pt x="22513" y="8784"/>
                  </a:lnTo>
                  <a:lnTo>
                    <a:pt x="22654" y="8714"/>
                  </a:lnTo>
                  <a:lnTo>
                    <a:pt x="22780" y="8630"/>
                  </a:lnTo>
                  <a:lnTo>
                    <a:pt x="22906" y="8546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44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1"/>
                  </a:lnTo>
                  <a:lnTo>
                    <a:pt x="23480" y="7327"/>
                  </a:lnTo>
                  <a:lnTo>
                    <a:pt x="23480" y="1584"/>
                  </a:lnTo>
                  <a:lnTo>
                    <a:pt x="23466" y="1415"/>
                  </a:lnTo>
                  <a:lnTo>
                    <a:pt x="23452" y="1261"/>
                  </a:lnTo>
                  <a:lnTo>
                    <a:pt x="23410" y="1107"/>
                  </a:lnTo>
                  <a:lnTo>
                    <a:pt x="23354" y="967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97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5"/>
                  </a:lnTo>
                  <a:lnTo>
                    <a:pt x="21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1584" y="1"/>
                  </a:moveTo>
                  <a:lnTo>
                    <a:pt x="21897" y="1"/>
                  </a:lnTo>
                  <a:lnTo>
                    <a:pt x="21897" y="1"/>
                  </a:lnTo>
                  <a:lnTo>
                    <a:pt x="22065" y="15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97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7"/>
                  </a:lnTo>
                  <a:lnTo>
                    <a:pt x="23410" y="1107"/>
                  </a:lnTo>
                  <a:lnTo>
                    <a:pt x="23452" y="1261"/>
                  </a:lnTo>
                  <a:lnTo>
                    <a:pt x="23466" y="1415"/>
                  </a:lnTo>
                  <a:lnTo>
                    <a:pt x="23480" y="1584"/>
                  </a:lnTo>
                  <a:lnTo>
                    <a:pt x="23480" y="7327"/>
                  </a:lnTo>
                  <a:lnTo>
                    <a:pt x="23480" y="7327"/>
                  </a:lnTo>
                  <a:lnTo>
                    <a:pt x="23466" y="7481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44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46"/>
                  </a:lnTo>
                  <a:lnTo>
                    <a:pt x="22780" y="8630"/>
                  </a:lnTo>
                  <a:lnTo>
                    <a:pt x="22654" y="8714"/>
                  </a:lnTo>
                  <a:lnTo>
                    <a:pt x="22513" y="8784"/>
                  </a:lnTo>
                  <a:lnTo>
                    <a:pt x="22373" y="8826"/>
                  </a:lnTo>
                  <a:lnTo>
                    <a:pt x="22219" y="8868"/>
                  </a:lnTo>
                  <a:lnTo>
                    <a:pt x="22065" y="8896"/>
                  </a:lnTo>
                  <a:lnTo>
                    <a:pt x="21897" y="8896"/>
                  </a:lnTo>
                  <a:lnTo>
                    <a:pt x="1584" y="8896"/>
                  </a:lnTo>
                  <a:lnTo>
                    <a:pt x="1584" y="8896"/>
                  </a:lnTo>
                  <a:lnTo>
                    <a:pt x="1430" y="8896"/>
                  </a:lnTo>
                  <a:lnTo>
                    <a:pt x="1262" y="8868"/>
                  </a:lnTo>
                  <a:lnTo>
                    <a:pt x="1121" y="8826"/>
                  </a:lnTo>
                  <a:lnTo>
                    <a:pt x="967" y="8784"/>
                  </a:lnTo>
                  <a:lnTo>
                    <a:pt x="827" y="8714"/>
                  </a:lnTo>
                  <a:lnTo>
                    <a:pt x="701" y="8630"/>
                  </a:lnTo>
                  <a:lnTo>
                    <a:pt x="575" y="8546"/>
                  </a:lnTo>
                  <a:lnTo>
                    <a:pt x="463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44"/>
                  </a:lnTo>
                  <a:lnTo>
                    <a:pt x="71" y="7790"/>
                  </a:lnTo>
                  <a:lnTo>
                    <a:pt x="43" y="7636"/>
                  </a:lnTo>
                  <a:lnTo>
                    <a:pt x="15" y="7481"/>
                  </a:lnTo>
                  <a:lnTo>
                    <a:pt x="1" y="7327"/>
                  </a:lnTo>
                  <a:lnTo>
                    <a:pt x="1" y="1584"/>
                  </a:lnTo>
                  <a:lnTo>
                    <a:pt x="1" y="1584"/>
                  </a:lnTo>
                  <a:lnTo>
                    <a:pt x="15" y="1415"/>
                  </a:lnTo>
                  <a:lnTo>
                    <a:pt x="43" y="1261"/>
                  </a:lnTo>
                  <a:lnTo>
                    <a:pt x="71" y="1107"/>
                  </a:lnTo>
                  <a:lnTo>
                    <a:pt x="127" y="967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63" y="463"/>
                  </a:lnTo>
                  <a:lnTo>
                    <a:pt x="575" y="365"/>
                  </a:lnTo>
                  <a:lnTo>
                    <a:pt x="701" y="267"/>
                  </a:lnTo>
                  <a:lnTo>
                    <a:pt x="827" y="197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62" y="29"/>
                  </a:lnTo>
                  <a:lnTo>
                    <a:pt x="1430" y="15"/>
                  </a:lnTo>
                  <a:lnTo>
                    <a:pt x="15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2460725" y="1353950"/>
              <a:ext cx="520100" cy="416800"/>
            </a:xfrm>
            <a:custGeom>
              <a:rect b="b" l="l" r="r" t="t"/>
              <a:pathLst>
                <a:path extrusionOk="0" h="16672" w="20804">
                  <a:moveTo>
                    <a:pt x="0" y="0"/>
                  </a:moveTo>
                  <a:lnTo>
                    <a:pt x="0" y="14318"/>
                  </a:lnTo>
                  <a:lnTo>
                    <a:pt x="14" y="14500"/>
                  </a:lnTo>
                  <a:lnTo>
                    <a:pt x="42" y="14696"/>
                  </a:lnTo>
                  <a:lnTo>
                    <a:pt x="84" y="14878"/>
                  </a:lnTo>
                  <a:lnTo>
                    <a:pt x="154" y="15046"/>
                  </a:lnTo>
                  <a:lnTo>
                    <a:pt x="224" y="15200"/>
                  </a:lnTo>
                  <a:lnTo>
                    <a:pt x="322" y="15355"/>
                  </a:lnTo>
                  <a:lnTo>
                    <a:pt x="434" y="15509"/>
                  </a:lnTo>
                  <a:lnTo>
                    <a:pt x="547" y="15635"/>
                  </a:lnTo>
                  <a:lnTo>
                    <a:pt x="687" y="15761"/>
                  </a:lnTo>
                  <a:lnTo>
                    <a:pt x="827" y="15859"/>
                  </a:lnTo>
                  <a:lnTo>
                    <a:pt x="981" y="15957"/>
                  </a:lnTo>
                  <a:lnTo>
                    <a:pt x="1149" y="16041"/>
                  </a:lnTo>
                  <a:lnTo>
                    <a:pt x="1317" y="16097"/>
                  </a:lnTo>
                  <a:lnTo>
                    <a:pt x="1499" y="16139"/>
                  </a:lnTo>
                  <a:lnTo>
                    <a:pt x="1681" y="16167"/>
                  </a:lnTo>
                  <a:lnTo>
                    <a:pt x="1877" y="16181"/>
                  </a:lnTo>
                  <a:lnTo>
                    <a:pt x="19179" y="16181"/>
                  </a:lnTo>
                  <a:lnTo>
                    <a:pt x="19249" y="16293"/>
                  </a:lnTo>
                  <a:lnTo>
                    <a:pt x="19319" y="16391"/>
                  </a:lnTo>
                  <a:lnTo>
                    <a:pt x="19403" y="16475"/>
                  </a:lnTo>
                  <a:lnTo>
                    <a:pt x="19501" y="16545"/>
                  </a:lnTo>
                  <a:lnTo>
                    <a:pt x="19613" y="16601"/>
                  </a:lnTo>
                  <a:lnTo>
                    <a:pt x="19711" y="16643"/>
                  </a:lnTo>
                  <a:lnTo>
                    <a:pt x="19837" y="16657"/>
                  </a:lnTo>
                  <a:lnTo>
                    <a:pt x="19949" y="16671"/>
                  </a:lnTo>
                  <a:lnTo>
                    <a:pt x="20047" y="16671"/>
                  </a:lnTo>
                  <a:lnTo>
                    <a:pt x="20131" y="16657"/>
                  </a:lnTo>
                  <a:lnTo>
                    <a:pt x="20229" y="16629"/>
                  </a:lnTo>
                  <a:lnTo>
                    <a:pt x="20313" y="16587"/>
                  </a:lnTo>
                  <a:lnTo>
                    <a:pt x="20426" y="16531"/>
                  </a:lnTo>
                  <a:lnTo>
                    <a:pt x="20524" y="16447"/>
                  </a:lnTo>
                  <a:lnTo>
                    <a:pt x="20608" y="16363"/>
                  </a:lnTo>
                  <a:lnTo>
                    <a:pt x="20678" y="16265"/>
                  </a:lnTo>
                  <a:lnTo>
                    <a:pt x="20734" y="16167"/>
                  </a:lnTo>
                  <a:lnTo>
                    <a:pt x="20776" y="16055"/>
                  </a:lnTo>
                  <a:lnTo>
                    <a:pt x="20804" y="15929"/>
                  </a:lnTo>
                  <a:lnTo>
                    <a:pt x="20804" y="15817"/>
                  </a:lnTo>
                  <a:lnTo>
                    <a:pt x="20804" y="15719"/>
                  </a:lnTo>
                  <a:lnTo>
                    <a:pt x="20790" y="15635"/>
                  </a:lnTo>
                  <a:lnTo>
                    <a:pt x="20762" y="15537"/>
                  </a:lnTo>
                  <a:lnTo>
                    <a:pt x="20720" y="15453"/>
                  </a:lnTo>
                  <a:lnTo>
                    <a:pt x="20664" y="15340"/>
                  </a:lnTo>
                  <a:lnTo>
                    <a:pt x="20594" y="15242"/>
                  </a:lnTo>
                  <a:lnTo>
                    <a:pt x="20510" y="15172"/>
                  </a:lnTo>
                  <a:lnTo>
                    <a:pt x="20412" y="15102"/>
                  </a:lnTo>
                  <a:lnTo>
                    <a:pt x="20299" y="15032"/>
                  </a:lnTo>
                  <a:lnTo>
                    <a:pt x="20187" y="15004"/>
                  </a:lnTo>
                  <a:lnTo>
                    <a:pt x="20075" y="14976"/>
                  </a:lnTo>
                  <a:lnTo>
                    <a:pt x="19949" y="14962"/>
                  </a:lnTo>
                  <a:lnTo>
                    <a:pt x="19949" y="14948"/>
                  </a:lnTo>
                  <a:lnTo>
                    <a:pt x="19823" y="14962"/>
                  </a:lnTo>
                  <a:lnTo>
                    <a:pt x="19711" y="14990"/>
                  </a:lnTo>
                  <a:lnTo>
                    <a:pt x="19599" y="15032"/>
                  </a:lnTo>
                  <a:lnTo>
                    <a:pt x="19487" y="15088"/>
                  </a:lnTo>
                  <a:lnTo>
                    <a:pt x="19403" y="15158"/>
                  </a:lnTo>
                  <a:lnTo>
                    <a:pt x="19319" y="15242"/>
                  </a:lnTo>
                  <a:lnTo>
                    <a:pt x="19235" y="15340"/>
                  </a:lnTo>
                  <a:lnTo>
                    <a:pt x="19179" y="15439"/>
                  </a:lnTo>
                  <a:lnTo>
                    <a:pt x="1765" y="15439"/>
                  </a:lnTo>
                  <a:lnTo>
                    <a:pt x="1639" y="15425"/>
                  </a:lnTo>
                  <a:lnTo>
                    <a:pt x="1541" y="15397"/>
                  </a:lnTo>
                  <a:lnTo>
                    <a:pt x="1429" y="15355"/>
                  </a:lnTo>
                  <a:lnTo>
                    <a:pt x="1331" y="15312"/>
                  </a:lnTo>
                  <a:lnTo>
                    <a:pt x="1233" y="15256"/>
                  </a:lnTo>
                  <a:lnTo>
                    <a:pt x="1149" y="15186"/>
                  </a:lnTo>
                  <a:lnTo>
                    <a:pt x="1065" y="15116"/>
                  </a:lnTo>
                  <a:lnTo>
                    <a:pt x="995" y="15032"/>
                  </a:lnTo>
                  <a:lnTo>
                    <a:pt x="925" y="14948"/>
                  </a:lnTo>
                  <a:lnTo>
                    <a:pt x="869" y="14850"/>
                  </a:lnTo>
                  <a:lnTo>
                    <a:pt x="827" y="14752"/>
                  </a:lnTo>
                  <a:lnTo>
                    <a:pt x="785" y="14640"/>
                  </a:lnTo>
                  <a:lnTo>
                    <a:pt x="757" y="14528"/>
                  </a:lnTo>
                  <a:lnTo>
                    <a:pt x="743" y="14416"/>
                  </a:lnTo>
                  <a:lnTo>
                    <a:pt x="729" y="143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584" y="1"/>
                  </a:moveTo>
                  <a:lnTo>
                    <a:pt x="1430" y="15"/>
                  </a:lnTo>
                  <a:lnTo>
                    <a:pt x="1262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27" y="197"/>
                  </a:lnTo>
                  <a:lnTo>
                    <a:pt x="701" y="267"/>
                  </a:lnTo>
                  <a:lnTo>
                    <a:pt x="575" y="365"/>
                  </a:lnTo>
                  <a:lnTo>
                    <a:pt x="463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7"/>
                  </a:lnTo>
                  <a:lnTo>
                    <a:pt x="71" y="1107"/>
                  </a:lnTo>
                  <a:lnTo>
                    <a:pt x="43" y="1261"/>
                  </a:lnTo>
                  <a:lnTo>
                    <a:pt x="15" y="1415"/>
                  </a:lnTo>
                  <a:lnTo>
                    <a:pt x="1" y="1584"/>
                  </a:lnTo>
                  <a:lnTo>
                    <a:pt x="1" y="7327"/>
                  </a:lnTo>
                  <a:lnTo>
                    <a:pt x="15" y="7481"/>
                  </a:lnTo>
                  <a:lnTo>
                    <a:pt x="43" y="7636"/>
                  </a:lnTo>
                  <a:lnTo>
                    <a:pt x="71" y="7790"/>
                  </a:lnTo>
                  <a:lnTo>
                    <a:pt x="127" y="7944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63" y="8434"/>
                  </a:lnTo>
                  <a:lnTo>
                    <a:pt x="575" y="8546"/>
                  </a:lnTo>
                  <a:lnTo>
                    <a:pt x="701" y="8630"/>
                  </a:lnTo>
                  <a:lnTo>
                    <a:pt x="827" y="8714"/>
                  </a:lnTo>
                  <a:lnTo>
                    <a:pt x="967" y="8784"/>
                  </a:lnTo>
                  <a:lnTo>
                    <a:pt x="1121" y="8826"/>
                  </a:lnTo>
                  <a:lnTo>
                    <a:pt x="1262" y="8868"/>
                  </a:lnTo>
                  <a:lnTo>
                    <a:pt x="1430" y="8896"/>
                  </a:lnTo>
                  <a:lnTo>
                    <a:pt x="22065" y="8896"/>
                  </a:lnTo>
                  <a:lnTo>
                    <a:pt x="22219" y="8868"/>
                  </a:lnTo>
                  <a:lnTo>
                    <a:pt x="22373" y="8826"/>
                  </a:lnTo>
                  <a:lnTo>
                    <a:pt x="22513" y="8784"/>
                  </a:lnTo>
                  <a:lnTo>
                    <a:pt x="22654" y="8714"/>
                  </a:lnTo>
                  <a:lnTo>
                    <a:pt x="22780" y="8630"/>
                  </a:lnTo>
                  <a:lnTo>
                    <a:pt x="22906" y="8546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44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1"/>
                  </a:lnTo>
                  <a:lnTo>
                    <a:pt x="23480" y="7327"/>
                  </a:lnTo>
                  <a:lnTo>
                    <a:pt x="23480" y="1584"/>
                  </a:lnTo>
                  <a:lnTo>
                    <a:pt x="23466" y="1415"/>
                  </a:lnTo>
                  <a:lnTo>
                    <a:pt x="23452" y="1261"/>
                  </a:lnTo>
                  <a:lnTo>
                    <a:pt x="23410" y="1107"/>
                  </a:lnTo>
                  <a:lnTo>
                    <a:pt x="23354" y="967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97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5"/>
                  </a:lnTo>
                  <a:lnTo>
                    <a:pt x="21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2176325" y="1131550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21897" y="1"/>
                  </a:moveTo>
                  <a:lnTo>
                    <a:pt x="1584" y="1"/>
                  </a:lnTo>
                  <a:lnTo>
                    <a:pt x="1584" y="1"/>
                  </a:lnTo>
                  <a:lnTo>
                    <a:pt x="1430" y="15"/>
                  </a:lnTo>
                  <a:lnTo>
                    <a:pt x="1262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27" y="197"/>
                  </a:lnTo>
                  <a:lnTo>
                    <a:pt x="701" y="267"/>
                  </a:lnTo>
                  <a:lnTo>
                    <a:pt x="575" y="365"/>
                  </a:lnTo>
                  <a:lnTo>
                    <a:pt x="463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7"/>
                  </a:lnTo>
                  <a:lnTo>
                    <a:pt x="71" y="1107"/>
                  </a:lnTo>
                  <a:lnTo>
                    <a:pt x="43" y="1261"/>
                  </a:lnTo>
                  <a:lnTo>
                    <a:pt x="15" y="1415"/>
                  </a:lnTo>
                  <a:lnTo>
                    <a:pt x="1" y="1584"/>
                  </a:lnTo>
                  <a:lnTo>
                    <a:pt x="1" y="7327"/>
                  </a:lnTo>
                  <a:lnTo>
                    <a:pt x="1" y="7327"/>
                  </a:lnTo>
                  <a:lnTo>
                    <a:pt x="15" y="7481"/>
                  </a:lnTo>
                  <a:lnTo>
                    <a:pt x="43" y="7636"/>
                  </a:lnTo>
                  <a:lnTo>
                    <a:pt x="71" y="7790"/>
                  </a:lnTo>
                  <a:lnTo>
                    <a:pt x="127" y="7944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63" y="8434"/>
                  </a:lnTo>
                  <a:lnTo>
                    <a:pt x="575" y="8546"/>
                  </a:lnTo>
                  <a:lnTo>
                    <a:pt x="701" y="8630"/>
                  </a:lnTo>
                  <a:lnTo>
                    <a:pt x="827" y="8714"/>
                  </a:lnTo>
                  <a:lnTo>
                    <a:pt x="967" y="8784"/>
                  </a:lnTo>
                  <a:lnTo>
                    <a:pt x="1121" y="8826"/>
                  </a:lnTo>
                  <a:lnTo>
                    <a:pt x="1262" y="8868"/>
                  </a:lnTo>
                  <a:lnTo>
                    <a:pt x="1430" y="8896"/>
                  </a:lnTo>
                  <a:lnTo>
                    <a:pt x="1584" y="8896"/>
                  </a:lnTo>
                  <a:lnTo>
                    <a:pt x="21897" y="8896"/>
                  </a:lnTo>
                  <a:lnTo>
                    <a:pt x="21897" y="8896"/>
                  </a:lnTo>
                  <a:lnTo>
                    <a:pt x="22065" y="8896"/>
                  </a:lnTo>
                  <a:lnTo>
                    <a:pt x="22219" y="8868"/>
                  </a:lnTo>
                  <a:lnTo>
                    <a:pt x="22373" y="8826"/>
                  </a:lnTo>
                  <a:lnTo>
                    <a:pt x="22513" y="8784"/>
                  </a:lnTo>
                  <a:lnTo>
                    <a:pt x="22654" y="8714"/>
                  </a:lnTo>
                  <a:lnTo>
                    <a:pt x="22780" y="8630"/>
                  </a:lnTo>
                  <a:lnTo>
                    <a:pt x="22906" y="8546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44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1"/>
                  </a:lnTo>
                  <a:lnTo>
                    <a:pt x="23480" y="7327"/>
                  </a:lnTo>
                  <a:lnTo>
                    <a:pt x="23480" y="1584"/>
                  </a:lnTo>
                  <a:lnTo>
                    <a:pt x="23480" y="1584"/>
                  </a:lnTo>
                  <a:lnTo>
                    <a:pt x="23466" y="1415"/>
                  </a:lnTo>
                  <a:lnTo>
                    <a:pt x="23452" y="1261"/>
                  </a:lnTo>
                  <a:lnTo>
                    <a:pt x="23410" y="1107"/>
                  </a:lnTo>
                  <a:lnTo>
                    <a:pt x="23354" y="967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97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5"/>
                  </a:lnTo>
                  <a:lnTo>
                    <a:pt x="2189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3554475" y="612850"/>
              <a:ext cx="43100" cy="694900"/>
            </a:xfrm>
            <a:custGeom>
              <a:rect b="b" l="l" r="r" t="t"/>
              <a:pathLst>
                <a:path extrusionOk="0" h="27796" w="1724">
                  <a:moveTo>
                    <a:pt x="491" y="1"/>
                  </a:moveTo>
                  <a:lnTo>
                    <a:pt x="491" y="26156"/>
                  </a:lnTo>
                  <a:lnTo>
                    <a:pt x="421" y="26198"/>
                  </a:lnTo>
                  <a:lnTo>
                    <a:pt x="351" y="26240"/>
                  </a:lnTo>
                  <a:lnTo>
                    <a:pt x="281" y="26296"/>
                  </a:lnTo>
                  <a:lnTo>
                    <a:pt x="225" y="26352"/>
                  </a:lnTo>
                  <a:lnTo>
                    <a:pt x="127" y="26492"/>
                  </a:lnTo>
                  <a:lnTo>
                    <a:pt x="57" y="26646"/>
                  </a:lnTo>
                  <a:lnTo>
                    <a:pt x="15" y="26801"/>
                  </a:lnTo>
                  <a:lnTo>
                    <a:pt x="1" y="26969"/>
                  </a:lnTo>
                  <a:lnTo>
                    <a:pt x="1" y="27053"/>
                  </a:lnTo>
                  <a:lnTo>
                    <a:pt x="15" y="27137"/>
                  </a:lnTo>
                  <a:lnTo>
                    <a:pt x="43" y="27221"/>
                  </a:lnTo>
                  <a:lnTo>
                    <a:pt x="85" y="27305"/>
                  </a:lnTo>
                  <a:lnTo>
                    <a:pt x="127" y="27375"/>
                  </a:lnTo>
                  <a:lnTo>
                    <a:pt x="169" y="27445"/>
                  </a:lnTo>
                  <a:lnTo>
                    <a:pt x="225" y="27515"/>
                  </a:lnTo>
                  <a:lnTo>
                    <a:pt x="281" y="27571"/>
                  </a:lnTo>
                  <a:lnTo>
                    <a:pt x="421" y="27669"/>
                  </a:lnTo>
                  <a:lnTo>
                    <a:pt x="561" y="27739"/>
                  </a:lnTo>
                  <a:lnTo>
                    <a:pt x="729" y="27781"/>
                  </a:lnTo>
                  <a:lnTo>
                    <a:pt x="883" y="27795"/>
                  </a:lnTo>
                  <a:lnTo>
                    <a:pt x="967" y="27781"/>
                  </a:lnTo>
                  <a:lnTo>
                    <a:pt x="1052" y="27767"/>
                  </a:lnTo>
                  <a:lnTo>
                    <a:pt x="1136" y="27753"/>
                  </a:lnTo>
                  <a:lnTo>
                    <a:pt x="1220" y="27711"/>
                  </a:lnTo>
                  <a:lnTo>
                    <a:pt x="1304" y="27669"/>
                  </a:lnTo>
                  <a:lnTo>
                    <a:pt x="1374" y="27627"/>
                  </a:lnTo>
                  <a:lnTo>
                    <a:pt x="1444" y="27571"/>
                  </a:lnTo>
                  <a:lnTo>
                    <a:pt x="1500" y="27515"/>
                  </a:lnTo>
                  <a:lnTo>
                    <a:pt x="1598" y="27375"/>
                  </a:lnTo>
                  <a:lnTo>
                    <a:pt x="1668" y="27235"/>
                  </a:lnTo>
                  <a:lnTo>
                    <a:pt x="1710" y="27067"/>
                  </a:lnTo>
                  <a:lnTo>
                    <a:pt x="1724" y="26899"/>
                  </a:lnTo>
                  <a:lnTo>
                    <a:pt x="1710" y="26815"/>
                  </a:lnTo>
                  <a:lnTo>
                    <a:pt x="1696" y="26730"/>
                  </a:lnTo>
                  <a:lnTo>
                    <a:pt x="1668" y="26660"/>
                  </a:lnTo>
                  <a:lnTo>
                    <a:pt x="1640" y="26576"/>
                  </a:lnTo>
                  <a:lnTo>
                    <a:pt x="1570" y="26436"/>
                  </a:lnTo>
                  <a:lnTo>
                    <a:pt x="1472" y="26324"/>
                  </a:lnTo>
                  <a:lnTo>
                    <a:pt x="1346" y="26226"/>
                  </a:lnTo>
                  <a:lnTo>
                    <a:pt x="1220" y="26156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3554475" y="612850"/>
              <a:ext cx="43100" cy="694900"/>
            </a:xfrm>
            <a:custGeom>
              <a:rect b="b" l="l" r="r" t="t"/>
              <a:pathLst>
                <a:path extrusionOk="0" fill="none" h="27796" w="1724">
                  <a:moveTo>
                    <a:pt x="1220" y="26156"/>
                  </a:moveTo>
                  <a:lnTo>
                    <a:pt x="1220" y="1"/>
                  </a:lnTo>
                  <a:lnTo>
                    <a:pt x="491" y="1"/>
                  </a:lnTo>
                  <a:lnTo>
                    <a:pt x="491" y="26156"/>
                  </a:lnTo>
                  <a:lnTo>
                    <a:pt x="491" y="26156"/>
                  </a:lnTo>
                  <a:lnTo>
                    <a:pt x="421" y="26198"/>
                  </a:lnTo>
                  <a:lnTo>
                    <a:pt x="351" y="26240"/>
                  </a:lnTo>
                  <a:lnTo>
                    <a:pt x="281" y="26296"/>
                  </a:lnTo>
                  <a:lnTo>
                    <a:pt x="225" y="26352"/>
                  </a:lnTo>
                  <a:lnTo>
                    <a:pt x="127" y="26492"/>
                  </a:lnTo>
                  <a:lnTo>
                    <a:pt x="57" y="26646"/>
                  </a:lnTo>
                  <a:lnTo>
                    <a:pt x="15" y="26801"/>
                  </a:lnTo>
                  <a:lnTo>
                    <a:pt x="1" y="26969"/>
                  </a:lnTo>
                  <a:lnTo>
                    <a:pt x="1" y="27053"/>
                  </a:lnTo>
                  <a:lnTo>
                    <a:pt x="15" y="27137"/>
                  </a:lnTo>
                  <a:lnTo>
                    <a:pt x="43" y="27221"/>
                  </a:lnTo>
                  <a:lnTo>
                    <a:pt x="85" y="27305"/>
                  </a:lnTo>
                  <a:lnTo>
                    <a:pt x="85" y="27305"/>
                  </a:lnTo>
                  <a:lnTo>
                    <a:pt x="127" y="27375"/>
                  </a:lnTo>
                  <a:lnTo>
                    <a:pt x="169" y="27445"/>
                  </a:lnTo>
                  <a:lnTo>
                    <a:pt x="225" y="27515"/>
                  </a:lnTo>
                  <a:lnTo>
                    <a:pt x="281" y="27571"/>
                  </a:lnTo>
                  <a:lnTo>
                    <a:pt x="421" y="27669"/>
                  </a:lnTo>
                  <a:lnTo>
                    <a:pt x="561" y="27739"/>
                  </a:lnTo>
                  <a:lnTo>
                    <a:pt x="729" y="27781"/>
                  </a:lnTo>
                  <a:lnTo>
                    <a:pt x="883" y="27795"/>
                  </a:lnTo>
                  <a:lnTo>
                    <a:pt x="967" y="27781"/>
                  </a:lnTo>
                  <a:lnTo>
                    <a:pt x="1052" y="27767"/>
                  </a:lnTo>
                  <a:lnTo>
                    <a:pt x="1136" y="27753"/>
                  </a:lnTo>
                  <a:lnTo>
                    <a:pt x="1220" y="27711"/>
                  </a:lnTo>
                  <a:lnTo>
                    <a:pt x="1220" y="27711"/>
                  </a:lnTo>
                  <a:lnTo>
                    <a:pt x="1304" y="27669"/>
                  </a:lnTo>
                  <a:lnTo>
                    <a:pt x="1374" y="27627"/>
                  </a:lnTo>
                  <a:lnTo>
                    <a:pt x="1444" y="27571"/>
                  </a:lnTo>
                  <a:lnTo>
                    <a:pt x="1500" y="27515"/>
                  </a:lnTo>
                  <a:lnTo>
                    <a:pt x="1598" y="27375"/>
                  </a:lnTo>
                  <a:lnTo>
                    <a:pt x="1668" y="27235"/>
                  </a:lnTo>
                  <a:lnTo>
                    <a:pt x="1710" y="27067"/>
                  </a:lnTo>
                  <a:lnTo>
                    <a:pt x="1724" y="26899"/>
                  </a:lnTo>
                  <a:lnTo>
                    <a:pt x="1710" y="26815"/>
                  </a:lnTo>
                  <a:lnTo>
                    <a:pt x="1696" y="26730"/>
                  </a:lnTo>
                  <a:lnTo>
                    <a:pt x="1668" y="26660"/>
                  </a:lnTo>
                  <a:lnTo>
                    <a:pt x="1640" y="26576"/>
                  </a:lnTo>
                  <a:lnTo>
                    <a:pt x="1640" y="26576"/>
                  </a:lnTo>
                  <a:lnTo>
                    <a:pt x="1570" y="26436"/>
                  </a:lnTo>
                  <a:lnTo>
                    <a:pt x="1472" y="26324"/>
                  </a:lnTo>
                  <a:lnTo>
                    <a:pt x="1346" y="26226"/>
                  </a:lnTo>
                  <a:lnTo>
                    <a:pt x="1220" y="2615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430" y="1"/>
                  </a:moveTo>
                  <a:lnTo>
                    <a:pt x="1276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41" y="183"/>
                  </a:lnTo>
                  <a:lnTo>
                    <a:pt x="701" y="267"/>
                  </a:lnTo>
                  <a:lnTo>
                    <a:pt x="589" y="365"/>
                  </a:lnTo>
                  <a:lnTo>
                    <a:pt x="477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8"/>
                  </a:lnTo>
                  <a:lnTo>
                    <a:pt x="85" y="1108"/>
                  </a:lnTo>
                  <a:lnTo>
                    <a:pt x="43" y="1262"/>
                  </a:lnTo>
                  <a:lnTo>
                    <a:pt x="15" y="1416"/>
                  </a:lnTo>
                  <a:lnTo>
                    <a:pt x="1" y="1584"/>
                  </a:lnTo>
                  <a:lnTo>
                    <a:pt x="1" y="7314"/>
                  </a:lnTo>
                  <a:lnTo>
                    <a:pt x="15" y="7482"/>
                  </a:lnTo>
                  <a:lnTo>
                    <a:pt x="43" y="7636"/>
                  </a:lnTo>
                  <a:lnTo>
                    <a:pt x="85" y="7790"/>
                  </a:lnTo>
                  <a:lnTo>
                    <a:pt x="127" y="7930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77" y="8434"/>
                  </a:lnTo>
                  <a:lnTo>
                    <a:pt x="589" y="8533"/>
                  </a:lnTo>
                  <a:lnTo>
                    <a:pt x="701" y="8631"/>
                  </a:lnTo>
                  <a:lnTo>
                    <a:pt x="841" y="8715"/>
                  </a:lnTo>
                  <a:lnTo>
                    <a:pt x="967" y="8771"/>
                  </a:lnTo>
                  <a:lnTo>
                    <a:pt x="1121" y="8827"/>
                  </a:lnTo>
                  <a:lnTo>
                    <a:pt x="1276" y="8869"/>
                  </a:lnTo>
                  <a:lnTo>
                    <a:pt x="1430" y="8897"/>
                  </a:lnTo>
                  <a:lnTo>
                    <a:pt x="22065" y="8897"/>
                  </a:lnTo>
                  <a:lnTo>
                    <a:pt x="22219" y="8869"/>
                  </a:lnTo>
                  <a:lnTo>
                    <a:pt x="22373" y="8827"/>
                  </a:lnTo>
                  <a:lnTo>
                    <a:pt x="22513" y="8771"/>
                  </a:lnTo>
                  <a:lnTo>
                    <a:pt x="22654" y="8715"/>
                  </a:lnTo>
                  <a:lnTo>
                    <a:pt x="22780" y="8631"/>
                  </a:lnTo>
                  <a:lnTo>
                    <a:pt x="22906" y="8533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30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2"/>
                  </a:lnTo>
                  <a:lnTo>
                    <a:pt x="23480" y="7314"/>
                  </a:lnTo>
                  <a:lnTo>
                    <a:pt x="23480" y="1584"/>
                  </a:lnTo>
                  <a:lnTo>
                    <a:pt x="23466" y="1416"/>
                  </a:lnTo>
                  <a:lnTo>
                    <a:pt x="23452" y="1262"/>
                  </a:lnTo>
                  <a:lnTo>
                    <a:pt x="23410" y="1108"/>
                  </a:lnTo>
                  <a:lnTo>
                    <a:pt x="23354" y="968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83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1584" y="1"/>
                  </a:moveTo>
                  <a:lnTo>
                    <a:pt x="21897" y="1"/>
                  </a:lnTo>
                  <a:lnTo>
                    <a:pt x="21897" y="1"/>
                  </a:lnTo>
                  <a:lnTo>
                    <a:pt x="22065" y="1"/>
                  </a:lnTo>
                  <a:lnTo>
                    <a:pt x="22219" y="29"/>
                  </a:lnTo>
                  <a:lnTo>
                    <a:pt x="22373" y="71"/>
                  </a:lnTo>
                  <a:lnTo>
                    <a:pt x="22513" y="127"/>
                  </a:lnTo>
                  <a:lnTo>
                    <a:pt x="22654" y="183"/>
                  </a:lnTo>
                  <a:lnTo>
                    <a:pt x="22780" y="267"/>
                  </a:lnTo>
                  <a:lnTo>
                    <a:pt x="22906" y="365"/>
                  </a:lnTo>
                  <a:lnTo>
                    <a:pt x="23018" y="463"/>
                  </a:lnTo>
                  <a:lnTo>
                    <a:pt x="23116" y="575"/>
                  </a:lnTo>
                  <a:lnTo>
                    <a:pt x="23214" y="701"/>
                  </a:lnTo>
                  <a:lnTo>
                    <a:pt x="23284" y="827"/>
                  </a:lnTo>
                  <a:lnTo>
                    <a:pt x="23354" y="968"/>
                  </a:lnTo>
                  <a:lnTo>
                    <a:pt x="23410" y="1108"/>
                  </a:lnTo>
                  <a:lnTo>
                    <a:pt x="23452" y="1262"/>
                  </a:lnTo>
                  <a:lnTo>
                    <a:pt x="23466" y="1416"/>
                  </a:lnTo>
                  <a:lnTo>
                    <a:pt x="23480" y="1584"/>
                  </a:lnTo>
                  <a:lnTo>
                    <a:pt x="23480" y="7314"/>
                  </a:lnTo>
                  <a:lnTo>
                    <a:pt x="23480" y="7314"/>
                  </a:lnTo>
                  <a:lnTo>
                    <a:pt x="23466" y="7482"/>
                  </a:lnTo>
                  <a:lnTo>
                    <a:pt x="23452" y="7636"/>
                  </a:lnTo>
                  <a:lnTo>
                    <a:pt x="23410" y="7790"/>
                  </a:lnTo>
                  <a:lnTo>
                    <a:pt x="23354" y="7930"/>
                  </a:lnTo>
                  <a:lnTo>
                    <a:pt x="23284" y="8070"/>
                  </a:lnTo>
                  <a:lnTo>
                    <a:pt x="23214" y="8210"/>
                  </a:lnTo>
                  <a:lnTo>
                    <a:pt x="23116" y="8322"/>
                  </a:lnTo>
                  <a:lnTo>
                    <a:pt x="23018" y="8434"/>
                  </a:lnTo>
                  <a:lnTo>
                    <a:pt x="22906" y="8533"/>
                  </a:lnTo>
                  <a:lnTo>
                    <a:pt x="22780" y="8631"/>
                  </a:lnTo>
                  <a:lnTo>
                    <a:pt x="22654" y="8715"/>
                  </a:lnTo>
                  <a:lnTo>
                    <a:pt x="22513" y="8771"/>
                  </a:lnTo>
                  <a:lnTo>
                    <a:pt x="22373" y="8827"/>
                  </a:lnTo>
                  <a:lnTo>
                    <a:pt x="22219" y="8869"/>
                  </a:lnTo>
                  <a:lnTo>
                    <a:pt x="22065" y="8897"/>
                  </a:lnTo>
                  <a:lnTo>
                    <a:pt x="21897" y="8897"/>
                  </a:lnTo>
                  <a:lnTo>
                    <a:pt x="1584" y="8897"/>
                  </a:lnTo>
                  <a:lnTo>
                    <a:pt x="1584" y="8897"/>
                  </a:lnTo>
                  <a:lnTo>
                    <a:pt x="1430" y="8897"/>
                  </a:lnTo>
                  <a:lnTo>
                    <a:pt x="1276" y="8869"/>
                  </a:lnTo>
                  <a:lnTo>
                    <a:pt x="1121" y="8827"/>
                  </a:lnTo>
                  <a:lnTo>
                    <a:pt x="967" y="8771"/>
                  </a:lnTo>
                  <a:lnTo>
                    <a:pt x="841" y="8715"/>
                  </a:lnTo>
                  <a:lnTo>
                    <a:pt x="701" y="8631"/>
                  </a:lnTo>
                  <a:lnTo>
                    <a:pt x="589" y="8533"/>
                  </a:lnTo>
                  <a:lnTo>
                    <a:pt x="477" y="8434"/>
                  </a:lnTo>
                  <a:lnTo>
                    <a:pt x="365" y="8322"/>
                  </a:lnTo>
                  <a:lnTo>
                    <a:pt x="281" y="8210"/>
                  </a:lnTo>
                  <a:lnTo>
                    <a:pt x="197" y="8070"/>
                  </a:lnTo>
                  <a:lnTo>
                    <a:pt x="127" y="7930"/>
                  </a:lnTo>
                  <a:lnTo>
                    <a:pt x="85" y="7790"/>
                  </a:lnTo>
                  <a:lnTo>
                    <a:pt x="43" y="7636"/>
                  </a:lnTo>
                  <a:lnTo>
                    <a:pt x="15" y="7482"/>
                  </a:lnTo>
                  <a:lnTo>
                    <a:pt x="1" y="7314"/>
                  </a:lnTo>
                  <a:lnTo>
                    <a:pt x="1" y="1584"/>
                  </a:lnTo>
                  <a:lnTo>
                    <a:pt x="1" y="1584"/>
                  </a:lnTo>
                  <a:lnTo>
                    <a:pt x="15" y="1416"/>
                  </a:lnTo>
                  <a:lnTo>
                    <a:pt x="43" y="1262"/>
                  </a:lnTo>
                  <a:lnTo>
                    <a:pt x="85" y="1108"/>
                  </a:lnTo>
                  <a:lnTo>
                    <a:pt x="127" y="968"/>
                  </a:lnTo>
                  <a:lnTo>
                    <a:pt x="197" y="827"/>
                  </a:lnTo>
                  <a:lnTo>
                    <a:pt x="281" y="701"/>
                  </a:lnTo>
                  <a:lnTo>
                    <a:pt x="365" y="575"/>
                  </a:lnTo>
                  <a:lnTo>
                    <a:pt x="477" y="463"/>
                  </a:lnTo>
                  <a:lnTo>
                    <a:pt x="589" y="365"/>
                  </a:lnTo>
                  <a:lnTo>
                    <a:pt x="701" y="267"/>
                  </a:lnTo>
                  <a:lnTo>
                    <a:pt x="841" y="183"/>
                  </a:lnTo>
                  <a:lnTo>
                    <a:pt x="967" y="127"/>
                  </a:lnTo>
                  <a:lnTo>
                    <a:pt x="1121" y="71"/>
                  </a:lnTo>
                  <a:lnTo>
                    <a:pt x="1276" y="29"/>
                  </a:lnTo>
                  <a:lnTo>
                    <a:pt x="1430" y="1"/>
                  </a:lnTo>
                  <a:lnTo>
                    <a:pt x="15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3554475" y="723875"/>
              <a:ext cx="43100" cy="583875"/>
            </a:xfrm>
            <a:custGeom>
              <a:rect b="b" l="l" r="r" t="t"/>
              <a:pathLst>
                <a:path extrusionOk="0" h="23355" w="1724">
                  <a:moveTo>
                    <a:pt x="491" y="1"/>
                  </a:moveTo>
                  <a:lnTo>
                    <a:pt x="491" y="21715"/>
                  </a:lnTo>
                  <a:lnTo>
                    <a:pt x="379" y="21771"/>
                  </a:lnTo>
                  <a:lnTo>
                    <a:pt x="281" y="21855"/>
                  </a:lnTo>
                  <a:lnTo>
                    <a:pt x="197" y="21939"/>
                  </a:lnTo>
                  <a:lnTo>
                    <a:pt x="127" y="22037"/>
                  </a:lnTo>
                  <a:lnTo>
                    <a:pt x="71" y="22149"/>
                  </a:lnTo>
                  <a:lnTo>
                    <a:pt x="29" y="22261"/>
                  </a:lnTo>
                  <a:lnTo>
                    <a:pt x="1" y="22374"/>
                  </a:lnTo>
                  <a:lnTo>
                    <a:pt x="1" y="22500"/>
                  </a:lnTo>
                  <a:lnTo>
                    <a:pt x="1" y="22584"/>
                  </a:lnTo>
                  <a:lnTo>
                    <a:pt x="15" y="22682"/>
                  </a:lnTo>
                  <a:lnTo>
                    <a:pt x="43" y="22766"/>
                  </a:lnTo>
                  <a:lnTo>
                    <a:pt x="85" y="22864"/>
                  </a:lnTo>
                  <a:lnTo>
                    <a:pt x="141" y="22962"/>
                  </a:lnTo>
                  <a:lnTo>
                    <a:pt x="211" y="23060"/>
                  </a:lnTo>
                  <a:lnTo>
                    <a:pt x="309" y="23158"/>
                  </a:lnTo>
                  <a:lnTo>
                    <a:pt x="407" y="23228"/>
                  </a:lnTo>
                  <a:lnTo>
                    <a:pt x="505" y="23284"/>
                  </a:lnTo>
                  <a:lnTo>
                    <a:pt x="617" y="23326"/>
                  </a:lnTo>
                  <a:lnTo>
                    <a:pt x="743" y="23340"/>
                  </a:lnTo>
                  <a:lnTo>
                    <a:pt x="855" y="23354"/>
                  </a:lnTo>
                  <a:lnTo>
                    <a:pt x="953" y="23354"/>
                  </a:lnTo>
                  <a:lnTo>
                    <a:pt x="1037" y="23340"/>
                  </a:lnTo>
                  <a:lnTo>
                    <a:pt x="1136" y="23312"/>
                  </a:lnTo>
                  <a:lnTo>
                    <a:pt x="1220" y="23270"/>
                  </a:lnTo>
                  <a:lnTo>
                    <a:pt x="1332" y="23214"/>
                  </a:lnTo>
                  <a:lnTo>
                    <a:pt x="1430" y="23130"/>
                  </a:lnTo>
                  <a:lnTo>
                    <a:pt x="1514" y="23046"/>
                  </a:lnTo>
                  <a:lnTo>
                    <a:pt x="1584" y="22948"/>
                  </a:lnTo>
                  <a:lnTo>
                    <a:pt x="1640" y="22850"/>
                  </a:lnTo>
                  <a:lnTo>
                    <a:pt x="1682" y="22738"/>
                  </a:lnTo>
                  <a:lnTo>
                    <a:pt x="1710" y="22612"/>
                  </a:lnTo>
                  <a:lnTo>
                    <a:pt x="1724" y="22500"/>
                  </a:lnTo>
                  <a:lnTo>
                    <a:pt x="1710" y="22402"/>
                  </a:lnTo>
                  <a:lnTo>
                    <a:pt x="1696" y="22317"/>
                  </a:lnTo>
                  <a:lnTo>
                    <a:pt x="1668" y="22219"/>
                  </a:lnTo>
                  <a:lnTo>
                    <a:pt x="1640" y="22135"/>
                  </a:lnTo>
                  <a:lnTo>
                    <a:pt x="1570" y="21995"/>
                  </a:lnTo>
                  <a:lnTo>
                    <a:pt x="1472" y="21883"/>
                  </a:lnTo>
                  <a:lnTo>
                    <a:pt x="1346" y="21785"/>
                  </a:lnTo>
                  <a:lnTo>
                    <a:pt x="1220" y="21715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h="8897" w="23481">
                  <a:moveTo>
                    <a:pt x="1430" y="1"/>
                  </a:moveTo>
                  <a:lnTo>
                    <a:pt x="1276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41" y="183"/>
                  </a:lnTo>
                  <a:lnTo>
                    <a:pt x="701" y="267"/>
                  </a:lnTo>
                  <a:lnTo>
                    <a:pt x="589" y="365"/>
                  </a:lnTo>
                  <a:lnTo>
                    <a:pt x="477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8"/>
                  </a:lnTo>
                  <a:lnTo>
                    <a:pt x="85" y="1108"/>
                  </a:lnTo>
                  <a:lnTo>
                    <a:pt x="43" y="1262"/>
                  </a:lnTo>
                  <a:lnTo>
                    <a:pt x="15" y="1416"/>
                  </a:lnTo>
                  <a:lnTo>
                    <a:pt x="1" y="1584"/>
                  </a:lnTo>
                  <a:lnTo>
                    <a:pt x="1" y="7314"/>
                  </a:lnTo>
                  <a:lnTo>
                    <a:pt x="15" y="7482"/>
                  </a:lnTo>
                  <a:lnTo>
                    <a:pt x="43" y="7636"/>
                  </a:lnTo>
                  <a:lnTo>
                    <a:pt x="85" y="7790"/>
                  </a:lnTo>
                  <a:lnTo>
                    <a:pt x="127" y="7930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77" y="8434"/>
                  </a:lnTo>
                  <a:lnTo>
                    <a:pt x="589" y="8533"/>
                  </a:lnTo>
                  <a:lnTo>
                    <a:pt x="701" y="8631"/>
                  </a:lnTo>
                  <a:lnTo>
                    <a:pt x="841" y="8715"/>
                  </a:lnTo>
                  <a:lnTo>
                    <a:pt x="967" y="8771"/>
                  </a:lnTo>
                  <a:lnTo>
                    <a:pt x="1121" y="8827"/>
                  </a:lnTo>
                  <a:lnTo>
                    <a:pt x="1276" y="8869"/>
                  </a:lnTo>
                  <a:lnTo>
                    <a:pt x="1430" y="8897"/>
                  </a:lnTo>
                  <a:lnTo>
                    <a:pt x="22065" y="8897"/>
                  </a:lnTo>
                  <a:lnTo>
                    <a:pt x="22219" y="8869"/>
                  </a:lnTo>
                  <a:lnTo>
                    <a:pt x="22373" y="8827"/>
                  </a:lnTo>
                  <a:lnTo>
                    <a:pt x="22513" y="8771"/>
                  </a:lnTo>
                  <a:lnTo>
                    <a:pt x="22654" y="8715"/>
                  </a:lnTo>
                  <a:lnTo>
                    <a:pt x="22780" y="8631"/>
                  </a:lnTo>
                  <a:lnTo>
                    <a:pt x="22906" y="8533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30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2"/>
                  </a:lnTo>
                  <a:lnTo>
                    <a:pt x="23480" y="7314"/>
                  </a:lnTo>
                  <a:lnTo>
                    <a:pt x="23480" y="1584"/>
                  </a:lnTo>
                  <a:lnTo>
                    <a:pt x="23466" y="1416"/>
                  </a:lnTo>
                  <a:lnTo>
                    <a:pt x="23452" y="1262"/>
                  </a:lnTo>
                  <a:lnTo>
                    <a:pt x="23410" y="1108"/>
                  </a:lnTo>
                  <a:lnTo>
                    <a:pt x="23354" y="968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83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3282350" y="501475"/>
              <a:ext cx="587025" cy="222425"/>
            </a:xfrm>
            <a:custGeom>
              <a:rect b="b" l="l" r="r" t="t"/>
              <a:pathLst>
                <a:path extrusionOk="0" fill="none" h="8897" w="23481">
                  <a:moveTo>
                    <a:pt x="21897" y="1"/>
                  </a:moveTo>
                  <a:lnTo>
                    <a:pt x="1584" y="1"/>
                  </a:lnTo>
                  <a:lnTo>
                    <a:pt x="1584" y="1"/>
                  </a:lnTo>
                  <a:lnTo>
                    <a:pt x="1430" y="1"/>
                  </a:lnTo>
                  <a:lnTo>
                    <a:pt x="1276" y="29"/>
                  </a:lnTo>
                  <a:lnTo>
                    <a:pt x="1121" y="71"/>
                  </a:lnTo>
                  <a:lnTo>
                    <a:pt x="967" y="127"/>
                  </a:lnTo>
                  <a:lnTo>
                    <a:pt x="841" y="183"/>
                  </a:lnTo>
                  <a:lnTo>
                    <a:pt x="701" y="267"/>
                  </a:lnTo>
                  <a:lnTo>
                    <a:pt x="589" y="365"/>
                  </a:lnTo>
                  <a:lnTo>
                    <a:pt x="477" y="463"/>
                  </a:lnTo>
                  <a:lnTo>
                    <a:pt x="365" y="575"/>
                  </a:lnTo>
                  <a:lnTo>
                    <a:pt x="281" y="701"/>
                  </a:lnTo>
                  <a:lnTo>
                    <a:pt x="197" y="827"/>
                  </a:lnTo>
                  <a:lnTo>
                    <a:pt x="127" y="968"/>
                  </a:lnTo>
                  <a:lnTo>
                    <a:pt x="85" y="1108"/>
                  </a:lnTo>
                  <a:lnTo>
                    <a:pt x="43" y="1262"/>
                  </a:lnTo>
                  <a:lnTo>
                    <a:pt x="15" y="1416"/>
                  </a:lnTo>
                  <a:lnTo>
                    <a:pt x="1" y="1584"/>
                  </a:lnTo>
                  <a:lnTo>
                    <a:pt x="1" y="7314"/>
                  </a:lnTo>
                  <a:lnTo>
                    <a:pt x="1" y="7314"/>
                  </a:lnTo>
                  <a:lnTo>
                    <a:pt x="15" y="7482"/>
                  </a:lnTo>
                  <a:lnTo>
                    <a:pt x="43" y="7636"/>
                  </a:lnTo>
                  <a:lnTo>
                    <a:pt x="85" y="7790"/>
                  </a:lnTo>
                  <a:lnTo>
                    <a:pt x="127" y="7930"/>
                  </a:lnTo>
                  <a:lnTo>
                    <a:pt x="197" y="8070"/>
                  </a:lnTo>
                  <a:lnTo>
                    <a:pt x="281" y="8210"/>
                  </a:lnTo>
                  <a:lnTo>
                    <a:pt x="365" y="8322"/>
                  </a:lnTo>
                  <a:lnTo>
                    <a:pt x="477" y="8434"/>
                  </a:lnTo>
                  <a:lnTo>
                    <a:pt x="589" y="8533"/>
                  </a:lnTo>
                  <a:lnTo>
                    <a:pt x="701" y="8631"/>
                  </a:lnTo>
                  <a:lnTo>
                    <a:pt x="841" y="8715"/>
                  </a:lnTo>
                  <a:lnTo>
                    <a:pt x="967" y="8771"/>
                  </a:lnTo>
                  <a:lnTo>
                    <a:pt x="1121" y="8827"/>
                  </a:lnTo>
                  <a:lnTo>
                    <a:pt x="1276" y="8869"/>
                  </a:lnTo>
                  <a:lnTo>
                    <a:pt x="1430" y="8897"/>
                  </a:lnTo>
                  <a:lnTo>
                    <a:pt x="1584" y="8897"/>
                  </a:lnTo>
                  <a:lnTo>
                    <a:pt x="21897" y="8897"/>
                  </a:lnTo>
                  <a:lnTo>
                    <a:pt x="21897" y="8897"/>
                  </a:lnTo>
                  <a:lnTo>
                    <a:pt x="22065" y="8897"/>
                  </a:lnTo>
                  <a:lnTo>
                    <a:pt x="22219" y="8869"/>
                  </a:lnTo>
                  <a:lnTo>
                    <a:pt x="22373" y="8827"/>
                  </a:lnTo>
                  <a:lnTo>
                    <a:pt x="22513" y="8771"/>
                  </a:lnTo>
                  <a:lnTo>
                    <a:pt x="22654" y="8715"/>
                  </a:lnTo>
                  <a:lnTo>
                    <a:pt x="22780" y="8631"/>
                  </a:lnTo>
                  <a:lnTo>
                    <a:pt x="22906" y="8533"/>
                  </a:lnTo>
                  <a:lnTo>
                    <a:pt x="23018" y="8434"/>
                  </a:lnTo>
                  <a:lnTo>
                    <a:pt x="23116" y="8322"/>
                  </a:lnTo>
                  <a:lnTo>
                    <a:pt x="23214" y="8210"/>
                  </a:lnTo>
                  <a:lnTo>
                    <a:pt x="23284" y="8070"/>
                  </a:lnTo>
                  <a:lnTo>
                    <a:pt x="23354" y="7930"/>
                  </a:lnTo>
                  <a:lnTo>
                    <a:pt x="23410" y="7790"/>
                  </a:lnTo>
                  <a:lnTo>
                    <a:pt x="23452" y="7636"/>
                  </a:lnTo>
                  <a:lnTo>
                    <a:pt x="23466" y="7482"/>
                  </a:lnTo>
                  <a:lnTo>
                    <a:pt x="23480" y="7314"/>
                  </a:lnTo>
                  <a:lnTo>
                    <a:pt x="23480" y="1584"/>
                  </a:lnTo>
                  <a:lnTo>
                    <a:pt x="23480" y="1584"/>
                  </a:lnTo>
                  <a:lnTo>
                    <a:pt x="23466" y="1416"/>
                  </a:lnTo>
                  <a:lnTo>
                    <a:pt x="23452" y="1262"/>
                  </a:lnTo>
                  <a:lnTo>
                    <a:pt x="23410" y="1108"/>
                  </a:lnTo>
                  <a:lnTo>
                    <a:pt x="23354" y="968"/>
                  </a:lnTo>
                  <a:lnTo>
                    <a:pt x="23284" y="827"/>
                  </a:lnTo>
                  <a:lnTo>
                    <a:pt x="23214" y="701"/>
                  </a:lnTo>
                  <a:lnTo>
                    <a:pt x="23116" y="575"/>
                  </a:lnTo>
                  <a:lnTo>
                    <a:pt x="23018" y="463"/>
                  </a:lnTo>
                  <a:lnTo>
                    <a:pt x="22906" y="365"/>
                  </a:lnTo>
                  <a:lnTo>
                    <a:pt x="22780" y="267"/>
                  </a:lnTo>
                  <a:lnTo>
                    <a:pt x="22654" y="183"/>
                  </a:lnTo>
                  <a:lnTo>
                    <a:pt x="22513" y="127"/>
                  </a:lnTo>
                  <a:lnTo>
                    <a:pt x="22373" y="71"/>
                  </a:lnTo>
                  <a:lnTo>
                    <a:pt x="22219" y="29"/>
                  </a:lnTo>
                  <a:lnTo>
                    <a:pt x="22065" y="1"/>
                  </a:lnTo>
                  <a:lnTo>
                    <a:pt x="2189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1782675" y="2806700"/>
              <a:ext cx="3017600" cy="57825"/>
            </a:xfrm>
            <a:custGeom>
              <a:rect b="b" l="l" r="r" t="t"/>
              <a:pathLst>
                <a:path extrusionOk="0" h="2313" w="120704">
                  <a:moveTo>
                    <a:pt x="2298" y="1"/>
                  </a:moveTo>
                  <a:lnTo>
                    <a:pt x="2074" y="15"/>
                  </a:lnTo>
                  <a:lnTo>
                    <a:pt x="1836" y="57"/>
                  </a:lnTo>
                  <a:lnTo>
                    <a:pt x="1611" y="113"/>
                  </a:lnTo>
                  <a:lnTo>
                    <a:pt x="1401" y="183"/>
                  </a:lnTo>
                  <a:lnTo>
                    <a:pt x="1205" y="281"/>
                  </a:lnTo>
                  <a:lnTo>
                    <a:pt x="1009" y="407"/>
                  </a:lnTo>
                  <a:lnTo>
                    <a:pt x="841" y="533"/>
                  </a:lnTo>
                  <a:lnTo>
                    <a:pt x="673" y="687"/>
                  </a:lnTo>
                  <a:lnTo>
                    <a:pt x="519" y="841"/>
                  </a:lnTo>
                  <a:lnTo>
                    <a:pt x="393" y="1023"/>
                  </a:lnTo>
                  <a:lnTo>
                    <a:pt x="281" y="1219"/>
                  </a:lnTo>
                  <a:lnTo>
                    <a:pt x="183" y="1416"/>
                  </a:lnTo>
                  <a:lnTo>
                    <a:pt x="98" y="1626"/>
                  </a:lnTo>
                  <a:lnTo>
                    <a:pt x="42" y="1850"/>
                  </a:lnTo>
                  <a:lnTo>
                    <a:pt x="14" y="2074"/>
                  </a:lnTo>
                  <a:lnTo>
                    <a:pt x="0" y="2312"/>
                  </a:lnTo>
                  <a:lnTo>
                    <a:pt x="120703" y="2312"/>
                  </a:lnTo>
                  <a:lnTo>
                    <a:pt x="120689" y="2074"/>
                  </a:lnTo>
                  <a:lnTo>
                    <a:pt x="120647" y="1850"/>
                  </a:lnTo>
                  <a:lnTo>
                    <a:pt x="120591" y="1626"/>
                  </a:lnTo>
                  <a:lnTo>
                    <a:pt x="120521" y="1416"/>
                  </a:lnTo>
                  <a:lnTo>
                    <a:pt x="120423" y="1219"/>
                  </a:lnTo>
                  <a:lnTo>
                    <a:pt x="120311" y="1023"/>
                  </a:lnTo>
                  <a:lnTo>
                    <a:pt x="120171" y="841"/>
                  </a:lnTo>
                  <a:lnTo>
                    <a:pt x="120017" y="687"/>
                  </a:lnTo>
                  <a:lnTo>
                    <a:pt x="119863" y="533"/>
                  </a:lnTo>
                  <a:lnTo>
                    <a:pt x="119681" y="393"/>
                  </a:lnTo>
                  <a:lnTo>
                    <a:pt x="119485" y="281"/>
                  </a:lnTo>
                  <a:lnTo>
                    <a:pt x="119289" y="183"/>
                  </a:lnTo>
                  <a:lnTo>
                    <a:pt x="119078" y="113"/>
                  </a:lnTo>
                  <a:lnTo>
                    <a:pt x="118854" y="57"/>
                  </a:lnTo>
                  <a:lnTo>
                    <a:pt x="118630" y="15"/>
                  </a:lnTo>
                  <a:lnTo>
                    <a:pt x="11839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1782675" y="2806700"/>
              <a:ext cx="3017600" cy="57825"/>
            </a:xfrm>
            <a:custGeom>
              <a:rect b="b" l="l" r="r" t="t"/>
              <a:pathLst>
                <a:path extrusionOk="0" fill="none" h="2313" w="120704">
                  <a:moveTo>
                    <a:pt x="120703" y="2312"/>
                  </a:moveTo>
                  <a:lnTo>
                    <a:pt x="0" y="2312"/>
                  </a:lnTo>
                  <a:lnTo>
                    <a:pt x="0" y="2312"/>
                  </a:lnTo>
                  <a:lnTo>
                    <a:pt x="14" y="2074"/>
                  </a:lnTo>
                  <a:lnTo>
                    <a:pt x="42" y="1850"/>
                  </a:lnTo>
                  <a:lnTo>
                    <a:pt x="98" y="1626"/>
                  </a:lnTo>
                  <a:lnTo>
                    <a:pt x="183" y="1416"/>
                  </a:lnTo>
                  <a:lnTo>
                    <a:pt x="281" y="1219"/>
                  </a:lnTo>
                  <a:lnTo>
                    <a:pt x="393" y="1023"/>
                  </a:lnTo>
                  <a:lnTo>
                    <a:pt x="519" y="841"/>
                  </a:lnTo>
                  <a:lnTo>
                    <a:pt x="673" y="687"/>
                  </a:lnTo>
                  <a:lnTo>
                    <a:pt x="841" y="533"/>
                  </a:lnTo>
                  <a:lnTo>
                    <a:pt x="1009" y="407"/>
                  </a:lnTo>
                  <a:lnTo>
                    <a:pt x="1205" y="281"/>
                  </a:lnTo>
                  <a:lnTo>
                    <a:pt x="1401" y="183"/>
                  </a:lnTo>
                  <a:lnTo>
                    <a:pt x="1611" y="113"/>
                  </a:lnTo>
                  <a:lnTo>
                    <a:pt x="1836" y="57"/>
                  </a:lnTo>
                  <a:lnTo>
                    <a:pt x="2074" y="15"/>
                  </a:lnTo>
                  <a:lnTo>
                    <a:pt x="2298" y="1"/>
                  </a:lnTo>
                  <a:lnTo>
                    <a:pt x="118392" y="1"/>
                  </a:lnTo>
                  <a:lnTo>
                    <a:pt x="118392" y="1"/>
                  </a:lnTo>
                  <a:lnTo>
                    <a:pt x="118630" y="15"/>
                  </a:lnTo>
                  <a:lnTo>
                    <a:pt x="118854" y="57"/>
                  </a:lnTo>
                  <a:lnTo>
                    <a:pt x="119078" y="113"/>
                  </a:lnTo>
                  <a:lnTo>
                    <a:pt x="119289" y="183"/>
                  </a:lnTo>
                  <a:lnTo>
                    <a:pt x="119485" y="281"/>
                  </a:lnTo>
                  <a:lnTo>
                    <a:pt x="119681" y="393"/>
                  </a:lnTo>
                  <a:lnTo>
                    <a:pt x="119863" y="533"/>
                  </a:lnTo>
                  <a:lnTo>
                    <a:pt x="120017" y="687"/>
                  </a:lnTo>
                  <a:lnTo>
                    <a:pt x="120171" y="841"/>
                  </a:lnTo>
                  <a:lnTo>
                    <a:pt x="120311" y="1023"/>
                  </a:lnTo>
                  <a:lnTo>
                    <a:pt x="120423" y="1219"/>
                  </a:lnTo>
                  <a:lnTo>
                    <a:pt x="120521" y="1416"/>
                  </a:lnTo>
                  <a:lnTo>
                    <a:pt x="120591" y="1626"/>
                  </a:lnTo>
                  <a:lnTo>
                    <a:pt x="120647" y="1850"/>
                  </a:lnTo>
                  <a:lnTo>
                    <a:pt x="120689" y="2074"/>
                  </a:lnTo>
                  <a:lnTo>
                    <a:pt x="120703" y="23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1795625" y="2806700"/>
              <a:ext cx="3004650" cy="57825"/>
            </a:xfrm>
            <a:custGeom>
              <a:rect b="b" l="l" r="r" t="t"/>
              <a:pathLst>
                <a:path extrusionOk="0" h="2313" w="120186">
                  <a:moveTo>
                    <a:pt x="1780" y="1"/>
                  </a:moveTo>
                  <a:lnTo>
                    <a:pt x="1514" y="15"/>
                  </a:lnTo>
                  <a:lnTo>
                    <a:pt x="1262" y="71"/>
                  </a:lnTo>
                  <a:lnTo>
                    <a:pt x="1023" y="141"/>
                  </a:lnTo>
                  <a:lnTo>
                    <a:pt x="785" y="239"/>
                  </a:lnTo>
                  <a:lnTo>
                    <a:pt x="561" y="351"/>
                  </a:lnTo>
                  <a:lnTo>
                    <a:pt x="365" y="505"/>
                  </a:lnTo>
                  <a:lnTo>
                    <a:pt x="169" y="659"/>
                  </a:lnTo>
                  <a:lnTo>
                    <a:pt x="1" y="855"/>
                  </a:lnTo>
                  <a:lnTo>
                    <a:pt x="155" y="1570"/>
                  </a:lnTo>
                  <a:lnTo>
                    <a:pt x="295" y="2312"/>
                  </a:lnTo>
                  <a:lnTo>
                    <a:pt x="120185" y="2312"/>
                  </a:lnTo>
                  <a:lnTo>
                    <a:pt x="120171" y="2074"/>
                  </a:lnTo>
                  <a:lnTo>
                    <a:pt x="120129" y="1850"/>
                  </a:lnTo>
                  <a:lnTo>
                    <a:pt x="120073" y="1626"/>
                  </a:lnTo>
                  <a:lnTo>
                    <a:pt x="120003" y="1416"/>
                  </a:lnTo>
                  <a:lnTo>
                    <a:pt x="119905" y="1219"/>
                  </a:lnTo>
                  <a:lnTo>
                    <a:pt x="119793" y="1023"/>
                  </a:lnTo>
                  <a:lnTo>
                    <a:pt x="119653" y="841"/>
                  </a:lnTo>
                  <a:lnTo>
                    <a:pt x="119499" y="687"/>
                  </a:lnTo>
                  <a:lnTo>
                    <a:pt x="119345" y="533"/>
                  </a:lnTo>
                  <a:lnTo>
                    <a:pt x="119163" y="393"/>
                  </a:lnTo>
                  <a:lnTo>
                    <a:pt x="118967" y="281"/>
                  </a:lnTo>
                  <a:lnTo>
                    <a:pt x="118771" y="183"/>
                  </a:lnTo>
                  <a:lnTo>
                    <a:pt x="118560" y="113"/>
                  </a:lnTo>
                  <a:lnTo>
                    <a:pt x="118336" y="57"/>
                  </a:lnTo>
                  <a:lnTo>
                    <a:pt x="118112" y="15"/>
                  </a:lnTo>
                  <a:lnTo>
                    <a:pt x="117874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795625" y="2806700"/>
              <a:ext cx="3004650" cy="57825"/>
            </a:xfrm>
            <a:custGeom>
              <a:rect b="b" l="l" r="r" t="t"/>
              <a:pathLst>
                <a:path extrusionOk="0" fill="none" h="2313" w="120186">
                  <a:moveTo>
                    <a:pt x="117874" y="1"/>
                  </a:moveTo>
                  <a:lnTo>
                    <a:pt x="1780" y="1"/>
                  </a:lnTo>
                  <a:lnTo>
                    <a:pt x="1780" y="1"/>
                  </a:lnTo>
                  <a:lnTo>
                    <a:pt x="1514" y="15"/>
                  </a:lnTo>
                  <a:lnTo>
                    <a:pt x="1262" y="71"/>
                  </a:lnTo>
                  <a:lnTo>
                    <a:pt x="1023" y="141"/>
                  </a:lnTo>
                  <a:lnTo>
                    <a:pt x="785" y="239"/>
                  </a:lnTo>
                  <a:lnTo>
                    <a:pt x="561" y="351"/>
                  </a:lnTo>
                  <a:lnTo>
                    <a:pt x="365" y="505"/>
                  </a:lnTo>
                  <a:lnTo>
                    <a:pt x="169" y="659"/>
                  </a:lnTo>
                  <a:lnTo>
                    <a:pt x="1" y="855"/>
                  </a:lnTo>
                  <a:lnTo>
                    <a:pt x="1" y="855"/>
                  </a:lnTo>
                  <a:lnTo>
                    <a:pt x="155" y="1570"/>
                  </a:lnTo>
                  <a:lnTo>
                    <a:pt x="295" y="2312"/>
                  </a:lnTo>
                  <a:lnTo>
                    <a:pt x="120185" y="2312"/>
                  </a:lnTo>
                  <a:lnTo>
                    <a:pt x="120185" y="2312"/>
                  </a:lnTo>
                  <a:lnTo>
                    <a:pt x="120171" y="2074"/>
                  </a:lnTo>
                  <a:lnTo>
                    <a:pt x="120129" y="1850"/>
                  </a:lnTo>
                  <a:lnTo>
                    <a:pt x="120073" y="1626"/>
                  </a:lnTo>
                  <a:lnTo>
                    <a:pt x="120003" y="1416"/>
                  </a:lnTo>
                  <a:lnTo>
                    <a:pt x="119905" y="1219"/>
                  </a:lnTo>
                  <a:lnTo>
                    <a:pt x="119793" y="1023"/>
                  </a:lnTo>
                  <a:lnTo>
                    <a:pt x="119653" y="841"/>
                  </a:lnTo>
                  <a:lnTo>
                    <a:pt x="119499" y="687"/>
                  </a:lnTo>
                  <a:lnTo>
                    <a:pt x="119345" y="533"/>
                  </a:lnTo>
                  <a:lnTo>
                    <a:pt x="119163" y="393"/>
                  </a:lnTo>
                  <a:lnTo>
                    <a:pt x="118967" y="281"/>
                  </a:lnTo>
                  <a:lnTo>
                    <a:pt x="118771" y="183"/>
                  </a:lnTo>
                  <a:lnTo>
                    <a:pt x="118560" y="113"/>
                  </a:lnTo>
                  <a:lnTo>
                    <a:pt x="118336" y="57"/>
                  </a:lnTo>
                  <a:lnTo>
                    <a:pt x="118112" y="15"/>
                  </a:lnTo>
                  <a:lnTo>
                    <a:pt x="11787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2994475" y="1830600"/>
              <a:ext cx="104725" cy="104400"/>
            </a:xfrm>
            <a:custGeom>
              <a:rect b="b" l="l" r="r" t="t"/>
              <a:pathLst>
                <a:path extrusionOk="0" fill="none" h="4176" w="4189">
                  <a:moveTo>
                    <a:pt x="2088" y="1"/>
                  </a:moveTo>
                  <a:lnTo>
                    <a:pt x="2088" y="1"/>
                  </a:lnTo>
                  <a:lnTo>
                    <a:pt x="1877" y="1"/>
                  </a:lnTo>
                  <a:lnTo>
                    <a:pt x="1667" y="43"/>
                  </a:lnTo>
                  <a:lnTo>
                    <a:pt x="1471" y="85"/>
                  </a:lnTo>
                  <a:lnTo>
                    <a:pt x="1275" y="155"/>
                  </a:lnTo>
                  <a:lnTo>
                    <a:pt x="1093" y="253"/>
                  </a:lnTo>
                  <a:lnTo>
                    <a:pt x="925" y="351"/>
                  </a:lnTo>
                  <a:lnTo>
                    <a:pt x="757" y="477"/>
                  </a:lnTo>
                  <a:lnTo>
                    <a:pt x="603" y="603"/>
                  </a:lnTo>
                  <a:lnTo>
                    <a:pt x="476" y="757"/>
                  </a:lnTo>
                  <a:lnTo>
                    <a:pt x="350" y="926"/>
                  </a:lnTo>
                  <a:lnTo>
                    <a:pt x="252" y="1094"/>
                  </a:lnTo>
                  <a:lnTo>
                    <a:pt x="154" y="1276"/>
                  </a:lnTo>
                  <a:lnTo>
                    <a:pt x="84" y="1472"/>
                  </a:lnTo>
                  <a:lnTo>
                    <a:pt x="42" y="1668"/>
                  </a:lnTo>
                  <a:lnTo>
                    <a:pt x="0" y="1878"/>
                  </a:lnTo>
                  <a:lnTo>
                    <a:pt x="0" y="2088"/>
                  </a:lnTo>
                  <a:lnTo>
                    <a:pt x="0" y="2088"/>
                  </a:lnTo>
                  <a:lnTo>
                    <a:pt x="0" y="2298"/>
                  </a:lnTo>
                  <a:lnTo>
                    <a:pt x="42" y="2509"/>
                  </a:lnTo>
                  <a:lnTo>
                    <a:pt x="84" y="2719"/>
                  </a:lnTo>
                  <a:lnTo>
                    <a:pt x="154" y="2901"/>
                  </a:lnTo>
                  <a:lnTo>
                    <a:pt x="252" y="3083"/>
                  </a:lnTo>
                  <a:lnTo>
                    <a:pt x="350" y="3265"/>
                  </a:lnTo>
                  <a:lnTo>
                    <a:pt x="476" y="3419"/>
                  </a:lnTo>
                  <a:lnTo>
                    <a:pt x="603" y="3573"/>
                  </a:lnTo>
                  <a:lnTo>
                    <a:pt x="757" y="3699"/>
                  </a:lnTo>
                  <a:lnTo>
                    <a:pt x="925" y="3825"/>
                  </a:lnTo>
                  <a:lnTo>
                    <a:pt x="1093" y="3924"/>
                  </a:lnTo>
                  <a:lnTo>
                    <a:pt x="1275" y="4022"/>
                  </a:lnTo>
                  <a:lnTo>
                    <a:pt x="1471" y="4092"/>
                  </a:lnTo>
                  <a:lnTo>
                    <a:pt x="1667" y="4134"/>
                  </a:lnTo>
                  <a:lnTo>
                    <a:pt x="1877" y="4176"/>
                  </a:lnTo>
                  <a:lnTo>
                    <a:pt x="2088" y="4176"/>
                  </a:lnTo>
                  <a:lnTo>
                    <a:pt x="2088" y="4176"/>
                  </a:lnTo>
                  <a:lnTo>
                    <a:pt x="2298" y="4176"/>
                  </a:lnTo>
                  <a:lnTo>
                    <a:pt x="2508" y="4134"/>
                  </a:lnTo>
                  <a:lnTo>
                    <a:pt x="2718" y="4092"/>
                  </a:lnTo>
                  <a:lnTo>
                    <a:pt x="2900" y="4022"/>
                  </a:lnTo>
                  <a:lnTo>
                    <a:pt x="3082" y="3924"/>
                  </a:lnTo>
                  <a:lnTo>
                    <a:pt x="3264" y="3825"/>
                  </a:lnTo>
                  <a:lnTo>
                    <a:pt x="3418" y="3699"/>
                  </a:lnTo>
                  <a:lnTo>
                    <a:pt x="3572" y="3573"/>
                  </a:lnTo>
                  <a:lnTo>
                    <a:pt x="3699" y="3419"/>
                  </a:lnTo>
                  <a:lnTo>
                    <a:pt x="3825" y="3265"/>
                  </a:lnTo>
                  <a:lnTo>
                    <a:pt x="3923" y="3083"/>
                  </a:lnTo>
                  <a:lnTo>
                    <a:pt x="4021" y="2901"/>
                  </a:lnTo>
                  <a:lnTo>
                    <a:pt x="4091" y="2719"/>
                  </a:lnTo>
                  <a:lnTo>
                    <a:pt x="4133" y="2509"/>
                  </a:lnTo>
                  <a:lnTo>
                    <a:pt x="4175" y="2298"/>
                  </a:lnTo>
                  <a:lnTo>
                    <a:pt x="4189" y="2088"/>
                  </a:lnTo>
                  <a:lnTo>
                    <a:pt x="4189" y="2088"/>
                  </a:lnTo>
                  <a:lnTo>
                    <a:pt x="4175" y="1878"/>
                  </a:lnTo>
                  <a:lnTo>
                    <a:pt x="4133" y="1668"/>
                  </a:lnTo>
                  <a:lnTo>
                    <a:pt x="4091" y="1472"/>
                  </a:lnTo>
                  <a:lnTo>
                    <a:pt x="4021" y="1276"/>
                  </a:lnTo>
                  <a:lnTo>
                    <a:pt x="3923" y="1094"/>
                  </a:lnTo>
                  <a:lnTo>
                    <a:pt x="3825" y="926"/>
                  </a:lnTo>
                  <a:lnTo>
                    <a:pt x="3699" y="757"/>
                  </a:lnTo>
                  <a:lnTo>
                    <a:pt x="3572" y="603"/>
                  </a:lnTo>
                  <a:lnTo>
                    <a:pt x="3418" y="477"/>
                  </a:lnTo>
                  <a:lnTo>
                    <a:pt x="3264" y="351"/>
                  </a:lnTo>
                  <a:lnTo>
                    <a:pt x="3082" y="253"/>
                  </a:lnTo>
                  <a:lnTo>
                    <a:pt x="2900" y="155"/>
                  </a:lnTo>
                  <a:lnTo>
                    <a:pt x="2718" y="85"/>
                  </a:lnTo>
                  <a:lnTo>
                    <a:pt x="2508" y="43"/>
                  </a:lnTo>
                  <a:lnTo>
                    <a:pt x="2298" y="1"/>
                  </a:lnTo>
                  <a:lnTo>
                    <a:pt x="2088" y="1"/>
                  </a:lnTo>
                </a:path>
              </a:pathLst>
            </a:custGeom>
            <a:solidFill>
              <a:srgbClr val="EC4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3523675" y="1408925"/>
              <a:ext cx="104375" cy="104750"/>
            </a:xfrm>
            <a:custGeom>
              <a:rect b="b" l="l" r="r" t="t"/>
              <a:pathLst>
                <a:path extrusionOk="0" fill="none" h="4190" w="4175">
                  <a:moveTo>
                    <a:pt x="2087" y="1"/>
                  </a:moveTo>
                  <a:lnTo>
                    <a:pt x="2087" y="1"/>
                  </a:lnTo>
                  <a:lnTo>
                    <a:pt x="1877" y="15"/>
                  </a:lnTo>
                  <a:lnTo>
                    <a:pt x="1667" y="43"/>
                  </a:lnTo>
                  <a:lnTo>
                    <a:pt x="1471" y="99"/>
                  </a:lnTo>
                  <a:lnTo>
                    <a:pt x="1275" y="169"/>
                  </a:lnTo>
                  <a:lnTo>
                    <a:pt x="1093" y="253"/>
                  </a:lnTo>
                  <a:lnTo>
                    <a:pt x="911" y="351"/>
                  </a:lnTo>
                  <a:lnTo>
                    <a:pt x="757" y="477"/>
                  </a:lnTo>
                  <a:lnTo>
                    <a:pt x="602" y="617"/>
                  </a:lnTo>
                  <a:lnTo>
                    <a:pt x="476" y="757"/>
                  </a:lnTo>
                  <a:lnTo>
                    <a:pt x="350" y="925"/>
                  </a:lnTo>
                  <a:lnTo>
                    <a:pt x="252" y="1094"/>
                  </a:lnTo>
                  <a:lnTo>
                    <a:pt x="154" y="1276"/>
                  </a:lnTo>
                  <a:lnTo>
                    <a:pt x="84" y="1472"/>
                  </a:lnTo>
                  <a:lnTo>
                    <a:pt x="42" y="1668"/>
                  </a:lnTo>
                  <a:lnTo>
                    <a:pt x="0" y="1878"/>
                  </a:lnTo>
                  <a:lnTo>
                    <a:pt x="0" y="2088"/>
                  </a:lnTo>
                  <a:lnTo>
                    <a:pt x="0" y="2088"/>
                  </a:lnTo>
                  <a:lnTo>
                    <a:pt x="0" y="2312"/>
                  </a:lnTo>
                  <a:lnTo>
                    <a:pt x="42" y="2508"/>
                  </a:lnTo>
                  <a:lnTo>
                    <a:pt x="84" y="2719"/>
                  </a:lnTo>
                  <a:lnTo>
                    <a:pt x="154" y="2901"/>
                  </a:lnTo>
                  <a:lnTo>
                    <a:pt x="252" y="3083"/>
                  </a:lnTo>
                  <a:lnTo>
                    <a:pt x="350" y="3265"/>
                  </a:lnTo>
                  <a:lnTo>
                    <a:pt x="476" y="3419"/>
                  </a:lnTo>
                  <a:lnTo>
                    <a:pt x="602" y="3573"/>
                  </a:lnTo>
                  <a:lnTo>
                    <a:pt x="757" y="3713"/>
                  </a:lnTo>
                  <a:lnTo>
                    <a:pt x="911" y="3825"/>
                  </a:lnTo>
                  <a:lnTo>
                    <a:pt x="1093" y="3937"/>
                  </a:lnTo>
                  <a:lnTo>
                    <a:pt x="1275" y="4021"/>
                  </a:lnTo>
                  <a:lnTo>
                    <a:pt x="1471" y="4092"/>
                  </a:lnTo>
                  <a:lnTo>
                    <a:pt x="1667" y="4148"/>
                  </a:lnTo>
                  <a:lnTo>
                    <a:pt x="1877" y="4176"/>
                  </a:lnTo>
                  <a:lnTo>
                    <a:pt x="2087" y="4190"/>
                  </a:lnTo>
                  <a:lnTo>
                    <a:pt x="2087" y="4190"/>
                  </a:lnTo>
                  <a:lnTo>
                    <a:pt x="2298" y="4176"/>
                  </a:lnTo>
                  <a:lnTo>
                    <a:pt x="2508" y="4148"/>
                  </a:lnTo>
                  <a:lnTo>
                    <a:pt x="2704" y="4092"/>
                  </a:lnTo>
                  <a:lnTo>
                    <a:pt x="2900" y="4021"/>
                  </a:lnTo>
                  <a:lnTo>
                    <a:pt x="3082" y="3937"/>
                  </a:lnTo>
                  <a:lnTo>
                    <a:pt x="3264" y="3825"/>
                  </a:lnTo>
                  <a:lnTo>
                    <a:pt x="3418" y="3713"/>
                  </a:lnTo>
                  <a:lnTo>
                    <a:pt x="3572" y="3573"/>
                  </a:lnTo>
                  <a:lnTo>
                    <a:pt x="3698" y="3419"/>
                  </a:lnTo>
                  <a:lnTo>
                    <a:pt x="3825" y="3265"/>
                  </a:lnTo>
                  <a:lnTo>
                    <a:pt x="3923" y="3083"/>
                  </a:lnTo>
                  <a:lnTo>
                    <a:pt x="4021" y="2901"/>
                  </a:lnTo>
                  <a:lnTo>
                    <a:pt x="4091" y="2719"/>
                  </a:lnTo>
                  <a:lnTo>
                    <a:pt x="4133" y="2508"/>
                  </a:lnTo>
                  <a:lnTo>
                    <a:pt x="4175" y="2312"/>
                  </a:lnTo>
                  <a:lnTo>
                    <a:pt x="4175" y="2088"/>
                  </a:lnTo>
                  <a:lnTo>
                    <a:pt x="4175" y="2088"/>
                  </a:lnTo>
                  <a:lnTo>
                    <a:pt x="4175" y="1878"/>
                  </a:lnTo>
                  <a:lnTo>
                    <a:pt x="4133" y="1668"/>
                  </a:lnTo>
                  <a:lnTo>
                    <a:pt x="4091" y="1472"/>
                  </a:lnTo>
                  <a:lnTo>
                    <a:pt x="4021" y="1276"/>
                  </a:lnTo>
                  <a:lnTo>
                    <a:pt x="3923" y="1094"/>
                  </a:lnTo>
                  <a:lnTo>
                    <a:pt x="3825" y="925"/>
                  </a:lnTo>
                  <a:lnTo>
                    <a:pt x="3698" y="757"/>
                  </a:lnTo>
                  <a:lnTo>
                    <a:pt x="3572" y="617"/>
                  </a:lnTo>
                  <a:lnTo>
                    <a:pt x="3418" y="477"/>
                  </a:lnTo>
                  <a:lnTo>
                    <a:pt x="3264" y="351"/>
                  </a:lnTo>
                  <a:lnTo>
                    <a:pt x="3082" y="253"/>
                  </a:lnTo>
                  <a:lnTo>
                    <a:pt x="2900" y="169"/>
                  </a:lnTo>
                  <a:lnTo>
                    <a:pt x="2704" y="99"/>
                  </a:lnTo>
                  <a:lnTo>
                    <a:pt x="2508" y="43"/>
                  </a:lnTo>
                  <a:lnTo>
                    <a:pt x="2298" y="15"/>
                  </a:lnTo>
                  <a:lnTo>
                    <a:pt x="20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052850" y="1125600"/>
              <a:ext cx="104750" cy="104400"/>
            </a:xfrm>
            <a:custGeom>
              <a:rect b="b" l="l" r="r" t="t"/>
              <a:pathLst>
                <a:path extrusionOk="0" fill="none" h="4176" w="4190">
                  <a:moveTo>
                    <a:pt x="2088" y="0"/>
                  </a:moveTo>
                  <a:lnTo>
                    <a:pt x="2088" y="0"/>
                  </a:lnTo>
                  <a:lnTo>
                    <a:pt x="1878" y="0"/>
                  </a:lnTo>
                  <a:lnTo>
                    <a:pt x="1668" y="42"/>
                  </a:lnTo>
                  <a:lnTo>
                    <a:pt x="1472" y="84"/>
                  </a:lnTo>
                  <a:lnTo>
                    <a:pt x="1276" y="154"/>
                  </a:lnTo>
                  <a:lnTo>
                    <a:pt x="1094" y="253"/>
                  </a:lnTo>
                  <a:lnTo>
                    <a:pt x="925" y="351"/>
                  </a:lnTo>
                  <a:lnTo>
                    <a:pt x="757" y="477"/>
                  </a:lnTo>
                  <a:lnTo>
                    <a:pt x="617" y="603"/>
                  </a:lnTo>
                  <a:lnTo>
                    <a:pt x="477" y="757"/>
                  </a:lnTo>
                  <a:lnTo>
                    <a:pt x="351" y="911"/>
                  </a:lnTo>
                  <a:lnTo>
                    <a:pt x="253" y="1093"/>
                  </a:lnTo>
                  <a:lnTo>
                    <a:pt x="169" y="1275"/>
                  </a:lnTo>
                  <a:lnTo>
                    <a:pt x="99" y="1471"/>
                  </a:lnTo>
                  <a:lnTo>
                    <a:pt x="43" y="1667"/>
                  </a:lnTo>
                  <a:lnTo>
                    <a:pt x="15" y="1878"/>
                  </a:lnTo>
                  <a:lnTo>
                    <a:pt x="1" y="2088"/>
                  </a:lnTo>
                  <a:lnTo>
                    <a:pt x="1" y="2088"/>
                  </a:lnTo>
                  <a:lnTo>
                    <a:pt x="15" y="2298"/>
                  </a:lnTo>
                  <a:lnTo>
                    <a:pt x="43" y="2508"/>
                  </a:lnTo>
                  <a:lnTo>
                    <a:pt x="99" y="2704"/>
                  </a:lnTo>
                  <a:lnTo>
                    <a:pt x="169" y="2900"/>
                  </a:lnTo>
                  <a:lnTo>
                    <a:pt x="253" y="3082"/>
                  </a:lnTo>
                  <a:lnTo>
                    <a:pt x="351" y="3265"/>
                  </a:lnTo>
                  <a:lnTo>
                    <a:pt x="477" y="3419"/>
                  </a:lnTo>
                  <a:lnTo>
                    <a:pt x="617" y="3573"/>
                  </a:lnTo>
                  <a:lnTo>
                    <a:pt x="757" y="3699"/>
                  </a:lnTo>
                  <a:lnTo>
                    <a:pt x="925" y="3825"/>
                  </a:lnTo>
                  <a:lnTo>
                    <a:pt x="1094" y="3923"/>
                  </a:lnTo>
                  <a:lnTo>
                    <a:pt x="1276" y="4021"/>
                  </a:lnTo>
                  <a:lnTo>
                    <a:pt x="1472" y="4091"/>
                  </a:lnTo>
                  <a:lnTo>
                    <a:pt x="1668" y="4133"/>
                  </a:lnTo>
                  <a:lnTo>
                    <a:pt x="1878" y="4175"/>
                  </a:lnTo>
                  <a:lnTo>
                    <a:pt x="2088" y="4175"/>
                  </a:lnTo>
                  <a:lnTo>
                    <a:pt x="2088" y="4175"/>
                  </a:lnTo>
                  <a:lnTo>
                    <a:pt x="2312" y="4175"/>
                  </a:lnTo>
                  <a:lnTo>
                    <a:pt x="2509" y="4133"/>
                  </a:lnTo>
                  <a:lnTo>
                    <a:pt x="2719" y="4091"/>
                  </a:lnTo>
                  <a:lnTo>
                    <a:pt x="2915" y="4021"/>
                  </a:lnTo>
                  <a:lnTo>
                    <a:pt x="3097" y="3923"/>
                  </a:lnTo>
                  <a:lnTo>
                    <a:pt x="3265" y="3825"/>
                  </a:lnTo>
                  <a:lnTo>
                    <a:pt x="3419" y="3699"/>
                  </a:lnTo>
                  <a:lnTo>
                    <a:pt x="3573" y="3573"/>
                  </a:lnTo>
                  <a:lnTo>
                    <a:pt x="3713" y="3419"/>
                  </a:lnTo>
                  <a:lnTo>
                    <a:pt x="3825" y="3265"/>
                  </a:lnTo>
                  <a:lnTo>
                    <a:pt x="3937" y="3082"/>
                  </a:lnTo>
                  <a:lnTo>
                    <a:pt x="4022" y="2900"/>
                  </a:lnTo>
                  <a:lnTo>
                    <a:pt x="4092" y="2704"/>
                  </a:lnTo>
                  <a:lnTo>
                    <a:pt x="4148" y="2508"/>
                  </a:lnTo>
                  <a:lnTo>
                    <a:pt x="4176" y="2298"/>
                  </a:lnTo>
                  <a:lnTo>
                    <a:pt x="4190" y="2088"/>
                  </a:lnTo>
                  <a:lnTo>
                    <a:pt x="4190" y="2088"/>
                  </a:lnTo>
                  <a:lnTo>
                    <a:pt x="4176" y="1878"/>
                  </a:lnTo>
                  <a:lnTo>
                    <a:pt x="4148" y="1667"/>
                  </a:lnTo>
                  <a:lnTo>
                    <a:pt x="4092" y="1471"/>
                  </a:lnTo>
                  <a:lnTo>
                    <a:pt x="4022" y="1275"/>
                  </a:lnTo>
                  <a:lnTo>
                    <a:pt x="3937" y="1093"/>
                  </a:lnTo>
                  <a:lnTo>
                    <a:pt x="3825" y="911"/>
                  </a:lnTo>
                  <a:lnTo>
                    <a:pt x="3713" y="757"/>
                  </a:lnTo>
                  <a:lnTo>
                    <a:pt x="3573" y="603"/>
                  </a:lnTo>
                  <a:lnTo>
                    <a:pt x="3419" y="477"/>
                  </a:lnTo>
                  <a:lnTo>
                    <a:pt x="3265" y="351"/>
                  </a:lnTo>
                  <a:lnTo>
                    <a:pt x="3097" y="253"/>
                  </a:lnTo>
                  <a:lnTo>
                    <a:pt x="2915" y="154"/>
                  </a:lnTo>
                  <a:lnTo>
                    <a:pt x="2719" y="84"/>
                  </a:lnTo>
                  <a:lnTo>
                    <a:pt x="2509" y="42"/>
                  </a:lnTo>
                  <a:lnTo>
                    <a:pt x="2312" y="0"/>
                  </a:lnTo>
                  <a:lnTo>
                    <a:pt x="20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6380475" y="2814050"/>
              <a:ext cx="262700" cy="401050"/>
            </a:xfrm>
            <a:custGeom>
              <a:rect b="b" l="l" r="r" t="t"/>
              <a:pathLst>
                <a:path extrusionOk="0" h="16042" w="10508">
                  <a:moveTo>
                    <a:pt x="4120" y="1"/>
                  </a:moveTo>
                  <a:lnTo>
                    <a:pt x="1" y="967"/>
                  </a:lnTo>
                  <a:lnTo>
                    <a:pt x="3489" y="8434"/>
                  </a:lnTo>
                  <a:lnTo>
                    <a:pt x="3629" y="11124"/>
                  </a:lnTo>
                  <a:lnTo>
                    <a:pt x="3741" y="13099"/>
                  </a:lnTo>
                  <a:lnTo>
                    <a:pt x="3783" y="14276"/>
                  </a:lnTo>
                  <a:lnTo>
                    <a:pt x="3811" y="14332"/>
                  </a:lnTo>
                  <a:lnTo>
                    <a:pt x="3853" y="14402"/>
                  </a:lnTo>
                  <a:lnTo>
                    <a:pt x="3937" y="14472"/>
                  </a:lnTo>
                  <a:lnTo>
                    <a:pt x="4049" y="14556"/>
                  </a:lnTo>
                  <a:lnTo>
                    <a:pt x="4190" y="14626"/>
                  </a:lnTo>
                  <a:lnTo>
                    <a:pt x="4358" y="14711"/>
                  </a:lnTo>
                  <a:lnTo>
                    <a:pt x="4750" y="14879"/>
                  </a:lnTo>
                  <a:lnTo>
                    <a:pt x="5212" y="15061"/>
                  </a:lnTo>
                  <a:lnTo>
                    <a:pt x="5745" y="15229"/>
                  </a:lnTo>
                  <a:lnTo>
                    <a:pt x="6305" y="15397"/>
                  </a:lnTo>
                  <a:lnTo>
                    <a:pt x="6893" y="15551"/>
                  </a:lnTo>
                  <a:lnTo>
                    <a:pt x="7482" y="15691"/>
                  </a:lnTo>
                  <a:lnTo>
                    <a:pt x="8056" y="15817"/>
                  </a:lnTo>
                  <a:lnTo>
                    <a:pt x="8616" y="15915"/>
                  </a:lnTo>
                  <a:lnTo>
                    <a:pt x="9121" y="15999"/>
                  </a:lnTo>
                  <a:lnTo>
                    <a:pt x="9555" y="16027"/>
                  </a:lnTo>
                  <a:lnTo>
                    <a:pt x="9751" y="16041"/>
                  </a:lnTo>
                  <a:lnTo>
                    <a:pt x="9919" y="16027"/>
                  </a:lnTo>
                  <a:lnTo>
                    <a:pt x="10073" y="16013"/>
                  </a:lnTo>
                  <a:lnTo>
                    <a:pt x="10186" y="15985"/>
                  </a:lnTo>
                  <a:lnTo>
                    <a:pt x="10284" y="15943"/>
                  </a:lnTo>
                  <a:lnTo>
                    <a:pt x="10340" y="15901"/>
                  </a:lnTo>
                  <a:lnTo>
                    <a:pt x="10382" y="15831"/>
                  </a:lnTo>
                  <a:lnTo>
                    <a:pt x="10410" y="15719"/>
                  </a:lnTo>
                  <a:lnTo>
                    <a:pt x="10438" y="15593"/>
                  </a:lnTo>
                  <a:lnTo>
                    <a:pt x="10466" y="15439"/>
                  </a:lnTo>
                  <a:lnTo>
                    <a:pt x="10494" y="15075"/>
                  </a:lnTo>
                  <a:lnTo>
                    <a:pt x="10508" y="14626"/>
                  </a:lnTo>
                  <a:lnTo>
                    <a:pt x="10494" y="14122"/>
                  </a:lnTo>
                  <a:lnTo>
                    <a:pt x="10466" y="13562"/>
                  </a:lnTo>
                  <a:lnTo>
                    <a:pt x="10438" y="12987"/>
                  </a:lnTo>
                  <a:lnTo>
                    <a:pt x="10396" y="12385"/>
                  </a:lnTo>
                  <a:lnTo>
                    <a:pt x="10270" y="11222"/>
                  </a:lnTo>
                  <a:lnTo>
                    <a:pt x="10143" y="10172"/>
                  </a:lnTo>
                  <a:lnTo>
                    <a:pt x="10087" y="9751"/>
                  </a:lnTo>
                  <a:lnTo>
                    <a:pt x="10017" y="9387"/>
                  </a:lnTo>
                  <a:lnTo>
                    <a:pt x="9975" y="9135"/>
                  </a:lnTo>
                  <a:lnTo>
                    <a:pt x="9919" y="8981"/>
                  </a:lnTo>
                  <a:lnTo>
                    <a:pt x="9891" y="8939"/>
                  </a:lnTo>
                  <a:lnTo>
                    <a:pt x="9849" y="8883"/>
                  </a:lnTo>
                  <a:lnTo>
                    <a:pt x="9723" y="8757"/>
                  </a:lnTo>
                  <a:lnTo>
                    <a:pt x="9541" y="8603"/>
                  </a:lnTo>
                  <a:lnTo>
                    <a:pt x="9331" y="8448"/>
                  </a:lnTo>
                  <a:lnTo>
                    <a:pt x="8813" y="8098"/>
                  </a:lnTo>
                  <a:lnTo>
                    <a:pt x="8238" y="7734"/>
                  </a:lnTo>
                  <a:lnTo>
                    <a:pt x="7678" y="7384"/>
                  </a:lnTo>
                  <a:lnTo>
                    <a:pt x="7188" y="7104"/>
                  </a:lnTo>
                  <a:lnTo>
                    <a:pt x="6725" y="6823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6380475" y="2814050"/>
              <a:ext cx="262700" cy="401050"/>
            </a:xfrm>
            <a:custGeom>
              <a:rect b="b" l="l" r="r" t="t"/>
              <a:pathLst>
                <a:path extrusionOk="0" fill="none" h="16042" w="10508">
                  <a:moveTo>
                    <a:pt x="4120" y="1"/>
                  </a:moveTo>
                  <a:lnTo>
                    <a:pt x="6725" y="6823"/>
                  </a:lnTo>
                  <a:lnTo>
                    <a:pt x="6725" y="6823"/>
                  </a:lnTo>
                  <a:lnTo>
                    <a:pt x="7188" y="7104"/>
                  </a:lnTo>
                  <a:lnTo>
                    <a:pt x="7678" y="7384"/>
                  </a:lnTo>
                  <a:lnTo>
                    <a:pt x="8238" y="7734"/>
                  </a:lnTo>
                  <a:lnTo>
                    <a:pt x="8813" y="8098"/>
                  </a:lnTo>
                  <a:lnTo>
                    <a:pt x="9331" y="8448"/>
                  </a:lnTo>
                  <a:lnTo>
                    <a:pt x="9541" y="8603"/>
                  </a:lnTo>
                  <a:lnTo>
                    <a:pt x="9723" y="8757"/>
                  </a:lnTo>
                  <a:lnTo>
                    <a:pt x="9849" y="8883"/>
                  </a:lnTo>
                  <a:lnTo>
                    <a:pt x="9891" y="8939"/>
                  </a:lnTo>
                  <a:lnTo>
                    <a:pt x="9919" y="8981"/>
                  </a:lnTo>
                  <a:lnTo>
                    <a:pt x="9919" y="8981"/>
                  </a:lnTo>
                  <a:lnTo>
                    <a:pt x="9975" y="9135"/>
                  </a:lnTo>
                  <a:lnTo>
                    <a:pt x="10017" y="9387"/>
                  </a:lnTo>
                  <a:lnTo>
                    <a:pt x="10087" y="9751"/>
                  </a:lnTo>
                  <a:lnTo>
                    <a:pt x="10143" y="10172"/>
                  </a:lnTo>
                  <a:lnTo>
                    <a:pt x="10270" y="11222"/>
                  </a:lnTo>
                  <a:lnTo>
                    <a:pt x="10396" y="12385"/>
                  </a:lnTo>
                  <a:lnTo>
                    <a:pt x="10438" y="12987"/>
                  </a:lnTo>
                  <a:lnTo>
                    <a:pt x="10466" y="13562"/>
                  </a:lnTo>
                  <a:lnTo>
                    <a:pt x="10494" y="14122"/>
                  </a:lnTo>
                  <a:lnTo>
                    <a:pt x="10508" y="14626"/>
                  </a:lnTo>
                  <a:lnTo>
                    <a:pt x="10494" y="15075"/>
                  </a:lnTo>
                  <a:lnTo>
                    <a:pt x="10466" y="15439"/>
                  </a:lnTo>
                  <a:lnTo>
                    <a:pt x="10438" y="15593"/>
                  </a:lnTo>
                  <a:lnTo>
                    <a:pt x="10410" y="15719"/>
                  </a:lnTo>
                  <a:lnTo>
                    <a:pt x="10382" y="15831"/>
                  </a:lnTo>
                  <a:lnTo>
                    <a:pt x="10340" y="15901"/>
                  </a:lnTo>
                  <a:lnTo>
                    <a:pt x="10340" y="15901"/>
                  </a:lnTo>
                  <a:lnTo>
                    <a:pt x="10284" y="15943"/>
                  </a:lnTo>
                  <a:lnTo>
                    <a:pt x="10186" y="15985"/>
                  </a:lnTo>
                  <a:lnTo>
                    <a:pt x="10073" y="16013"/>
                  </a:lnTo>
                  <a:lnTo>
                    <a:pt x="9919" y="16027"/>
                  </a:lnTo>
                  <a:lnTo>
                    <a:pt x="9751" y="16041"/>
                  </a:lnTo>
                  <a:lnTo>
                    <a:pt x="9555" y="16027"/>
                  </a:lnTo>
                  <a:lnTo>
                    <a:pt x="9121" y="15999"/>
                  </a:lnTo>
                  <a:lnTo>
                    <a:pt x="8616" y="15915"/>
                  </a:lnTo>
                  <a:lnTo>
                    <a:pt x="8056" y="15817"/>
                  </a:lnTo>
                  <a:lnTo>
                    <a:pt x="7482" y="15691"/>
                  </a:lnTo>
                  <a:lnTo>
                    <a:pt x="6893" y="15551"/>
                  </a:lnTo>
                  <a:lnTo>
                    <a:pt x="6305" y="15397"/>
                  </a:lnTo>
                  <a:lnTo>
                    <a:pt x="5745" y="15229"/>
                  </a:lnTo>
                  <a:lnTo>
                    <a:pt x="5212" y="15061"/>
                  </a:lnTo>
                  <a:lnTo>
                    <a:pt x="4750" y="14879"/>
                  </a:lnTo>
                  <a:lnTo>
                    <a:pt x="4358" y="14711"/>
                  </a:lnTo>
                  <a:lnTo>
                    <a:pt x="4190" y="14626"/>
                  </a:lnTo>
                  <a:lnTo>
                    <a:pt x="4049" y="14556"/>
                  </a:lnTo>
                  <a:lnTo>
                    <a:pt x="3937" y="14472"/>
                  </a:lnTo>
                  <a:lnTo>
                    <a:pt x="3853" y="14402"/>
                  </a:lnTo>
                  <a:lnTo>
                    <a:pt x="3811" y="14332"/>
                  </a:lnTo>
                  <a:lnTo>
                    <a:pt x="3783" y="14276"/>
                  </a:lnTo>
                  <a:lnTo>
                    <a:pt x="3783" y="14276"/>
                  </a:lnTo>
                  <a:lnTo>
                    <a:pt x="3741" y="13099"/>
                  </a:lnTo>
                  <a:lnTo>
                    <a:pt x="3629" y="11124"/>
                  </a:lnTo>
                  <a:lnTo>
                    <a:pt x="3489" y="8434"/>
                  </a:lnTo>
                  <a:lnTo>
                    <a:pt x="1" y="967"/>
                  </a:lnTo>
                  <a:lnTo>
                    <a:pt x="41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6044625" y="1466025"/>
              <a:ext cx="509250" cy="1492350"/>
            </a:xfrm>
            <a:custGeom>
              <a:rect b="b" l="l" r="r" t="t"/>
              <a:pathLst>
                <a:path extrusionOk="0" h="59694" w="20370">
                  <a:moveTo>
                    <a:pt x="4973" y="0"/>
                  </a:moveTo>
                  <a:lnTo>
                    <a:pt x="0" y="18156"/>
                  </a:lnTo>
                  <a:lnTo>
                    <a:pt x="56" y="18689"/>
                  </a:lnTo>
                  <a:lnTo>
                    <a:pt x="224" y="20118"/>
                  </a:lnTo>
                  <a:lnTo>
                    <a:pt x="504" y="22247"/>
                  </a:lnTo>
                  <a:lnTo>
                    <a:pt x="686" y="23508"/>
                  </a:lnTo>
                  <a:lnTo>
                    <a:pt x="883" y="24853"/>
                  </a:lnTo>
                  <a:lnTo>
                    <a:pt x="1107" y="26254"/>
                  </a:lnTo>
                  <a:lnTo>
                    <a:pt x="1359" y="27697"/>
                  </a:lnTo>
                  <a:lnTo>
                    <a:pt x="1625" y="29154"/>
                  </a:lnTo>
                  <a:lnTo>
                    <a:pt x="1905" y="30582"/>
                  </a:lnTo>
                  <a:lnTo>
                    <a:pt x="2213" y="31955"/>
                  </a:lnTo>
                  <a:lnTo>
                    <a:pt x="2368" y="32628"/>
                  </a:lnTo>
                  <a:lnTo>
                    <a:pt x="2522" y="33272"/>
                  </a:lnTo>
                  <a:lnTo>
                    <a:pt x="2690" y="33889"/>
                  </a:lnTo>
                  <a:lnTo>
                    <a:pt x="2872" y="34477"/>
                  </a:lnTo>
                  <a:lnTo>
                    <a:pt x="3040" y="35023"/>
                  </a:lnTo>
                  <a:lnTo>
                    <a:pt x="3222" y="35542"/>
                  </a:lnTo>
                  <a:lnTo>
                    <a:pt x="3418" y="36088"/>
                  </a:lnTo>
                  <a:lnTo>
                    <a:pt x="3656" y="36691"/>
                  </a:lnTo>
                  <a:lnTo>
                    <a:pt x="4245" y="38105"/>
                  </a:lnTo>
                  <a:lnTo>
                    <a:pt x="4945" y="39759"/>
                  </a:lnTo>
                  <a:lnTo>
                    <a:pt x="5730" y="41566"/>
                  </a:lnTo>
                  <a:lnTo>
                    <a:pt x="6598" y="43513"/>
                  </a:lnTo>
                  <a:lnTo>
                    <a:pt x="7509" y="45530"/>
                  </a:lnTo>
                  <a:lnTo>
                    <a:pt x="9372" y="49621"/>
                  </a:lnTo>
                  <a:lnTo>
                    <a:pt x="11151" y="53460"/>
                  </a:lnTo>
                  <a:lnTo>
                    <a:pt x="12664" y="56668"/>
                  </a:lnTo>
                  <a:lnTo>
                    <a:pt x="14093" y="59694"/>
                  </a:lnTo>
                  <a:lnTo>
                    <a:pt x="20369" y="57256"/>
                  </a:lnTo>
                  <a:lnTo>
                    <a:pt x="15816" y="44298"/>
                  </a:lnTo>
                  <a:lnTo>
                    <a:pt x="12524" y="34897"/>
                  </a:lnTo>
                  <a:lnTo>
                    <a:pt x="11333" y="31465"/>
                  </a:lnTo>
                  <a:lnTo>
                    <a:pt x="10941" y="30302"/>
                  </a:lnTo>
                  <a:lnTo>
                    <a:pt x="10703" y="29616"/>
                  </a:lnTo>
                  <a:lnTo>
                    <a:pt x="10633" y="29336"/>
                  </a:lnTo>
                  <a:lnTo>
                    <a:pt x="10577" y="28929"/>
                  </a:lnTo>
                  <a:lnTo>
                    <a:pt x="10507" y="28411"/>
                  </a:lnTo>
                  <a:lnTo>
                    <a:pt x="10437" y="27795"/>
                  </a:lnTo>
                  <a:lnTo>
                    <a:pt x="10297" y="26254"/>
                  </a:lnTo>
                  <a:lnTo>
                    <a:pt x="10143" y="24390"/>
                  </a:lnTo>
                  <a:lnTo>
                    <a:pt x="9961" y="22275"/>
                  </a:lnTo>
                  <a:lnTo>
                    <a:pt x="9764" y="19949"/>
                  </a:lnTo>
                  <a:lnTo>
                    <a:pt x="9540" y="17484"/>
                  </a:lnTo>
                  <a:lnTo>
                    <a:pt x="9400" y="16223"/>
                  </a:lnTo>
                  <a:lnTo>
                    <a:pt x="9260" y="14962"/>
                  </a:lnTo>
                  <a:lnTo>
                    <a:pt x="9120" y="13687"/>
                  </a:lnTo>
                  <a:lnTo>
                    <a:pt x="8952" y="12427"/>
                  </a:lnTo>
                  <a:lnTo>
                    <a:pt x="8770" y="11180"/>
                  </a:lnTo>
                  <a:lnTo>
                    <a:pt x="8588" y="9947"/>
                  </a:lnTo>
                  <a:lnTo>
                    <a:pt x="8378" y="8756"/>
                  </a:lnTo>
                  <a:lnTo>
                    <a:pt x="8167" y="7607"/>
                  </a:lnTo>
                  <a:lnTo>
                    <a:pt x="7929" y="6501"/>
                  </a:lnTo>
                  <a:lnTo>
                    <a:pt x="7677" y="5450"/>
                  </a:lnTo>
                  <a:lnTo>
                    <a:pt x="7551" y="4946"/>
                  </a:lnTo>
                  <a:lnTo>
                    <a:pt x="7411" y="4455"/>
                  </a:lnTo>
                  <a:lnTo>
                    <a:pt x="7271" y="3993"/>
                  </a:lnTo>
                  <a:lnTo>
                    <a:pt x="7117" y="3545"/>
                  </a:lnTo>
                  <a:lnTo>
                    <a:pt x="6977" y="3110"/>
                  </a:lnTo>
                  <a:lnTo>
                    <a:pt x="6823" y="2704"/>
                  </a:lnTo>
                  <a:lnTo>
                    <a:pt x="6654" y="2312"/>
                  </a:lnTo>
                  <a:lnTo>
                    <a:pt x="6486" y="1948"/>
                  </a:lnTo>
                  <a:lnTo>
                    <a:pt x="6318" y="1611"/>
                  </a:lnTo>
                  <a:lnTo>
                    <a:pt x="6150" y="1303"/>
                  </a:lnTo>
                  <a:lnTo>
                    <a:pt x="5968" y="1009"/>
                  </a:lnTo>
                  <a:lnTo>
                    <a:pt x="5786" y="757"/>
                  </a:lnTo>
                  <a:lnTo>
                    <a:pt x="5590" y="519"/>
                  </a:lnTo>
                  <a:lnTo>
                    <a:pt x="5394" y="309"/>
                  </a:lnTo>
                  <a:lnTo>
                    <a:pt x="5183" y="140"/>
                  </a:lnTo>
                  <a:lnTo>
                    <a:pt x="497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6044625" y="1466025"/>
              <a:ext cx="509250" cy="1492350"/>
            </a:xfrm>
            <a:custGeom>
              <a:rect b="b" l="l" r="r" t="t"/>
              <a:pathLst>
                <a:path extrusionOk="0" fill="none" h="59694" w="20370">
                  <a:moveTo>
                    <a:pt x="4973" y="0"/>
                  </a:moveTo>
                  <a:lnTo>
                    <a:pt x="4973" y="0"/>
                  </a:lnTo>
                  <a:lnTo>
                    <a:pt x="5183" y="140"/>
                  </a:lnTo>
                  <a:lnTo>
                    <a:pt x="5394" y="309"/>
                  </a:lnTo>
                  <a:lnTo>
                    <a:pt x="5590" y="519"/>
                  </a:lnTo>
                  <a:lnTo>
                    <a:pt x="5786" y="757"/>
                  </a:lnTo>
                  <a:lnTo>
                    <a:pt x="5968" y="1009"/>
                  </a:lnTo>
                  <a:lnTo>
                    <a:pt x="6150" y="1303"/>
                  </a:lnTo>
                  <a:lnTo>
                    <a:pt x="6318" y="1611"/>
                  </a:lnTo>
                  <a:lnTo>
                    <a:pt x="6486" y="1948"/>
                  </a:lnTo>
                  <a:lnTo>
                    <a:pt x="6654" y="2312"/>
                  </a:lnTo>
                  <a:lnTo>
                    <a:pt x="6823" y="2704"/>
                  </a:lnTo>
                  <a:lnTo>
                    <a:pt x="6977" y="3110"/>
                  </a:lnTo>
                  <a:lnTo>
                    <a:pt x="7117" y="3545"/>
                  </a:lnTo>
                  <a:lnTo>
                    <a:pt x="7271" y="3993"/>
                  </a:lnTo>
                  <a:lnTo>
                    <a:pt x="7411" y="4455"/>
                  </a:lnTo>
                  <a:lnTo>
                    <a:pt x="7551" y="4946"/>
                  </a:lnTo>
                  <a:lnTo>
                    <a:pt x="7677" y="5450"/>
                  </a:lnTo>
                  <a:lnTo>
                    <a:pt x="7929" y="6501"/>
                  </a:lnTo>
                  <a:lnTo>
                    <a:pt x="8167" y="7607"/>
                  </a:lnTo>
                  <a:lnTo>
                    <a:pt x="8378" y="8756"/>
                  </a:lnTo>
                  <a:lnTo>
                    <a:pt x="8588" y="9947"/>
                  </a:lnTo>
                  <a:lnTo>
                    <a:pt x="8770" y="11180"/>
                  </a:lnTo>
                  <a:lnTo>
                    <a:pt x="8952" y="12427"/>
                  </a:lnTo>
                  <a:lnTo>
                    <a:pt x="9120" y="13687"/>
                  </a:lnTo>
                  <a:lnTo>
                    <a:pt x="9260" y="14962"/>
                  </a:lnTo>
                  <a:lnTo>
                    <a:pt x="9400" y="16223"/>
                  </a:lnTo>
                  <a:lnTo>
                    <a:pt x="9540" y="17484"/>
                  </a:lnTo>
                  <a:lnTo>
                    <a:pt x="9764" y="19949"/>
                  </a:lnTo>
                  <a:lnTo>
                    <a:pt x="9961" y="22275"/>
                  </a:lnTo>
                  <a:lnTo>
                    <a:pt x="10143" y="24390"/>
                  </a:lnTo>
                  <a:lnTo>
                    <a:pt x="10297" y="26254"/>
                  </a:lnTo>
                  <a:lnTo>
                    <a:pt x="10437" y="27795"/>
                  </a:lnTo>
                  <a:lnTo>
                    <a:pt x="10507" y="28411"/>
                  </a:lnTo>
                  <a:lnTo>
                    <a:pt x="10577" y="28929"/>
                  </a:lnTo>
                  <a:lnTo>
                    <a:pt x="10633" y="29336"/>
                  </a:lnTo>
                  <a:lnTo>
                    <a:pt x="10703" y="29616"/>
                  </a:lnTo>
                  <a:lnTo>
                    <a:pt x="10703" y="29616"/>
                  </a:lnTo>
                  <a:lnTo>
                    <a:pt x="10941" y="30302"/>
                  </a:lnTo>
                  <a:lnTo>
                    <a:pt x="11333" y="31465"/>
                  </a:lnTo>
                  <a:lnTo>
                    <a:pt x="12524" y="34897"/>
                  </a:lnTo>
                  <a:lnTo>
                    <a:pt x="15816" y="44298"/>
                  </a:lnTo>
                  <a:lnTo>
                    <a:pt x="20369" y="57256"/>
                  </a:lnTo>
                  <a:lnTo>
                    <a:pt x="14093" y="59694"/>
                  </a:lnTo>
                  <a:lnTo>
                    <a:pt x="14093" y="59694"/>
                  </a:lnTo>
                  <a:lnTo>
                    <a:pt x="12664" y="56668"/>
                  </a:lnTo>
                  <a:lnTo>
                    <a:pt x="11151" y="53460"/>
                  </a:lnTo>
                  <a:lnTo>
                    <a:pt x="9372" y="49621"/>
                  </a:lnTo>
                  <a:lnTo>
                    <a:pt x="7509" y="45530"/>
                  </a:lnTo>
                  <a:lnTo>
                    <a:pt x="6598" y="43513"/>
                  </a:lnTo>
                  <a:lnTo>
                    <a:pt x="5730" y="41566"/>
                  </a:lnTo>
                  <a:lnTo>
                    <a:pt x="4945" y="39759"/>
                  </a:lnTo>
                  <a:lnTo>
                    <a:pt x="4245" y="38105"/>
                  </a:lnTo>
                  <a:lnTo>
                    <a:pt x="3656" y="36691"/>
                  </a:lnTo>
                  <a:lnTo>
                    <a:pt x="3418" y="36088"/>
                  </a:lnTo>
                  <a:lnTo>
                    <a:pt x="3222" y="35542"/>
                  </a:lnTo>
                  <a:lnTo>
                    <a:pt x="3222" y="35542"/>
                  </a:lnTo>
                  <a:lnTo>
                    <a:pt x="3040" y="35023"/>
                  </a:lnTo>
                  <a:lnTo>
                    <a:pt x="2872" y="34477"/>
                  </a:lnTo>
                  <a:lnTo>
                    <a:pt x="2690" y="33889"/>
                  </a:lnTo>
                  <a:lnTo>
                    <a:pt x="2522" y="33272"/>
                  </a:lnTo>
                  <a:lnTo>
                    <a:pt x="2368" y="32628"/>
                  </a:lnTo>
                  <a:lnTo>
                    <a:pt x="2213" y="31955"/>
                  </a:lnTo>
                  <a:lnTo>
                    <a:pt x="1905" y="30582"/>
                  </a:lnTo>
                  <a:lnTo>
                    <a:pt x="1625" y="29154"/>
                  </a:lnTo>
                  <a:lnTo>
                    <a:pt x="1359" y="27697"/>
                  </a:lnTo>
                  <a:lnTo>
                    <a:pt x="1107" y="26254"/>
                  </a:lnTo>
                  <a:lnTo>
                    <a:pt x="883" y="24853"/>
                  </a:lnTo>
                  <a:lnTo>
                    <a:pt x="686" y="23508"/>
                  </a:lnTo>
                  <a:lnTo>
                    <a:pt x="504" y="22247"/>
                  </a:lnTo>
                  <a:lnTo>
                    <a:pt x="224" y="20118"/>
                  </a:lnTo>
                  <a:lnTo>
                    <a:pt x="56" y="18689"/>
                  </a:lnTo>
                  <a:lnTo>
                    <a:pt x="0" y="18156"/>
                  </a:lnTo>
                  <a:lnTo>
                    <a:pt x="497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6081750" y="1466025"/>
              <a:ext cx="472125" cy="1492350"/>
            </a:xfrm>
            <a:custGeom>
              <a:rect b="b" l="l" r="r" t="t"/>
              <a:pathLst>
                <a:path extrusionOk="0" h="59694" w="18885">
                  <a:moveTo>
                    <a:pt x="3488" y="0"/>
                  </a:moveTo>
                  <a:lnTo>
                    <a:pt x="3306" y="1163"/>
                  </a:lnTo>
                  <a:lnTo>
                    <a:pt x="3110" y="2466"/>
                  </a:lnTo>
                  <a:lnTo>
                    <a:pt x="2914" y="3909"/>
                  </a:lnTo>
                  <a:lnTo>
                    <a:pt x="2704" y="5450"/>
                  </a:lnTo>
                  <a:lnTo>
                    <a:pt x="2269" y="8826"/>
                  </a:lnTo>
                  <a:lnTo>
                    <a:pt x="1807" y="12511"/>
                  </a:lnTo>
                  <a:lnTo>
                    <a:pt x="1345" y="16405"/>
                  </a:lnTo>
                  <a:lnTo>
                    <a:pt x="883" y="20426"/>
                  </a:lnTo>
                  <a:lnTo>
                    <a:pt x="434" y="24460"/>
                  </a:lnTo>
                  <a:lnTo>
                    <a:pt x="0" y="28439"/>
                  </a:lnTo>
                  <a:lnTo>
                    <a:pt x="182" y="29434"/>
                  </a:lnTo>
                  <a:lnTo>
                    <a:pt x="378" y="30414"/>
                  </a:lnTo>
                  <a:lnTo>
                    <a:pt x="588" y="31367"/>
                  </a:lnTo>
                  <a:lnTo>
                    <a:pt x="799" y="32306"/>
                  </a:lnTo>
                  <a:lnTo>
                    <a:pt x="1023" y="33188"/>
                  </a:lnTo>
                  <a:lnTo>
                    <a:pt x="1247" y="34043"/>
                  </a:lnTo>
                  <a:lnTo>
                    <a:pt x="1485" y="34827"/>
                  </a:lnTo>
                  <a:lnTo>
                    <a:pt x="1737" y="35542"/>
                  </a:lnTo>
                  <a:lnTo>
                    <a:pt x="1933" y="36088"/>
                  </a:lnTo>
                  <a:lnTo>
                    <a:pt x="2171" y="36691"/>
                  </a:lnTo>
                  <a:lnTo>
                    <a:pt x="2760" y="38105"/>
                  </a:lnTo>
                  <a:lnTo>
                    <a:pt x="3460" y="39759"/>
                  </a:lnTo>
                  <a:lnTo>
                    <a:pt x="4245" y="41566"/>
                  </a:lnTo>
                  <a:lnTo>
                    <a:pt x="5113" y="43513"/>
                  </a:lnTo>
                  <a:lnTo>
                    <a:pt x="6024" y="45530"/>
                  </a:lnTo>
                  <a:lnTo>
                    <a:pt x="7887" y="49621"/>
                  </a:lnTo>
                  <a:lnTo>
                    <a:pt x="9666" y="53460"/>
                  </a:lnTo>
                  <a:lnTo>
                    <a:pt x="11179" y="56668"/>
                  </a:lnTo>
                  <a:lnTo>
                    <a:pt x="12608" y="59694"/>
                  </a:lnTo>
                  <a:lnTo>
                    <a:pt x="18884" y="57256"/>
                  </a:lnTo>
                  <a:lnTo>
                    <a:pt x="14331" y="44298"/>
                  </a:lnTo>
                  <a:lnTo>
                    <a:pt x="11039" y="34897"/>
                  </a:lnTo>
                  <a:lnTo>
                    <a:pt x="9848" y="31465"/>
                  </a:lnTo>
                  <a:lnTo>
                    <a:pt x="9456" y="30302"/>
                  </a:lnTo>
                  <a:lnTo>
                    <a:pt x="9218" y="29616"/>
                  </a:lnTo>
                  <a:lnTo>
                    <a:pt x="9148" y="29336"/>
                  </a:lnTo>
                  <a:lnTo>
                    <a:pt x="9092" y="28929"/>
                  </a:lnTo>
                  <a:lnTo>
                    <a:pt x="9022" y="28411"/>
                  </a:lnTo>
                  <a:lnTo>
                    <a:pt x="8952" y="27795"/>
                  </a:lnTo>
                  <a:lnTo>
                    <a:pt x="8812" y="26254"/>
                  </a:lnTo>
                  <a:lnTo>
                    <a:pt x="8658" y="24390"/>
                  </a:lnTo>
                  <a:lnTo>
                    <a:pt x="8476" y="22275"/>
                  </a:lnTo>
                  <a:lnTo>
                    <a:pt x="8279" y="19949"/>
                  </a:lnTo>
                  <a:lnTo>
                    <a:pt x="8055" y="17484"/>
                  </a:lnTo>
                  <a:lnTo>
                    <a:pt x="7915" y="16223"/>
                  </a:lnTo>
                  <a:lnTo>
                    <a:pt x="7775" y="14962"/>
                  </a:lnTo>
                  <a:lnTo>
                    <a:pt x="7635" y="13687"/>
                  </a:lnTo>
                  <a:lnTo>
                    <a:pt x="7467" y="12427"/>
                  </a:lnTo>
                  <a:lnTo>
                    <a:pt x="7285" y="11180"/>
                  </a:lnTo>
                  <a:lnTo>
                    <a:pt x="7103" y="9947"/>
                  </a:lnTo>
                  <a:lnTo>
                    <a:pt x="6893" y="8756"/>
                  </a:lnTo>
                  <a:lnTo>
                    <a:pt x="6682" y="7607"/>
                  </a:lnTo>
                  <a:lnTo>
                    <a:pt x="6444" y="6501"/>
                  </a:lnTo>
                  <a:lnTo>
                    <a:pt x="6192" y="5450"/>
                  </a:lnTo>
                  <a:lnTo>
                    <a:pt x="6066" y="4946"/>
                  </a:lnTo>
                  <a:lnTo>
                    <a:pt x="5926" y="4455"/>
                  </a:lnTo>
                  <a:lnTo>
                    <a:pt x="5786" y="3993"/>
                  </a:lnTo>
                  <a:lnTo>
                    <a:pt x="5632" y="3545"/>
                  </a:lnTo>
                  <a:lnTo>
                    <a:pt x="5492" y="3110"/>
                  </a:lnTo>
                  <a:lnTo>
                    <a:pt x="5338" y="2704"/>
                  </a:lnTo>
                  <a:lnTo>
                    <a:pt x="5169" y="2312"/>
                  </a:lnTo>
                  <a:lnTo>
                    <a:pt x="5001" y="1948"/>
                  </a:lnTo>
                  <a:lnTo>
                    <a:pt x="4833" y="1611"/>
                  </a:lnTo>
                  <a:lnTo>
                    <a:pt x="4665" y="1303"/>
                  </a:lnTo>
                  <a:lnTo>
                    <a:pt x="4483" y="1009"/>
                  </a:lnTo>
                  <a:lnTo>
                    <a:pt x="4301" y="757"/>
                  </a:lnTo>
                  <a:lnTo>
                    <a:pt x="4105" y="519"/>
                  </a:lnTo>
                  <a:lnTo>
                    <a:pt x="3909" y="309"/>
                  </a:lnTo>
                  <a:lnTo>
                    <a:pt x="3698" y="140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6081750" y="1466025"/>
              <a:ext cx="472125" cy="1492350"/>
            </a:xfrm>
            <a:custGeom>
              <a:rect b="b" l="l" r="r" t="t"/>
              <a:pathLst>
                <a:path extrusionOk="0" fill="none" h="59694" w="18885">
                  <a:moveTo>
                    <a:pt x="3488" y="0"/>
                  </a:moveTo>
                  <a:lnTo>
                    <a:pt x="3488" y="0"/>
                  </a:lnTo>
                  <a:lnTo>
                    <a:pt x="3488" y="0"/>
                  </a:lnTo>
                  <a:lnTo>
                    <a:pt x="3306" y="1163"/>
                  </a:lnTo>
                  <a:lnTo>
                    <a:pt x="3110" y="2466"/>
                  </a:lnTo>
                  <a:lnTo>
                    <a:pt x="2914" y="3909"/>
                  </a:lnTo>
                  <a:lnTo>
                    <a:pt x="2704" y="5450"/>
                  </a:lnTo>
                  <a:lnTo>
                    <a:pt x="2269" y="8826"/>
                  </a:lnTo>
                  <a:lnTo>
                    <a:pt x="1807" y="12511"/>
                  </a:lnTo>
                  <a:lnTo>
                    <a:pt x="1345" y="16405"/>
                  </a:lnTo>
                  <a:lnTo>
                    <a:pt x="883" y="20426"/>
                  </a:lnTo>
                  <a:lnTo>
                    <a:pt x="434" y="24460"/>
                  </a:lnTo>
                  <a:lnTo>
                    <a:pt x="0" y="28439"/>
                  </a:lnTo>
                  <a:lnTo>
                    <a:pt x="0" y="28439"/>
                  </a:lnTo>
                  <a:lnTo>
                    <a:pt x="182" y="29434"/>
                  </a:lnTo>
                  <a:lnTo>
                    <a:pt x="378" y="30414"/>
                  </a:lnTo>
                  <a:lnTo>
                    <a:pt x="588" y="31367"/>
                  </a:lnTo>
                  <a:lnTo>
                    <a:pt x="799" y="32306"/>
                  </a:lnTo>
                  <a:lnTo>
                    <a:pt x="1023" y="33188"/>
                  </a:lnTo>
                  <a:lnTo>
                    <a:pt x="1247" y="34043"/>
                  </a:lnTo>
                  <a:lnTo>
                    <a:pt x="1485" y="34827"/>
                  </a:lnTo>
                  <a:lnTo>
                    <a:pt x="1737" y="35542"/>
                  </a:lnTo>
                  <a:lnTo>
                    <a:pt x="1737" y="35542"/>
                  </a:lnTo>
                  <a:lnTo>
                    <a:pt x="1933" y="36088"/>
                  </a:lnTo>
                  <a:lnTo>
                    <a:pt x="2171" y="36691"/>
                  </a:lnTo>
                  <a:lnTo>
                    <a:pt x="2760" y="38105"/>
                  </a:lnTo>
                  <a:lnTo>
                    <a:pt x="3460" y="39759"/>
                  </a:lnTo>
                  <a:lnTo>
                    <a:pt x="4245" y="41566"/>
                  </a:lnTo>
                  <a:lnTo>
                    <a:pt x="5113" y="43513"/>
                  </a:lnTo>
                  <a:lnTo>
                    <a:pt x="6024" y="45530"/>
                  </a:lnTo>
                  <a:lnTo>
                    <a:pt x="7887" y="49621"/>
                  </a:lnTo>
                  <a:lnTo>
                    <a:pt x="9666" y="53460"/>
                  </a:lnTo>
                  <a:lnTo>
                    <a:pt x="11179" y="56668"/>
                  </a:lnTo>
                  <a:lnTo>
                    <a:pt x="12608" y="59694"/>
                  </a:lnTo>
                  <a:lnTo>
                    <a:pt x="18884" y="57256"/>
                  </a:lnTo>
                  <a:lnTo>
                    <a:pt x="18884" y="57256"/>
                  </a:lnTo>
                  <a:lnTo>
                    <a:pt x="14331" y="44298"/>
                  </a:lnTo>
                  <a:lnTo>
                    <a:pt x="11039" y="34897"/>
                  </a:lnTo>
                  <a:lnTo>
                    <a:pt x="9848" y="31465"/>
                  </a:lnTo>
                  <a:lnTo>
                    <a:pt x="9456" y="30302"/>
                  </a:lnTo>
                  <a:lnTo>
                    <a:pt x="9218" y="29616"/>
                  </a:lnTo>
                  <a:lnTo>
                    <a:pt x="9218" y="29616"/>
                  </a:lnTo>
                  <a:lnTo>
                    <a:pt x="9148" y="29336"/>
                  </a:lnTo>
                  <a:lnTo>
                    <a:pt x="9092" y="28929"/>
                  </a:lnTo>
                  <a:lnTo>
                    <a:pt x="9022" y="28411"/>
                  </a:lnTo>
                  <a:lnTo>
                    <a:pt x="8952" y="27795"/>
                  </a:lnTo>
                  <a:lnTo>
                    <a:pt x="8812" y="26254"/>
                  </a:lnTo>
                  <a:lnTo>
                    <a:pt x="8658" y="24390"/>
                  </a:lnTo>
                  <a:lnTo>
                    <a:pt x="8476" y="22275"/>
                  </a:lnTo>
                  <a:lnTo>
                    <a:pt x="8279" y="19949"/>
                  </a:lnTo>
                  <a:lnTo>
                    <a:pt x="8055" y="17484"/>
                  </a:lnTo>
                  <a:lnTo>
                    <a:pt x="7915" y="16223"/>
                  </a:lnTo>
                  <a:lnTo>
                    <a:pt x="7775" y="14962"/>
                  </a:lnTo>
                  <a:lnTo>
                    <a:pt x="7635" y="13687"/>
                  </a:lnTo>
                  <a:lnTo>
                    <a:pt x="7467" y="12427"/>
                  </a:lnTo>
                  <a:lnTo>
                    <a:pt x="7285" y="11180"/>
                  </a:lnTo>
                  <a:lnTo>
                    <a:pt x="7103" y="9947"/>
                  </a:lnTo>
                  <a:lnTo>
                    <a:pt x="6893" y="8756"/>
                  </a:lnTo>
                  <a:lnTo>
                    <a:pt x="6682" y="7607"/>
                  </a:lnTo>
                  <a:lnTo>
                    <a:pt x="6444" y="6501"/>
                  </a:lnTo>
                  <a:lnTo>
                    <a:pt x="6192" y="5450"/>
                  </a:lnTo>
                  <a:lnTo>
                    <a:pt x="6066" y="4946"/>
                  </a:lnTo>
                  <a:lnTo>
                    <a:pt x="5926" y="4455"/>
                  </a:lnTo>
                  <a:lnTo>
                    <a:pt x="5786" y="3993"/>
                  </a:lnTo>
                  <a:lnTo>
                    <a:pt x="5632" y="3545"/>
                  </a:lnTo>
                  <a:lnTo>
                    <a:pt x="5492" y="3110"/>
                  </a:lnTo>
                  <a:lnTo>
                    <a:pt x="5338" y="2704"/>
                  </a:lnTo>
                  <a:lnTo>
                    <a:pt x="5169" y="2312"/>
                  </a:lnTo>
                  <a:lnTo>
                    <a:pt x="5001" y="1948"/>
                  </a:lnTo>
                  <a:lnTo>
                    <a:pt x="4833" y="1611"/>
                  </a:lnTo>
                  <a:lnTo>
                    <a:pt x="4665" y="1303"/>
                  </a:lnTo>
                  <a:lnTo>
                    <a:pt x="4483" y="1009"/>
                  </a:lnTo>
                  <a:lnTo>
                    <a:pt x="4301" y="757"/>
                  </a:lnTo>
                  <a:lnTo>
                    <a:pt x="4105" y="519"/>
                  </a:lnTo>
                  <a:lnTo>
                    <a:pt x="3909" y="309"/>
                  </a:lnTo>
                  <a:lnTo>
                    <a:pt x="3698" y="140"/>
                  </a:lnTo>
                  <a:lnTo>
                    <a:pt x="34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152225" y="1310175"/>
              <a:ext cx="892425" cy="1406200"/>
            </a:xfrm>
            <a:custGeom>
              <a:rect b="b" l="l" r="r" t="t"/>
              <a:pathLst>
                <a:path extrusionOk="0" h="56248" w="35697">
                  <a:moveTo>
                    <a:pt x="20398" y="0"/>
                  </a:moveTo>
                  <a:lnTo>
                    <a:pt x="19768" y="14"/>
                  </a:lnTo>
                  <a:lnTo>
                    <a:pt x="19305" y="42"/>
                  </a:lnTo>
                  <a:lnTo>
                    <a:pt x="18913" y="70"/>
                  </a:lnTo>
                  <a:lnTo>
                    <a:pt x="11068" y="11166"/>
                  </a:lnTo>
                  <a:lnTo>
                    <a:pt x="1" y="50756"/>
                  </a:lnTo>
                  <a:lnTo>
                    <a:pt x="1626" y="52241"/>
                  </a:lnTo>
                  <a:lnTo>
                    <a:pt x="2312" y="49089"/>
                  </a:lnTo>
                  <a:lnTo>
                    <a:pt x="32432" y="52143"/>
                  </a:lnTo>
                  <a:lnTo>
                    <a:pt x="32936" y="56247"/>
                  </a:lnTo>
                  <a:lnTo>
                    <a:pt x="34673" y="55393"/>
                  </a:lnTo>
                  <a:lnTo>
                    <a:pt x="35696" y="6725"/>
                  </a:lnTo>
                  <a:lnTo>
                    <a:pt x="34519" y="3026"/>
                  </a:lnTo>
                  <a:lnTo>
                    <a:pt x="33875" y="2690"/>
                  </a:lnTo>
                  <a:lnTo>
                    <a:pt x="33230" y="2368"/>
                  </a:lnTo>
                  <a:lnTo>
                    <a:pt x="32558" y="2088"/>
                  </a:lnTo>
                  <a:lnTo>
                    <a:pt x="31900" y="1821"/>
                  </a:lnTo>
                  <a:lnTo>
                    <a:pt x="31227" y="1583"/>
                  </a:lnTo>
                  <a:lnTo>
                    <a:pt x="30555" y="1359"/>
                  </a:lnTo>
                  <a:lnTo>
                    <a:pt x="29882" y="1163"/>
                  </a:lnTo>
                  <a:lnTo>
                    <a:pt x="29210" y="981"/>
                  </a:lnTo>
                  <a:lnTo>
                    <a:pt x="28551" y="827"/>
                  </a:lnTo>
                  <a:lnTo>
                    <a:pt x="27893" y="673"/>
                  </a:lnTo>
                  <a:lnTo>
                    <a:pt x="27234" y="547"/>
                  </a:lnTo>
                  <a:lnTo>
                    <a:pt x="26590" y="449"/>
                  </a:lnTo>
                  <a:lnTo>
                    <a:pt x="25960" y="350"/>
                  </a:lnTo>
                  <a:lnTo>
                    <a:pt x="25343" y="266"/>
                  </a:lnTo>
                  <a:lnTo>
                    <a:pt x="24741" y="196"/>
                  </a:lnTo>
                  <a:lnTo>
                    <a:pt x="24166" y="140"/>
                  </a:lnTo>
                  <a:lnTo>
                    <a:pt x="23606" y="98"/>
                  </a:lnTo>
                  <a:lnTo>
                    <a:pt x="23060" y="56"/>
                  </a:lnTo>
                  <a:lnTo>
                    <a:pt x="22065" y="1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152225" y="1310175"/>
              <a:ext cx="892425" cy="1406200"/>
            </a:xfrm>
            <a:custGeom>
              <a:rect b="b" l="l" r="r" t="t"/>
              <a:pathLst>
                <a:path extrusionOk="0" fill="none" h="56248" w="35697">
                  <a:moveTo>
                    <a:pt x="34519" y="3026"/>
                  </a:moveTo>
                  <a:lnTo>
                    <a:pt x="34519" y="3026"/>
                  </a:lnTo>
                  <a:lnTo>
                    <a:pt x="33875" y="2690"/>
                  </a:lnTo>
                  <a:lnTo>
                    <a:pt x="33230" y="2368"/>
                  </a:lnTo>
                  <a:lnTo>
                    <a:pt x="32558" y="2088"/>
                  </a:lnTo>
                  <a:lnTo>
                    <a:pt x="31900" y="1821"/>
                  </a:lnTo>
                  <a:lnTo>
                    <a:pt x="31227" y="1583"/>
                  </a:lnTo>
                  <a:lnTo>
                    <a:pt x="30555" y="1359"/>
                  </a:lnTo>
                  <a:lnTo>
                    <a:pt x="29882" y="1163"/>
                  </a:lnTo>
                  <a:lnTo>
                    <a:pt x="29210" y="981"/>
                  </a:lnTo>
                  <a:lnTo>
                    <a:pt x="28551" y="827"/>
                  </a:lnTo>
                  <a:lnTo>
                    <a:pt x="27893" y="673"/>
                  </a:lnTo>
                  <a:lnTo>
                    <a:pt x="27234" y="547"/>
                  </a:lnTo>
                  <a:lnTo>
                    <a:pt x="26590" y="449"/>
                  </a:lnTo>
                  <a:lnTo>
                    <a:pt x="25960" y="350"/>
                  </a:lnTo>
                  <a:lnTo>
                    <a:pt x="25343" y="266"/>
                  </a:lnTo>
                  <a:lnTo>
                    <a:pt x="24741" y="196"/>
                  </a:lnTo>
                  <a:lnTo>
                    <a:pt x="24166" y="140"/>
                  </a:lnTo>
                  <a:lnTo>
                    <a:pt x="23606" y="98"/>
                  </a:lnTo>
                  <a:lnTo>
                    <a:pt x="23060" y="56"/>
                  </a:lnTo>
                  <a:lnTo>
                    <a:pt x="22065" y="14"/>
                  </a:lnTo>
                  <a:lnTo>
                    <a:pt x="21169" y="0"/>
                  </a:lnTo>
                  <a:lnTo>
                    <a:pt x="20398" y="0"/>
                  </a:lnTo>
                  <a:lnTo>
                    <a:pt x="19768" y="14"/>
                  </a:lnTo>
                  <a:lnTo>
                    <a:pt x="19305" y="42"/>
                  </a:lnTo>
                  <a:lnTo>
                    <a:pt x="18913" y="70"/>
                  </a:lnTo>
                  <a:lnTo>
                    <a:pt x="11068" y="11166"/>
                  </a:lnTo>
                  <a:lnTo>
                    <a:pt x="1" y="50756"/>
                  </a:lnTo>
                  <a:lnTo>
                    <a:pt x="1626" y="52241"/>
                  </a:lnTo>
                  <a:lnTo>
                    <a:pt x="2312" y="49089"/>
                  </a:lnTo>
                  <a:lnTo>
                    <a:pt x="32432" y="52143"/>
                  </a:lnTo>
                  <a:lnTo>
                    <a:pt x="32936" y="56247"/>
                  </a:lnTo>
                  <a:lnTo>
                    <a:pt x="34673" y="55393"/>
                  </a:lnTo>
                  <a:lnTo>
                    <a:pt x="35696" y="6725"/>
                  </a:lnTo>
                  <a:lnTo>
                    <a:pt x="34519" y="30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5623300" y="1310175"/>
              <a:ext cx="135550" cy="37150"/>
            </a:xfrm>
            <a:custGeom>
              <a:rect b="b" l="l" r="r" t="t"/>
              <a:pathLst>
                <a:path extrusionOk="0" h="1486" w="5422">
                  <a:moveTo>
                    <a:pt x="2101" y="0"/>
                  </a:moveTo>
                  <a:lnTo>
                    <a:pt x="1261" y="14"/>
                  </a:lnTo>
                  <a:lnTo>
                    <a:pt x="616" y="28"/>
                  </a:lnTo>
                  <a:lnTo>
                    <a:pt x="70" y="70"/>
                  </a:lnTo>
                  <a:lnTo>
                    <a:pt x="84" y="70"/>
                  </a:lnTo>
                  <a:lnTo>
                    <a:pt x="84" y="238"/>
                  </a:lnTo>
                  <a:lnTo>
                    <a:pt x="84" y="505"/>
                  </a:lnTo>
                  <a:lnTo>
                    <a:pt x="70" y="771"/>
                  </a:lnTo>
                  <a:lnTo>
                    <a:pt x="42" y="1037"/>
                  </a:lnTo>
                  <a:lnTo>
                    <a:pt x="0" y="1289"/>
                  </a:lnTo>
                  <a:lnTo>
                    <a:pt x="1485" y="1485"/>
                  </a:lnTo>
                  <a:lnTo>
                    <a:pt x="1681" y="1331"/>
                  </a:lnTo>
                  <a:lnTo>
                    <a:pt x="1905" y="1191"/>
                  </a:lnTo>
                  <a:lnTo>
                    <a:pt x="2017" y="1135"/>
                  </a:lnTo>
                  <a:lnTo>
                    <a:pt x="2143" y="1079"/>
                  </a:lnTo>
                  <a:lnTo>
                    <a:pt x="2269" y="1037"/>
                  </a:lnTo>
                  <a:lnTo>
                    <a:pt x="2410" y="1009"/>
                  </a:lnTo>
                  <a:lnTo>
                    <a:pt x="4973" y="435"/>
                  </a:lnTo>
                  <a:lnTo>
                    <a:pt x="4987" y="547"/>
                  </a:lnTo>
                  <a:lnTo>
                    <a:pt x="5211" y="364"/>
                  </a:lnTo>
                  <a:lnTo>
                    <a:pt x="5422" y="154"/>
                  </a:lnTo>
                  <a:lnTo>
                    <a:pt x="4483" y="84"/>
                  </a:lnTo>
                  <a:lnTo>
                    <a:pt x="3614" y="28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623300" y="1310175"/>
              <a:ext cx="135550" cy="37150"/>
            </a:xfrm>
            <a:custGeom>
              <a:rect b="b" l="l" r="r" t="t"/>
              <a:pathLst>
                <a:path extrusionOk="0" fill="none" h="1486" w="5422">
                  <a:moveTo>
                    <a:pt x="2101" y="0"/>
                  </a:moveTo>
                  <a:lnTo>
                    <a:pt x="2101" y="0"/>
                  </a:lnTo>
                  <a:lnTo>
                    <a:pt x="1261" y="14"/>
                  </a:lnTo>
                  <a:lnTo>
                    <a:pt x="616" y="28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84" y="70"/>
                  </a:lnTo>
                  <a:lnTo>
                    <a:pt x="84" y="70"/>
                  </a:lnTo>
                  <a:lnTo>
                    <a:pt x="84" y="238"/>
                  </a:lnTo>
                  <a:lnTo>
                    <a:pt x="84" y="238"/>
                  </a:lnTo>
                  <a:lnTo>
                    <a:pt x="84" y="505"/>
                  </a:lnTo>
                  <a:lnTo>
                    <a:pt x="70" y="771"/>
                  </a:lnTo>
                  <a:lnTo>
                    <a:pt x="42" y="1037"/>
                  </a:lnTo>
                  <a:lnTo>
                    <a:pt x="0" y="1289"/>
                  </a:lnTo>
                  <a:lnTo>
                    <a:pt x="0" y="1289"/>
                  </a:lnTo>
                  <a:lnTo>
                    <a:pt x="1485" y="1485"/>
                  </a:lnTo>
                  <a:lnTo>
                    <a:pt x="1485" y="1485"/>
                  </a:lnTo>
                  <a:lnTo>
                    <a:pt x="1681" y="1331"/>
                  </a:lnTo>
                  <a:lnTo>
                    <a:pt x="1905" y="1191"/>
                  </a:lnTo>
                  <a:lnTo>
                    <a:pt x="2017" y="1135"/>
                  </a:lnTo>
                  <a:lnTo>
                    <a:pt x="2143" y="1079"/>
                  </a:lnTo>
                  <a:lnTo>
                    <a:pt x="2269" y="1037"/>
                  </a:lnTo>
                  <a:lnTo>
                    <a:pt x="2410" y="1009"/>
                  </a:lnTo>
                  <a:lnTo>
                    <a:pt x="4973" y="435"/>
                  </a:lnTo>
                  <a:lnTo>
                    <a:pt x="4987" y="547"/>
                  </a:lnTo>
                  <a:lnTo>
                    <a:pt x="4987" y="547"/>
                  </a:lnTo>
                  <a:lnTo>
                    <a:pt x="5211" y="364"/>
                  </a:lnTo>
                  <a:lnTo>
                    <a:pt x="5422" y="154"/>
                  </a:lnTo>
                  <a:lnTo>
                    <a:pt x="5422" y="154"/>
                  </a:lnTo>
                  <a:lnTo>
                    <a:pt x="4483" y="84"/>
                  </a:lnTo>
                  <a:lnTo>
                    <a:pt x="3614" y="28"/>
                  </a:lnTo>
                  <a:lnTo>
                    <a:pt x="2816" y="0"/>
                  </a:lnTo>
                  <a:lnTo>
                    <a:pt x="21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5946200" y="1354300"/>
              <a:ext cx="69025" cy="60250"/>
            </a:xfrm>
            <a:custGeom>
              <a:rect b="b" l="l" r="r" t="t"/>
              <a:pathLst>
                <a:path extrusionOk="0" h="2410" w="2761">
                  <a:moveTo>
                    <a:pt x="0" y="0"/>
                  </a:moveTo>
                  <a:lnTo>
                    <a:pt x="1443" y="2116"/>
                  </a:lnTo>
                  <a:lnTo>
                    <a:pt x="1359" y="2144"/>
                  </a:lnTo>
                  <a:lnTo>
                    <a:pt x="2424" y="2410"/>
                  </a:lnTo>
                  <a:lnTo>
                    <a:pt x="2494" y="2116"/>
                  </a:lnTo>
                  <a:lnTo>
                    <a:pt x="2564" y="1822"/>
                  </a:lnTo>
                  <a:lnTo>
                    <a:pt x="2662" y="1541"/>
                  </a:lnTo>
                  <a:lnTo>
                    <a:pt x="2760" y="1261"/>
                  </a:lnTo>
                  <a:lnTo>
                    <a:pt x="2088" y="897"/>
                  </a:lnTo>
                  <a:lnTo>
                    <a:pt x="1401" y="575"/>
                  </a:lnTo>
                  <a:lnTo>
                    <a:pt x="701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5946200" y="1354300"/>
              <a:ext cx="69025" cy="60250"/>
            </a:xfrm>
            <a:custGeom>
              <a:rect b="b" l="l" r="r" t="t"/>
              <a:pathLst>
                <a:path extrusionOk="0" fill="none" h="2410" w="2761">
                  <a:moveTo>
                    <a:pt x="0" y="0"/>
                  </a:moveTo>
                  <a:lnTo>
                    <a:pt x="1443" y="2116"/>
                  </a:lnTo>
                  <a:lnTo>
                    <a:pt x="1359" y="2144"/>
                  </a:lnTo>
                  <a:lnTo>
                    <a:pt x="1359" y="2144"/>
                  </a:lnTo>
                  <a:lnTo>
                    <a:pt x="2424" y="2410"/>
                  </a:lnTo>
                  <a:lnTo>
                    <a:pt x="2424" y="2410"/>
                  </a:lnTo>
                  <a:lnTo>
                    <a:pt x="2494" y="2116"/>
                  </a:lnTo>
                  <a:lnTo>
                    <a:pt x="2564" y="1822"/>
                  </a:lnTo>
                  <a:lnTo>
                    <a:pt x="2662" y="1541"/>
                  </a:lnTo>
                  <a:lnTo>
                    <a:pt x="2760" y="1261"/>
                  </a:lnTo>
                  <a:lnTo>
                    <a:pt x="2760" y="1261"/>
                  </a:lnTo>
                  <a:lnTo>
                    <a:pt x="2088" y="897"/>
                  </a:lnTo>
                  <a:lnTo>
                    <a:pt x="1401" y="575"/>
                  </a:lnTo>
                  <a:lnTo>
                    <a:pt x="701" y="2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5152225" y="2194850"/>
              <a:ext cx="867900" cy="521525"/>
            </a:xfrm>
            <a:custGeom>
              <a:rect b="b" l="l" r="r" t="t"/>
              <a:pathLst>
                <a:path extrusionOk="0" h="20861" w="34716">
                  <a:moveTo>
                    <a:pt x="6011" y="1"/>
                  </a:moveTo>
                  <a:lnTo>
                    <a:pt x="5450" y="1864"/>
                  </a:lnTo>
                  <a:lnTo>
                    <a:pt x="4932" y="3699"/>
                  </a:lnTo>
                  <a:lnTo>
                    <a:pt x="4428" y="5506"/>
                  </a:lnTo>
                  <a:lnTo>
                    <a:pt x="3951" y="7257"/>
                  </a:lnTo>
                  <a:lnTo>
                    <a:pt x="3517" y="8966"/>
                  </a:lnTo>
                  <a:lnTo>
                    <a:pt x="3111" y="10620"/>
                  </a:lnTo>
                  <a:lnTo>
                    <a:pt x="2746" y="12203"/>
                  </a:lnTo>
                  <a:lnTo>
                    <a:pt x="2424" y="13716"/>
                  </a:lnTo>
                  <a:lnTo>
                    <a:pt x="4680" y="13954"/>
                  </a:lnTo>
                  <a:lnTo>
                    <a:pt x="4722" y="13716"/>
                  </a:lnTo>
                  <a:lnTo>
                    <a:pt x="5044" y="11054"/>
                  </a:lnTo>
                  <a:lnTo>
                    <a:pt x="5058" y="11054"/>
                  </a:lnTo>
                  <a:lnTo>
                    <a:pt x="5114" y="10227"/>
                  </a:lnTo>
                  <a:lnTo>
                    <a:pt x="5282" y="7958"/>
                  </a:lnTo>
                  <a:lnTo>
                    <a:pt x="5408" y="6347"/>
                  </a:lnTo>
                  <a:lnTo>
                    <a:pt x="5576" y="4455"/>
                  </a:lnTo>
                  <a:lnTo>
                    <a:pt x="5772" y="2326"/>
                  </a:lnTo>
                  <a:lnTo>
                    <a:pt x="6011" y="1"/>
                  </a:lnTo>
                  <a:close/>
                  <a:moveTo>
                    <a:pt x="31731" y="5058"/>
                  </a:moveTo>
                  <a:lnTo>
                    <a:pt x="31423" y="6823"/>
                  </a:lnTo>
                  <a:lnTo>
                    <a:pt x="31157" y="8532"/>
                  </a:lnTo>
                  <a:lnTo>
                    <a:pt x="30919" y="10199"/>
                  </a:lnTo>
                  <a:lnTo>
                    <a:pt x="30807" y="11012"/>
                  </a:lnTo>
                  <a:lnTo>
                    <a:pt x="30723" y="11796"/>
                  </a:lnTo>
                  <a:lnTo>
                    <a:pt x="30779" y="16587"/>
                  </a:lnTo>
                  <a:lnTo>
                    <a:pt x="32236" y="16742"/>
                  </a:lnTo>
                  <a:lnTo>
                    <a:pt x="32110" y="15299"/>
                  </a:lnTo>
                  <a:lnTo>
                    <a:pt x="31998" y="13856"/>
                  </a:lnTo>
                  <a:lnTo>
                    <a:pt x="31914" y="12399"/>
                  </a:lnTo>
                  <a:lnTo>
                    <a:pt x="31844" y="10928"/>
                  </a:lnTo>
                  <a:lnTo>
                    <a:pt x="31787" y="9457"/>
                  </a:lnTo>
                  <a:lnTo>
                    <a:pt x="31759" y="7986"/>
                  </a:lnTo>
                  <a:lnTo>
                    <a:pt x="31745" y="6529"/>
                  </a:lnTo>
                  <a:lnTo>
                    <a:pt x="31731" y="5058"/>
                  </a:lnTo>
                  <a:close/>
                  <a:moveTo>
                    <a:pt x="337" y="14150"/>
                  </a:moveTo>
                  <a:lnTo>
                    <a:pt x="1" y="15369"/>
                  </a:lnTo>
                  <a:lnTo>
                    <a:pt x="1626" y="16854"/>
                  </a:lnTo>
                  <a:lnTo>
                    <a:pt x="2018" y="15060"/>
                  </a:lnTo>
                  <a:lnTo>
                    <a:pt x="337" y="14150"/>
                  </a:lnTo>
                  <a:close/>
                  <a:moveTo>
                    <a:pt x="34715" y="17526"/>
                  </a:moveTo>
                  <a:lnTo>
                    <a:pt x="32586" y="18002"/>
                  </a:lnTo>
                  <a:lnTo>
                    <a:pt x="32936" y="20860"/>
                  </a:lnTo>
                  <a:lnTo>
                    <a:pt x="34673" y="20006"/>
                  </a:lnTo>
                  <a:lnTo>
                    <a:pt x="34715" y="17526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5966875" y="2633000"/>
              <a:ext cx="53250" cy="83375"/>
            </a:xfrm>
            <a:custGeom>
              <a:rect b="b" l="l" r="r" t="t"/>
              <a:pathLst>
                <a:path extrusionOk="0" fill="none" h="3335" w="2130">
                  <a:moveTo>
                    <a:pt x="2129" y="0"/>
                  </a:moveTo>
                  <a:lnTo>
                    <a:pt x="0" y="476"/>
                  </a:lnTo>
                  <a:lnTo>
                    <a:pt x="350" y="3334"/>
                  </a:lnTo>
                  <a:lnTo>
                    <a:pt x="2087" y="2480"/>
                  </a:lnTo>
                  <a:lnTo>
                    <a:pt x="21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152225" y="2548575"/>
              <a:ext cx="50450" cy="67625"/>
            </a:xfrm>
            <a:custGeom>
              <a:rect b="b" l="l" r="r" t="t"/>
              <a:pathLst>
                <a:path extrusionOk="0" fill="none" h="2705" w="2018">
                  <a:moveTo>
                    <a:pt x="337" y="1"/>
                  </a:moveTo>
                  <a:lnTo>
                    <a:pt x="1" y="1220"/>
                  </a:lnTo>
                  <a:lnTo>
                    <a:pt x="1626" y="2705"/>
                  </a:lnTo>
                  <a:lnTo>
                    <a:pt x="2018" y="911"/>
                  </a:lnTo>
                  <a:lnTo>
                    <a:pt x="3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5920275" y="2321275"/>
              <a:ext cx="37850" cy="292125"/>
            </a:xfrm>
            <a:custGeom>
              <a:rect b="b" l="l" r="r" t="t"/>
              <a:pathLst>
                <a:path extrusionOk="0" fill="none" h="11685" w="1514">
                  <a:moveTo>
                    <a:pt x="1009" y="1"/>
                  </a:moveTo>
                  <a:lnTo>
                    <a:pt x="1009" y="1"/>
                  </a:lnTo>
                  <a:lnTo>
                    <a:pt x="701" y="1766"/>
                  </a:lnTo>
                  <a:lnTo>
                    <a:pt x="435" y="3475"/>
                  </a:lnTo>
                  <a:lnTo>
                    <a:pt x="197" y="5142"/>
                  </a:lnTo>
                  <a:lnTo>
                    <a:pt x="85" y="5955"/>
                  </a:lnTo>
                  <a:lnTo>
                    <a:pt x="1" y="6739"/>
                  </a:lnTo>
                  <a:lnTo>
                    <a:pt x="1" y="6739"/>
                  </a:lnTo>
                  <a:lnTo>
                    <a:pt x="57" y="11530"/>
                  </a:lnTo>
                  <a:lnTo>
                    <a:pt x="1514" y="11685"/>
                  </a:lnTo>
                  <a:lnTo>
                    <a:pt x="1514" y="11685"/>
                  </a:lnTo>
                  <a:lnTo>
                    <a:pt x="1388" y="10242"/>
                  </a:lnTo>
                  <a:lnTo>
                    <a:pt x="1276" y="8799"/>
                  </a:lnTo>
                  <a:lnTo>
                    <a:pt x="1192" y="7342"/>
                  </a:lnTo>
                  <a:lnTo>
                    <a:pt x="1122" y="5871"/>
                  </a:lnTo>
                  <a:lnTo>
                    <a:pt x="1065" y="4400"/>
                  </a:lnTo>
                  <a:lnTo>
                    <a:pt x="1037" y="2929"/>
                  </a:lnTo>
                  <a:lnTo>
                    <a:pt x="1023" y="1472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212825" y="2194850"/>
              <a:ext cx="89675" cy="348850"/>
            </a:xfrm>
            <a:custGeom>
              <a:rect b="b" l="l" r="r" t="t"/>
              <a:pathLst>
                <a:path extrusionOk="0" fill="none" h="13954" w="3587">
                  <a:moveTo>
                    <a:pt x="3587" y="1"/>
                  </a:moveTo>
                  <a:lnTo>
                    <a:pt x="3587" y="1"/>
                  </a:lnTo>
                  <a:lnTo>
                    <a:pt x="3026" y="1864"/>
                  </a:lnTo>
                  <a:lnTo>
                    <a:pt x="2508" y="3699"/>
                  </a:lnTo>
                  <a:lnTo>
                    <a:pt x="2004" y="5506"/>
                  </a:lnTo>
                  <a:lnTo>
                    <a:pt x="1527" y="7257"/>
                  </a:lnTo>
                  <a:lnTo>
                    <a:pt x="1093" y="8966"/>
                  </a:lnTo>
                  <a:lnTo>
                    <a:pt x="687" y="10620"/>
                  </a:lnTo>
                  <a:lnTo>
                    <a:pt x="322" y="12203"/>
                  </a:lnTo>
                  <a:lnTo>
                    <a:pt x="0" y="13716"/>
                  </a:lnTo>
                  <a:lnTo>
                    <a:pt x="2256" y="13954"/>
                  </a:lnTo>
                  <a:lnTo>
                    <a:pt x="2256" y="13954"/>
                  </a:lnTo>
                  <a:lnTo>
                    <a:pt x="2298" y="13716"/>
                  </a:lnTo>
                  <a:lnTo>
                    <a:pt x="2620" y="11054"/>
                  </a:lnTo>
                  <a:lnTo>
                    <a:pt x="2634" y="11054"/>
                  </a:lnTo>
                  <a:lnTo>
                    <a:pt x="2634" y="11054"/>
                  </a:lnTo>
                  <a:lnTo>
                    <a:pt x="2690" y="10227"/>
                  </a:lnTo>
                  <a:lnTo>
                    <a:pt x="2858" y="7958"/>
                  </a:lnTo>
                  <a:lnTo>
                    <a:pt x="2984" y="6347"/>
                  </a:lnTo>
                  <a:lnTo>
                    <a:pt x="3152" y="4455"/>
                  </a:lnTo>
                  <a:lnTo>
                    <a:pt x="3348" y="2326"/>
                  </a:lnTo>
                  <a:lnTo>
                    <a:pt x="35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4674525" y="238125"/>
              <a:ext cx="273900" cy="474225"/>
            </a:xfrm>
            <a:custGeom>
              <a:rect b="b" l="l" r="r" t="t"/>
              <a:pathLst>
                <a:path extrusionOk="0" h="18969" w="10956">
                  <a:moveTo>
                    <a:pt x="4231" y="0"/>
                  </a:moveTo>
                  <a:lnTo>
                    <a:pt x="4063" y="28"/>
                  </a:lnTo>
                  <a:lnTo>
                    <a:pt x="3881" y="56"/>
                  </a:lnTo>
                  <a:lnTo>
                    <a:pt x="3685" y="112"/>
                  </a:lnTo>
                  <a:lnTo>
                    <a:pt x="3488" y="182"/>
                  </a:lnTo>
                  <a:lnTo>
                    <a:pt x="3278" y="252"/>
                  </a:lnTo>
                  <a:lnTo>
                    <a:pt x="2858" y="448"/>
                  </a:lnTo>
                  <a:lnTo>
                    <a:pt x="2438" y="672"/>
                  </a:lnTo>
                  <a:lnTo>
                    <a:pt x="2003" y="925"/>
                  </a:lnTo>
                  <a:lnTo>
                    <a:pt x="1597" y="1191"/>
                  </a:lnTo>
                  <a:lnTo>
                    <a:pt x="1205" y="1471"/>
                  </a:lnTo>
                  <a:lnTo>
                    <a:pt x="855" y="1751"/>
                  </a:lnTo>
                  <a:lnTo>
                    <a:pt x="547" y="2017"/>
                  </a:lnTo>
                  <a:lnTo>
                    <a:pt x="308" y="2269"/>
                  </a:lnTo>
                  <a:lnTo>
                    <a:pt x="210" y="2382"/>
                  </a:lnTo>
                  <a:lnTo>
                    <a:pt x="126" y="2494"/>
                  </a:lnTo>
                  <a:lnTo>
                    <a:pt x="56" y="2592"/>
                  </a:lnTo>
                  <a:lnTo>
                    <a:pt x="28" y="2676"/>
                  </a:lnTo>
                  <a:lnTo>
                    <a:pt x="0" y="2760"/>
                  </a:lnTo>
                  <a:lnTo>
                    <a:pt x="14" y="2830"/>
                  </a:lnTo>
                  <a:lnTo>
                    <a:pt x="70" y="2998"/>
                  </a:lnTo>
                  <a:lnTo>
                    <a:pt x="182" y="3250"/>
                  </a:lnTo>
                  <a:lnTo>
                    <a:pt x="504" y="3979"/>
                  </a:lnTo>
                  <a:lnTo>
                    <a:pt x="953" y="4903"/>
                  </a:lnTo>
                  <a:lnTo>
                    <a:pt x="1471" y="5940"/>
                  </a:lnTo>
                  <a:lnTo>
                    <a:pt x="2017" y="6963"/>
                  </a:lnTo>
                  <a:lnTo>
                    <a:pt x="2284" y="7453"/>
                  </a:lnTo>
                  <a:lnTo>
                    <a:pt x="2536" y="7887"/>
                  </a:lnTo>
                  <a:lnTo>
                    <a:pt x="2774" y="8279"/>
                  </a:lnTo>
                  <a:lnTo>
                    <a:pt x="2998" y="8602"/>
                  </a:lnTo>
                  <a:lnTo>
                    <a:pt x="3194" y="8854"/>
                  </a:lnTo>
                  <a:lnTo>
                    <a:pt x="3278" y="8938"/>
                  </a:lnTo>
                  <a:lnTo>
                    <a:pt x="3348" y="9008"/>
                  </a:lnTo>
                  <a:lnTo>
                    <a:pt x="4567" y="9694"/>
                  </a:lnTo>
                  <a:lnTo>
                    <a:pt x="6458" y="18968"/>
                  </a:lnTo>
                  <a:lnTo>
                    <a:pt x="10955" y="17049"/>
                  </a:lnTo>
                  <a:lnTo>
                    <a:pt x="8784" y="9680"/>
                  </a:lnTo>
                  <a:lnTo>
                    <a:pt x="8868" y="9092"/>
                  </a:lnTo>
                  <a:lnTo>
                    <a:pt x="8938" y="8504"/>
                  </a:lnTo>
                  <a:lnTo>
                    <a:pt x="9008" y="7929"/>
                  </a:lnTo>
                  <a:lnTo>
                    <a:pt x="9064" y="7341"/>
                  </a:lnTo>
                  <a:lnTo>
                    <a:pt x="9106" y="6752"/>
                  </a:lnTo>
                  <a:lnTo>
                    <a:pt x="9134" y="6164"/>
                  </a:lnTo>
                  <a:lnTo>
                    <a:pt x="9148" y="5576"/>
                  </a:lnTo>
                  <a:lnTo>
                    <a:pt x="9162" y="4973"/>
                  </a:lnTo>
                  <a:lnTo>
                    <a:pt x="9148" y="4847"/>
                  </a:lnTo>
                  <a:lnTo>
                    <a:pt x="9106" y="4707"/>
                  </a:lnTo>
                  <a:lnTo>
                    <a:pt x="9050" y="4567"/>
                  </a:lnTo>
                  <a:lnTo>
                    <a:pt x="8980" y="4427"/>
                  </a:lnTo>
                  <a:lnTo>
                    <a:pt x="8896" y="4273"/>
                  </a:lnTo>
                  <a:lnTo>
                    <a:pt x="8812" y="4119"/>
                  </a:lnTo>
                  <a:lnTo>
                    <a:pt x="8574" y="3782"/>
                  </a:lnTo>
                  <a:lnTo>
                    <a:pt x="8308" y="3446"/>
                  </a:lnTo>
                  <a:lnTo>
                    <a:pt x="8013" y="3110"/>
                  </a:lnTo>
                  <a:lnTo>
                    <a:pt x="7691" y="2760"/>
                  </a:lnTo>
                  <a:lnTo>
                    <a:pt x="7355" y="2410"/>
                  </a:lnTo>
                  <a:lnTo>
                    <a:pt x="6991" y="2059"/>
                  </a:lnTo>
                  <a:lnTo>
                    <a:pt x="6641" y="1737"/>
                  </a:lnTo>
                  <a:lnTo>
                    <a:pt x="5954" y="1107"/>
                  </a:lnTo>
                  <a:lnTo>
                    <a:pt x="4889" y="168"/>
                  </a:lnTo>
                  <a:lnTo>
                    <a:pt x="4791" y="98"/>
                  </a:lnTo>
                  <a:lnTo>
                    <a:pt x="4665" y="42"/>
                  </a:lnTo>
                  <a:lnTo>
                    <a:pt x="4539" y="1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674525" y="238125"/>
              <a:ext cx="273900" cy="474225"/>
            </a:xfrm>
            <a:custGeom>
              <a:rect b="b" l="l" r="r" t="t"/>
              <a:pathLst>
                <a:path extrusionOk="0" fill="none" h="18969" w="10956">
                  <a:moveTo>
                    <a:pt x="10955" y="17049"/>
                  </a:moveTo>
                  <a:lnTo>
                    <a:pt x="8784" y="9680"/>
                  </a:lnTo>
                  <a:lnTo>
                    <a:pt x="8784" y="9680"/>
                  </a:lnTo>
                  <a:lnTo>
                    <a:pt x="8868" y="9092"/>
                  </a:lnTo>
                  <a:lnTo>
                    <a:pt x="8938" y="8504"/>
                  </a:lnTo>
                  <a:lnTo>
                    <a:pt x="9008" y="7929"/>
                  </a:lnTo>
                  <a:lnTo>
                    <a:pt x="9064" y="7341"/>
                  </a:lnTo>
                  <a:lnTo>
                    <a:pt x="9106" y="6752"/>
                  </a:lnTo>
                  <a:lnTo>
                    <a:pt x="9134" y="6164"/>
                  </a:lnTo>
                  <a:lnTo>
                    <a:pt x="9148" y="5576"/>
                  </a:lnTo>
                  <a:lnTo>
                    <a:pt x="9162" y="4973"/>
                  </a:lnTo>
                  <a:lnTo>
                    <a:pt x="9162" y="4973"/>
                  </a:lnTo>
                  <a:lnTo>
                    <a:pt x="9148" y="4847"/>
                  </a:lnTo>
                  <a:lnTo>
                    <a:pt x="9106" y="4707"/>
                  </a:lnTo>
                  <a:lnTo>
                    <a:pt x="9050" y="4567"/>
                  </a:lnTo>
                  <a:lnTo>
                    <a:pt x="8980" y="4427"/>
                  </a:lnTo>
                  <a:lnTo>
                    <a:pt x="8896" y="4273"/>
                  </a:lnTo>
                  <a:lnTo>
                    <a:pt x="8812" y="4119"/>
                  </a:lnTo>
                  <a:lnTo>
                    <a:pt x="8574" y="3782"/>
                  </a:lnTo>
                  <a:lnTo>
                    <a:pt x="8308" y="3446"/>
                  </a:lnTo>
                  <a:lnTo>
                    <a:pt x="8013" y="3110"/>
                  </a:lnTo>
                  <a:lnTo>
                    <a:pt x="7691" y="2760"/>
                  </a:lnTo>
                  <a:lnTo>
                    <a:pt x="7355" y="2410"/>
                  </a:lnTo>
                  <a:lnTo>
                    <a:pt x="6991" y="2059"/>
                  </a:lnTo>
                  <a:lnTo>
                    <a:pt x="6641" y="1737"/>
                  </a:lnTo>
                  <a:lnTo>
                    <a:pt x="5954" y="1107"/>
                  </a:lnTo>
                  <a:lnTo>
                    <a:pt x="4889" y="168"/>
                  </a:lnTo>
                  <a:lnTo>
                    <a:pt x="4889" y="168"/>
                  </a:lnTo>
                  <a:lnTo>
                    <a:pt x="4791" y="98"/>
                  </a:lnTo>
                  <a:lnTo>
                    <a:pt x="4665" y="42"/>
                  </a:lnTo>
                  <a:lnTo>
                    <a:pt x="4539" y="14"/>
                  </a:lnTo>
                  <a:lnTo>
                    <a:pt x="4385" y="0"/>
                  </a:lnTo>
                  <a:lnTo>
                    <a:pt x="4231" y="0"/>
                  </a:lnTo>
                  <a:lnTo>
                    <a:pt x="4063" y="28"/>
                  </a:lnTo>
                  <a:lnTo>
                    <a:pt x="3881" y="56"/>
                  </a:lnTo>
                  <a:lnTo>
                    <a:pt x="3685" y="112"/>
                  </a:lnTo>
                  <a:lnTo>
                    <a:pt x="3488" y="182"/>
                  </a:lnTo>
                  <a:lnTo>
                    <a:pt x="3278" y="252"/>
                  </a:lnTo>
                  <a:lnTo>
                    <a:pt x="2858" y="448"/>
                  </a:lnTo>
                  <a:lnTo>
                    <a:pt x="2438" y="672"/>
                  </a:lnTo>
                  <a:lnTo>
                    <a:pt x="2003" y="925"/>
                  </a:lnTo>
                  <a:lnTo>
                    <a:pt x="1597" y="1191"/>
                  </a:lnTo>
                  <a:lnTo>
                    <a:pt x="1205" y="1471"/>
                  </a:lnTo>
                  <a:lnTo>
                    <a:pt x="855" y="1751"/>
                  </a:lnTo>
                  <a:lnTo>
                    <a:pt x="547" y="2017"/>
                  </a:lnTo>
                  <a:lnTo>
                    <a:pt x="308" y="2269"/>
                  </a:lnTo>
                  <a:lnTo>
                    <a:pt x="210" y="2382"/>
                  </a:lnTo>
                  <a:lnTo>
                    <a:pt x="126" y="2494"/>
                  </a:lnTo>
                  <a:lnTo>
                    <a:pt x="56" y="2592"/>
                  </a:lnTo>
                  <a:lnTo>
                    <a:pt x="28" y="2676"/>
                  </a:lnTo>
                  <a:lnTo>
                    <a:pt x="0" y="2760"/>
                  </a:lnTo>
                  <a:lnTo>
                    <a:pt x="14" y="2830"/>
                  </a:lnTo>
                  <a:lnTo>
                    <a:pt x="14" y="2830"/>
                  </a:lnTo>
                  <a:lnTo>
                    <a:pt x="70" y="2998"/>
                  </a:lnTo>
                  <a:lnTo>
                    <a:pt x="182" y="3250"/>
                  </a:lnTo>
                  <a:lnTo>
                    <a:pt x="504" y="3979"/>
                  </a:lnTo>
                  <a:lnTo>
                    <a:pt x="953" y="4903"/>
                  </a:lnTo>
                  <a:lnTo>
                    <a:pt x="1471" y="5940"/>
                  </a:lnTo>
                  <a:lnTo>
                    <a:pt x="2017" y="6963"/>
                  </a:lnTo>
                  <a:lnTo>
                    <a:pt x="2284" y="7453"/>
                  </a:lnTo>
                  <a:lnTo>
                    <a:pt x="2536" y="7887"/>
                  </a:lnTo>
                  <a:lnTo>
                    <a:pt x="2774" y="8279"/>
                  </a:lnTo>
                  <a:lnTo>
                    <a:pt x="2998" y="8602"/>
                  </a:lnTo>
                  <a:lnTo>
                    <a:pt x="3194" y="8854"/>
                  </a:lnTo>
                  <a:lnTo>
                    <a:pt x="3278" y="8938"/>
                  </a:lnTo>
                  <a:lnTo>
                    <a:pt x="3348" y="9008"/>
                  </a:lnTo>
                  <a:lnTo>
                    <a:pt x="4567" y="9694"/>
                  </a:lnTo>
                  <a:lnTo>
                    <a:pt x="6458" y="18968"/>
                  </a:lnTo>
                  <a:lnTo>
                    <a:pt x="10955" y="170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4780625" y="523900"/>
              <a:ext cx="693500" cy="1165950"/>
            </a:xfrm>
            <a:custGeom>
              <a:rect b="b" l="l" r="r" t="t"/>
              <a:pathLst>
                <a:path extrusionOk="0" h="46638" w="27740">
                  <a:moveTo>
                    <a:pt x="6011" y="1"/>
                  </a:move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647" y="26142"/>
                  </a:lnTo>
                  <a:lnTo>
                    <a:pt x="5773" y="26380"/>
                  </a:lnTo>
                  <a:lnTo>
                    <a:pt x="5927" y="26632"/>
                  </a:lnTo>
                  <a:lnTo>
                    <a:pt x="6081" y="26898"/>
                  </a:lnTo>
                  <a:lnTo>
                    <a:pt x="6487" y="27473"/>
                  </a:lnTo>
                  <a:lnTo>
                    <a:pt x="6949" y="28103"/>
                  </a:lnTo>
                  <a:lnTo>
                    <a:pt x="7482" y="28775"/>
                  </a:lnTo>
                  <a:lnTo>
                    <a:pt x="8084" y="29504"/>
                  </a:lnTo>
                  <a:lnTo>
                    <a:pt x="8743" y="30260"/>
                  </a:lnTo>
                  <a:lnTo>
                    <a:pt x="9443" y="31045"/>
                  </a:lnTo>
                  <a:lnTo>
                    <a:pt x="10186" y="31872"/>
                  </a:lnTo>
                  <a:lnTo>
                    <a:pt x="10970" y="32712"/>
                  </a:lnTo>
                  <a:lnTo>
                    <a:pt x="11783" y="33567"/>
                  </a:lnTo>
                  <a:lnTo>
                    <a:pt x="12623" y="34449"/>
                  </a:lnTo>
                  <a:lnTo>
                    <a:pt x="14360" y="36214"/>
                  </a:lnTo>
                  <a:lnTo>
                    <a:pt x="16111" y="37966"/>
                  </a:lnTo>
                  <a:lnTo>
                    <a:pt x="17849" y="39661"/>
                  </a:lnTo>
                  <a:lnTo>
                    <a:pt x="19516" y="41258"/>
                  </a:lnTo>
                  <a:lnTo>
                    <a:pt x="21057" y="42729"/>
                  </a:lnTo>
                  <a:lnTo>
                    <a:pt x="22430" y="44032"/>
                  </a:lnTo>
                  <a:lnTo>
                    <a:pt x="24475" y="45923"/>
                  </a:lnTo>
                  <a:lnTo>
                    <a:pt x="25231" y="46637"/>
                  </a:ln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436" y="19585"/>
                  </a:lnTo>
                  <a:lnTo>
                    <a:pt x="13226" y="19165"/>
                  </a:lnTo>
                  <a:lnTo>
                    <a:pt x="13001" y="18689"/>
                  </a:lnTo>
                  <a:lnTo>
                    <a:pt x="12749" y="18142"/>
                  </a:lnTo>
                  <a:lnTo>
                    <a:pt x="12203" y="16896"/>
                  </a:lnTo>
                  <a:lnTo>
                    <a:pt x="11629" y="15453"/>
                  </a:lnTo>
                  <a:lnTo>
                    <a:pt x="11012" y="13884"/>
                  </a:lnTo>
                  <a:lnTo>
                    <a:pt x="10368" y="12217"/>
                  </a:lnTo>
                  <a:lnTo>
                    <a:pt x="9723" y="10493"/>
                  </a:lnTo>
                  <a:lnTo>
                    <a:pt x="9093" y="8756"/>
                  </a:lnTo>
                  <a:lnTo>
                    <a:pt x="7902" y="5464"/>
                  </a:lnTo>
                  <a:lnTo>
                    <a:pt x="6921" y="2662"/>
                  </a:lnTo>
                  <a:lnTo>
                    <a:pt x="601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4780625" y="523900"/>
              <a:ext cx="693500" cy="1165950"/>
            </a:xfrm>
            <a:custGeom>
              <a:rect b="b" l="l" r="r" t="t"/>
              <a:pathLst>
                <a:path extrusionOk="0" fill="none" h="46638" w="27740">
                  <a:moveTo>
                    <a:pt x="27739" y="32124"/>
                  </a:move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632" y="19922"/>
                  </a:lnTo>
                  <a:lnTo>
                    <a:pt x="13436" y="19585"/>
                  </a:lnTo>
                  <a:lnTo>
                    <a:pt x="13226" y="19165"/>
                  </a:lnTo>
                  <a:lnTo>
                    <a:pt x="13001" y="18689"/>
                  </a:lnTo>
                  <a:lnTo>
                    <a:pt x="12749" y="18142"/>
                  </a:lnTo>
                  <a:lnTo>
                    <a:pt x="12203" y="16896"/>
                  </a:lnTo>
                  <a:lnTo>
                    <a:pt x="11629" y="15453"/>
                  </a:lnTo>
                  <a:lnTo>
                    <a:pt x="11012" y="13884"/>
                  </a:lnTo>
                  <a:lnTo>
                    <a:pt x="10368" y="12217"/>
                  </a:lnTo>
                  <a:lnTo>
                    <a:pt x="9723" y="10493"/>
                  </a:lnTo>
                  <a:lnTo>
                    <a:pt x="9093" y="8756"/>
                  </a:lnTo>
                  <a:lnTo>
                    <a:pt x="7902" y="5464"/>
                  </a:lnTo>
                  <a:lnTo>
                    <a:pt x="6921" y="2662"/>
                  </a:lnTo>
                  <a:lnTo>
                    <a:pt x="6011" y="1"/>
                  </a:lnTo>
                  <a:lnTo>
                    <a:pt x="1" y="911"/>
                  </a:ln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549" y="25932"/>
                  </a:lnTo>
                  <a:lnTo>
                    <a:pt x="5647" y="26142"/>
                  </a:lnTo>
                  <a:lnTo>
                    <a:pt x="5773" y="26380"/>
                  </a:lnTo>
                  <a:lnTo>
                    <a:pt x="5927" y="26632"/>
                  </a:lnTo>
                  <a:lnTo>
                    <a:pt x="6081" y="26898"/>
                  </a:lnTo>
                  <a:lnTo>
                    <a:pt x="6487" y="27473"/>
                  </a:lnTo>
                  <a:lnTo>
                    <a:pt x="6949" y="28103"/>
                  </a:lnTo>
                  <a:lnTo>
                    <a:pt x="7482" y="28775"/>
                  </a:lnTo>
                  <a:lnTo>
                    <a:pt x="8084" y="29504"/>
                  </a:lnTo>
                  <a:lnTo>
                    <a:pt x="8743" y="30260"/>
                  </a:lnTo>
                  <a:lnTo>
                    <a:pt x="9443" y="31045"/>
                  </a:lnTo>
                  <a:lnTo>
                    <a:pt x="10186" y="31872"/>
                  </a:lnTo>
                  <a:lnTo>
                    <a:pt x="10970" y="32712"/>
                  </a:lnTo>
                  <a:lnTo>
                    <a:pt x="11783" y="33567"/>
                  </a:lnTo>
                  <a:lnTo>
                    <a:pt x="12623" y="34449"/>
                  </a:lnTo>
                  <a:lnTo>
                    <a:pt x="14360" y="36214"/>
                  </a:lnTo>
                  <a:lnTo>
                    <a:pt x="16111" y="37966"/>
                  </a:lnTo>
                  <a:lnTo>
                    <a:pt x="17849" y="39661"/>
                  </a:lnTo>
                  <a:lnTo>
                    <a:pt x="19516" y="41258"/>
                  </a:lnTo>
                  <a:lnTo>
                    <a:pt x="21057" y="42729"/>
                  </a:lnTo>
                  <a:lnTo>
                    <a:pt x="22430" y="44032"/>
                  </a:lnTo>
                  <a:lnTo>
                    <a:pt x="24475" y="45923"/>
                  </a:lnTo>
                  <a:lnTo>
                    <a:pt x="25231" y="46637"/>
                  </a:lnTo>
                  <a:lnTo>
                    <a:pt x="27739" y="32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4780625" y="523900"/>
              <a:ext cx="693500" cy="1125675"/>
            </a:xfrm>
            <a:custGeom>
              <a:rect b="b" l="l" r="r" t="t"/>
              <a:pathLst>
                <a:path extrusionOk="0" h="45027" w="27740">
                  <a:moveTo>
                    <a:pt x="6011" y="1"/>
                  </a:moveTo>
                  <a:lnTo>
                    <a:pt x="5086" y="141"/>
                  </a:lnTo>
                  <a:lnTo>
                    <a:pt x="841" y="785"/>
                  </a:ln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633" y="26100"/>
                  </a:lnTo>
                  <a:lnTo>
                    <a:pt x="5717" y="26296"/>
                  </a:lnTo>
                  <a:lnTo>
                    <a:pt x="5955" y="26688"/>
                  </a:lnTo>
                  <a:lnTo>
                    <a:pt x="6249" y="27136"/>
                  </a:lnTo>
                  <a:lnTo>
                    <a:pt x="6585" y="27613"/>
                  </a:lnTo>
                  <a:lnTo>
                    <a:pt x="6963" y="28131"/>
                  </a:lnTo>
                  <a:lnTo>
                    <a:pt x="7398" y="28677"/>
                  </a:lnTo>
                  <a:lnTo>
                    <a:pt x="7860" y="29252"/>
                  </a:lnTo>
                  <a:lnTo>
                    <a:pt x="8378" y="29840"/>
                  </a:lnTo>
                  <a:lnTo>
                    <a:pt x="8925" y="30471"/>
                  </a:lnTo>
                  <a:lnTo>
                    <a:pt x="9485" y="31115"/>
                  </a:lnTo>
                  <a:lnTo>
                    <a:pt x="10718" y="32446"/>
                  </a:lnTo>
                  <a:lnTo>
                    <a:pt x="12035" y="33833"/>
                  </a:lnTo>
                  <a:lnTo>
                    <a:pt x="13408" y="35248"/>
                  </a:lnTo>
                  <a:lnTo>
                    <a:pt x="14823" y="36677"/>
                  </a:lnTo>
                  <a:lnTo>
                    <a:pt x="16238" y="38078"/>
                  </a:lnTo>
                  <a:lnTo>
                    <a:pt x="17652" y="39451"/>
                  </a:lnTo>
                  <a:lnTo>
                    <a:pt x="19011" y="40767"/>
                  </a:lnTo>
                  <a:lnTo>
                    <a:pt x="21491" y="43135"/>
                  </a:lnTo>
                  <a:lnTo>
                    <a:pt x="23494" y="45026"/>
                  </a:lnTo>
                  <a:lnTo>
                    <a:pt x="23999" y="43261"/>
                  </a:lnTo>
                  <a:lnTo>
                    <a:pt x="24503" y="41552"/>
                  </a:lnTo>
                  <a:lnTo>
                    <a:pt x="24993" y="39899"/>
                  </a:lnTo>
                  <a:lnTo>
                    <a:pt x="25498" y="38330"/>
                  </a:lnTo>
                  <a:lnTo>
                    <a:pt x="25988" y="36831"/>
                  </a:lnTo>
                  <a:lnTo>
                    <a:pt x="26478" y="35416"/>
                  </a:lnTo>
                  <a:lnTo>
                    <a:pt x="26955" y="34113"/>
                  </a:lnTo>
                  <a:lnTo>
                    <a:pt x="27193" y="33497"/>
                  </a:lnTo>
                  <a:lnTo>
                    <a:pt x="27431" y="32908"/>
                  </a:ln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366" y="19459"/>
                  </a:lnTo>
                  <a:lnTo>
                    <a:pt x="13071" y="18857"/>
                  </a:lnTo>
                  <a:lnTo>
                    <a:pt x="12749" y="18156"/>
                  </a:lnTo>
                  <a:lnTo>
                    <a:pt x="12399" y="17344"/>
                  </a:lnTo>
                  <a:lnTo>
                    <a:pt x="12021" y="16447"/>
                  </a:lnTo>
                  <a:lnTo>
                    <a:pt x="11629" y="15467"/>
                  </a:lnTo>
                  <a:lnTo>
                    <a:pt x="10802" y="13351"/>
                  </a:lnTo>
                  <a:lnTo>
                    <a:pt x="10060" y="11390"/>
                  </a:lnTo>
                  <a:lnTo>
                    <a:pt x="9303" y="9331"/>
                  </a:lnTo>
                  <a:lnTo>
                    <a:pt x="8561" y="7299"/>
                  </a:lnTo>
                  <a:lnTo>
                    <a:pt x="7272" y="3643"/>
                  </a:lnTo>
                  <a:lnTo>
                    <a:pt x="6347" y="1009"/>
                  </a:lnTo>
                  <a:lnTo>
                    <a:pt x="6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4780625" y="523900"/>
              <a:ext cx="693500" cy="1125675"/>
            </a:xfrm>
            <a:custGeom>
              <a:rect b="b" l="l" r="r" t="t"/>
              <a:pathLst>
                <a:path extrusionOk="0" fill="none" h="45027" w="27740">
                  <a:moveTo>
                    <a:pt x="6011" y="1"/>
                  </a:moveTo>
                  <a:lnTo>
                    <a:pt x="5086" y="141"/>
                  </a:lnTo>
                  <a:lnTo>
                    <a:pt x="841" y="785"/>
                  </a:lnTo>
                  <a:lnTo>
                    <a:pt x="1" y="911"/>
                  </a:lnTo>
                  <a:lnTo>
                    <a:pt x="1" y="911"/>
                  </a:lnTo>
                  <a:lnTo>
                    <a:pt x="155" y="1808"/>
                  </a:lnTo>
                  <a:lnTo>
                    <a:pt x="589" y="4189"/>
                  </a:lnTo>
                  <a:lnTo>
                    <a:pt x="1248" y="7650"/>
                  </a:lnTo>
                  <a:lnTo>
                    <a:pt x="1626" y="9639"/>
                  </a:lnTo>
                  <a:lnTo>
                    <a:pt x="2046" y="11740"/>
                  </a:lnTo>
                  <a:lnTo>
                    <a:pt x="2481" y="13898"/>
                  </a:lnTo>
                  <a:lnTo>
                    <a:pt x="2943" y="16055"/>
                  </a:lnTo>
                  <a:lnTo>
                    <a:pt x="3405" y="18142"/>
                  </a:lnTo>
                  <a:lnTo>
                    <a:pt x="3867" y="20132"/>
                  </a:lnTo>
                  <a:lnTo>
                    <a:pt x="4092" y="21070"/>
                  </a:lnTo>
                  <a:lnTo>
                    <a:pt x="4316" y="21967"/>
                  </a:lnTo>
                  <a:lnTo>
                    <a:pt x="4540" y="22794"/>
                  </a:lnTo>
                  <a:lnTo>
                    <a:pt x="4750" y="23564"/>
                  </a:lnTo>
                  <a:lnTo>
                    <a:pt x="4960" y="24279"/>
                  </a:lnTo>
                  <a:lnTo>
                    <a:pt x="5170" y="24909"/>
                  </a:lnTo>
                  <a:lnTo>
                    <a:pt x="5366" y="25469"/>
                  </a:lnTo>
                  <a:lnTo>
                    <a:pt x="5549" y="25932"/>
                  </a:lnTo>
                  <a:lnTo>
                    <a:pt x="5549" y="25932"/>
                  </a:lnTo>
                  <a:lnTo>
                    <a:pt x="5633" y="26100"/>
                  </a:lnTo>
                  <a:lnTo>
                    <a:pt x="5717" y="26296"/>
                  </a:lnTo>
                  <a:lnTo>
                    <a:pt x="5955" y="26688"/>
                  </a:lnTo>
                  <a:lnTo>
                    <a:pt x="6249" y="27136"/>
                  </a:lnTo>
                  <a:lnTo>
                    <a:pt x="6585" y="27613"/>
                  </a:lnTo>
                  <a:lnTo>
                    <a:pt x="6963" y="28131"/>
                  </a:lnTo>
                  <a:lnTo>
                    <a:pt x="7398" y="28677"/>
                  </a:lnTo>
                  <a:lnTo>
                    <a:pt x="7860" y="29252"/>
                  </a:lnTo>
                  <a:lnTo>
                    <a:pt x="8378" y="29840"/>
                  </a:lnTo>
                  <a:lnTo>
                    <a:pt x="8925" y="30471"/>
                  </a:lnTo>
                  <a:lnTo>
                    <a:pt x="9485" y="31115"/>
                  </a:lnTo>
                  <a:lnTo>
                    <a:pt x="10718" y="32446"/>
                  </a:lnTo>
                  <a:lnTo>
                    <a:pt x="12035" y="33833"/>
                  </a:lnTo>
                  <a:lnTo>
                    <a:pt x="13408" y="35248"/>
                  </a:lnTo>
                  <a:lnTo>
                    <a:pt x="14823" y="36677"/>
                  </a:lnTo>
                  <a:lnTo>
                    <a:pt x="16238" y="38078"/>
                  </a:lnTo>
                  <a:lnTo>
                    <a:pt x="17652" y="39451"/>
                  </a:lnTo>
                  <a:lnTo>
                    <a:pt x="19011" y="40767"/>
                  </a:lnTo>
                  <a:lnTo>
                    <a:pt x="21491" y="43135"/>
                  </a:lnTo>
                  <a:lnTo>
                    <a:pt x="23494" y="45026"/>
                  </a:lnTo>
                  <a:lnTo>
                    <a:pt x="23494" y="45026"/>
                  </a:lnTo>
                  <a:lnTo>
                    <a:pt x="23999" y="43261"/>
                  </a:lnTo>
                  <a:lnTo>
                    <a:pt x="24503" y="41552"/>
                  </a:lnTo>
                  <a:lnTo>
                    <a:pt x="24993" y="39899"/>
                  </a:lnTo>
                  <a:lnTo>
                    <a:pt x="25498" y="38330"/>
                  </a:lnTo>
                  <a:lnTo>
                    <a:pt x="25988" y="36831"/>
                  </a:lnTo>
                  <a:lnTo>
                    <a:pt x="26478" y="35416"/>
                  </a:lnTo>
                  <a:lnTo>
                    <a:pt x="26955" y="34113"/>
                  </a:lnTo>
                  <a:lnTo>
                    <a:pt x="27193" y="33497"/>
                  </a:lnTo>
                  <a:lnTo>
                    <a:pt x="27431" y="32908"/>
                  </a:lnTo>
                  <a:lnTo>
                    <a:pt x="27431" y="32908"/>
                  </a:lnTo>
                  <a:lnTo>
                    <a:pt x="27739" y="32124"/>
                  </a:lnTo>
                  <a:lnTo>
                    <a:pt x="27739" y="32124"/>
                  </a:lnTo>
                  <a:lnTo>
                    <a:pt x="27095" y="31787"/>
                  </a:lnTo>
                  <a:lnTo>
                    <a:pt x="26464" y="31437"/>
                  </a:lnTo>
                  <a:lnTo>
                    <a:pt x="25834" y="31087"/>
                  </a:lnTo>
                  <a:lnTo>
                    <a:pt x="25231" y="30709"/>
                  </a:lnTo>
                  <a:lnTo>
                    <a:pt x="24629" y="30345"/>
                  </a:lnTo>
                  <a:lnTo>
                    <a:pt x="24041" y="29952"/>
                  </a:lnTo>
                  <a:lnTo>
                    <a:pt x="23452" y="29574"/>
                  </a:lnTo>
                  <a:lnTo>
                    <a:pt x="22892" y="29168"/>
                  </a:lnTo>
                  <a:lnTo>
                    <a:pt x="22332" y="28775"/>
                  </a:lnTo>
                  <a:lnTo>
                    <a:pt x="21799" y="28369"/>
                  </a:lnTo>
                  <a:lnTo>
                    <a:pt x="21267" y="27963"/>
                  </a:lnTo>
                  <a:lnTo>
                    <a:pt x="20749" y="27557"/>
                  </a:lnTo>
                  <a:lnTo>
                    <a:pt x="20244" y="27136"/>
                  </a:lnTo>
                  <a:lnTo>
                    <a:pt x="19754" y="26716"/>
                  </a:lnTo>
                  <a:lnTo>
                    <a:pt x="19278" y="26310"/>
                  </a:lnTo>
                  <a:lnTo>
                    <a:pt x="18815" y="25890"/>
                  </a:lnTo>
                  <a:lnTo>
                    <a:pt x="18367" y="25483"/>
                  </a:lnTo>
                  <a:lnTo>
                    <a:pt x="17947" y="25063"/>
                  </a:lnTo>
                  <a:lnTo>
                    <a:pt x="17526" y="24657"/>
                  </a:lnTo>
                  <a:lnTo>
                    <a:pt x="17120" y="24251"/>
                  </a:lnTo>
                  <a:lnTo>
                    <a:pt x="16742" y="23844"/>
                  </a:lnTo>
                  <a:lnTo>
                    <a:pt x="16364" y="23452"/>
                  </a:lnTo>
                  <a:lnTo>
                    <a:pt x="15677" y="22681"/>
                  </a:lnTo>
                  <a:lnTo>
                    <a:pt x="15061" y="21925"/>
                  </a:lnTo>
                  <a:lnTo>
                    <a:pt x="14781" y="21575"/>
                  </a:lnTo>
                  <a:lnTo>
                    <a:pt x="14514" y="21210"/>
                  </a:lnTo>
                  <a:lnTo>
                    <a:pt x="14262" y="20874"/>
                  </a:lnTo>
                  <a:lnTo>
                    <a:pt x="14038" y="20538"/>
                  </a:lnTo>
                  <a:lnTo>
                    <a:pt x="13828" y="20230"/>
                  </a:lnTo>
                  <a:lnTo>
                    <a:pt x="13632" y="19922"/>
                  </a:lnTo>
                  <a:lnTo>
                    <a:pt x="13632" y="19922"/>
                  </a:lnTo>
                  <a:lnTo>
                    <a:pt x="13366" y="19459"/>
                  </a:lnTo>
                  <a:lnTo>
                    <a:pt x="13071" y="18857"/>
                  </a:lnTo>
                  <a:lnTo>
                    <a:pt x="12749" y="18156"/>
                  </a:lnTo>
                  <a:lnTo>
                    <a:pt x="12399" y="17344"/>
                  </a:lnTo>
                  <a:lnTo>
                    <a:pt x="12021" y="16447"/>
                  </a:lnTo>
                  <a:lnTo>
                    <a:pt x="11629" y="15467"/>
                  </a:lnTo>
                  <a:lnTo>
                    <a:pt x="10802" y="13351"/>
                  </a:lnTo>
                  <a:lnTo>
                    <a:pt x="10802" y="13351"/>
                  </a:lnTo>
                  <a:lnTo>
                    <a:pt x="10060" y="11390"/>
                  </a:lnTo>
                  <a:lnTo>
                    <a:pt x="10060" y="11390"/>
                  </a:lnTo>
                  <a:lnTo>
                    <a:pt x="9303" y="9331"/>
                  </a:lnTo>
                  <a:lnTo>
                    <a:pt x="8561" y="7299"/>
                  </a:lnTo>
                  <a:lnTo>
                    <a:pt x="7272" y="3643"/>
                  </a:lnTo>
                  <a:lnTo>
                    <a:pt x="6347" y="1009"/>
                  </a:lnTo>
                  <a:lnTo>
                    <a:pt x="60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214925" y="4919650"/>
              <a:ext cx="146775" cy="280200"/>
            </a:xfrm>
            <a:custGeom>
              <a:rect b="b" l="l" r="r" t="t"/>
              <a:pathLst>
                <a:path extrusionOk="0" h="11208" w="5871">
                  <a:moveTo>
                    <a:pt x="4946" y="0"/>
                  </a:moveTo>
                  <a:lnTo>
                    <a:pt x="0" y="533"/>
                  </a:lnTo>
                  <a:lnTo>
                    <a:pt x="925" y="11208"/>
                  </a:lnTo>
                  <a:lnTo>
                    <a:pt x="5870" y="10689"/>
                  </a:lnTo>
                  <a:lnTo>
                    <a:pt x="494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214925" y="4919650"/>
              <a:ext cx="146775" cy="280200"/>
            </a:xfrm>
            <a:custGeom>
              <a:rect b="b" l="l" r="r" t="t"/>
              <a:pathLst>
                <a:path extrusionOk="0" fill="none" h="11208" w="5871">
                  <a:moveTo>
                    <a:pt x="5870" y="10689"/>
                  </a:moveTo>
                  <a:lnTo>
                    <a:pt x="925" y="11208"/>
                  </a:lnTo>
                  <a:lnTo>
                    <a:pt x="0" y="533"/>
                  </a:lnTo>
                  <a:lnTo>
                    <a:pt x="4946" y="0"/>
                  </a:lnTo>
                  <a:lnTo>
                    <a:pt x="5870" y="106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849525" y="4900025"/>
              <a:ext cx="129625" cy="277775"/>
            </a:xfrm>
            <a:custGeom>
              <a:rect b="b" l="l" r="r" t="t"/>
              <a:pathLst>
                <a:path extrusionOk="0" h="11111" w="5185">
                  <a:moveTo>
                    <a:pt x="1" y="1"/>
                  </a:moveTo>
                  <a:lnTo>
                    <a:pt x="393" y="11110"/>
                  </a:lnTo>
                  <a:lnTo>
                    <a:pt x="5184" y="11110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849525" y="4900025"/>
              <a:ext cx="129625" cy="277775"/>
            </a:xfrm>
            <a:custGeom>
              <a:rect b="b" l="l" r="r" t="t"/>
              <a:pathLst>
                <a:path extrusionOk="0" fill="none" h="11111" w="5185">
                  <a:moveTo>
                    <a:pt x="5184" y="11110"/>
                  </a:moveTo>
                  <a:lnTo>
                    <a:pt x="393" y="11110"/>
                  </a:lnTo>
                  <a:lnTo>
                    <a:pt x="1" y="1"/>
                  </a:lnTo>
                  <a:lnTo>
                    <a:pt x="4806" y="1"/>
                  </a:lnTo>
                  <a:lnTo>
                    <a:pt x="5184" y="111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620125" y="5163750"/>
              <a:ext cx="402450" cy="136275"/>
            </a:xfrm>
            <a:custGeom>
              <a:rect b="b" l="l" r="r" t="t"/>
              <a:pathLst>
                <a:path extrusionOk="0" h="5451" w="16098">
                  <a:moveTo>
                    <a:pt x="8799" y="1"/>
                  </a:moveTo>
                  <a:lnTo>
                    <a:pt x="8687" y="15"/>
                  </a:lnTo>
                  <a:lnTo>
                    <a:pt x="8575" y="43"/>
                  </a:lnTo>
                  <a:lnTo>
                    <a:pt x="8476" y="71"/>
                  </a:lnTo>
                  <a:lnTo>
                    <a:pt x="8378" y="113"/>
                  </a:lnTo>
                  <a:lnTo>
                    <a:pt x="8280" y="169"/>
                  </a:lnTo>
                  <a:lnTo>
                    <a:pt x="8182" y="225"/>
                  </a:lnTo>
                  <a:lnTo>
                    <a:pt x="8098" y="295"/>
                  </a:lnTo>
                  <a:lnTo>
                    <a:pt x="7860" y="491"/>
                  </a:lnTo>
                  <a:lnTo>
                    <a:pt x="7580" y="687"/>
                  </a:lnTo>
                  <a:lnTo>
                    <a:pt x="7272" y="897"/>
                  </a:lnTo>
                  <a:lnTo>
                    <a:pt x="6921" y="1093"/>
                  </a:lnTo>
                  <a:lnTo>
                    <a:pt x="6543" y="1290"/>
                  </a:lnTo>
                  <a:lnTo>
                    <a:pt x="6137" y="1486"/>
                  </a:lnTo>
                  <a:lnTo>
                    <a:pt x="5689" y="1682"/>
                  </a:lnTo>
                  <a:lnTo>
                    <a:pt x="5212" y="1878"/>
                  </a:lnTo>
                  <a:lnTo>
                    <a:pt x="4708" y="2074"/>
                  </a:lnTo>
                  <a:lnTo>
                    <a:pt x="4176" y="2256"/>
                  </a:lnTo>
                  <a:lnTo>
                    <a:pt x="3615" y="2438"/>
                  </a:lnTo>
                  <a:lnTo>
                    <a:pt x="3027" y="2620"/>
                  </a:lnTo>
                  <a:lnTo>
                    <a:pt x="2410" y="2789"/>
                  </a:lnTo>
                  <a:lnTo>
                    <a:pt x="1780" y="2957"/>
                  </a:lnTo>
                  <a:lnTo>
                    <a:pt x="1122" y="3125"/>
                  </a:lnTo>
                  <a:lnTo>
                    <a:pt x="435" y="3279"/>
                  </a:lnTo>
                  <a:lnTo>
                    <a:pt x="365" y="3293"/>
                  </a:lnTo>
                  <a:lnTo>
                    <a:pt x="295" y="3335"/>
                  </a:lnTo>
                  <a:lnTo>
                    <a:pt x="239" y="3377"/>
                  </a:lnTo>
                  <a:lnTo>
                    <a:pt x="183" y="3419"/>
                  </a:lnTo>
                  <a:lnTo>
                    <a:pt x="127" y="3475"/>
                  </a:lnTo>
                  <a:lnTo>
                    <a:pt x="99" y="3545"/>
                  </a:lnTo>
                  <a:lnTo>
                    <a:pt x="57" y="3615"/>
                  </a:lnTo>
                  <a:lnTo>
                    <a:pt x="29" y="3685"/>
                  </a:lnTo>
                  <a:lnTo>
                    <a:pt x="1" y="3853"/>
                  </a:lnTo>
                  <a:lnTo>
                    <a:pt x="1" y="4049"/>
                  </a:lnTo>
                  <a:lnTo>
                    <a:pt x="29" y="4232"/>
                  </a:lnTo>
                  <a:lnTo>
                    <a:pt x="99" y="4428"/>
                  </a:lnTo>
                  <a:lnTo>
                    <a:pt x="197" y="4624"/>
                  </a:lnTo>
                  <a:lnTo>
                    <a:pt x="253" y="4722"/>
                  </a:lnTo>
                  <a:lnTo>
                    <a:pt x="323" y="4806"/>
                  </a:lnTo>
                  <a:lnTo>
                    <a:pt x="407" y="4890"/>
                  </a:lnTo>
                  <a:lnTo>
                    <a:pt x="491" y="4974"/>
                  </a:lnTo>
                  <a:lnTo>
                    <a:pt x="589" y="5058"/>
                  </a:lnTo>
                  <a:lnTo>
                    <a:pt x="701" y="5128"/>
                  </a:lnTo>
                  <a:lnTo>
                    <a:pt x="813" y="5198"/>
                  </a:lnTo>
                  <a:lnTo>
                    <a:pt x="940" y="5268"/>
                  </a:lnTo>
                  <a:lnTo>
                    <a:pt x="1066" y="5310"/>
                  </a:lnTo>
                  <a:lnTo>
                    <a:pt x="1220" y="5366"/>
                  </a:lnTo>
                  <a:lnTo>
                    <a:pt x="1374" y="5394"/>
                  </a:lnTo>
                  <a:lnTo>
                    <a:pt x="1528" y="5422"/>
                  </a:lnTo>
                  <a:lnTo>
                    <a:pt x="1710" y="5436"/>
                  </a:lnTo>
                  <a:lnTo>
                    <a:pt x="1892" y="5450"/>
                  </a:lnTo>
                  <a:lnTo>
                    <a:pt x="2747" y="5436"/>
                  </a:lnTo>
                  <a:lnTo>
                    <a:pt x="3769" y="5422"/>
                  </a:lnTo>
                  <a:lnTo>
                    <a:pt x="6039" y="5366"/>
                  </a:lnTo>
                  <a:lnTo>
                    <a:pt x="8196" y="5324"/>
                  </a:lnTo>
                  <a:lnTo>
                    <a:pt x="9765" y="5296"/>
                  </a:lnTo>
                  <a:lnTo>
                    <a:pt x="10606" y="5296"/>
                  </a:lnTo>
                  <a:lnTo>
                    <a:pt x="11376" y="5310"/>
                  </a:lnTo>
                  <a:lnTo>
                    <a:pt x="12749" y="5352"/>
                  </a:lnTo>
                  <a:lnTo>
                    <a:pt x="14038" y="5408"/>
                  </a:lnTo>
                  <a:lnTo>
                    <a:pt x="15383" y="5436"/>
                  </a:lnTo>
                  <a:lnTo>
                    <a:pt x="15467" y="5450"/>
                  </a:lnTo>
                  <a:lnTo>
                    <a:pt x="15537" y="5436"/>
                  </a:lnTo>
                  <a:lnTo>
                    <a:pt x="15677" y="5394"/>
                  </a:lnTo>
                  <a:lnTo>
                    <a:pt x="15803" y="5324"/>
                  </a:lnTo>
                  <a:lnTo>
                    <a:pt x="15901" y="5240"/>
                  </a:lnTo>
                  <a:lnTo>
                    <a:pt x="15985" y="5142"/>
                  </a:lnTo>
                  <a:lnTo>
                    <a:pt x="16055" y="5016"/>
                  </a:lnTo>
                  <a:lnTo>
                    <a:pt x="16083" y="4890"/>
                  </a:lnTo>
                  <a:lnTo>
                    <a:pt x="16097" y="4750"/>
                  </a:lnTo>
                  <a:lnTo>
                    <a:pt x="16083" y="4610"/>
                  </a:lnTo>
                  <a:lnTo>
                    <a:pt x="15145" y="337"/>
                  </a:lnTo>
                  <a:lnTo>
                    <a:pt x="15117" y="267"/>
                  </a:lnTo>
                  <a:lnTo>
                    <a:pt x="15089" y="197"/>
                  </a:lnTo>
                  <a:lnTo>
                    <a:pt x="15047" y="141"/>
                  </a:lnTo>
                  <a:lnTo>
                    <a:pt x="14991" y="99"/>
                  </a:lnTo>
                  <a:lnTo>
                    <a:pt x="14935" y="57"/>
                  </a:lnTo>
                  <a:lnTo>
                    <a:pt x="14879" y="29"/>
                  </a:lnTo>
                  <a:lnTo>
                    <a:pt x="14809" y="15"/>
                  </a:lnTo>
                  <a:lnTo>
                    <a:pt x="147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002325" y="5159900"/>
              <a:ext cx="402450" cy="136275"/>
            </a:xfrm>
            <a:custGeom>
              <a:rect b="b" l="l" r="r" t="t"/>
              <a:pathLst>
                <a:path extrusionOk="0" h="5451" w="16098">
                  <a:moveTo>
                    <a:pt x="8798" y="1"/>
                  </a:moveTo>
                  <a:lnTo>
                    <a:pt x="8686" y="15"/>
                  </a:lnTo>
                  <a:lnTo>
                    <a:pt x="8574" y="43"/>
                  </a:lnTo>
                  <a:lnTo>
                    <a:pt x="8476" y="71"/>
                  </a:lnTo>
                  <a:lnTo>
                    <a:pt x="8378" y="113"/>
                  </a:lnTo>
                  <a:lnTo>
                    <a:pt x="8280" y="169"/>
                  </a:lnTo>
                  <a:lnTo>
                    <a:pt x="8182" y="225"/>
                  </a:lnTo>
                  <a:lnTo>
                    <a:pt x="8098" y="295"/>
                  </a:lnTo>
                  <a:lnTo>
                    <a:pt x="7860" y="491"/>
                  </a:lnTo>
                  <a:lnTo>
                    <a:pt x="7580" y="687"/>
                  </a:lnTo>
                  <a:lnTo>
                    <a:pt x="7271" y="897"/>
                  </a:lnTo>
                  <a:lnTo>
                    <a:pt x="6921" y="1093"/>
                  </a:lnTo>
                  <a:lnTo>
                    <a:pt x="6543" y="1290"/>
                  </a:lnTo>
                  <a:lnTo>
                    <a:pt x="6137" y="1486"/>
                  </a:lnTo>
                  <a:lnTo>
                    <a:pt x="5688" y="1682"/>
                  </a:lnTo>
                  <a:lnTo>
                    <a:pt x="5212" y="1878"/>
                  </a:lnTo>
                  <a:lnTo>
                    <a:pt x="4708" y="2074"/>
                  </a:lnTo>
                  <a:lnTo>
                    <a:pt x="4175" y="2256"/>
                  </a:lnTo>
                  <a:lnTo>
                    <a:pt x="3615" y="2438"/>
                  </a:lnTo>
                  <a:lnTo>
                    <a:pt x="3027" y="2620"/>
                  </a:lnTo>
                  <a:lnTo>
                    <a:pt x="2410" y="2788"/>
                  </a:lnTo>
                  <a:lnTo>
                    <a:pt x="1780" y="2957"/>
                  </a:lnTo>
                  <a:lnTo>
                    <a:pt x="1121" y="3125"/>
                  </a:lnTo>
                  <a:lnTo>
                    <a:pt x="435" y="3279"/>
                  </a:lnTo>
                  <a:lnTo>
                    <a:pt x="365" y="3293"/>
                  </a:lnTo>
                  <a:lnTo>
                    <a:pt x="295" y="3335"/>
                  </a:lnTo>
                  <a:lnTo>
                    <a:pt x="239" y="3377"/>
                  </a:lnTo>
                  <a:lnTo>
                    <a:pt x="183" y="3419"/>
                  </a:lnTo>
                  <a:lnTo>
                    <a:pt x="127" y="3475"/>
                  </a:lnTo>
                  <a:lnTo>
                    <a:pt x="99" y="3545"/>
                  </a:lnTo>
                  <a:lnTo>
                    <a:pt x="57" y="3615"/>
                  </a:lnTo>
                  <a:lnTo>
                    <a:pt x="29" y="3699"/>
                  </a:lnTo>
                  <a:lnTo>
                    <a:pt x="1" y="3867"/>
                  </a:lnTo>
                  <a:lnTo>
                    <a:pt x="1" y="4049"/>
                  </a:lnTo>
                  <a:lnTo>
                    <a:pt x="43" y="4231"/>
                  </a:lnTo>
                  <a:lnTo>
                    <a:pt x="99" y="4428"/>
                  </a:lnTo>
                  <a:lnTo>
                    <a:pt x="197" y="4624"/>
                  </a:lnTo>
                  <a:lnTo>
                    <a:pt x="253" y="4722"/>
                  </a:lnTo>
                  <a:lnTo>
                    <a:pt x="323" y="4806"/>
                  </a:lnTo>
                  <a:lnTo>
                    <a:pt x="407" y="4904"/>
                  </a:lnTo>
                  <a:lnTo>
                    <a:pt x="491" y="4988"/>
                  </a:lnTo>
                  <a:lnTo>
                    <a:pt x="589" y="5058"/>
                  </a:lnTo>
                  <a:lnTo>
                    <a:pt x="701" y="5142"/>
                  </a:lnTo>
                  <a:lnTo>
                    <a:pt x="813" y="5198"/>
                  </a:lnTo>
                  <a:lnTo>
                    <a:pt x="939" y="5268"/>
                  </a:lnTo>
                  <a:lnTo>
                    <a:pt x="1065" y="5324"/>
                  </a:lnTo>
                  <a:lnTo>
                    <a:pt x="1220" y="5366"/>
                  </a:lnTo>
                  <a:lnTo>
                    <a:pt x="1374" y="5394"/>
                  </a:lnTo>
                  <a:lnTo>
                    <a:pt x="1528" y="5422"/>
                  </a:lnTo>
                  <a:lnTo>
                    <a:pt x="1710" y="5436"/>
                  </a:lnTo>
                  <a:lnTo>
                    <a:pt x="1892" y="5450"/>
                  </a:lnTo>
                  <a:lnTo>
                    <a:pt x="2747" y="5436"/>
                  </a:lnTo>
                  <a:lnTo>
                    <a:pt x="3769" y="5422"/>
                  </a:lnTo>
                  <a:lnTo>
                    <a:pt x="6039" y="5366"/>
                  </a:lnTo>
                  <a:lnTo>
                    <a:pt x="8196" y="5324"/>
                  </a:lnTo>
                  <a:lnTo>
                    <a:pt x="9765" y="5296"/>
                  </a:lnTo>
                  <a:lnTo>
                    <a:pt x="10606" y="5296"/>
                  </a:lnTo>
                  <a:lnTo>
                    <a:pt x="11376" y="5310"/>
                  </a:lnTo>
                  <a:lnTo>
                    <a:pt x="12749" y="5352"/>
                  </a:lnTo>
                  <a:lnTo>
                    <a:pt x="14052" y="5408"/>
                  </a:lnTo>
                  <a:lnTo>
                    <a:pt x="15383" y="5436"/>
                  </a:lnTo>
                  <a:lnTo>
                    <a:pt x="15467" y="5450"/>
                  </a:lnTo>
                  <a:lnTo>
                    <a:pt x="15537" y="5436"/>
                  </a:lnTo>
                  <a:lnTo>
                    <a:pt x="15677" y="5394"/>
                  </a:lnTo>
                  <a:lnTo>
                    <a:pt x="15803" y="5338"/>
                  </a:lnTo>
                  <a:lnTo>
                    <a:pt x="15901" y="5240"/>
                  </a:lnTo>
                  <a:lnTo>
                    <a:pt x="15985" y="5142"/>
                  </a:lnTo>
                  <a:lnTo>
                    <a:pt x="16055" y="5016"/>
                  </a:lnTo>
                  <a:lnTo>
                    <a:pt x="16083" y="4890"/>
                  </a:lnTo>
                  <a:lnTo>
                    <a:pt x="16097" y="4750"/>
                  </a:lnTo>
                  <a:lnTo>
                    <a:pt x="16083" y="4610"/>
                  </a:lnTo>
                  <a:lnTo>
                    <a:pt x="15145" y="337"/>
                  </a:lnTo>
                  <a:lnTo>
                    <a:pt x="15117" y="267"/>
                  </a:lnTo>
                  <a:lnTo>
                    <a:pt x="15089" y="197"/>
                  </a:lnTo>
                  <a:lnTo>
                    <a:pt x="15047" y="141"/>
                  </a:lnTo>
                  <a:lnTo>
                    <a:pt x="14991" y="99"/>
                  </a:lnTo>
                  <a:lnTo>
                    <a:pt x="14935" y="57"/>
                  </a:lnTo>
                  <a:lnTo>
                    <a:pt x="14878" y="29"/>
                  </a:lnTo>
                  <a:lnTo>
                    <a:pt x="14808" y="15"/>
                  </a:lnTo>
                  <a:lnTo>
                    <a:pt x="147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347650" y="5025075"/>
              <a:ext cx="3175" cy="32575"/>
            </a:xfrm>
            <a:custGeom>
              <a:rect b="b" l="l" r="r" t="t"/>
              <a:pathLst>
                <a:path extrusionOk="0" h="1303" w="127">
                  <a:moveTo>
                    <a:pt x="1" y="0"/>
                  </a:moveTo>
                  <a:lnTo>
                    <a:pt x="113" y="1303"/>
                  </a:lnTo>
                  <a:lnTo>
                    <a:pt x="127" y="13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347650" y="5025075"/>
              <a:ext cx="3175" cy="32575"/>
            </a:xfrm>
            <a:custGeom>
              <a:rect b="b" l="l" r="r" t="t"/>
              <a:pathLst>
                <a:path extrusionOk="0" fill="none" h="1303" w="127">
                  <a:moveTo>
                    <a:pt x="15" y="0"/>
                  </a:moveTo>
                  <a:lnTo>
                    <a:pt x="1" y="0"/>
                  </a:lnTo>
                  <a:lnTo>
                    <a:pt x="113" y="1303"/>
                  </a:lnTo>
                  <a:lnTo>
                    <a:pt x="127" y="1303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5224725" y="5025075"/>
              <a:ext cx="125750" cy="45550"/>
            </a:xfrm>
            <a:custGeom>
              <a:rect b="b" l="l" r="r" t="t"/>
              <a:pathLst>
                <a:path extrusionOk="0" h="1822" w="5030">
                  <a:moveTo>
                    <a:pt x="4918" y="0"/>
                  </a:moveTo>
                  <a:lnTo>
                    <a:pt x="1" y="743"/>
                  </a:lnTo>
                  <a:lnTo>
                    <a:pt x="85" y="1821"/>
                  </a:lnTo>
                  <a:lnTo>
                    <a:pt x="5030" y="1303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224725" y="5025075"/>
              <a:ext cx="125750" cy="45550"/>
            </a:xfrm>
            <a:custGeom>
              <a:rect b="b" l="l" r="r" t="t"/>
              <a:pathLst>
                <a:path extrusionOk="0" fill="none" h="1822" w="5030">
                  <a:moveTo>
                    <a:pt x="4918" y="0"/>
                  </a:moveTo>
                  <a:lnTo>
                    <a:pt x="1" y="743"/>
                  </a:lnTo>
                  <a:lnTo>
                    <a:pt x="85" y="1821"/>
                  </a:lnTo>
                  <a:lnTo>
                    <a:pt x="5030" y="1303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973875" y="5020150"/>
              <a:ext cx="725" cy="23150"/>
            </a:xfrm>
            <a:custGeom>
              <a:rect b="b" l="l" r="r" t="t"/>
              <a:pathLst>
                <a:path extrusionOk="0" h="926" w="29">
                  <a:moveTo>
                    <a:pt x="0" y="1"/>
                  </a:moveTo>
                  <a:lnTo>
                    <a:pt x="0" y="1"/>
                  </a:lnTo>
                  <a:lnTo>
                    <a:pt x="28" y="926"/>
                  </a:lnTo>
                  <a:lnTo>
                    <a:pt x="28" y="9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5973875" y="5020150"/>
              <a:ext cx="725" cy="23150"/>
            </a:xfrm>
            <a:custGeom>
              <a:rect b="b" l="l" r="r" t="t"/>
              <a:pathLst>
                <a:path extrusionOk="0" fill="none" h="926" w="29">
                  <a:moveTo>
                    <a:pt x="0" y="1"/>
                  </a:moveTo>
                  <a:lnTo>
                    <a:pt x="0" y="1"/>
                  </a:lnTo>
                  <a:lnTo>
                    <a:pt x="28" y="926"/>
                  </a:lnTo>
                  <a:lnTo>
                    <a:pt x="28" y="92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5853750" y="5020150"/>
              <a:ext cx="120850" cy="23150"/>
            </a:xfrm>
            <a:custGeom>
              <a:rect b="b" l="l" r="r" t="t"/>
              <a:pathLst>
                <a:path extrusionOk="0" h="926" w="4834">
                  <a:moveTo>
                    <a:pt x="0" y="1"/>
                  </a:moveTo>
                  <a:lnTo>
                    <a:pt x="42" y="926"/>
                  </a:lnTo>
                  <a:lnTo>
                    <a:pt x="4833" y="9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5853750" y="5020150"/>
              <a:ext cx="120850" cy="23150"/>
            </a:xfrm>
            <a:custGeom>
              <a:rect b="b" l="l" r="r" t="t"/>
              <a:pathLst>
                <a:path extrusionOk="0" fill="none" h="926" w="4834">
                  <a:moveTo>
                    <a:pt x="4805" y="1"/>
                  </a:moveTo>
                  <a:lnTo>
                    <a:pt x="0" y="1"/>
                  </a:lnTo>
                  <a:lnTo>
                    <a:pt x="42" y="926"/>
                  </a:lnTo>
                  <a:lnTo>
                    <a:pt x="4833" y="926"/>
                  </a:lnTo>
                  <a:lnTo>
                    <a:pt x="48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121400" y="2463125"/>
              <a:ext cx="897325" cy="2555300"/>
            </a:xfrm>
            <a:custGeom>
              <a:rect b="b" l="l" r="r" t="t"/>
              <a:pathLst>
                <a:path extrusionOk="0" h="102212" w="35893">
                  <a:moveTo>
                    <a:pt x="6487" y="1"/>
                  </a:moveTo>
                  <a:lnTo>
                    <a:pt x="5969" y="2858"/>
                  </a:lnTo>
                  <a:lnTo>
                    <a:pt x="5675" y="4568"/>
                  </a:lnTo>
                  <a:lnTo>
                    <a:pt x="5366" y="6459"/>
                  </a:lnTo>
                  <a:lnTo>
                    <a:pt x="5030" y="8504"/>
                  </a:lnTo>
                  <a:lnTo>
                    <a:pt x="4694" y="10718"/>
                  </a:lnTo>
                  <a:lnTo>
                    <a:pt x="4344" y="13085"/>
                  </a:lnTo>
                  <a:lnTo>
                    <a:pt x="3979" y="15607"/>
                  </a:lnTo>
                  <a:lnTo>
                    <a:pt x="3615" y="18255"/>
                  </a:lnTo>
                  <a:lnTo>
                    <a:pt x="3251" y="21042"/>
                  </a:lnTo>
                  <a:lnTo>
                    <a:pt x="2887" y="23956"/>
                  </a:lnTo>
                  <a:lnTo>
                    <a:pt x="2537" y="26996"/>
                  </a:lnTo>
                  <a:lnTo>
                    <a:pt x="2186" y="30134"/>
                  </a:lnTo>
                  <a:lnTo>
                    <a:pt x="1864" y="33385"/>
                  </a:lnTo>
                  <a:lnTo>
                    <a:pt x="1542" y="36733"/>
                  </a:lnTo>
                  <a:lnTo>
                    <a:pt x="1248" y="40165"/>
                  </a:lnTo>
                  <a:lnTo>
                    <a:pt x="981" y="43681"/>
                  </a:lnTo>
                  <a:lnTo>
                    <a:pt x="729" y="47282"/>
                  </a:lnTo>
                  <a:lnTo>
                    <a:pt x="617" y="49103"/>
                  </a:lnTo>
                  <a:lnTo>
                    <a:pt x="519" y="50952"/>
                  </a:lnTo>
                  <a:lnTo>
                    <a:pt x="421" y="52801"/>
                  </a:lnTo>
                  <a:lnTo>
                    <a:pt x="337" y="54679"/>
                  </a:lnTo>
                  <a:lnTo>
                    <a:pt x="253" y="56556"/>
                  </a:lnTo>
                  <a:lnTo>
                    <a:pt x="183" y="58461"/>
                  </a:lnTo>
                  <a:lnTo>
                    <a:pt x="127" y="60366"/>
                  </a:lnTo>
                  <a:lnTo>
                    <a:pt x="85" y="62286"/>
                  </a:lnTo>
                  <a:lnTo>
                    <a:pt x="43" y="64219"/>
                  </a:lnTo>
                  <a:lnTo>
                    <a:pt x="15" y="66152"/>
                  </a:lnTo>
                  <a:lnTo>
                    <a:pt x="1" y="68113"/>
                  </a:lnTo>
                  <a:lnTo>
                    <a:pt x="1" y="70061"/>
                  </a:lnTo>
                  <a:lnTo>
                    <a:pt x="15" y="72022"/>
                  </a:lnTo>
                  <a:lnTo>
                    <a:pt x="29" y="73997"/>
                  </a:lnTo>
                  <a:lnTo>
                    <a:pt x="71" y="75973"/>
                  </a:lnTo>
                  <a:lnTo>
                    <a:pt x="113" y="77948"/>
                  </a:lnTo>
                  <a:lnTo>
                    <a:pt x="183" y="79923"/>
                  </a:lnTo>
                  <a:lnTo>
                    <a:pt x="253" y="81913"/>
                  </a:lnTo>
                  <a:lnTo>
                    <a:pt x="351" y="83902"/>
                  </a:lnTo>
                  <a:lnTo>
                    <a:pt x="463" y="85877"/>
                  </a:lnTo>
                  <a:lnTo>
                    <a:pt x="575" y="87866"/>
                  </a:lnTo>
                  <a:lnTo>
                    <a:pt x="715" y="89842"/>
                  </a:lnTo>
                  <a:lnTo>
                    <a:pt x="883" y="91831"/>
                  </a:lnTo>
                  <a:lnTo>
                    <a:pt x="1052" y="93806"/>
                  </a:lnTo>
                  <a:lnTo>
                    <a:pt x="1248" y="95782"/>
                  </a:lnTo>
                  <a:lnTo>
                    <a:pt x="1444" y="97757"/>
                  </a:lnTo>
                  <a:lnTo>
                    <a:pt x="1682" y="99718"/>
                  </a:lnTo>
                  <a:lnTo>
                    <a:pt x="1920" y="101666"/>
                  </a:lnTo>
                  <a:lnTo>
                    <a:pt x="10550" y="100601"/>
                  </a:lnTo>
                  <a:lnTo>
                    <a:pt x="10522" y="98191"/>
                  </a:lnTo>
                  <a:lnTo>
                    <a:pt x="10522" y="95361"/>
                  </a:lnTo>
                  <a:lnTo>
                    <a:pt x="10536" y="91635"/>
                  </a:lnTo>
                  <a:lnTo>
                    <a:pt x="10564" y="89478"/>
                  </a:lnTo>
                  <a:lnTo>
                    <a:pt x="10592" y="87152"/>
                  </a:lnTo>
                  <a:lnTo>
                    <a:pt x="10634" y="84658"/>
                  </a:lnTo>
                  <a:lnTo>
                    <a:pt x="10690" y="82025"/>
                  </a:lnTo>
                  <a:lnTo>
                    <a:pt x="10760" y="79265"/>
                  </a:lnTo>
                  <a:lnTo>
                    <a:pt x="10858" y="76393"/>
                  </a:lnTo>
                  <a:lnTo>
                    <a:pt x="10970" y="73423"/>
                  </a:lnTo>
                  <a:lnTo>
                    <a:pt x="11096" y="70383"/>
                  </a:lnTo>
                  <a:lnTo>
                    <a:pt x="11250" y="67287"/>
                  </a:lnTo>
                  <a:lnTo>
                    <a:pt x="11418" y="64149"/>
                  </a:lnTo>
                  <a:lnTo>
                    <a:pt x="11628" y="60983"/>
                  </a:lnTo>
                  <a:lnTo>
                    <a:pt x="11853" y="57789"/>
                  </a:lnTo>
                  <a:lnTo>
                    <a:pt x="12119" y="54623"/>
                  </a:lnTo>
                  <a:lnTo>
                    <a:pt x="12259" y="53040"/>
                  </a:lnTo>
                  <a:lnTo>
                    <a:pt x="12399" y="51471"/>
                  </a:lnTo>
                  <a:lnTo>
                    <a:pt x="12553" y="49901"/>
                  </a:lnTo>
                  <a:lnTo>
                    <a:pt x="12721" y="48360"/>
                  </a:lnTo>
                  <a:lnTo>
                    <a:pt x="12889" y="46819"/>
                  </a:lnTo>
                  <a:lnTo>
                    <a:pt x="13071" y="45306"/>
                  </a:lnTo>
                  <a:lnTo>
                    <a:pt x="13268" y="43793"/>
                  </a:lnTo>
                  <a:lnTo>
                    <a:pt x="13464" y="42322"/>
                  </a:lnTo>
                  <a:lnTo>
                    <a:pt x="13674" y="40852"/>
                  </a:lnTo>
                  <a:lnTo>
                    <a:pt x="13898" y="39423"/>
                  </a:lnTo>
                  <a:lnTo>
                    <a:pt x="14122" y="38008"/>
                  </a:lnTo>
                  <a:lnTo>
                    <a:pt x="14360" y="36635"/>
                  </a:lnTo>
                  <a:lnTo>
                    <a:pt x="14612" y="35276"/>
                  </a:lnTo>
                  <a:lnTo>
                    <a:pt x="14879" y="33959"/>
                  </a:lnTo>
                  <a:lnTo>
                    <a:pt x="15145" y="32684"/>
                  </a:lnTo>
                  <a:lnTo>
                    <a:pt x="15425" y="31437"/>
                  </a:lnTo>
                  <a:lnTo>
                    <a:pt x="15719" y="30219"/>
                  </a:lnTo>
                  <a:lnTo>
                    <a:pt x="16013" y="29056"/>
                  </a:lnTo>
                  <a:lnTo>
                    <a:pt x="16336" y="27935"/>
                  </a:lnTo>
                  <a:lnTo>
                    <a:pt x="16658" y="26856"/>
                  </a:lnTo>
                  <a:lnTo>
                    <a:pt x="16994" y="25820"/>
                  </a:lnTo>
                  <a:lnTo>
                    <a:pt x="17344" y="24839"/>
                  </a:lnTo>
                  <a:lnTo>
                    <a:pt x="17680" y="28958"/>
                  </a:lnTo>
                  <a:lnTo>
                    <a:pt x="18031" y="33076"/>
                  </a:lnTo>
                  <a:lnTo>
                    <a:pt x="18381" y="37111"/>
                  </a:lnTo>
                  <a:lnTo>
                    <a:pt x="18745" y="41006"/>
                  </a:lnTo>
                  <a:lnTo>
                    <a:pt x="19109" y="44676"/>
                  </a:lnTo>
                  <a:lnTo>
                    <a:pt x="19474" y="48038"/>
                  </a:lnTo>
                  <a:lnTo>
                    <a:pt x="19642" y="49593"/>
                  </a:lnTo>
                  <a:lnTo>
                    <a:pt x="19824" y="51050"/>
                  </a:lnTo>
                  <a:lnTo>
                    <a:pt x="19992" y="52395"/>
                  </a:lnTo>
                  <a:lnTo>
                    <a:pt x="20160" y="53628"/>
                  </a:lnTo>
                  <a:lnTo>
                    <a:pt x="22191" y="67651"/>
                  </a:lnTo>
                  <a:lnTo>
                    <a:pt x="24475" y="83636"/>
                  </a:lnTo>
                  <a:lnTo>
                    <a:pt x="27123" y="102212"/>
                  </a:lnTo>
                  <a:lnTo>
                    <a:pt x="35892" y="102212"/>
                  </a:lnTo>
                  <a:lnTo>
                    <a:pt x="34898" y="84392"/>
                  </a:lnTo>
                  <a:lnTo>
                    <a:pt x="33273" y="55323"/>
                  </a:lnTo>
                  <a:lnTo>
                    <a:pt x="33189" y="53740"/>
                  </a:lnTo>
                  <a:lnTo>
                    <a:pt x="33105" y="52059"/>
                  </a:lnTo>
                  <a:lnTo>
                    <a:pt x="32964" y="48402"/>
                  </a:lnTo>
                  <a:lnTo>
                    <a:pt x="32824" y="44466"/>
                  </a:lnTo>
                  <a:lnTo>
                    <a:pt x="32684" y="40277"/>
                  </a:lnTo>
                  <a:lnTo>
                    <a:pt x="32572" y="35948"/>
                  </a:lnTo>
                  <a:lnTo>
                    <a:pt x="32474" y="31549"/>
                  </a:lnTo>
                  <a:lnTo>
                    <a:pt x="32376" y="27150"/>
                  </a:lnTo>
                  <a:lnTo>
                    <a:pt x="32292" y="22822"/>
                  </a:lnTo>
                  <a:lnTo>
                    <a:pt x="32152" y="14682"/>
                  </a:lnTo>
                  <a:lnTo>
                    <a:pt x="32040" y="7776"/>
                  </a:lnTo>
                  <a:lnTo>
                    <a:pt x="319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5121400" y="2463125"/>
              <a:ext cx="897325" cy="2555300"/>
            </a:xfrm>
            <a:custGeom>
              <a:rect b="b" l="l" r="r" t="t"/>
              <a:pathLst>
                <a:path extrusionOk="0" fill="none" h="102212" w="35893">
                  <a:moveTo>
                    <a:pt x="31942" y="1"/>
                  </a:moveTo>
                  <a:lnTo>
                    <a:pt x="6487" y="1"/>
                  </a:lnTo>
                  <a:lnTo>
                    <a:pt x="6487" y="1"/>
                  </a:lnTo>
                  <a:lnTo>
                    <a:pt x="5969" y="2858"/>
                  </a:lnTo>
                  <a:lnTo>
                    <a:pt x="5675" y="4568"/>
                  </a:lnTo>
                  <a:lnTo>
                    <a:pt x="5366" y="6459"/>
                  </a:lnTo>
                  <a:lnTo>
                    <a:pt x="5030" y="8504"/>
                  </a:lnTo>
                  <a:lnTo>
                    <a:pt x="4694" y="10718"/>
                  </a:lnTo>
                  <a:lnTo>
                    <a:pt x="4344" y="13085"/>
                  </a:lnTo>
                  <a:lnTo>
                    <a:pt x="3979" y="15607"/>
                  </a:lnTo>
                  <a:lnTo>
                    <a:pt x="3615" y="18255"/>
                  </a:lnTo>
                  <a:lnTo>
                    <a:pt x="3251" y="21042"/>
                  </a:lnTo>
                  <a:lnTo>
                    <a:pt x="2887" y="23956"/>
                  </a:lnTo>
                  <a:lnTo>
                    <a:pt x="2537" y="26996"/>
                  </a:lnTo>
                  <a:lnTo>
                    <a:pt x="2186" y="30134"/>
                  </a:lnTo>
                  <a:lnTo>
                    <a:pt x="1864" y="33385"/>
                  </a:lnTo>
                  <a:lnTo>
                    <a:pt x="1542" y="36733"/>
                  </a:lnTo>
                  <a:lnTo>
                    <a:pt x="1248" y="40165"/>
                  </a:lnTo>
                  <a:lnTo>
                    <a:pt x="981" y="43681"/>
                  </a:lnTo>
                  <a:lnTo>
                    <a:pt x="729" y="47282"/>
                  </a:lnTo>
                  <a:lnTo>
                    <a:pt x="617" y="49103"/>
                  </a:lnTo>
                  <a:lnTo>
                    <a:pt x="519" y="50952"/>
                  </a:lnTo>
                  <a:lnTo>
                    <a:pt x="421" y="52801"/>
                  </a:lnTo>
                  <a:lnTo>
                    <a:pt x="337" y="54679"/>
                  </a:lnTo>
                  <a:lnTo>
                    <a:pt x="253" y="56556"/>
                  </a:lnTo>
                  <a:lnTo>
                    <a:pt x="183" y="58461"/>
                  </a:lnTo>
                  <a:lnTo>
                    <a:pt x="127" y="60366"/>
                  </a:lnTo>
                  <a:lnTo>
                    <a:pt x="85" y="62286"/>
                  </a:lnTo>
                  <a:lnTo>
                    <a:pt x="43" y="64219"/>
                  </a:lnTo>
                  <a:lnTo>
                    <a:pt x="15" y="66152"/>
                  </a:lnTo>
                  <a:lnTo>
                    <a:pt x="1" y="68113"/>
                  </a:lnTo>
                  <a:lnTo>
                    <a:pt x="1" y="70061"/>
                  </a:lnTo>
                  <a:lnTo>
                    <a:pt x="15" y="72022"/>
                  </a:lnTo>
                  <a:lnTo>
                    <a:pt x="29" y="73997"/>
                  </a:lnTo>
                  <a:lnTo>
                    <a:pt x="71" y="75973"/>
                  </a:lnTo>
                  <a:lnTo>
                    <a:pt x="113" y="77948"/>
                  </a:lnTo>
                  <a:lnTo>
                    <a:pt x="183" y="79923"/>
                  </a:lnTo>
                  <a:lnTo>
                    <a:pt x="253" y="81913"/>
                  </a:lnTo>
                  <a:lnTo>
                    <a:pt x="351" y="83902"/>
                  </a:lnTo>
                  <a:lnTo>
                    <a:pt x="463" y="85877"/>
                  </a:lnTo>
                  <a:lnTo>
                    <a:pt x="575" y="87866"/>
                  </a:lnTo>
                  <a:lnTo>
                    <a:pt x="715" y="89842"/>
                  </a:lnTo>
                  <a:lnTo>
                    <a:pt x="883" y="91831"/>
                  </a:lnTo>
                  <a:lnTo>
                    <a:pt x="1052" y="93806"/>
                  </a:lnTo>
                  <a:lnTo>
                    <a:pt x="1248" y="95782"/>
                  </a:lnTo>
                  <a:lnTo>
                    <a:pt x="1444" y="97757"/>
                  </a:lnTo>
                  <a:lnTo>
                    <a:pt x="1682" y="99718"/>
                  </a:lnTo>
                  <a:lnTo>
                    <a:pt x="1920" y="101666"/>
                  </a:lnTo>
                  <a:lnTo>
                    <a:pt x="10550" y="100601"/>
                  </a:lnTo>
                  <a:lnTo>
                    <a:pt x="10550" y="100601"/>
                  </a:lnTo>
                  <a:lnTo>
                    <a:pt x="10522" y="98191"/>
                  </a:lnTo>
                  <a:lnTo>
                    <a:pt x="10522" y="95361"/>
                  </a:lnTo>
                  <a:lnTo>
                    <a:pt x="10536" y="91635"/>
                  </a:lnTo>
                  <a:lnTo>
                    <a:pt x="10564" y="89478"/>
                  </a:lnTo>
                  <a:lnTo>
                    <a:pt x="10592" y="87152"/>
                  </a:lnTo>
                  <a:lnTo>
                    <a:pt x="10634" y="84658"/>
                  </a:lnTo>
                  <a:lnTo>
                    <a:pt x="10690" y="82025"/>
                  </a:lnTo>
                  <a:lnTo>
                    <a:pt x="10760" y="79265"/>
                  </a:lnTo>
                  <a:lnTo>
                    <a:pt x="10858" y="76393"/>
                  </a:lnTo>
                  <a:lnTo>
                    <a:pt x="10970" y="73423"/>
                  </a:lnTo>
                  <a:lnTo>
                    <a:pt x="11096" y="70383"/>
                  </a:lnTo>
                  <a:lnTo>
                    <a:pt x="11250" y="67287"/>
                  </a:lnTo>
                  <a:lnTo>
                    <a:pt x="11418" y="64149"/>
                  </a:lnTo>
                  <a:lnTo>
                    <a:pt x="11628" y="60983"/>
                  </a:lnTo>
                  <a:lnTo>
                    <a:pt x="11853" y="57789"/>
                  </a:lnTo>
                  <a:lnTo>
                    <a:pt x="12119" y="54623"/>
                  </a:lnTo>
                  <a:lnTo>
                    <a:pt x="12259" y="53040"/>
                  </a:lnTo>
                  <a:lnTo>
                    <a:pt x="12399" y="51471"/>
                  </a:lnTo>
                  <a:lnTo>
                    <a:pt x="12553" y="49901"/>
                  </a:lnTo>
                  <a:lnTo>
                    <a:pt x="12721" y="48360"/>
                  </a:lnTo>
                  <a:lnTo>
                    <a:pt x="12889" y="46819"/>
                  </a:lnTo>
                  <a:lnTo>
                    <a:pt x="13071" y="45306"/>
                  </a:lnTo>
                  <a:lnTo>
                    <a:pt x="13268" y="43793"/>
                  </a:lnTo>
                  <a:lnTo>
                    <a:pt x="13464" y="42322"/>
                  </a:lnTo>
                  <a:lnTo>
                    <a:pt x="13674" y="40852"/>
                  </a:lnTo>
                  <a:lnTo>
                    <a:pt x="13898" y="39423"/>
                  </a:lnTo>
                  <a:lnTo>
                    <a:pt x="14122" y="38008"/>
                  </a:lnTo>
                  <a:lnTo>
                    <a:pt x="14360" y="36635"/>
                  </a:lnTo>
                  <a:lnTo>
                    <a:pt x="14612" y="35276"/>
                  </a:lnTo>
                  <a:lnTo>
                    <a:pt x="14879" y="33959"/>
                  </a:lnTo>
                  <a:lnTo>
                    <a:pt x="15145" y="32684"/>
                  </a:lnTo>
                  <a:lnTo>
                    <a:pt x="15425" y="31437"/>
                  </a:lnTo>
                  <a:lnTo>
                    <a:pt x="15719" y="30219"/>
                  </a:lnTo>
                  <a:lnTo>
                    <a:pt x="16013" y="29056"/>
                  </a:lnTo>
                  <a:lnTo>
                    <a:pt x="16336" y="27935"/>
                  </a:lnTo>
                  <a:lnTo>
                    <a:pt x="16658" y="26856"/>
                  </a:lnTo>
                  <a:lnTo>
                    <a:pt x="16994" y="25820"/>
                  </a:lnTo>
                  <a:lnTo>
                    <a:pt x="17344" y="24839"/>
                  </a:lnTo>
                  <a:lnTo>
                    <a:pt x="17344" y="24839"/>
                  </a:lnTo>
                  <a:lnTo>
                    <a:pt x="17680" y="28958"/>
                  </a:lnTo>
                  <a:lnTo>
                    <a:pt x="18031" y="33076"/>
                  </a:lnTo>
                  <a:lnTo>
                    <a:pt x="18381" y="37111"/>
                  </a:lnTo>
                  <a:lnTo>
                    <a:pt x="18745" y="41006"/>
                  </a:lnTo>
                  <a:lnTo>
                    <a:pt x="19109" y="44676"/>
                  </a:lnTo>
                  <a:lnTo>
                    <a:pt x="19474" y="48038"/>
                  </a:lnTo>
                  <a:lnTo>
                    <a:pt x="19642" y="49593"/>
                  </a:lnTo>
                  <a:lnTo>
                    <a:pt x="19824" y="51050"/>
                  </a:lnTo>
                  <a:lnTo>
                    <a:pt x="19992" y="52395"/>
                  </a:lnTo>
                  <a:lnTo>
                    <a:pt x="20160" y="53628"/>
                  </a:lnTo>
                  <a:lnTo>
                    <a:pt x="20160" y="53628"/>
                  </a:lnTo>
                  <a:lnTo>
                    <a:pt x="22191" y="67651"/>
                  </a:lnTo>
                  <a:lnTo>
                    <a:pt x="24475" y="83636"/>
                  </a:lnTo>
                  <a:lnTo>
                    <a:pt x="27123" y="102212"/>
                  </a:lnTo>
                  <a:lnTo>
                    <a:pt x="35892" y="102212"/>
                  </a:lnTo>
                  <a:lnTo>
                    <a:pt x="35892" y="102212"/>
                  </a:lnTo>
                  <a:lnTo>
                    <a:pt x="34898" y="84392"/>
                  </a:lnTo>
                  <a:lnTo>
                    <a:pt x="33273" y="55323"/>
                  </a:lnTo>
                  <a:lnTo>
                    <a:pt x="33273" y="55323"/>
                  </a:lnTo>
                  <a:lnTo>
                    <a:pt x="33189" y="53740"/>
                  </a:lnTo>
                  <a:lnTo>
                    <a:pt x="33105" y="52059"/>
                  </a:lnTo>
                  <a:lnTo>
                    <a:pt x="32964" y="48402"/>
                  </a:lnTo>
                  <a:lnTo>
                    <a:pt x="32824" y="44466"/>
                  </a:lnTo>
                  <a:lnTo>
                    <a:pt x="32684" y="40277"/>
                  </a:lnTo>
                  <a:lnTo>
                    <a:pt x="32572" y="35948"/>
                  </a:lnTo>
                  <a:lnTo>
                    <a:pt x="32474" y="31549"/>
                  </a:lnTo>
                  <a:lnTo>
                    <a:pt x="32376" y="27150"/>
                  </a:lnTo>
                  <a:lnTo>
                    <a:pt x="32292" y="22822"/>
                  </a:lnTo>
                  <a:lnTo>
                    <a:pt x="32152" y="14682"/>
                  </a:lnTo>
                  <a:lnTo>
                    <a:pt x="32040" y="7776"/>
                  </a:lnTo>
                  <a:lnTo>
                    <a:pt x="319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5517175" y="3084075"/>
              <a:ext cx="37850" cy="122975"/>
            </a:xfrm>
            <a:custGeom>
              <a:rect b="b" l="l" r="r" t="t"/>
              <a:pathLst>
                <a:path extrusionOk="0" h="4919" w="1514">
                  <a:moveTo>
                    <a:pt x="1513" y="1"/>
                  </a:moveTo>
                  <a:lnTo>
                    <a:pt x="1317" y="561"/>
                  </a:lnTo>
                  <a:lnTo>
                    <a:pt x="1121" y="1136"/>
                  </a:lnTo>
                  <a:lnTo>
                    <a:pt x="925" y="1724"/>
                  </a:lnTo>
                  <a:lnTo>
                    <a:pt x="729" y="2341"/>
                  </a:lnTo>
                  <a:lnTo>
                    <a:pt x="350" y="3601"/>
                  </a:lnTo>
                  <a:lnTo>
                    <a:pt x="0" y="4918"/>
                  </a:lnTo>
                  <a:lnTo>
                    <a:pt x="350" y="3685"/>
                  </a:lnTo>
                  <a:lnTo>
                    <a:pt x="715" y="2439"/>
                  </a:lnTo>
                  <a:lnTo>
                    <a:pt x="1107" y="122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517175" y="3084075"/>
              <a:ext cx="37850" cy="122975"/>
            </a:xfrm>
            <a:custGeom>
              <a:rect b="b" l="l" r="r" t="t"/>
              <a:pathLst>
                <a:path extrusionOk="0" fill="none" h="4919" w="1514">
                  <a:moveTo>
                    <a:pt x="1513" y="1"/>
                  </a:moveTo>
                  <a:lnTo>
                    <a:pt x="1513" y="1"/>
                  </a:lnTo>
                  <a:lnTo>
                    <a:pt x="1317" y="561"/>
                  </a:lnTo>
                  <a:lnTo>
                    <a:pt x="1121" y="1136"/>
                  </a:lnTo>
                  <a:lnTo>
                    <a:pt x="925" y="1724"/>
                  </a:lnTo>
                  <a:lnTo>
                    <a:pt x="729" y="2341"/>
                  </a:lnTo>
                  <a:lnTo>
                    <a:pt x="350" y="3601"/>
                  </a:lnTo>
                  <a:lnTo>
                    <a:pt x="0" y="4918"/>
                  </a:lnTo>
                  <a:lnTo>
                    <a:pt x="0" y="4918"/>
                  </a:lnTo>
                  <a:lnTo>
                    <a:pt x="350" y="3685"/>
                  </a:lnTo>
                  <a:lnTo>
                    <a:pt x="715" y="2439"/>
                  </a:lnTo>
                  <a:lnTo>
                    <a:pt x="1107" y="1220"/>
                  </a:lnTo>
                  <a:lnTo>
                    <a:pt x="1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481100" y="2857500"/>
              <a:ext cx="73925" cy="501900"/>
            </a:xfrm>
            <a:custGeom>
              <a:rect b="b" l="l" r="r" t="t"/>
              <a:pathLst>
                <a:path extrusionOk="0" h="20076" w="2957">
                  <a:moveTo>
                    <a:pt x="2256" y="0"/>
                  </a:moveTo>
                  <a:lnTo>
                    <a:pt x="2130" y="462"/>
                  </a:lnTo>
                  <a:lnTo>
                    <a:pt x="1990" y="1023"/>
                  </a:lnTo>
                  <a:lnTo>
                    <a:pt x="1821" y="1765"/>
                  </a:lnTo>
                  <a:lnTo>
                    <a:pt x="1611" y="2690"/>
                  </a:lnTo>
                  <a:lnTo>
                    <a:pt x="1387" y="3782"/>
                  </a:lnTo>
                  <a:lnTo>
                    <a:pt x="1149" y="5015"/>
                  </a:lnTo>
                  <a:lnTo>
                    <a:pt x="911" y="6374"/>
                  </a:lnTo>
                  <a:lnTo>
                    <a:pt x="687" y="7859"/>
                  </a:lnTo>
                  <a:lnTo>
                    <a:pt x="575" y="8630"/>
                  </a:lnTo>
                  <a:lnTo>
                    <a:pt x="477" y="9428"/>
                  </a:lnTo>
                  <a:lnTo>
                    <a:pt x="379" y="10255"/>
                  </a:lnTo>
                  <a:lnTo>
                    <a:pt x="294" y="11095"/>
                  </a:lnTo>
                  <a:lnTo>
                    <a:pt x="210" y="11950"/>
                  </a:lnTo>
                  <a:lnTo>
                    <a:pt x="154" y="12818"/>
                  </a:lnTo>
                  <a:lnTo>
                    <a:pt x="98" y="13701"/>
                  </a:lnTo>
                  <a:lnTo>
                    <a:pt x="42" y="14598"/>
                  </a:lnTo>
                  <a:lnTo>
                    <a:pt x="14" y="15494"/>
                  </a:lnTo>
                  <a:lnTo>
                    <a:pt x="0" y="16405"/>
                  </a:lnTo>
                  <a:lnTo>
                    <a:pt x="0" y="17315"/>
                  </a:lnTo>
                  <a:lnTo>
                    <a:pt x="28" y="18240"/>
                  </a:lnTo>
                  <a:lnTo>
                    <a:pt x="56" y="19151"/>
                  </a:lnTo>
                  <a:lnTo>
                    <a:pt x="112" y="20075"/>
                  </a:lnTo>
                  <a:lnTo>
                    <a:pt x="252" y="19305"/>
                  </a:lnTo>
                  <a:lnTo>
                    <a:pt x="393" y="18534"/>
                  </a:lnTo>
                  <a:lnTo>
                    <a:pt x="547" y="17778"/>
                  </a:lnTo>
                  <a:lnTo>
                    <a:pt x="715" y="17007"/>
                  </a:lnTo>
                  <a:lnTo>
                    <a:pt x="883" y="16251"/>
                  </a:lnTo>
                  <a:lnTo>
                    <a:pt x="1065" y="15494"/>
                  </a:lnTo>
                  <a:lnTo>
                    <a:pt x="1247" y="14738"/>
                  </a:lnTo>
                  <a:lnTo>
                    <a:pt x="1443" y="13981"/>
                  </a:lnTo>
                  <a:lnTo>
                    <a:pt x="1793" y="12664"/>
                  </a:lnTo>
                  <a:lnTo>
                    <a:pt x="2172" y="11404"/>
                  </a:lnTo>
                  <a:lnTo>
                    <a:pt x="2368" y="10787"/>
                  </a:lnTo>
                  <a:lnTo>
                    <a:pt x="2564" y="10199"/>
                  </a:lnTo>
                  <a:lnTo>
                    <a:pt x="2760" y="9624"/>
                  </a:lnTo>
                  <a:lnTo>
                    <a:pt x="2956" y="906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481100" y="2857500"/>
              <a:ext cx="73925" cy="501900"/>
            </a:xfrm>
            <a:custGeom>
              <a:rect b="b" l="l" r="r" t="t"/>
              <a:pathLst>
                <a:path extrusionOk="0" fill="none" h="20076" w="2957">
                  <a:moveTo>
                    <a:pt x="2256" y="0"/>
                  </a:moveTo>
                  <a:lnTo>
                    <a:pt x="2256" y="0"/>
                  </a:lnTo>
                  <a:lnTo>
                    <a:pt x="2130" y="462"/>
                  </a:lnTo>
                  <a:lnTo>
                    <a:pt x="1990" y="1023"/>
                  </a:lnTo>
                  <a:lnTo>
                    <a:pt x="1821" y="1765"/>
                  </a:lnTo>
                  <a:lnTo>
                    <a:pt x="1611" y="2690"/>
                  </a:lnTo>
                  <a:lnTo>
                    <a:pt x="1387" y="3782"/>
                  </a:lnTo>
                  <a:lnTo>
                    <a:pt x="1149" y="5015"/>
                  </a:lnTo>
                  <a:lnTo>
                    <a:pt x="911" y="6374"/>
                  </a:lnTo>
                  <a:lnTo>
                    <a:pt x="687" y="7859"/>
                  </a:lnTo>
                  <a:lnTo>
                    <a:pt x="575" y="8630"/>
                  </a:lnTo>
                  <a:lnTo>
                    <a:pt x="477" y="9428"/>
                  </a:lnTo>
                  <a:lnTo>
                    <a:pt x="379" y="10255"/>
                  </a:lnTo>
                  <a:lnTo>
                    <a:pt x="294" y="11095"/>
                  </a:lnTo>
                  <a:lnTo>
                    <a:pt x="210" y="11950"/>
                  </a:lnTo>
                  <a:lnTo>
                    <a:pt x="154" y="12818"/>
                  </a:lnTo>
                  <a:lnTo>
                    <a:pt x="98" y="13701"/>
                  </a:lnTo>
                  <a:lnTo>
                    <a:pt x="42" y="14598"/>
                  </a:lnTo>
                  <a:lnTo>
                    <a:pt x="14" y="15494"/>
                  </a:lnTo>
                  <a:lnTo>
                    <a:pt x="0" y="16405"/>
                  </a:lnTo>
                  <a:lnTo>
                    <a:pt x="0" y="17315"/>
                  </a:lnTo>
                  <a:lnTo>
                    <a:pt x="28" y="18240"/>
                  </a:lnTo>
                  <a:lnTo>
                    <a:pt x="56" y="19151"/>
                  </a:lnTo>
                  <a:lnTo>
                    <a:pt x="112" y="20075"/>
                  </a:lnTo>
                  <a:lnTo>
                    <a:pt x="112" y="20075"/>
                  </a:lnTo>
                  <a:lnTo>
                    <a:pt x="252" y="19305"/>
                  </a:lnTo>
                  <a:lnTo>
                    <a:pt x="393" y="18534"/>
                  </a:lnTo>
                  <a:lnTo>
                    <a:pt x="547" y="17778"/>
                  </a:lnTo>
                  <a:lnTo>
                    <a:pt x="715" y="17007"/>
                  </a:lnTo>
                  <a:lnTo>
                    <a:pt x="883" y="16251"/>
                  </a:lnTo>
                  <a:lnTo>
                    <a:pt x="1065" y="15494"/>
                  </a:lnTo>
                  <a:lnTo>
                    <a:pt x="1247" y="14738"/>
                  </a:lnTo>
                  <a:lnTo>
                    <a:pt x="1443" y="13981"/>
                  </a:lnTo>
                  <a:lnTo>
                    <a:pt x="1443" y="13981"/>
                  </a:lnTo>
                  <a:lnTo>
                    <a:pt x="1793" y="12664"/>
                  </a:lnTo>
                  <a:lnTo>
                    <a:pt x="2172" y="11404"/>
                  </a:lnTo>
                  <a:lnTo>
                    <a:pt x="2368" y="10787"/>
                  </a:lnTo>
                  <a:lnTo>
                    <a:pt x="2564" y="10199"/>
                  </a:lnTo>
                  <a:lnTo>
                    <a:pt x="2760" y="9624"/>
                  </a:lnTo>
                  <a:lnTo>
                    <a:pt x="2956" y="9064"/>
                  </a:lnTo>
                  <a:lnTo>
                    <a:pt x="2956" y="9064"/>
                  </a:lnTo>
                  <a:lnTo>
                    <a:pt x="22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5125950" y="4942050"/>
              <a:ext cx="285475" cy="113500"/>
            </a:xfrm>
            <a:custGeom>
              <a:rect b="b" l="l" r="r" t="t"/>
              <a:pathLst>
                <a:path extrusionOk="0" h="4540" w="11419">
                  <a:moveTo>
                    <a:pt x="11096" y="1"/>
                  </a:moveTo>
                  <a:lnTo>
                    <a:pt x="1" y="1458"/>
                  </a:lnTo>
                  <a:lnTo>
                    <a:pt x="757" y="4540"/>
                  </a:lnTo>
                  <a:lnTo>
                    <a:pt x="11418" y="2943"/>
                  </a:lnTo>
                  <a:lnTo>
                    <a:pt x="1109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5125950" y="4942050"/>
              <a:ext cx="285475" cy="113500"/>
            </a:xfrm>
            <a:custGeom>
              <a:rect b="b" l="l" r="r" t="t"/>
              <a:pathLst>
                <a:path extrusionOk="0" fill="none" h="4540" w="11419">
                  <a:moveTo>
                    <a:pt x="757" y="4540"/>
                  </a:moveTo>
                  <a:lnTo>
                    <a:pt x="11418" y="2943"/>
                  </a:lnTo>
                  <a:lnTo>
                    <a:pt x="11096" y="1"/>
                  </a:lnTo>
                  <a:lnTo>
                    <a:pt x="1" y="1458"/>
                  </a:lnTo>
                  <a:lnTo>
                    <a:pt x="757" y="45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5125950" y="4942050"/>
              <a:ext cx="285475" cy="113500"/>
            </a:xfrm>
            <a:custGeom>
              <a:rect b="b" l="l" r="r" t="t"/>
              <a:pathLst>
                <a:path extrusionOk="0" h="4540" w="11419">
                  <a:moveTo>
                    <a:pt x="11096" y="1"/>
                  </a:moveTo>
                  <a:lnTo>
                    <a:pt x="10354" y="99"/>
                  </a:lnTo>
                  <a:lnTo>
                    <a:pt x="1584" y="1248"/>
                  </a:lnTo>
                  <a:lnTo>
                    <a:pt x="1" y="1458"/>
                  </a:lnTo>
                  <a:lnTo>
                    <a:pt x="757" y="4540"/>
                  </a:lnTo>
                  <a:lnTo>
                    <a:pt x="11418" y="2943"/>
                  </a:lnTo>
                  <a:lnTo>
                    <a:pt x="11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5763375" y="4937850"/>
              <a:ext cx="268650" cy="82325"/>
            </a:xfrm>
            <a:custGeom>
              <a:rect b="b" l="l" r="r" t="t"/>
              <a:pathLst>
                <a:path extrusionOk="0" h="3293" w="10746">
                  <a:moveTo>
                    <a:pt x="1" y="1"/>
                  </a:moveTo>
                  <a:lnTo>
                    <a:pt x="393" y="3293"/>
                  </a:lnTo>
                  <a:lnTo>
                    <a:pt x="10746" y="3293"/>
                  </a:lnTo>
                  <a:lnTo>
                    <a:pt x="10746" y="2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5763375" y="4937850"/>
              <a:ext cx="268650" cy="82325"/>
            </a:xfrm>
            <a:custGeom>
              <a:rect b="b" l="l" r="r" t="t"/>
              <a:pathLst>
                <a:path extrusionOk="0" fill="none" h="3293" w="10746">
                  <a:moveTo>
                    <a:pt x="393" y="3293"/>
                  </a:moveTo>
                  <a:lnTo>
                    <a:pt x="10746" y="3293"/>
                  </a:lnTo>
                  <a:lnTo>
                    <a:pt x="10746" y="211"/>
                  </a:lnTo>
                  <a:lnTo>
                    <a:pt x="1" y="1"/>
                  </a:lnTo>
                  <a:lnTo>
                    <a:pt x="393" y="32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5763375" y="4937850"/>
              <a:ext cx="268650" cy="82325"/>
            </a:xfrm>
            <a:custGeom>
              <a:rect b="b" l="l" r="r" t="t"/>
              <a:pathLst>
                <a:path extrusionOk="0" h="3293" w="10746">
                  <a:moveTo>
                    <a:pt x="1" y="1"/>
                  </a:moveTo>
                  <a:lnTo>
                    <a:pt x="393" y="3293"/>
                  </a:lnTo>
                  <a:lnTo>
                    <a:pt x="10746" y="3293"/>
                  </a:lnTo>
                  <a:lnTo>
                    <a:pt x="10746" y="211"/>
                  </a:lnTo>
                  <a:lnTo>
                    <a:pt x="10045" y="197"/>
                  </a:lnTo>
                  <a:lnTo>
                    <a:pt x="981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5269900" y="2471175"/>
              <a:ext cx="649000" cy="76025"/>
            </a:xfrm>
            <a:custGeom>
              <a:rect b="b" l="l" r="r" t="t"/>
              <a:pathLst>
                <a:path extrusionOk="0" h="3041" w="25960">
                  <a:moveTo>
                    <a:pt x="337" y="1"/>
                  </a:moveTo>
                  <a:lnTo>
                    <a:pt x="1" y="2733"/>
                  </a:lnTo>
                  <a:lnTo>
                    <a:pt x="25960" y="3041"/>
                  </a:lnTo>
                  <a:lnTo>
                    <a:pt x="259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5269900" y="2471175"/>
              <a:ext cx="649000" cy="76025"/>
            </a:xfrm>
            <a:custGeom>
              <a:rect b="b" l="l" r="r" t="t"/>
              <a:pathLst>
                <a:path extrusionOk="0" fill="none" h="3041" w="25960">
                  <a:moveTo>
                    <a:pt x="337" y="1"/>
                  </a:moveTo>
                  <a:lnTo>
                    <a:pt x="25960" y="1"/>
                  </a:lnTo>
                  <a:lnTo>
                    <a:pt x="25960" y="3041"/>
                  </a:lnTo>
                  <a:lnTo>
                    <a:pt x="1" y="2733"/>
                  </a:lnTo>
                  <a:lnTo>
                    <a:pt x="33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5269900" y="2471175"/>
              <a:ext cx="649000" cy="76025"/>
            </a:xfrm>
            <a:custGeom>
              <a:rect b="b" l="l" r="r" t="t"/>
              <a:pathLst>
                <a:path extrusionOk="0" h="3041" w="25960">
                  <a:moveTo>
                    <a:pt x="337" y="1"/>
                  </a:moveTo>
                  <a:lnTo>
                    <a:pt x="1" y="2733"/>
                  </a:lnTo>
                  <a:lnTo>
                    <a:pt x="3839" y="2775"/>
                  </a:lnTo>
                  <a:lnTo>
                    <a:pt x="3839" y="141"/>
                  </a:lnTo>
                  <a:lnTo>
                    <a:pt x="365" y="1"/>
                  </a:lnTo>
                  <a:close/>
                  <a:moveTo>
                    <a:pt x="4764" y="169"/>
                  </a:moveTo>
                  <a:lnTo>
                    <a:pt x="4764" y="2789"/>
                  </a:lnTo>
                  <a:lnTo>
                    <a:pt x="7272" y="2817"/>
                  </a:lnTo>
                  <a:lnTo>
                    <a:pt x="7272" y="267"/>
                  </a:lnTo>
                  <a:lnTo>
                    <a:pt x="4764" y="169"/>
                  </a:lnTo>
                  <a:close/>
                  <a:moveTo>
                    <a:pt x="12007" y="449"/>
                  </a:moveTo>
                  <a:lnTo>
                    <a:pt x="12007" y="2873"/>
                  </a:lnTo>
                  <a:lnTo>
                    <a:pt x="16812" y="2943"/>
                  </a:lnTo>
                  <a:lnTo>
                    <a:pt x="16812" y="631"/>
                  </a:lnTo>
                  <a:lnTo>
                    <a:pt x="12007" y="449"/>
                  </a:lnTo>
                  <a:close/>
                  <a:moveTo>
                    <a:pt x="17722" y="673"/>
                  </a:moveTo>
                  <a:lnTo>
                    <a:pt x="17722" y="2943"/>
                  </a:lnTo>
                  <a:lnTo>
                    <a:pt x="25960" y="3041"/>
                  </a:lnTo>
                  <a:lnTo>
                    <a:pt x="25960" y="981"/>
                  </a:lnTo>
                  <a:lnTo>
                    <a:pt x="17722" y="673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5712950" y="2488000"/>
              <a:ext cx="205950" cy="59200"/>
            </a:xfrm>
            <a:custGeom>
              <a:rect b="b" l="l" r="r" t="t"/>
              <a:pathLst>
                <a:path extrusionOk="0" fill="none" h="2368" w="8238">
                  <a:moveTo>
                    <a:pt x="0" y="0"/>
                  </a:moveTo>
                  <a:lnTo>
                    <a:pt x="0" y="2270"/>
                  </a:lnTo>
                  <a:lnTo>
                    <a:pt x="8238" y="2368"/>
                  </a:lnTo>
                  <a:lnTo>
                    <a:pt x="8238" y="3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5570050" y="2482400"/>
              <a:ext cx="120150" cy="62350"/>
            </a:xfrm>
            <a:custGeom>
              <a:rect b="b" l="l" r="r" t="t"/>
              <a:pathLst>
                <a:path extrusionOk="0" fill="none" h="2494" w="4806">
                  <a:moveTo>
                    <a:pt x="1" y="0"/>
                  </a:moveTo>
                  <a:lnTo>
                    <a:pt x="1" y="2424"/>
                  </a:lnTo>
                  <a:lnTo>
                    <a:pt x="4806" y="2494"/>
                  </a:lnTo>
                  <a:lnTo>
                    <a:pt x="4806" y="18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5388975" y="2475375"/>
              <a:ext cx="62725" cy="66225"/>
            </a:xfrm>
            <a:custGeom>
              <a:rect b="b" l="l" r="r" t="t"/>
              <a:pathLst>
                <a:path extrusionOk="0" fill="none" h="2649" w="2509">
                  <a:moveTo>
                    <a:pt x="1" y="1"/>
                  </a:moveTo>
                  <a:lnTo>
                    <a:pt x="1" y="2621"/>
                  </a:lnTo>
                  <a:lnTo>
                    <a:pt x="2509" y="2649"/>
                  </a:lnTo>
                  <a:lnTo>
                    <a:pt x="2509" y="9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269900" y="2471175"/>
              <a:ext cx="96000" cy="69375"/>
            </a:xfrm>
            <a:custGeom>
              <a:rect b="b" l="l" r="r" t="t"/>
              <a:pathLst>
                <a:path extrusionOk="0" fill="none" h="2775" w="3840">
                  <a:moveTo>
                    <a:pt x="351" y="1"/>
                  </a:moveTo>
                  <a:lnTo>
                    <a:pt x="337" y="1"/>
                  </a:lnTo>
                  <a:lnTo>
                    <a:pt x="1" y="2733"/>
                  </a:lnTo>
                  <a:lnTo>
                    <a:pt x="3839" y="2775"/>
                  </a:lnTo>
                  <a:lnTo>
                    <a:pt x="3839" y="141"/>
                  </a:lnTo>
                  <a:lnTo>
                    <a:pt x="365" y="1"/>
                  </a:lnTo>
                  <a:lnTo>
                    <a:pt x="365" y="1"/>
                  </a:lnTo>
                  <a:lnTo>
                    <a:pt x="365" y="1"/>
                  </a:lnTo>
                  <a:lnTo>
                    <a:pt x="3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690175" y="2436850"/>
              <a:ext cx="22800" cy="135225"/>
            </a:xfrm>
            <a:custGeom>
              <a:rect b="b" l="l" r="r" t="t"/>
              <a:pathLst>
                <a:path extrusionOk="0" h="5409" w="912">
                  <a:moveTo>
                    <a:pt x="1" y="1"/>
                  </a:moveTo>
                  <a:lnTo>
                    <a:pt x="1" y="5408"/>
                  </a:lnTo>
                  <a:lnTo>
                    <a:pt x="911" y="5408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690175" y="2436850"/>
              <a:ext cx="22800" cy="135225"/>
            </a:xfrm>
            <a:custGeom>
              <a:rect b="b" l="l" r="r" t="t"/>
              <a:pathLst>
                <a:path extrusionOk="0" fill="none" h="5409" w="912">
                  <a:moveTo>
                    <a:pt x="1" y="1"/>
                  </a:moveTo>
                  <a:lnTo>
                    <a:pt x="911" y="1"/>
                  </a:lnTo>
                  <a:lnTo>
                    <a:pt x="911" y="5408"/>
                  </a:lnTo>
                  <a:lnTo>
                    <a:pt x="1" y="540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5365875" y="2436850"/>
              <a:ext cx="23125" cy="135225"/>
            </a:xfrm>
            <a:custGeom>
              <a:rect b="b" l="l" r="r" t="t"/>
              <a:pathLst>
                <a:path extrusionOk="0" h="5409" w="925">
                  <a:moveTo>
                    <a:pt x="0" y="1"/>
                  </a:moveTo>
                  <a:lnTo>
                    <a:pt x="0" y="5408"/>
                  </a:lnTo>
                  <a:lnTo>
                    <a:pt x="925" y="540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5365875" y="2436850"/>
              <a:ext cx="23125" cy="135225"/>
            </a:xfrm>
            <a:custGeom>
              <a:rect b="b" l="l" r="r" t="t"/>
              <a:pathLst>
                <a:path extrusionOk="0" fill="none" h="5409" w="925">
                  <a:moveTo>
                    <a:pt x="0" y="1"/>
                  </a:moveTo>
                  <a:lnTo>
                    <a:pt x="925" y="1"/>
                  </a:lnTo>
                  <a:lnTo>
                    <a:pt x="925" y="5408"/>
                  </a:lnTo>
                  <a:lnTo>
                    <a:pt x="0" y="54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5278650" y="1326975"/>
              <a:ext cx="890325" cy="1168750"/>
            </a:xfrm>
            <a:custGeom>
              <a:rect b="b" l="l" r="r" t="t"/>
              <a:pathLst>
                <a:path extrusionOk="0" h="46750" w="35613">
                  <a:moveTo>
                    <a:pt x="7818" y="1"/>
                  </a:moveTo>
                  <a:lnTo>
                    <a:pt x="7538" y="715"/>
                  </a:lnTo>
                  <a:lnTo>
                    <a:pt x="7272" y="1458"/>
                  </a:lnTo>
                  <a:lnTo>
                    <a:pt x="7006" y="2228"/>
                  </a:lnTo>
                  <a:lnTo>
                    <a:pt x="6739" y="3013"/>
                  </a:lnTo>
                  <a:lnTo>
                    <a:pt x="6487" y="3811"/>
                  </a:lnTo>
                  <a:lnTo>
                    <a:pt x="6235" y="4624"/>
                  </a:lnTo>
                  <a:lnTo>
                    <a:pt x="5997" y="5464"/>
                  </a:lnTo>
                  <a:lnTo>
                    <a:pt x="5759" y="6319"/>
                  </a:lnTo>
                  <a:lnTo>
                    <a:pt x="5521" y="7173"/>
                  </a:lnTo>
                  <a:lnTo>
                    <a:pt x="5296" y="8056"/>
                  </a:lnTo>
                  <a:lnTo>
                    <a:pt x="4862" y="9849"/>
                  </a:lnTo>
                  <a:lnTo>
                    <a:pt x="4456" y="11684"/>
                  </a:lnTo>
                  <a:lnTo>
                    <a:pt x="4064" y="13534"/>
                  </a:lnTo>
                  <a:lnTo>
                    <a:pt x="3685" y="15425"/>
                  </a:lnTo>
                  <a:lnTo>
                    <a:pt x="3335" y="17330"/>
                  </a:lnTo>
                  <a:lnTo>
                    <a:pt x="3013" y="19235"/>
                  </a:lnTo>
                  <a:lnTo>
                    <a:pt x="2705" y="21141"/>
                  </a:lnTo>
                  <a:lnTo>
                    <a:pt x="2411" y="23032"/>
                  </a:lnTo>
                  <a:lnTo>
                    <a:pt x="2144" y="24909"/>
                  </a:lnTo>
                  <a:lnTo>
                    <a:pt x="1892" y="26744"/>
                  </a:lnTo>
                  <a:lnTo>
                    <a:pt x="1654" y="28565"/>
                  </a:lnTo>
                  <a:lnTo>
                    <a:pt x="1444" y="30331"/>
                  </a:lnTo>
                  <a:lnTo>
                    <a:pt x="1234" y="32040"/>
                  </a:lnTo>
                  <a:lnTo>
                    <a:pt x="1052" y="33693"/>
                  </a:lnTo>
                  <a:lnTo>
                    <a:pt x="884" y="35276"/>
                  </a:lnTo>
                  <a:lnTo>
                    <a:pt x="603" y="38204"/>
                  </a:lnTo>
                  <a:lnTo>
                    <a:pt x="379" y="40740"/>
                  </a:lnTo>
                  <a:lnTo>
                    <a:pt x="211" y="42841"/>
                  </a:lnTo>
                  <a:lnTo>
                    <a:pt x="85" y="44424"/>
                  </a:lnTo>
                  <a:lnTo>
                    <a:pt x="1" y="45769"/>
                  </a:lnTo>
                  <a:lnTo>
                    <a:pt x="25624" y="46749"/>
                  </a:lnTo>
                  <a:lnTo>
                    <a:pt x="25792" y="45293"/>
                  </a:lnTo>
                  <a:lnTo>
                    <a:pt x="26002" y="43780"/>
                  </a:lnTo>
                  <a:lnTo>
                    <a:pt x="26240" y="42224"/>
                  </a:lnTo>
                  <a:lnTo>
                    <a:pt x="26506" y="40613"/>
                  </a:lnTo>
                  <a:lnTo>
                    <a:pt x="26815" y="38974"/>
                  </a:lnTo>
                  <a:lnTo>
                    <a:pt x="27137" y="37307"/>
                  </a:lnTo>
                  <a:lnTo>
                    <a:pt x="27487" y="35612"/>
                  </a:lnTo>
                  <a:lnTo>
                    <a:pt x="27851" y="33903"/>
                  </a:lnTo>
                  <a:lnTo>
                    <a:pt x="28243" y="32194"/>
                  </a:lnTo>
                  <a:lnTo>
                    <a:pt x="28636" y="30471"/>
                  </a:lnTo>
                  <a:lnTo>
                    <a:pt x="29056" y="28748"/>
                  </a:lnTo>
                  <a:lnTo>
                    <a:pt x="29476" y="27038"/>
                  </a:lnTo>
                  <a:lnTo>
                    <a:pt x="29911" y="25357"/>
                  </a:lnTo>
                  <a:lnTo>
                    <a:pt x="30345" y="23690"/>
                  </a:lnTo>
                  <a:lnTo>
                    <a:pt x="31213" y="20468"/>
                  </a:lnTo>
                  <a:lnTo>
                    <a:pt x="32068" y="17414"/>
                  </a:lnTo>
                  <a:lnTo>
                    <a:pt x="32866" y="14584"/>
                  </a:lnTo>
                  <a:lnTo>
                    <a:pt x="33623" y="12049"/>
                  </a:lnTo>
                  <a:lnTo>
                    <a:pt x="34281" y="9863"/>
                  </a:lnTo>
                  <a:lnTo>
                    <a:pt x="34828" y="8056"/>
                  </a:lnTo>
                  <a:lnTo>
                    <a:pt x="35248" y="6711"/>
                  </a:lnTo>
                  <a:lnTo>
                    <a:pt x="35612" y="5562"/>
                  </a:lnTo>
                  <a:lnTo>
                    <a:pt x="34520" y="5156"/>
                  </a:lnTo>
                  <a:lnTo>
                    <a:pt x="33385" y="4764"/>
                  </a:lnTo>
                  <a:lnTo>
                    <a:pt x="32250" y="4400"/>
                  </a:lnTo>
                  <a:lnTo>
                    <a:pt x="31087" y="4049"/>
                  </a:lnTo>
                  <a:lnTo>
                    <a:pt x="29911" y="3713"/>
                  </a:lnTo>
                  <a:lnTo>
                    <a:pt x="28734" y="3405"/>
                  </a:lnTo>
                  <a:lnTo>
                    <a:pt x="27543" y="3097"/>
                  </a:lnTo>
                  <a:lnTo>
                    <a:pt x="26366" y="2817"/>
                  </a:lnTo>
                  <a:lnTo>
                    <a:pt x="25189" y="2550"/>
                  </a:lnTo>
                  <a:lnTo>
                    <a:pt x="24013" y="2312"/>
                  </a:lnTo>
                  <a:lnTo>
                    <a:pt x="22850" y="2074"/>
                  </a:lnTo>
                  <a:lnTo>
                    <a:pt x="21715" y="1850"/>
                  </a:lnTo>
                  <a:lnTo>
                    <a:pt x="20580" y="1654"/>
                  </a:lnTo>
                  <a:lnTo>
                    <a:pt x="19474" y="1458"/>
                  </a:lnTo>
                  <a:lnTo>
                    <a:pt x="18409" y="1276"/>
                  </a:lnTo>
                  <a:lnTo>
                    <a:pt x="17358" y="1121"/>
                  </a:lnTo>
                  <a:lnTo>
                    <a:pt x="15369" y="827"/>
                  </a:lnTo>
                  <a:lnTo>
                    <a:pt x="13548" y="589"/>
                  </a:lnTo>
                  <a:lnTo>
                    <a:pt x="11923" y="393"/>
                  </a:lnTo>
                  <a:lnTo>
                    <a:pt x="10522" y="239"/>
                  </a:lnTo>
                  <a:lnTo>
                    <a:pt x="9387" y="127"/>
                  </a:lnTo>
                  <a:lnTo>
                    <a:pt x="8533" y="57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5278650" y="1326975"/>
              <a:ext cx="890325" cy="1168750"/>
            </a:xfrm>
            <a:custGeom>
              <a:rect b="b" l="l" r="r" t="t"/>
              <a:pathLst>
                <a:path extrusionOk="0" fill="none" h="46750" w="35613">
                  <a:moveTo>
                    <a:pt x="7818" y="1"/>
                  </a:moveTo>
                  <a:lnTo>
                    <a:pt x="7818" y="1"/>
                  </a:lnTo>
                  <a:lnTo>
                    <a:pt x="8533" y="57"/>
                  </a:lnTo>
                  <a:lnTo>
                    <a:pt x="9387" y="127"/>
                  </a:lnTo>
                  <a:lnTo>
                    <a:pt x="10522" y="239"/>
                  </a:lnTo>
                  <a:lnTo>
                    <a:pt x="11923" y="393"/>
                  </a:lnTo>
                  <a:lnTo>
                    <a:pt x="13548" y="589"/>
                  </a:lnTo>
                  <a:lnTo>
                    <a:pt x="15369" y="827"/>
                  </a:lnTo>
                  <a:lnTo>
                    <a:pt x="17358" y="1121"/>
                  </a:lnTo>
                  <a:lnTo>
                    <a:pt x="18409" y="1276"/>
                  </a:lnTo>
                  <a:lnTo>
                    <a:pt x="19474" y="1458"/>
                  </a:lnTo>
                  <a:lnTo>
                    <a:pt x="20580" y="1654"/>
                  </a:lnTo>
                  <a:lnTo>
                    <a:pt x="21715" y="1850"/>
                  </a:lnTo>
                  <a:lnTo>
                    <a:pt x="22850" y="2074"/>
                  </a:lnTo>
                  <a:lnTo>
                    <a:pt x="24013" y="2312"/>
                  </a:lnTo>
                  <a:lnTo>
                    <a:pt x="25189" y="2550"/>
                  </a:lnTo>
                  <a:lnTo>
                    <a:pt x="26366" y="2817"/>
                  </a:lnTo>
                  <a:lnTo>
                    <a:pt x="27543" y="3097"/>
                  </a:lnTo>
                  <a:lnTo>
                    <a:pt x="28734" y="3405"/>
                  </a:lnTo>
                  <a:lnTo>
                    <a:pt x="29911" y="3713"/>
                  </a:lnTo>
                  <a:lnTo>
                    <a:pt x="31087" y="4049"/>
                  </a:lnTo>
                  <a:lnTo>
                    <a:pt x="32250" y="4400"/>
                  </a:lnTo>
                  <a:lnTo>
                    <a:pt x="33385" y="4764"/>
                  </a:lnTo>
                  <a:lnTo>
                    <a:pt x="34520" y="5156"/>
                  </a:lnTo>
                  <a:lnTo>
                    <a:pt x="35612" y="5562"/>
                  </a:lnTo>
                  <a:lnTo>
                    <a:pt x="35612" y="5562"/>
                  </a:lnTo>
                  <a:lnTo>
                    <a:pt x="35248" y="6711"/>
                  </a:lnTo>
                  <a:lnTo>
                    <a:pt x="34828" y="8056"/>
                  </a:lnTo>
                  <a:lnTo>
                    <a:pt x="34281" y="9863"/>
                  </a:lnTo>
                  <a:lnTo>
                    <a:pt x="33623" y="12049"/>
                  </a:lnTo>
                  <a:lnTo>
                    <a:pt x="32866" y="14584"/>
                  </a:lnTo>
                  <a:lnTo>
                    <a:pt x="32068" y="17414"/>
                  </a:lnTo>
                  <a:lnTo>
                    <a:pt x="31213" y="20468"/>
                  </a:lnTo>
                  <a:lnTo>
                    <a:pt x="30345" y="23690"/>
                  </a:lnTo>
                  <a:lnTo>
                    <a:pt x="29911" y="25357"/>
                  </a:lnTo>
                  <a:lnTo>
                    <a:pt x="29476" y="27038"/>
                  </a:lnTo>
                  <a:lnTo>
                    <a:pt x="29056" y="28748"/>
                  </a:lnTo>
                  <a:lnTo>
                    <a:pt x="28636" y="30471"/>
                  </a:lnTo>
                  <a:lnTo>
                    <a:pt x="28243" y="32194"/>
                  </a:lnTo>
                  <a:lnTo>
                    <a:pt x="27851" y="33903"/>
                  </a:lnTo>
                  <a:lnTo>
                    <a:pt x="27487" y="35612"/>
                  </a:lnTo>
                  <a:lnTo>
                    <a:pt x="27137" y="37307"/>
                  </a:lnTo>
                  <a:lnTo>
                    <a:pt x="26815" y="38974"/>
                  </a:lnTo>
                  <a:lnTo>
                    <a:pt x="26506" y="40613"/>
                  </a:lnTo>
                  <a:lnTo>
                    <a:pt x="26240" y="42224"/>
                  </a:lnTo>
                  <a:lnTo>
                    <a:pt x="26002" y="43780"/>
                  </a:lnTo>
                  <a:lnTo>
                    <a:pt x="25792" y="45293"/>
                  </a:lnTo>
                  <a:lnTo>
                    <a:pt x="25624" y="46749"/>
                  </a:lnTo>
                  <a:lnTo>
                    <a:pt x="1" y="45769"/>
                  </a:lnTo>
                  <a:lnTo>
                    <a:pt x="1" y="45769"/>
                  </a:lnTo>
                  <a:lnTo>
                    <a:pt x="85" y="44424"/>
                  </a:lnTo>
                  <a:lnTo>
                    <a:pt x="211" y="42841"/>
                  </a:lnTo>
                  <a:lnTo>
                    <a:pt x="379" y="40740"/>
                  </a:lnTo>
                  <a:lnTo>
                    <a:pt x="603" y="38204"/>
                  </a:lnTo>
                  <a:lnTo>
                    <a:pt x="884" y="35276"/>
                  </a:lnTo>
                  <a:lnTo>
                    <a:pt x="1052" y="33693"/>
                  </a:lnTo>
                  <a:lnTo>
                    <a:pt x="1234" y="32040"/>
                  </a:lnTo>
                  <a:lnTo>
                    <a:pt x="1444" y="30331"/>
                  </a:lnTo>
                  <a:lnTo>
                    <a:pt x="1654" y="28565"/>
                  </a:lnTo>
                  <a:lnTo>
                    <a:pt x="1892" y="26744"/>
                  </a:lnTo>
                  <a:lnTo>
                    <a:pt x="2144" y="24909"/>
                  </a:lnTo>
                  <a:lnTo>
                    <a:pt x="2411" y="23032"/>
                  </a:lnTo>
                  <a:lnTo>
                    <a:pt x="2705" y="21141"/>
                  </a:lnTo>
                  <a:lnTo>
                    <a:pt x="3013" y="19235"/>
                  </a:lnTo>
                  <a:lnTo>
                    <a:pt x="3335" y="17330"/>
                  </a:lnTo>
                  <a:lnTo>
                    <a:pt x="3685" y="15425"/>
                  </a:lnTo>
                  <a:lnTo>
                    <a:pt x="4064" y="13534"/>
                  </a:lnTo>
                  <a:lnTo>
                    <a:pt x="4456" y="11684"/>
                  </a:lnTo>
                  <a:lnTo>
                    <a:pt x="4862" y="9849"/>
                  </a:lnTo>
                  <a:lnTo>
                    <a:pt x="5296" y="8056"/>
                  </a:lnTo>
                  <a:lnTo>
                    <a:pt x="5521" y="7173"/>
                  </a:lnTo>
                  <a:lnTo>
                    <a:pt x="5759" y="6319"/>
                  </a:lnTo>
                  <a:lnTo>
                    <a:pt x="5997" y="5464"/>
                  </a:lnTo>
                  <a:lnTo>
                    <a:pt x="6235" y="4624"/>
                  </a:lnTo>
                  <a:lnTo>
                    <a:pt x="6487" y="3811"/>
                  </a:lnTo>
                  <a:lnTo>
                    <a:pt x="6739" y="3013"/>
                  </a:lnTo>
                  <a:lnTo>
                    <a:pt x="7006" y="2228"/>
                  </a:lnTo>
                  <a:lnTo>
                    <a:pt x="7272" y="1458"/>
                  </a:lnTo>
                  <a:lnTo>
                    <a:pt x="7538" y="715"/>
                  </a:lnTo>
                  <a:lnTo>
                    <a:pt x="781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920275" y="2318825"/>
              <a:ext cx="25250" cy="170950"/>
            </a:xfrm>
            <a:custGeom>
              <a:rect b="b" l="l" r="r" t="t"/>
              <a:pathLst>
                <a:path extrusionOk="0" h="6838" w="1010">
                  <a:moveTo>
                    <a:pt x="1009" y="1"/>
                  </a:moveTo>
                  <a:lnTo>
                    <a:pt x="701" y="1766"/>
                  </a:lnTo>
                  <a:lnTo>
                    <a:pt x="435" y="3475"/>
                  </a:lnTo>
                  <a:lnTo>
                    <a:pt x="197" y="5128"/>
                  </a:lnTo>
                  <a:lnTo>
                    <a:pt x="85" y="5941"/>
                  </a:lnTo>
                  <a:lnTo>
                    <a:pt x="1" y="6725"/>
                  </a:lnTo>
                  <a:lnTo>
                    <a:pt x="1" y="6837"/>
                  </a:lnTo>
                  <a:lnTo>
                    <a:pt x="85" y="6053"/>
                  </a:lnTo>
                  <a:lnTo>
                    <a:pt x="197" y="5240"/>
                  </a:lnTo>
                  <a:lnTo>
                    <a:pt x="435" y="3573"/>
                  </a:lnTo>
                  <a:lnTo>
                    <a:pt x="701" y="1864"/>
                  </a:lnTo>
                  <a:lnTo>
                    <a:pt x="1009" y="9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BEC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920275" y="2318825"/>
              <a:ext cx="25250" cy="170950"/>
            </a:xfrm>
            <a:custGeom>
              <a:rect b="b" l="l" r="r" t="t"/>
              <a:pathLst>
                <a:path extrusionOk="0" fill="none" h="6838" w="1010">
                  <a:moveTo>
                    <a:pt x="1009" y="1"/>
                  </a:moveTo>
                  <a:lnTo>
                    <a:pt x="1009" y="1"/>
                  </a:lnTo>
                  <a:lnTo>
                    <a:pt x="701" y="1766"/>
                  </a:lnTo>
                  <a:lnTo>
                    <a:pt x="435" y="3475"/>
                  </a:lnTo>
                  <a:lnTo>
                    <a:pt x="197" y="5128"/>
                  </a:lnTo>
                  <a:lnTo>
                    <a:pt x="85" y="5941"/>
                  </a:lnTo>
                  <a:lnTo>
                    <a:pt x="1" y="6725"/>
                  </a:lnTo>
                  <a:lnTo>
                    <a:pt x="1" y="6725"/>
                  </a:lnTo>
                  <a:lnTo>
                    <a:pt x="1" y="6837"/>
                  </a:lnTo>
                  <a:lnTo>
                    <a:pt x="1" y="6837"/>
                  </a:lnTo>
                  <a:lnTo>
                    <a:pt x="85" y="6053"/>
                  </a:lnTo>
                  <a:lnTo>
                    <a:pt x="197" y="5240"/>
                  </a:lnTo>
                  <a:lnTo>
                    <a:pt x="435" y="3573"/>
                  </a:lnTo>
                  <a:lnTo>
                    <a:pt x="701" y="1864"/>
                  </a:lnTo>
                  <a:lnTo>
                    <a:pt x="1009" y="99"/>
                  </a:lnTo>
                  <a:lnTo>
                    <a:pt x="1009" y="99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5918875" y="2486950"/>
              <a:ext cx="1425" cy="9125"/>
            </a:xfrm>
            <a:custGeom>
              <a:rect b="b" l="l" r="r" t="t"/>
              <a:pathLst>
                <a:path extrusionOk="0" h="365" w="57">
                  <a:moveTo>
                    <a:pt x="57" y="0"/>
                  </a:moveTo>
                  <a:lnTo>
                    <a:pt x="15" y="350"/>
                  </a:lnTo>
                  <a:lnTo>
                    <a:pt x="1" y="350"/>
                  </a:lnTo>
                  <a:lnTo>
                    <a:pt x="29" y="364"/>
                  </a:lnTo>
                  <a:lnTo>
                    <a:pt x="57" y="1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5918875" y="2486950"/>
              <a:ext cx="1425" cy="9125"/>
            </a:xfrm>
            <a:custGeom>
              <a:rect b="b" l="l" r="r" t="t"/>
              <a:pathLst>
                <a:path extrusionOk="0" fill="none" h="365" w="57">
                  <a:moveTo>
                    <a:pt x="57" y="0"/>
                  </a:moveTo>
                  <a:lnTo>
                    <a:pt x="57" y="0"/>
                  </a:lnTo>
                  <a:lnTo>
                    <a:pt x="15" y="350"/>
                  </a:lnTo>
                  <a:lnTo>
                    <a:pt x="1" y="350"/>
                  </a:lnTo>
                  <a:lnTo>
                    <a:pt x="1" y="350"/>
                  </a:lnTo>
                  <a:lnTo>
                    <a:pt x="29" y="364"/>
                  </a:lnTo>
                  <a:lnTo>
                    <a:pt x="29" y="364"/>
                  </a:lnTo>
                  <a:lnTo>
                    <a:pt x="57" y="112"/>
                  </a:lnTo>
                  <a:lnTo>
                    <a:pt x="57" y="112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5279000" y="2471175"/>
              <a:ext cx="639900" cy="24550"/>
            </a:xfrm>
            <a:custGeom>
              <a:rect b="b" l="l" r="r" t="t"/>
              <a:pathLst>
                <a:path extrusionOk="0" h="982" w="25596">
                  <a:moveTo>
                    <a:pt x="1" y="1"/>
                  </a:moveTo>
                  <a:lnTo>
                    <a:pt x="3475" y="141"/>
                  </a:lnTo>
                  <a:lnTo>
                    <a:pt x="3475" y="127"/>
                  </a:lnTo>
                  <a:lnTo>
                    <a:pt x="1" y="1"/>
                  </a:lnTo>
                  <a:close/>
                  <a:moveTo>
                    <a:pt x="11643" y="435"/>
                  </a:moveTo>
                  <a:lnTo>
                    <a:pt x="11643" y="449"/>
                  </a:lnTo>
                  <a:lnTo>
                    <a:pt x="16448" y="631"/>
                  </a:lnTo>
                  <a:lnTo>
                    <a:pt x="16448" y="631"/>
                  </a:lnTo>
                  <a:lnTo>
                    <a:pt x="11643" y="435"/>
                  </a:lnTo>
                  <a:close/>
                  <a:moveTo>
                    <a:pt x="17358" y="659"/>
                  </a:moveTo>
                  <a:lnTo>
                    <a:pt x="17358" y="673"/>
                  </a:lnTo>
                  <a:lnTo>
                    <a:pt x="25596" y="981"/>
                  </a:lnTo>
                  <a:lnTo>
                    <a:pt x="25596" y="981"/>
                  </a:lnTo>
                  <a:lnTo>
                    <a:pt x="17358" y="659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5712950" y="2487650"/>
              <a:ext cx="205950" cy="8075"/>
            </a:xfrm>
            <a:custGeom>
              <a:rect b="b" l="l" r="r" t="t"/>
              <a:pathLst>
                <a:path extrusionOk="0" fill="none" h="323" w="8238">
                  <a:moveTo>
                    <a:pt x="0" y="0"/>
                  </a:moveTo>
                  <a:lnTo>
                    <a:pt x="0" y="14"/>
                  </a:lnTo>
                  <a:lnTo>
                    <a:pt x="8238" y="322"/>
                  </a:lnTo>
                  <a:lnTo>
                    <a:pt x="8238" y="3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5570050" y="2482050"/>
              <a:ext cx="120150" cy="4925"/>
            </a:xfrm>
            <a:custGeom>
              <a:rect b="b" l="l" r="r" t="t"/>
              <a:pathLst>
                <a:path extrusionOk="0" fill="none" h="197" w="4806">
                  <a:moveTo>
                    <a:pt x="1" y="0"/>
                  </a:moveTo>
                  <a:lnTo>
                    <a:pt x="1" y="14"/>
                  </a:lnTo>
                  <a:lnTo>
                    <a:pt x="4806" y="196"/>
                  </a:lnTo>
                  <a:lnTo>
                    <a:pt x="4806" y="19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5388975" y="2475375"/>
              <a:ext cx="62725" cy="2475"/>
            </a:xfrm>
            <a:custGeom>
              <a:rect b="b" l="l" r="r" t="t"/>
              <a:pathLst>
                <a:path extrusionOk="0" fill="none" h="99" w="2509">
                  <a:moveTo>
                    <a:pt x="1" y="1"/>
                  </a:moveTo>
                  <a:lnTo>
                    <a:pt x="1" y="1"/>
                  </a:lnTo>
                  <a:lnTo>
                    <a:pt x="2509" y="99"/>
                  </a:lnTo>
                  <a:lnTo>
                    <a:pt x="2509" y="9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5279000" y="2471175"/>
              <a:ext cx="86900" cy="3525"/>
            </a:xfrm>
            <a:custGeom>
              <a:rect b="b" l="l" r="r" t="t"/>
              <a:pathLst>
                <a:path extrusionOk="0" fill="none" h="141" w="3476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475" y="141"/>
                  </a:lnTo>
                  <a:lnTo>
                    <a:pt x="3475" y="1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5690175" y="2486950"/>
              <a:ext cx="22800" cy="1075"/>
            </a:xfrm>
            <a:custGeom>
              <a:rect b="b" l="l" r="r" t="t"/>
              <a:pathLst>
                <a:path extrusionOk="0" h="43" w="912">
                  <a:moveTo>
                    <a:pt x="1" y="0"/>
                  </a:moveTo>
                  <a:lnTo>
                    <a:pt x="911" y="42"/>
                  </a:lnTo>
                  <a:lnTo>
                    <a:pt x="91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5690175" y="2486950"/>
              <a:ext cx="22800" cy="1075"/>
            </a:xfrm>
            <a:custGeom>
              <a:rect b="b" l="l" r="r" t="t"/>
              <a:pathLst>
                <a:path extrusionOk="0" fill="none" h="43" w="912">
                  <a:moveTo>
                    <a:pt x="1" y="0"/>
                  </a:moveTo>
                  <a:lnTo>
                    <a:pt x="1" y="0"/>
                  </a:lnTo>
                  <a:lnTo>
                    <a:pt x="911" y="42"/>
                  </a:lnTo>
                  <a:lnTo>
                    <a:pt x="91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5365875" y="2474325"/>
              <a:ext cx="23125" cy="1075"/>
            </a:xfrm>
            <a:custGeom>
              <a:rect b="b" l="l" r="r" t="t"/>
              <a:pathLst>
                <a:path extrusionOk="0" h="43" w="925">
                  <a:moveTo>
                    <a:pt x="0" y="1"/>
                  </a:moveTo>
                  <a:lnTo>
                    <a:pt x="0" y="15"/>
                  </a:lnTo>
                  <a:lnTo>
                    <a:pt x="92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5365875" y="2474325"/>
              <a:ext cx="23125" cy="1075"/>
            </a:xfrm>
            <a:custGeom>
              <a:rect b="b" l="l" r="r" t="t"/>
              <a:pathLst>
                <a:path extrusionOk="0" fill="none" h="43" w="925">
                  <a:moveTo>
                    <a:pt x="0" y="1"/>
                  </a:moveTo>
                  <a:lnTo>
                    <a:pt x="0" y="15"/>
                  </a:lnTo>
                  <a:lnTo>
                    <a:pt x="925" y="43"/>
                  </a:lnTo>
                  <a:lnTo>
                    <a:pt x="925" y="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279000" y="1328025"/>
              <a:ext cx="889975" cy="1167700"/>
            </a:xfrm>
            <a:custGeom>
              <a:rect b="b" l="l" r="r" t="t"/>
              <a:pathLst>
                <a:path extrusionOk="0" h="46708" w="35599">
                  <a:moveTo>
                    <a:pt x="8238" y="1"/>
                  </a:moveTo>
                  <a:lnTo>
                    <a:pt x="11545" y="337"/>
                  </a:lnTo>
                  <a:lnTo>
                    <a:pt x="11559" y="323"/>
                  </a:lnTo>
                  <a:lnTo>
                    <a:pt x="10466" y="197"/>
                  </a:lnTo>
                  <a:lnTo>
                    <a:pt x="9527" y="113"/>
                  </a:lnTo>
                  <a:lnTo>
                    <a:pt x="8238" y="1"/>
                  </a:lnTo>
                  <a:close/>
                  <a:moveTo>
                    <a:pt x="31522" y="4133"/>
                  </a:moveTo>
                  <a:lnTo>
                    <a:pt x="31620" y="4231"/>
                  </a:lnTo>
                  <a:lnTo>
                    <a:pt x="35598" y="5520"/>
                  </a:lnTo>
                  <a:lnTo>
                    <a:pt x="35486" y="5478"/>
                  </a:lnTo>
                  <a:lnTo>
                    <a:pt x="35458" y="5464"/>
                  </a:lnTo>
                  <a:lnTo>
                    <a:pt x="35444" y="5464"/>
                  </a:lnTo>
                  <a:lnTo>
                    <a:pt x="35430" y="5450"/>
                  </a:lnTo>
                  <a:lnTo>
                    <a:pt x="35402" y="5436"/>
                  </a:lnTo>
                  <a:lnTo>
                    <a:pt x="35388" y="5436"/>
                  </a:lnTo>
                  <a:lnTo>
                    <a:pt x="35122" y="5338"/>
                  </a:lnTo>
                  <a:lnTo>
                    <a:pt x="35108" y="5338"/>
                  </a:lnTo>
                  <a:lnTo>
                    <a:pt x="35094" y="5324"/>
                  </a:lnTo>
                  <a:lnTo>
                    <a:pt x="35080" y="5324"/>
                  </a:lnTo>
                  <a:lnTo>
                    <a:pt x="35066" y="5310"/>
                  </a:lnTo>
                  <a:lnTo>
                    <a:pt x="35038" y="5310"/>
                  </a:lnTo>
                  <a:lnTo>
                    <a:pt x="35024" y="5296"/>
                  </a:lnTo>
                  <a:lnTo>
                    <a:pt x="34996" y="5296"/>
                  </a:lnTo>
                  <a:lnTo>
                    <a:pt x="34982" y="5282"/>
                  </a:lnTo>
                  <a:lnTo>
                    <a:pt x="34954" y="5282"/>
                  </a:lnTo>
                  <a:lnTo>
                    <a:pt x="34954" y="5268"/>
                  </a:lnTo>
                  <a:lnTo>
                    <a:pt x="34912" y="5268"/>
                  </a:lnTo>
                  <a:lnTo>
                    <a:pt x="34898" y="5254"/>
                  </a:lnTo>
                  <a:lnTo>
                    <a:pt x="34884" y="5254"/>
                  </a:lnTo>
                  <a:lnTo>
                    <a:pt x="34870" y="5240"/>
                  </a:lnTo>
                  <a:lnTo>
                    <a:pt x="34856" y="5240"/>
                  </a:lnTo>
                  <a:lnTo>
                    <a:pt x="34842" y="5226"/>
                  </a:lnTo>
                  <a:lnTo>
                    <a:pt x="34800" y="5226"/>
                  </a:lnTo>
                  <a:lnTo>
                    <a:pt x="34800" y="5212"/>
                  </a:lnTo>
                  <a:lnTo>
                    <a:pt x="34758" y="5212"/>
                  </a:lnTo>
                  <a:lnTo>
                    <a:pt x="34758" y="5198"/>
                  </a:lnTo>
                  <a:lnTo>
                    <a:pt x="34730" y="5198"/>
                  </a:lnTo>
                  <a:lnTo>
                    <a:pt x="34716" y="5184"/>
                  </a:lnTo>
                  <a:lnTo>
                    <a:pt x="34688" y="5184"/>
                  </a:lnTo>
                  <a:lnTo>
                    <a:pt x="34688" y="5170"/>
                  </a:lnTo>
                  <a:lnTo>
                    <a:pt x="34646" y="5170"/>
                  </a:lnTo>
                  <a:lnTo>
                    <a:pt x="34646" y="5156"/>
                  </a:lnTo>
                  <a:lnTo>
                    <a:pt x="34604" y="5156"/>
                  </a:lnTo>
                  <a:lnTo>
                    <a:pt x="34590" y="5142"/>
                  </a:lnTo>
                  <a:lnTo>
                    <a:pt x="34576" y="5142"/>
                  </a:lnTo>
                  <a:lnTo>
                    <a:pt x="34562" y="5128"/>
                  </a:lnTo>
                  <a:lnTo>
                    <a:pt x="34534" y="5128"/>
                  </a:lnTo>
                  <a:lnTo>
                    <a:pt x="34520" y="5114"/>
                  </a:lnTo>
                  <a:lnTo>
                    <a:pt x="34492" y="5114"/>
                  </a:lnTo>
                  <a:lnTo>
                    <a:pt x="34492" y="5100"/>
                  </a:lnTo>
                  <a:lnTo>
                    <a:pt x="34450" y="5100"/>
                  </a:lnTo>
                  <a:lnTo>
                    <a:pt x="34436" y="5086"/>
                  </a:lnTo>
                  <a:lnTo>
                    <a:pt x="34422" y="5086"/>
                  </a:lnTo>
                  <a:lnTo>
                    <a:pt x="34408" y="5072"/>
                  </a:lnTo>
                  <a:lnTo>
                    <a:pt x="34365" y="5072"/>
                  </a:lnTo>
                  <a:lnTo>
                    <a:pt x="34365" y="5058"/>
                  </a:lnTo>
                  <a:lnTo>
                    <a:pt x="34323" y="5058"/>
                  </a:lnTo>
                  <a:lnTo>
                    <a:pt x="34323" y="5044"/>
                  </a:lnTo>
                  <a:lnTo>
                    <a:pt x="34295" y="5044"/>
                  </a:lnTo>
                  <a:lnTo>
                    <a:pt x="34281" y="5030"/>
                  </a:lnTo>
                  <a:lnTo>
                    <a:pt x="34267" y="5030"/>
                  </a:lnTo>
                  <a:lnTo>
                    <a:pt x="34239" y="5016"/>
                  </a:lnTo>
                  <a:lnTo>
                    <a:pt x="34211" y="5016"/>
                  </a:lnTo>
                  <a:lnTo>
                    <a:pt x="34211" y="5002"/>
                  </a:lnTo>
                  <a:lnTo>
                    <a:pt x="34197" y="5002"/>
                  </a:lnTo>
                  <a:lnTo>
                    <a:pt x="34155" y="4988"/>
                  </a:lnTo>
                  <a:lnTo>
                    <a:pt x="34127" y="4974"/>
                  </a:lnTo>
                  <a:lnTo>
                    <a:pt x="34085" y="4974"/>
                  </a:lnTo>
                  <a:lnTo>
                    <a:pt x="34085" y="4960"/>
                  </a:lnTo>
                  <a:lnTo>
                    <a:pt x="34057" y="4960"/>
                  </a:lnTo>
                  <a:lnTo>
                    <a:pt x="34043" y="4946"/>
                  </a:lnTo>
                  <a:lnTo>
                    <a:pt x="34015" y="4946"/>
                  </a:lnTo>
                  <a:lnTo>
                    <a:pt x="34001" y="4932"/>
                  </a:lnTo>
                  <a:lnTo>
                    <a:pt x="33973" y="4932"/>
                  </a:lnTo>
                  <a:lnTo>
                    <a:pt x="33959" y="4918"/>
                  </a:lnTo>
                  <a:lnTo>
                    <a:pt x="33945" y="4918"/>
                  </a:lnTo>
                  <a:lnTo>
                    <a:pt x="33917" y="4904"/>
                  </a:lnTo>
                  <a:lnTo>
                    <a:pt x="33889" y="4904"/>
                  </a:lnTo>
                  <a:lnTo>
                    <a:pt x="33875" y="4890"/>
                  </a:lnTo>
                  <a:lnTo>
                    <a:pt x="33847" y="4890"/>
                  </a:lnTo>
                  <a:lnTo>
                    <a:pt x="33847" y="4876"/>
                  </a:lnTo>
                  <a:lnTo>
                    <a:pt x="33805" y="4876"/>
                  </a:lnTo>
                  <a:lnTo>
                    <a:pt x="33777" y="4862"/>
                  </a:lnTo>
                  <a:lnTo>
                    <a:pt x="33763" y="4848"/>
                  </a:lnTo>
                  <a:lnTo>
                    <a:pt x="33735" y="4848"/>
                  </a:lnTo>
                  <a:lnTo>
                    <a:pt x="32628" y="4484"/>
                  </a:lnTo>
                  <a:lnTo>
                    <a:pt x="31522" y="4133"/>
                  </a:lnTo>
                  <a:close/>
                  <a:moveTo>
                    <a:pt x="13772" y="575"/>
                  </a:moveTo>
                  <a:lnTo>
                    <a:pt x="13702" y="897"/>
                  </a:lnTo>
                  <a:lnTo>
                    <a:pt x="13632" y="1206"/>
                  </a:lnTo>
                  <a:lnTo>
                    <a:pt x="13534" y="1500"/>
                  </a:lnTo>
                  <a:lnTo>
                    <a:pt x="13422" y="1808"/>
                  </a:lnTo>
                  <a:lnTo>
                    <a:pt x="13310" y="2102"/>
                  </a:lnTo>
                  <a:lnTo>
                    <a:pt x="13170" y="2382"/>
                  </a:lnTo>
                  <a:lnTo>
                    <a:pt x="13016" y="2662"/>
                  </a:lnTo>
                  <a:lnTo>
                    <a:pt x="12847" y="2929"/>
                  </a:lnTo>
                  <a:lnTo>
                    <a:pt x="12665" y="3181"/>
                  </a:lnTo>
                  <a:lnTo>
                    <a:pt x="12469" y="3433"/>
                  </a:lnTo>
                  <a:lnTo>
                    <a:pt x="12259" y="3685"/>
                  </a:lnTo>
                  <a:lnTo>
                    <a:pt x="12049" y="3909"/>
                  </a:lnTo>
                  <a:lnTo>
                    <a:pt x="11811" y="4133"/>
                  </a:lnTo>
                  <a:lnTo>
                    <a:pt x="11573" y="4344"/>
                  </a:lnTo>
                  <a:lnTo>
                    <a:pt x="11306" y="4540"/>
                  </a:lnTo>
                  <a:lnTo>
                    <a:pt x="11040" y="4722"/>
                  </a:lnTo>
                  <a:lnTo>
                    <a:pt x="11054" y="4666"/>
                  </a:lnTo>
                  <a:lnTo>
                    <a:pt x="10088" y="7300"/>
                  </a:lnTo>
                  <a:lnTo>
                    <a:pt x="8967" y="10424"/>
                  </a:lnTo>
                  <a:lnTo>
                    <a:pt x="7734" y="13940"/>
                  </a:lnTo>
                  <a:lnTo>
                    <a:pt x="6403" y="17764"/>
                  </a:lnTo>
                  <a:lnTo>
                    <a:pt x="5030" y="21827"/>
                  </a:lnTo>
                  <a:lnTo>
                    <a:pt x="4330" y="23914"/>
                  </a:lnTo>
                  <a:lnTo>
                    <a:pt x="3643" y="26030"/>
                  </a:lnTo>
                  <a:lnTo>
                    <a:pt x="2943" y="28173"/>
                  </a:lnTo>
                  <a:lnTo>
                    <a:pt x="2270" y="30303"/>
                  </a:lnTo>
                  <a:lnTo>
                    <a:pt x="1612" y="32446"/>
                  </a:lnTo>
                  <a:lnTo>
                    <a:pt x="968" y="34561"/>
                  </a:lnTo>
                  <a:lnTo>
                    <a:pt x="729" y="36845"/>
                  </a:lnTo>
                  <a:lnTo>
                    <a:pt x="533" y="38946"/>
                  </a:lnTo>
                  <a:lnTo>
                    <a:pt x="365" y="40810"/>
                  </a:lnTo>
                  <a:lnTo>
                    <a:pt x="239" y="42421"/>
                  </a:lnTo>
                  <a:lnTo>
                    <a:pt x="57" y="44760"/>
                  </a:lnTo>
                  <a:lnTo>
                    <a:pt x="1" y="45727"/>
                  </a:lnTo>
                  <a:lnTo>
                    <a:pt x="3475" y="45853"/>
                  </a:lnTo>
                  <a:lnTo>
                    <a:pt x="4400" y="45895"/>
                  </a:lnTo>
                  <a:lnTo>
                    <a:pt x="6908" y="45993"/>
                  </a:lnTo>
                  <a:lnTo>
                    <a:pt x="6908" y="45194"/>
                  </a:lnTo>
                  <a:lnTo>
                    <a:pt x="11643" y="45194"/>
                  </a:lnTo>
                  <a:lnTo>
                    <a:pt x="11643" y="46161"/>
                  </a:lnTo>
                  <a:lnTo>
                    <a:pt x="16448" y="46357"/>
                  </a:lnTo>
                  <a:lnTo>
                    <a:pt x="17358" y="46385"/>
                  </a:lnTo>
                  <a:lnTo>
                    <a:pt x="25596" y="46707"/>
                  </a:lnTo>
                  <a:lnTo>
                    <a:pt x="25610" y="46707"/>
                  </a:lnTo>
                  <a:lnTo>
                    <a:pt x="25652" y="46357"/>
                  </a:lnTo>
                  <a:lnTo>
                    <a:pt x="25736" y="45573"/>
                  </a:lnTo>
                  <a:lnTo>
                    <a:pt x="25848" y="44760"/>
                  </a:lnTo>
                  <a:lnTo>
                    <a:pt x="26086" y="43107"/>
                  </a:lnTo>
                  <a:lnTo>
                    <a:pt x="26352" y="41398"/>
                  </a:lnTo>
                  <a:lnTo>
                    <a:pt x="26660" y="39633"/>
                  </a:lnTo>
                  <a:lnTo>
                    <a:pt x="26674" y="38428"/>
                  </a:lnTo>
                  <a:lnTo>
                    <a:pt x="26688" y="37237"/>
                  </a:lnTo>
                  <a:lnTo>
                    <a:pt x="26716" y="36046"/>
                  </a:lnTo>
                  <a:lnTo>
                    <a:pt x="26759" y="34856"/>
                  </a:lnTo>
                  <a:lnTo>
                    <a:pt x="26857" y="32502"/>
                  </a:lnTo>
                  <a:lnTo>
                    <a:pt x="26969" y="30191"/>
                  </a:lnTo>
                  <a:lnTo>
                    <a:pt x="27123" y="27921"/>
                  </a:lnTo>
                  <a:lnTo>
                    <a:pt x="27291" y="25694"/>
                  </a:lnTo>
                  <a:lnTo>
                    <a:pt x="27487" y="23536"/>
                  </a:lnTo>
                  <a:lnTo>
                    <a:pt x="27683" y="21435"/>
                  </a:lnTo>
                  <a:lnTo>
                    <a:pt x="27907" y="19418"/>
                  </a:lnTo>
                  <a:lnTo>
                    <a:pt x="28131" y="17484"/>
                  </a:lnTo>
                  <a:lnTo>
                    <a:pt x="28356" y="15635"/>
                  </a:lnTo>
                  <a:lnTo>
                    <a:pt x="28594" y="13898"/>
                  </a:lnTo>
                  <a:lnTo>
                    <a:pt x="28818" y="12259"/>
                  </a:lnTo>
                  <a:lnTo>
                    <a:pt x="29042" y="10746"/>
                  </a:lnTo>
                  <a:lnTo>
                    <a:pt x="29252" y="9359"/>
                  </a:lnTo>
                  <a:lnTo>
                    <a:pt x="29448" y="8098"/>
                  </a:lnTo>
                  <a:lnTo>
                    <a:pt x="29322" y="7748"/>
                  </a:lnTo>
                  <a:lnTo>
                    <a:pt x="29210" y="7398"/>
                  </a:lnTo>
                  <a:lnTo>
                    <a:pt x="29126" y="7033"/>
                  </a:lnTo>
                  <a:lnTo>
                    <a:pt x="29042" y="6669"/>
                  </a:lnTo>
                  <a:lnTo>
                    <a:pt x="28986" y="6305"/>
                  </a:lnTo>
                  <a:lnTo>
                    <a:pt x="28944" y="5941"/>
                  </a:lnTo>
                  <a:lnTo>
                    <a:pt x="28916" y="5576"/>
                  </a:lnTo>
                  <a:lnTo>
                    <a:pt x="28916" y="5212"/>
                  </a:lnTo>
                  <a:lnTo>
                    <a:pt x="28930" y="4764"/>
                  </a:lnTo>
                  <a:lnTo>
                    <a:pt x="28958" y="4330"/>
                  </a:lnTo>
                  <a:lnTo>
                    <a:pt x="29028" y="3895"/>
                  </a:lnTo>
                  <a:lnTo>
                    <a:pt x="29112" y="3461"/>
                  </a:lnTo>
                  <a:lnTo>
                    <a:pt x="28047" y="3195"/>
                  </a:lnTo>
                  <a:lnTo>
                    <a:pt x="19586" y="6109"/>
                  </a:lnTo>
                  <a:lnTo>
                    <a:pt x="18563" y="4203"/>
                  </a:lnTo>
                  <a:lnTo>
                    <a:pt x="18157" y="5002"/>
                  </a:lnTo>
                  <a:lnTo>
                    <a:pt x="17779" y="5843"/>
                  </a:lnTo>
                  <a:lnTo>
                    <a:pt x="17414" y="6711"/>
                  </a:lnTo>
                  <a:lnTo>
                    <a:pt x="17064" y="7622"/>
                  </a:lnTo>
                  <a:lnTo>
                    <a:pt x="16728" y="8532"/>
                  </a:lnTo>
                  <a:lnTo>
                    <a:pt x="16406" y="9471"/>
                  </a:lnTo>
                  <a:lnTo>
                    <a:pt x="16098" y="10424"/>
                  </a:lnTo>
                  <a:lnTo>
                    <a:pt x="15803" y="11390"/>
                  </a:lnTo>
                  <a:lnTo>
                    <a:pt x="15523" y="12371"/>
                  </a:lnTo>
                  <a:lnTo>
                    <a:pt x="15257" y="13352"/>
                  </a:lnTo>
                  <a:lnTo>
                    <a:pt x="15005" y="14318"/>
                  </a:lnTo>
                  <a:lnTo>
                    <a:pt x="14767" y="15299"/>
                  </a:lnTo>
                  <a:lnTo>
                    <a:pt x="14543" y="16251"/>
                  </a:lnTo>
                  <a:lnTo>
                    <a:pt x="14346" y="17204"/>
                  </a:lnTo>
                  <a:lnTo>
                    <a:pt x="14150" y="18143"/>
                  </a:lnTo>
                  <a:lnTo>
                    <a:pt x="13954" y="19053"/>
                  </a:lnTo>
                  <a:lnTo>
                    <a:pt x="13632" y="20804"/>
                  </a:lnTo>
                  <a:lnTo>
                    <a:pt x="13352" y="22415"/>
                  </a:lnTo>
                  <a:lnTo>
                    <a:pt x="13128" y="23872"/>
                  </a:lnTo>
                  <a:lnTo>
                    <a:pt x="12931" y="25147"/>
                  </a:lnTo>
                  <a:lnTo>
                    <a:pt x="12791" y="26184"/>
                  </a:lnTo>
                  <a:lnTo>
                    <a:pt x="12693" y="26954"/>
                  </a:lnTo>
                  <a:lnTo>
                    <a:pt x="12623" y="27627"/>
                  </a:lnTo>
                  <a:lnTo>
                    <a:pt x="12679" y="26324"/>
                  </a:lnTo>
                  <a:lnTo>
                    <a:pt x="12763" y="25049"/>
                  </a:lnTo>
                  <a:lnTo>
                    <a:pt x="12861" y="23816"/>
                  </a:lnTo>
                  <a:lnTo>
                    <a:pt x="12973" y="22598"/>
                  </a:lnTo>
                  <a:lnTo>
                    <a:pt x="13114" y="21407"/>
                  </a:lnTo>
                  <a:lnTo>
                    <a:pt x="13254" y="20244"/>
                  </a:lnTo>
                  <a:lnTo>
                    <a:pt x="13422" y="19109"/>
                  </a:lnTo>
                  <a:lnTo>
                    <a:pt x="13590" y="18017"/>
                  </a:lnTo>
                  <a:lnTo>
                    <a:pt x="13772" y="16952"/>
                  </a:lnTo>
                  <a:lnTo>
                    <a:pt x="13954" y="15915"/>
                  </a:lnTo>
                  <a:lnTo>
                    <a:pt x="14164" y="14921"/>
                  </a:lnTo>
                  <a:lnTo>
                    <a:pt x="14360" y="13954"/>
                  </a:lnTo>
                  <a:lnTo>
                    <a:pt x="14571" y="13029"/>
                  </a:lnTo>
                  <a:lnTo>
                    <a:pt x="14781" y="12147"/>
                  </a:lnTo>
                  <a:lnTo>
                    <a:pt x="14991" y="11292"/>
                  </a:lnTo>
                  <a:lnTo>
                    <a:pt x="15201" y="10494"/>
                  </a:lnTo>
                  <a:lnTo>
                    <a:pt x="15397" y="9723"/>
                  </a:lnTo>
                  <a:lnTo>
                    <a:pt x="15607" y="8995"/>
                  </a:lnTo>
                  <a:lnTo>
                    <a:pt x="15999" y="7678"/>
                  </a:lnTo>
                  <a:lnTo>
                    <a:pt x="16364" y="6529"/>
                  </a:lnTo>
                  <a:lnTo>
                    <a:pt x="16700" y="5576"/>
                  </a:lnTo>
                  <a:lnTo>
                    <a:pt x="16966" y="4820"/>
                  </a:lnTo>
                  <a:lnTo>
                    <a:pt x="17176" y="4274"/>
                  </a:lnTo>
                  <a:lnTo>
                    <a:pt x="17358" y="3825"/>
                  </a:lnTo>
                  <a:lnTo>
                    <a:pt x="14543" y="4960"/>
                  </a:lnTo>
                  <a:lnTo>
                    <a:pt x="14543" y="4960"/>
                  </a:lnTo>
                  <a:lnTo>
                    <a:pt x="14585" y="2270"/>
                  </a:lnTo>
                  <a:lnTo>
                    <a:pt x="14599" y="2046"/>
                  </a:lnTo>
                  <a:lnTo>
                    <a:pt x="14627" y="1836"/>
                  </a:lnTo>
                  <a:lnTo>
                    <a:pt x="14683" y="1640"/>
                  </a:lnTo>
                  <a:lnTo>
                    <a:pt x="14767" y="1444"/>
                  </a:lnTo>
                  <a:lnTo>
                    <a:pt x="14865" y="1262"/>
                  </a:lnTo>
                  <a:lnTo>
                    <a:pt x="14977" y="1079"/>
                  </a:lnTo>
                  <a:lnTo>
                    <a:pt x="15103" y="925"/>
                  </a:lnTo>
                  <a:lnTo>
                    <a:pt x="15257" y="771"/>
                  </a:lnTo>
                  <a:lnTo>
                    <a:pt x="13772" y="5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6067025" y="1431350"/>
              <a:ext cx="101950" cy="34700"/>
            </a:xfrm>
            <a:custGeom>
              <a:rect b="b" l="l" r="r" t="t"/>
              <a:pathLst>
                <a:path extrusionOk="0" fill="none" h="1388" w="4078">
                  <a:moveTo>
                    <a:pt x="1" y="0"/>
                  </a:moveTo>
                  <a:lnTo>
                    <a:pt x="99" y="98"/>
                  </a:lnTo>
                  <a:lnTo>
                    <a:pt x="99" y="98"/>
                  </a:lnTo>
                  <a:lnTo>
                    <a:pt x="4077" y="1387"/>
                  </a:lnTo>
                  <a:lnTo>
                    <a:pt x="4077" y="1387"/>
                  </a:lnTo>
                  <a:lnTo>
                    <a:pt x="3965" y="1345"/>
                  </a:lnTo>
                  <a:lnTo>
                    <a:pt x="3965" y="1345"/>
                  </a:lnTo>
                  <a:lnTo>
                    <a:pt x="3965" y="1345"/>
                  </a:lnTo>
                  <a:lnTo>
                    <a:pt x="3965" y="1345"/>
                  </a:lnTo>
                  <a:lnTo>
                    <a:pt x="3937" y="1331"/>
                  </a:lnTo>
                  <a:lnTo>
                    <a:pt x="3937" y="1331"/>
                  </a:lnTo>
                  <a:lnTo>
                    <a:pt x="3923" y="1331"/>
                  </a:lnTo>
                  <a:lnTo>
                    <a:pt x="3923" y="1331"/>
                  </a:lnTo>
                  <a:lnTo>
                    <a:pt x="3909" y="1317"/>
                  </a:lnTo>
                  <a:lnTo>
                    <a:pt x="3909" y="1317"/>
                  </a:lnTo>
                  <a:lnTo>
                    <a:pt x="3909" y="1317"/>
                  </a:lnTo>
                  <a:lnTo>
                    <a:pt x="3909" y="1317"/>
                  </a:lnTo>
                  <a:lnTo>
                    <a:pt x="3881" y="1303"/>
                  </a:lnTo>
                  <a:lnTo>
                    <a:pt x="3881" y="1303"/>
                  </a:lnTo>
                  <a:lnTo>
                    <a:pt x="3881" y="1303"/>
                  </a:lnTo>
                  <a:lnTo>
                    <a:pt x="3881" y="1303"/>
                  </a:lnTo>
                  <a:lnTo>
                    <a:pt x="3867" y="1303"/>
                  </a:lnTo>
                  <a:lnTo>
                    <a:pt x="3867" y="1303"/>
                  </a:lnTo>
                  <a:lnTo>
                    <a:pt x="3867" y="1303"/>
                  </a:lnTo>
                  <a:lnTo>
                    <a:pt x="3867" y="1303"/>
                  </a:lnTo>
                  <a:lnTo>
                    <a:pt x="3601" y="1205"/>
                  </a:lnTo>
                  <a:lnTo>
                    <a:pt x="3601" y="1205"/>
                  </a:lnTo>
                  <a:lnTo>
                    <a:pt x="3601" y="1205"/>
                  </a:lnTo>
                  <a:lnTo>
                    <a:pt x="3601" y="1205"/>
                  </a:lnTo>
                  <a:lnTo>
                    <a:pt x="3587" y="1205"/>
                  </a:lnTo>
                  <a:lnTo>
                    <a:pt x="3587" y="1205"/>
                  </a:lnTo>
                  <a:lnTo>
                    <a:pt x="3587" y="1205"/>
                  </a:lnTo>
                  <a:lnTo>
                    <a:pt x="3573" y="1191"/>
                  </a:lnTo>
                  <a:lnTo>
                    <a:pt x="3573" y="1191"/>
                  </a:lnTo>
                  <a:lnTo>
                    <a:pt x="3573" y="1191"/>
                  </a:lnTo>
                  <a:lnTo>
                    <a:pt x="3573" y="1191"/>
                  </a:lnTo>
                  <a:lnTo>
                    <a:pt x="3559" y="1191"/>
                  </a:lnTo>
                  <a:lnTo>
                    <a:pt x="3559" y="1191"/>
                  </a:lnTo>
                  <a:lnTo>
                    <a:pt x="3559" y="1191"/>
                  </a:lnTo>
                  <a:lnTo>
                    <a:pt x="3559" y="1191"/>
                  </a:lnTo>
                  <a:lnTo>
                    <a:pt x="3545" y="1177"/>
                  </a:lnTo>
                  <a:lnTo>
                    <a:pt x="3545" y="1177"/>
                  </a:lnTo>
                  <a:lnTo>
                    <a:pt x="3531" y="1177"/>
                  </a:lnTo>
                  <a:lnTo>
                    <a:pt x="3531" y="1177"/>
                  </a:lnTo>
                  <a:lnTo>
                    <a:pt x="3517" y="1177"/>
                  </a:lnTo>
                  <a:lnTo>
                    <a:pt x="3517" y="1177"/>
                  </a:lnTo>
                  <a:lnTo>
                    <a:pt x="3517" y="1177"/>
                  </a:lnTo>
                  <a:lnTo>
                    <a:pt x="3517" y="1177"/>
                  </a:lnTo>
                  <a:lnTo>
                    <a:pt x="3503" y="1163"/>
                  </a:lnTo>
                  <a:lnTo>
                    <a:pt x="3503" y="1163"/>
                  </a:lnTo>
                  <a:lnTo>
                    <a:pt x="3503" y="1163"/>
                  </a:lnTo>
                  <a:lnTo>
                    <a:pt x="3503" y="1163"/>
                  </a:lnTo>
                  <a:lnTo>
                    <a:pt x="3489" y="1163"/>
                  </a:lnTo>
                  <a:lnTo>
                    <a:pt x="3489" y="1163"/>
                  </a:lnTo>
                  <a:lnTo>
                    <a:pt x="3489" y="1163"/>
                  </a:lnTo>
                  <a:lnTo>
                    <a:pt x="3489" y="1163"/>
                  </a:lnTo>
                  <a:lnTo>
                    <a:pt x="3475" y="1163"/>
                  </a:lnTo>
                  <a:lnTo>
                    <a:pt x="3475" y="1163"/>
                  </a:lnTo>
                  <a:lnTo>
                    <a:pt x="3461" y="1149"/>
                  </a:lnTo>
                  <a:lnTo>
                    <a:pt x="3461" y="1149"/>
                  </a:lnTo>
                  <a:lnTo>
                    <a:pt x="3447" y="1149"/>
                  </a:lnTo>
                  <a:lnTo>
                    <a:pt x="3447" y="1149"/>
                  </a:lnTo>
                  <a:lnTo>
                    <a:pt x="3447" y="1149"/>
                  </a:lnTo>
                  <a:lnTo>
                    <a:pt x="3447" y="1149"/>
                  </a:lnTo>
                  <a:lnTo>
                    <a:pt x="3433" y="1149"/>
                  </a:lnTo>
                  <a:lnTo>
                    <a:pt x="3433" y="1149"/>
                  </a:lnTo>
                  <a:lnTo>
                    <a:pt x="3433" y="1135"/>
                  </a:lnTo>
                  <a:lnTo>
                    <a:pt x="3433" y="1135"/>
                  </a:lnTo>
                  <a:lnTo>
                    <a:pt x="3419" y="1135"/>
                  </a:lnTo>
                  <a:lnTo>
                    <a:pt x="3419" y="1135"/>
                  </a:lnTo>
                  <a:lnTo>
                    <a:pt x="3419" y="1135"/>
                  </a:lnTo>
                  <a:lnTo>
                    <a:pt x="3419" y="1135"/>
                  </a:lnTo>
                  <a:lnTo>
                    <a:pt x="3405" y="1135"/>
                  </a:lnTo>
                  <a:lnTo>
                    <a:pt x="3405" y="1135"/>
                  </a:lnTo>
                  <a:lnTo>
                    <a:pt x="3391" y="1135"/>
                  </a:lnTo>
                  <a:lnTo>
                    <a:pt x="3391" y="1135"/>
                  </a:lnTo>
                  <a:lnTo>
                    <a:pt x="3377" y="1121"/>
                  </a:lnTo>
                  <a:lnTo>
                    <a:pt x="3377" y="1121"/>
                  </a:lnTo>
                  <a:lnTo>
                    <a:pt x="3377" y="1121"/>
                  </a:lnTo>
                  <a:lnTo>
                    <a:pt x="3363" y="1121"/>
                  </a:lnTo>
                  <a:lnTo>
                    <a:pt x="3363" y="1121"/>
                  </a:lnTo>
                  <a:lnTo>
                    <a:pt x="3363" y="1121"/>
                  </a:lnTo>
                  <a:lnTo>
                    <a:pt x="3363" y="1121"/>
                  </a:lnTo>
                  <a:lnTo>
                    <a:pt x="3349" y="1107"/>
                  </a:lnTo>
                  <a:lnTo>
                    <a:pt x="3349" y="1107"/>
                  </a:lnTo>
                  <a:lnTo>
                    <a:pt x="3349" y="1107"/>
                  </a:lnTo>
                  <a:lnTo>
                    <a:pt x="3335" y="1107"/>
                  </a:lnTo>
                  <a:lnTo>
                    <a:pt x="3335" y="1107"/>
                  </a:lnTo>
                  <a:lnTo>
                    <a:pt x="3335" y="1107"/>
                  </a:lnTo>
                  <a:lnTo>
                    <a:pt x="3335" y="1107"/>
                  </a:lnTo>
                  <a:lnTo>
                    <a:pt x="3321" y="1093"/>
                  </a:lnTo>
                  <a:lnTo>
                    <a:pt x="3307" y="1093"/>
                  </a:lnTo>
                  <a:lnTo>
                    <a:pt x="3307" y="1093"/>
                  </a:lnTo>
                  <a:lnTo>
                    <a:pt x="3293" y="1093"/>
                  </a:lnTo>
                  <a:lnTo>
                    <a:pt x="3293" y="1093"/>
                  </a:lnTo>
                  <a:lnTo>
                    <a:pt x="3293" y="1093"/>
                  </a:lnTo>
                  <a:lnTo>
                    <a:pt x="3293" y="1093"/>
                  </a:lnTo>
                  <a:lnTo>
                    <a:pt x="3279" y="1093"/>
                  </a:lnTo>
                  <a:lnTo>
                    <a:pt x="3279" y="1093"/>
                  </a:lnTo>
                  <a:lnTo>
                    <a:pt x="3279" y="1079"/>
                  </a:lnTo>
                  <a:lnTo>
                    <a:pt x="3279" y="1079"/>
                  </a:lnTo>
                  <a:lnTo>
                    <a:pt x="3265" y="1079"/>
                  </a:lnTo>
                  <a:lnTo>
                    <a:pt x="3265" y="1079"/>
                  </a:lnTo>
                  <a:lnTo>
                    <a:pt x="3265" y="1079"/>
                  </a:lnTo>
                  <a:lnTo>
                    <a:pt x="3265" y="1079"/>
                  </a:lnTo>
                  <a:lnTo>
                    <a:pt x="3251" y="1079"/>
                  </a:lnTo>
                  <a:lnTo>
                    <a:pt x="3251" y="1079"/>
                  </a:lnTo>
                  <a:lnTo>
                    <a:pt x="3237" y="1079"/>
                  </a:lnTo>
                  <a:lnTo>
                    <a:pt x="3237" y="1079"/>
                  </a:lnTo>
                  <a:lnTo>
                    <a:pt x="3237" y="1065"/>
                  </a:lnTo>
                  <a:lnTo>
                    <a:pt x="3237" y="1065"/>
                  </a:lnTo>
                  <a:lnTo>
                    <a:pt x="3223" y="1065"/>
                  </a:lnTo>
                  <a:lnTo>
                    <a:pt x="3223" y="1065"/>
                  </a:lnTo>
                  <a:lnTo>
                    <a:pt x="3209" y="1065"/>
                  </a:lnTo>
                  <a:lnTo>
                    <a:pt x="3209" y="1065"/>
                  </a:lnTo>
                  <a:lnTo>
                    <a:pt x="3209" y="1065"/>
                  </a:lnTo>
                  <a:lnTo>
                    <a:pt x="3209" y="1065"/>
                  </a:lnTo>
                  <a:lnTo>
                    <a:pt x="3195" y="1051"/>
                  </a:lnTo>
                  <a:lnTo>
                    <a:pt x="3195" y="1051"/>
                  </a:lnTo>
                  <a:lnTo>
                    <a:pt x="3195" y="1051"/>
                  </a:lnTo>
                  <a:lnTo>
                    <a:pt x="3195" y="1051"/>
                  </a:lnTo>
                  <a:lnTo>
                    <a:pt x="3181" y="1051"/>
                  </a:lnTo>
                  <a:lnTo>
                    <a:pt x="3181" y="1051"/>
                  </a:lnTo>
                  <a:lnTo>
                    <a:pt x="3167" y="1051"/>
                  </a:lnTo>
                  <a:lnTo>
                    <a:pt x="3167" y="1051"/>
                  </a:lnTo>
                  <a:lnTo>
                    <a:pt x="3167" y="1037"/>
                  </a:lnTo>
                  <a:lnTo>
                    <a:pt x="3167" y="1037"/>
                  </a:lnTo>
                  <a:lnTo>
                    <a:pt x="3153" y="1037"/>
                  </a:lnTo>
                  <a:lnTo>
                    <a:pt x="3153" y="1037"/>
                  </a:lnTo>
                  <a:lnTo>
                    <a:pt x="3139" y="1037"/>
                  </a:lnTo>
                  <a:lnTo>
                    <a:pt x="3139" y="1037"/>
                  </a:lnTo>
                  <a:lnTo>
                    <a:pt x="3139" y="1037"/>
                  </a:lnTo>
                  <a:lnTo>
                    <a:pt x="3139" y="1037"/>
                  </a:lnTo>
                  <a:lnTo>
                    <a:pt x="3125" y="1037"/>
                  </a:lnTo>
                  <a:lnTo>
                    <a:pt x="3125" y="1037"/>
                  </a:lnTo>
                  <a:lnTo>
                    <a:pt x="3125" y="1023"/>
                  </a:lnTo>
                  <a:lnTo>
                    <a:pt x="3125" y="1023"/>
                  </a:lnTo>
                  <a:lnTo>
                    <a:pt x="3111" y="1023"/>
                  </a:lnTo>
                  <a:lnTo>
                    <a:pt x="3111" y="1023"/>
                  </a:lnTo>
                  <a:lnTo>
                    <a:pt x="3111" y="1023"/>
                  </a:lnTo>
                  <a:lnTo>
                    <a:pt x="3111" y="1023"/>
                  </a:lnTo>
                  <a:lnTo>
                    <a:pt x="3097" y="1023"/>
                  </a:lnTo>
                  <a:lnTo>
                    <a:pt x="3097" y="1023"/>
                  </a:lnTo>
                  <a:lnTo>
                    <a:pt x="3083" y="1023"/>
                  </a:lnTo>
                  <a:lnTo>
                    <a:pt x="3083" y="1023"/>
                  </a:lnTo>
                  <a:lnTo>
                    <a:pt x="3069" y="1009"/>
                  </a:lnTo>
                  <a:lnTo>
                    <a:pt x="3069" y="1009"/>
                  </a:lnTo>
                  <a:lnTo>
                    <a:pt x="3069" y="1009"/>
                  </a:lnTo>
                  <a:lnTo>
                    <a:pt x="3069" y="1009"/>
                  </a:lnTo>
                  <a:lnTo>
                    <a:pt x="3055" y="1009"/>
                  </a:lnTo>
                  <a:lnTo>
                    <a:pt x="3055" y="1009"/>
                  </a:lnTo>
                  <a:lnTo>
                    <a:pt x="3055" y="1009"/>
                  </a:lnTo>
                  <a:lnTo>
                    <a:pt x="3055" y="1009"/>
                  </a:lnTo>
                  <a:lnTo>
                    <a:pt x="3041" y="995"/>
                  </a:lnTo>
                  <a:lnTo>
                    <a:pt x="3041" y="995"/>
                  </a:lnTo>
                  <a:lnTo>
                    <a:pt x="3041" y="995"/>
                  </a:lnTo>
                  <a:lnTo>
                    <a:pt x="3041" y="995"/>
                  </a:lnTo>
                  <a:lnTo>
                    <a:pt x="3027" y="995"/>
                  </a:lnTo>
                  <a:lnTo>
                    <a:pt x="3027" y="995"/>
                  </a:lnTo>
                  <a:lnTo>
                    <a:pt x="3013" y="995"/>
                  </a:lnTo>
                  <a:lnTo>
                    <a:pt x="3013" y="995"/>
                  </a:lnTo>
                  <a:lnTo>
                    <a:pt x="2999" y="981"/>
                  </a:lnTo>
                  <a:lnTo>
                    <a:pt x="2999" y="981"/>
                  </a:lnTo>
                  <a:lnTo>
                    <a:pt x="2999" y="981"/>
                  </a:lnTo>
                  <a:lnTo>
                    <a:pt x="2999" y="981"/>
                  </a:lnTo>
                  <a:lnTo>
                    <a:pt x="2985" y="981"/>
                  </a:lnTo>
                  <a:lnTo>
                    <a:pt x="2985" y="981"/>
                  </a:lnTo>
                  <a:lnTo>
                    <a:pt x="2985" y="981"/>
                  </a:lnTo>
                  <a:lnTo>
                    <a:pt x="2985" y="981"/>
                  </a:lnTo>
                  <a:lnTo>
                    <a:pt x="2971" y="981"/>
                  </a:lnTo>
                  <a:lnTo>
                    <a:pt x="2971" y="981"/>
                  </a:lnTo>
                  <a:lnTo>
                    <a:pt x="2971" y="967"/>
                  </a:lnTo>
                  <a:lnTo>
                    <a:pt x="2971" y="967"/>
                  </a:lnTo>
                  <a:lnTo>
                    <a:pt x="2957" y="967"/>
                  </a:lnTo>
                  <a:lnTo>
                    <a:pt x="2957" y="967"/>
                  </a:lnTo>
                  <a:lnTo>
                    <a:pt x="2943" y="967"/>
                  </a:lnTo>
                  <a:lnTo>
                    <a:pt x="2943" y="967"/>
                  </a:lnTo>
                  <a:lnTo>
                    <a:pt x="2943" y="967"/>
                  </a:lnTo>
                  <a:lnTo>
                    <a:pt x="2943" y="967"/>
                  </a:lnTo>
                  <a:lnTo>
                    <a:pt x="2929" y="967"/>
                  </a:lnTo>
                  <a:lnTo>
                    <a:pt x="2929" y="967"/>
                  </a:lnTo>
                  <a:lnTo>
                    <a:pt x="2915" y="953"/>
                  </a:lnTo>
                  <a:lnTo>
                    <a:pt x="2915" y="953"/>
                  </a:lnTo>
                  <a:lnTo>
                    <a:pt x="2915" y="953"/>
                  </a:lnTo>
                  <a:lnTo>
                    <a:pt x="2915" y="953"/>
                  </a:lnTo>
                  <a:lnTo>
                    <a:pt x="2901" y="953"/>
                  </a:lnTo>
                  <a:lnTo>
                    <a:pt x="2901" y="953"/>
                  </a:lnTo>
                  <a:lnTo>
                    <a:pt x="2901" y="953"/>
                  </a:lnTo>
                  <a:lnTo>
                    <a:pt x="2901" y="953"/>
                  </a:lnTo>
                  <a:lnTo>
                    <a:pt x="2887" y="939"/>
                  </a:lnTo>
                  <a:lnTo>
                    <a:pt x="2887" y="939"/>
                  </a:lnTo>
                  <a:lnTo>
                    <a:pt x="2873" y="939"/>
                  </a:lnTo>
                  <a:lnTo>
                    <a:pt x="2873" y="939"/>
                  </a:lnTo>
                  <a:lnTo>
                    <a:pt x="2858" y="939"/>
                  </a:lnTo>
                  <a:lnTo>
                    <a:pt x="2858" y="939"/>
                  </a:lnTo>
                  <a:lnTo>
                    <a:pt x="2858" y="939"/>
                  </a:lnTo>
                  <a:lnTo>
                    <a:pt x="2858" y="939"/>
                  </a:lnTo>
                  <a:lnTo>
                    <a:pt x="2844" y="939"/>
                  </a:lnTo>
                  <a:lnTo>
                    <a:pt x="2844" y="939"/>
                  </a:lnTo>
                  <a:lnTo>
                    <a:pt x="2844" y="925"/>
                  </a:lnTo>
                  <a:lnTo>
                    <a:pt x="2844" y="925"/>
                  </a:lnTo>
                  <a:lnTo>
                    <a:pt x="2830" y="925"/>
                  </a:lnTo>
                  <a:lnTo>
                    <a:pt x="2830" y="925"/>
                  </a:lnTo>
                  <a:lnTo>
                    <a:pt x="2830" y="925"/>
                  </a:lnTo>
                  <a:lnTo>
                    <a:pt x="2830" y="925"/>
                  </a:lnTo>
                  <a:lnTo>
                    <a:pt x="2816" y="925"/>
                  </a:lnTo>
                  <a:lnTo>
                    <a:pt x="2816" y="925"/>
                  </a:lnTo>
                  <a:lnTo>
                    <a:pt x="2802" y="925"/>
                  </a:lnTo>
                  <a:lnTo>
                    <a:pt x="2802" y="925"/>
                  </a:lnTo>
                  <a:lnTo>
                    <a:pt x="2802" y="911"/>
                  </a:lnTo>
                  <a:lnTo>
                    <a:pt x="2802" y="911"/>
                  </a:lnTo>
                  <a:lnTo>
                    <a:pt x="2788" y="911"/>
                  </a:lnTo>
                  <a:lnTo>
                    <a:pt x="2788" y="911"/>
                  </a:lnTo>
                  <a:lnTo>
                    <a:pt x="2774" y="911"/>
                  </a:lnTo>
                  <a:lnTo>
                    <a:pt x="2774" y="911"/>
                  </a:lnTo>
                  <a:lnTo>
                    <a:pt x="2774" y="911"/>
                  </a:lnTo>
                  <a:lnTo>
                    <a:pt x="2774" y="911"/>
                  </a:lnTo>
                  <a:lnTo>
                    <a:pt x="2760" y="897"/>
                  </a:lnTo>
                  <a:lnTo>
                    <a:pt x="2760" y="897"/>
                  </a:lnTo>
                  <a:lnTo>
                    <a:pt x="2760" y="897"/>
                  </a:lnTo>
                  <a:lnTo>
                    <a:pt x="2760" y="897"/>
                  </a:lnTo>
                  <a:lnTo>
                    <a:pt x="2746" y="897"/>
                  </a:lnTo>
                  <a:lnTo>
                    <a:pt x="2746" y="897"/>
                  </a:lnTo>
                  <a:lnTo>
                    <a:pt x="2746" y="897"/>
                  </a:lnTo>
                  <a:lnTo>
                    <a:pt x="2746" y="897"/>
                  </a:lnTo>
                  <a:lnTo>
                    <a:pt x="2718" y="883"/>
                  </a:lnTo>
                  <a:lnTo>
                    <a:pt x="2718" y="883"/>
                  </a:lnTo>
                  <a:lnTo>
                    <a:pt x="2718" y="883"/>
                  </a:lnTo>
                  <a:lnTo>
                    <a:pt x="2718" y="883"/>
                  </a:lnTo>
                  <a:lnTo>
                    <a:pt x="2704" y="883"/>
                  </a:lnTo>
                  <a:lnTo>
                    <a:pt x="2704" y="883"/>
                  </a:lnTo>
                  <a:lnTo>
                    <a:pt x="2704" y="883"/>
                  </a:lnTo>
                  <a:lnTo>
                    <a:pt x="2704" y="883"/>
                  </a:lnTo>
                  <a:lnTo>
                    <a:pt x="2690" y="883"/>
                  </a:lnTo>
                  <a:lnTo>
                    <a:pt x="2690" y="883"/>
                  </a:lnTo>
                  <a:lnTo>
                    <a:pt x="2690" y="869"/>
                  </a:lnTo>
                  <a:lnTo>
                    <a:pt x="2690" y="869"/>
                  </a:lnTo>
                  <a:lnTo>
                    <a:pt x="2676" y="869"/>
                  </a:lnTo>
                  <a:lnTo>
                    <a:pt x="2676" y="869"/>
                  </a:lnTo>
                  <a:lnTo>
                    <a:pt x="2676" y="869"/>
                  </a:lnTo>
                  <a:lnTo>
                    <a:pt x="2676" y="869"/>
                  </a:lnTo>
                  <a:lnTo>
                    <a:pt x="2634" y="855"/>
                  </a:lnTo>
                  <a:lnTo>
                    <a:pt x="2634" y="855"/>
                  </a:lnTo>
                  <a:lnTo>
                    <a:pt x="2634" y="855"/>
                  </a:lnTo>
                  <a:lnTo>
                    <a:pt x="2634" y="855"/>
                  </a:lnTo>
                  <a:lnTo>
                    <a:pt x="2606" y="841"/>
                  </a:lnTo>
                  <a:lnTo>
                    <a:pt x="2606" y="841"/>
                  </a:lnTo>
                  <a:lnTo>
                    <a:pt x="2606" y="841"/>
                  </a:lnTo>
                  <a:lnTo>
                    <a:pt x="2606" y="841"/>
                  </a:lnTo>
                  <a:lnTo>
                    <a:pt x="2578" y="841"/>
                  </a:lnTo>
                  <a:lnTo>
                    <a:pt x="2578" y="841"/>
                  </a:lnTo>
                  <a:lnTo>
                    <a:pt x="2578" y="841"/>
                  </a:lnTo>
                  <a:lnTo>
                    <a:pt x="2564" y="841"/>
                  </a:lnTo>
                  <a:lnTo>
                    <a:pt x="2564" y="841"/>
                  </a:lnTo>
                  <a:lnTo>
                    <a:pt x="2564" y="827"/>
                  </a:lnTo>
                  <a:lnTo>
                    <a:pt x="2564" y="827"/>
                  </a:lnTo>
                  <a:lnTo>
                    <a:pt x="2550" y="827"/>
                  </a:lnTo>
                  <a:lnTo>
                    <a:pt x="2550" y="827"/>
                  </a:lnTo>
                  <a:lnTo>
                    <a:pt x="2550" y="827"/>
                  </a:lnTo>
                  <a:lnTo>
                    <a:pt x="2550" y="827"/>
                  </a:lnTo>
                  <a:lnTo>
                    <a:pt x="2536" y="827"/>
                  </a:lnTo>
                  <a:lnTo>
                    <a:pt x="2536" y="827"/>
                  </a:lnTo>
                  <a:lnTo>
                    <a:pt x="2536" y="827"/>
                  </a:lnTo>
                  <a:lnTo>
                    <a:pt x="2536" y="827"/>
                  </a:lnTo>
                  <a:lnTo>
                    <a:pt x="2522" y="813"/>
                  </a:lnTo>
                  <a:lnTo>
                    <a:pt x="2522" y="813"/>
                  </a:lnTo>
                  <a:lnTo>
                    <a:pt x="2508" y="813"/>
                  </a:lnTo>
                  <a:lnTo>
                    <a:pt x="2508" y="813"/>
                  </a:lnTo>
                  <a:lnTo>
                    <a:pt x="2494" y="813"/>
                  </a:lnTo>
                  <a:lnTo>
                    <a:pt x="2494" y="813"/>
                  </a:lnTo>
                  <a:lnTo>
                    <a:pt x="2494" y="813"/>
                  </a:lnTo>
                  <a:lnTo>
                    <a:pt x="2494" y="813"/>
                  </a:lnTo>
                  <a:lnTo>
                    <a:pt x="2480" y="799"/>
                  </a:lnTo>
                  <a:lnTo>
                    <a:pt x="2480" y="799"/>
                  </a:lnTo>
                  <a:lnTo>
                    <a:pt x="2480" y="799"/>
                  </a:lnTo>
                  <a:lnTo>
                    <a:pt x="2480" y="799"/>
                  </a:lnTo>
                  <a:lnTo>
                    <a:pt x="2466" y="799"/>
                  </a:lnTo>
                  <a:lnTo>
                    <a:pt x="2466" y="799"/>
                  </a:lnTo>
                  <a:lnTo>
                    <a:pt x="2466" y="799"/>
                  </a:lnTo>
                  <a:lnTo>
                    <a:pt x="2466" y="799"/>
                  </a:lnTo>
                  <a:lnTo>
                    <a:pt x="2452" y="799"/>
                  </a:lnTo>
                  <a:lnTo>
                    <a:pt x="2452" y="799"/>
                  </a:lnTo>
                  <a:lnTo>
                    <a:pt x="2438" y="785"/>
                  </a:lnTo>
                  <a:lnTo>
                    <a:pt x="2438" y="785"/>
                  </a:lnTo>
                  <a:lnTo>
                    <a:pt x="2424" y="785"/>
                  </a:lnTo>
                  <a:lnTo>
                    <a:pt x="2424" y="785"/>
                  </a:lnTo>
                  <a:lnTo>
                    <a:pt x="2424" y="785"/>
                  </a:lnTo>
                  <a:lnTo>
                    <a:pt x="2424" y="785"/>
                  </a:lnTo>
                  <a:lnTo>
                    <a:pt x="2396" y="771"/>
                  </a:lnTo>
                  <a:lnTo>
                    <a:pt x="2396" y="771"/>
                  </a:lnTo>
                  <a:lnTo>
                    <a:pt x="2396" y="771"/>
                  </a:lnTo>
                  <a:lnTo>
                    <a:pt x="2396" y="771"/>
                  </a:lnTo>
                  <a:lnTo>
                    <a:pt x="2382" y="771"/>
                  </a:lnTo>
                  <a:lnTo>
                    <a:pt x="2382" y="771"/>
                  </a:lnTo>
                  <a:lnTo>
                    <a:pt x="2368" y="771"/>
                  </a:lnTo>
                  <a:lnTo>
                    <a:pt x="2368" y="771"/>
                  </a:lnTo>
                  <a:lnTo>
                    <a:pt x="2354" y="757"/>
                  </a:lnTo>
                  <a:lnTo>
                    <a:pt x="2354" y="757"/>
                  </a:lnTo>
                  <a:lnTo>
                    <a:pt x="2354" y="757"/>
                  </a:lnTo>
                  <a:lnTo>
                    <a:pt x="2354" y="757"/>
                  </a:lnTo>
                  <a:lnTo>
                    <a:pt x="2340" y="757"/>
                  </a:lnTo>
                  <a:lnTo>
                    <a:pt x="2340" y="757"/>
                  </a:lnTo>
                  <a:lnTo>
                    <a:pt x="2340" y="757"/>
                  </a:lnTo>
                  <a:lnTo>
                    <a:pt x="2340" y="757"/>
                  </a:lnTo>
                  <a:lnTo>
                    <a:pt x="2326" y="757"/>
                  </a:lnTo>
                  <a:lnTo>
                    <a:pt x="2326" y="757"/>
                  </a:lnTo>
                  <a:lnTo>
                    <a:pt x="2326" y="743"/>
                  </a:lnTo>
                  <a:lnTo>
                    <a:pt x="2326" y="743"/>
                  </a:lnTo>
                  <a:lnTo>
                    <a:pt x="2312" y="743"/>
                  </a:lnTo>
                  <a:lnTo>
                    <a:pt x="2312" y="743"/>
                  </a:lnTo>
                  <a:lnTo>
                    <a:pt x="2298" y="743"/>
                  </a:lnTo>
                  <a:lnTo>
                    <a:pt x="2298" y="743"/>
                  </a:lnTo>
                  <a:lnTo>
                    <a:pt x="2284" y="743"/>
                  </a:lnTo>
                  <a:lnTo>
                    <a:pt x="2284" y="743"/>
                  </a:lnTo>
                  <a:lnTo>
                    <a:pt x="2284" y="743"/>
                  </a:lnTo>
                  <a:lnTo>
                    <a:pt x="2284" y="743"/>
                  </a:lnTo>
                  <a:lnTo>
                    <a:pt x="2256" y="729"/>
                  </a:lnTo>
                  <a:lnTo>
                    <a:pt x="2256" y="729"/>
                  </a:lnTo>
                  <a:lnTo>
                    <a:pt x="2256" y="729"/>
                  </a:lnTo>
                  <a:lnTo>
                    <a:pt x="2256" y="729"/>
                  </a:lnTo>
                  <a:lnTo>
                    <a:pt x="2242" y="715"/>
                  </a:lnTo>
                  <a:lnTo>
                    <a:pt x="2242" y="715"/>
                  </a:lnTo>
                  <a:lnTo>
                    <a:pt x="2228" y="715"/>
                  </a:lnTo>
                  <a:lnTo>
                    <a:pt x="2228" y="715"/>
                  </a:lnTo>
                  <a:lnTo>
                    <a:pt x="2214" y="715"/>
                  </a:lnTo>
                  <a:lnTo>
                    <a:pt x="2214" y="715"/>
                  </a:lnTo>
                  <a:lnTo>
                    <a:pt x="2214" y="715"/>
                  </a:lnTo>
                  <a:lnTo>
                    <a:pt x="2214" y="715"/>
                  </a:lnTo>
                  <a:lnTo>
                    <a:pt x="1107" y="35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5279000" y="1342400"/>
              <a:ext cx="736225" cy="1153325"/>
            </a:xfrm>
            <a:custGeom>
              <a:rect b="b" l="l" r="r" t="t"/>
              <a:pathLst>
                <a:path extrusionOk="0" fill="none" h="46133" w="29449">
                  <a:moveTo>
                    <a:pt x="13772" y="0"/>
                  </a:moveTo>
                  <a:lnTo>
                    <a:pt x="13772" y="0"/>
                  </a:lnTo>
                  <a:lnTo>
                    <a:pt x="13702" y="322"/>
                  </a:lnTo>
                  <a:lnTo>
                    <a:pt x="13632" y="631"/>
                  </a:lnTo>
                  <a:lnTo>
                    <a:pt x="13534" y="925"/>
                  </a:lnTo>
                  <a:lnTo>
                    <a:pt x="13422" y="1233"/>
                  </a:lnTo>
                  <a:lnTo>
                    <a:pt x="13310" y="1527"/>
                  </a:lnTo>
                  <a:lnTo>
                    <a:pt x="13170" y="1807"/>
                  </a:lnTo>
                  <a:lnTo>
                    <a:pt x="13016" y="2087"/>
                  </a:lnTo>
                  <a:lnTo>
                    <a:pt x="12847" y="2354"/>
                  </a:lnTo>
                  <a:lnTo>
                    <a:pt x="12665" y="2606"/>
                  </a:lnTo>
                  <a:lnTo>
                    <a:pt x="12469" y="2858"/>
                  </a:lnTo>
                  <a:lnTo>
                    <a:pt x="12259" y="3110"/>
                  </a:lnTo>
                  <a:lnTo>
                    <a:pt x="12049" y="3334"/>
                  </a:lnTo>
                  <a:lnTo>
                    <a:pt x="11811" y="3558"/>
                  </a:lnTo>
                  <a:lnTo>
                    <a:pt x="11573" y="3769"/>
                  </a:lnTo>
                  <a:lnTo>
                    <a:pt x="11306" y="3965"/>
                  </a:lnTo>
                  <a:lnTo>
                    <a:pt x="11040" y="4147"/>
                  </a:lnTo>
                  <a:lnTo>
                    <a:pt x="11040" y="4147"/>
                  </a:lnTo>
                  <a:lnTo>
                    <a:pt x="11040" y="4147"/>
                  </a:lnTo>
                  <a:lnTo>
                    <a:pt x="11054" y="4091"/>
                  </a:lnTo>
                  <a:lnTo>
                    <a:pt x="11054" y="4091"/>
                  </a:lnTo>
                  <a:lnTo>
                    <a:pt x="10088" y="6725"/>
                  </a:lnTo>
                  <a:lnTo>
                    <a:pt x="8967" y="9849"/>
                  </a:lnTo>
                  <a:lnTo>
                    <a:pt x="7734" y="13365"/>
                  </a:lnTo>
                  <a:lnTo>
                    <a:pt x="6403" y="17189"/>
                  </a:lnTo>
                  <a:lnTo>
                    <a:pt x="5030" y="21252"/>
                  </a:lnTo>
                  <a:lnTo>
                    <a:pt x="4330" y="23339"/>
                  </a:lnTo>
                  <a:lnTo>
                    <a:pt x="3643" y="25455"/>
                  </a:lnTo>
                  <a:lnTo>
                    <a:pt x="2943" y="27598"/>
                  </a:lnTo>
                  <a:lnTo>
                    <a:pt x="2270" y="29728"/>
                  </a:lnTo>
                  <a:lnTo>
                    <a:pt x="1612" y="31871"/>
                  </a:lnTo>
                  <a:lnTo>
                    <a:pt x="968" y="33986"/>
                  </a:lnTo>
                  <a:lnTo>
                    <a:pt x="968" y="33986"/>
                  </a:lnTo>
                  <a:lnTo>
                    <a:pt x="729" y="36270"/>
                  </a:lnTo>
                  <a:lnTo>
                    <a:pt x="533" y="38371"/>
                  </a:lnTo>
                  <a:lnTo>
                    <a:pt x="365" y="40235"/>
                  </a:lnTo>
                  <a:lnTo>
                    <a:pt x="239" y="41846"/>
                  </a:lnTo>
                  <a:lnTo>
                    <a:pt x="57" y="44185"/>
                  </a:lnTo>
                  <a:lnTo>
                    <a:pt x="1" y="45152"/>
                  </a:lnTo>
                  <a:lnTo>
                    <a:pt x="3475" y="45278"/>
                  </a:lnTo>
                  <a:lnTo>
                    <a:pt x="4400" y="45320"/>
                  </a:lnTo>
                  <a:lnTo>
                    <a:pt x="6908" y="45418"/>
                  </a:lnTo>
                  <a:lnTo>
                    <a:pt x="6908" y="44619"/>
                  </a:lnTo>
                  <a:lnTo>
                    <a:pt x="11643" y="44619"/>
                  </a:lnTo>
                  <a:lnTo>
                    <a:pt x="11643" y="45586"/>
                  </a:lnTo>
                  <a:lnTo>
                    <a:pt x="16448" y="45782"/>
                  </a:lnTo>
                  <a:lnTo>
                    <a:pt x="17358" y="45810"/>
                  </a:lnTo>
                  <a:lnTo>
                    <a:pt x="25596" y="46132"/>
                  </a:lnTo>
                  <a:lnTo>
                    <a:pt x="25610" y="46132"/>
                  </a:lnTo>
                  <a:lnTo>
                    <a:pt x="25610" y="46132"/>
                  </a:lnTo>
                  <a:lnTo>
                    <a:pt x="25652" y="45782"/>
                  </a:lnTo>
                  <a:lnTo>
                    <a:pt x="25652" y="45782"/>
                  </a:lnTo>
                  <a:lnTo>
                    <a:pt x="25736" y="44998"/>
                  </a:lnTo>
                  <a:lnTo>
                    <a:pt x="25848" y="44185"/>
                  </a:lnTo>
                  <a:lnTo>
                    <a:pt x="26086" y="42532"/>
                  </a:lnTo>
                  <a:lnTo>
                    <a:pt x="26352" y="40823"/>
                  </a:lnTo>
                  <a:lnTo>
                    <a:pt x="26660" y="39058"/>
                  </a:lnTo>
                  <a:lnTo>
                    <a:pt x="26660" y="39058"/>
                  </a:lnTo>
                  <a:lnTo>
                    <a:pt x="26674" y="37853"/>
                  </a:lnTo>
                  <a:lnTo>
                    <a:pt x="26688" y="36662"/>
                  </a:lnTo>
                  <a:lnTo>
                    <a:pt x="26716" y="35471"/>
                  </a:lnTo>
                  <a:lnTo>
                    <a:pt x="26759" y="34281"/>
                  </a:lnTo>
                  <a:lnTo>
                    <a:pt x="26857" y="31927"/>
                  </a:lnTo>
                  <a:lnTo>
                    <a:pt x="26969" y="29616"/>
                  </a:lnTo>
                  <a:lnTo>
                    <a:pt x="27123" y="27346"/>
                  </a:lnTo>
                  <a:lnTo>
                    <a:pt x="27291" y="25119"/>
                  </a:lnTo>
                  <a:lnTo>
                    <a:pt x="27487" y="22961"/>
                  </a:lnTo>
                  <a:lnTo>
                    <a:pt x="27683" y="20860"/>
                  </a:lnTo>
                  <a:lnTo>
                    <a:pt x="27907" y="18843"/>
                  </a:lnTo>
                  <a:lnTo>
                    <a:pt x="28131" y="16909"/>
                  </a:lnTo>
                  <a:lnTo>
                    <a:pt x="28356" y="15060"/>
                  </a:lnTo>
                  <a:lnTo>
                    <a:pt x="28594" y="13323"/>
                  </a:lnTo>
                  <a:lnTo>
                    <a:pt x="28818" y="11684"/>
                  </a:lnTo>
                  <a:lnTo>
                    <a:pt x="29042" y="10171"/>
                  </a:lnTo>
                  <a:lnTo>
                    <a:pt x="29252" y="8784"/>
                  </a:lnTo>
                  <a:lnTo>
                    <a:pt x="29448" y="7523"/>
                  </a:lnTo>
                  <a:lnTo>
                    <a:pt x="29448" y="7523"/>
                  </a:lnTo>
                  <a:lnTo>
                    <a:pt x="29322" y="7173"/>
                  </a:lnTo>
                  <a:lnTo>
                    <a:pt x="29210" y="6823"/>
                  </a:lnTo>
                  <a:lnTo>
                    <a:pt x="29126" y="6458"/>
                  </a:lnTo>
                  <a:lnTo>
                    <a:pt x="29042" y="6094"/>
                  </a:lnTo>
                  <a:lnTo>
                    <a:pt x="28986" y="5730"/>
                  </a:lnTo>
                  <a:lnTo>
                    <a:pt x="28944" y="5366"/>
                  </a:lnTo>
                  <a:lnTo>
                    <a:pt x="28916" y="5001"/>
                  </a:lnTo>
                  <a:lnTo>
                    <a:pt x="28916" y="4637"/>
                  </a:lnTo>
                  <a:lnTo>
                    <a:pt x="28916" y="4637"/>
                  </a:lnTo>
                  <a:lnTo>
                    <a:pt x="28930" y="4189"/>
                  </a:lnTo>
                  <a:lnTo>
                    <a:pt x="28958" y="3755"/>
                  </a:lnTo>
                  <a:lnTo>
                    <a:pt x="29028" y="3320"/>
                  </a:lnTo>
                  <a:lnTo>
                    <a:pt x="29112" y="2886"/>
                  </a:lnTo>
                  <a:lnTo>
                    <a:pt x="29112" y="2886"/>
                  </a:lnTo>
                  <a:lnTo>
                    <a:pt x="28047" y="2620"/>
                  </a:lnTo>
                  <a:lnTo>
                    <a:pt x="19586" y="5534"/>
                  </a:lnTo>
                  <a:lnTo>
                    <a:pt x="18563" y="3628"/>
                  </a:lnTo>
                  <a:lnTo>
                    <a:pt x="18563" y="3628"/>
                  </a:lnTo>
                  <a:lnTo>
                    <a:pt x="18157" y="4427"/>
                  </a:lnTo>
                  <a:lnTo>
                    <a:pt x="17779" y="5268"/>
                  </a:lnTo>
                  <a:lnTo>
                    <a:pt x="17414" y="6136"/>
                  </a:lnTo>
                  <a:lnTo>
                    <a:pt x="17064" y="7047"/>
                  </a:lnTo>
                  <a:lnTo>
                    <a:pt x="16728" y="7957"/>
                  </a:lnTo>
                  <a:lnTo>
                    <a:pt x="16406" y="8896"/>
                  </a:lnTo>
                  <a:lnTo>
                    <a:pt x="16098" y="9849"/>
                  </a:lnTo>
                  <a:lnTo>
                    <a:pt x="15803" y="10815"/>
                  </a:lnTo>
                  <a:lnTo>
                    <a:pt x="15523" y="11796"/>
                  </a:lnTo>
                  <a:lnTo>
                    <a:pt x="15257" y="12777"/>
                  </a:lnTo>
                  <a:lnTo>
                    <a:pt x="15005" y="13743"/>
                  </a:lnTo>
                  <a:lnTo>
                    <a:pt x="14767" y="14724"/>
                  </a:lnTo>
                  <a:lnTo>
                    <a:pt x="14543" y="15676"/>
                  </a:lnTo>
                  <a:lnTo>
                    <a:pt x="14346" y="16629"/>
                  </a:lnTo>
                  <a:lnTo>
                    <a:pt x="14150" y="17568"/>
                  </a:lnTo>
                  <a:lnTo>
                    <a:pt x="13954" y="18478"/>
                  </a:lnTo>
                  <a:lnTo>
                    <a:pt x="13632" y="20229"/>
                  </a:lnTo>
                  <a:lnTo>
                    <a:pt x="13352" y="21840"/>
                  </a:lnTo>
                  <a:lnTo>
                    <a:pt x="13128" y="23297"/>
                  </a:lnTo>
                  <a:lnTo>
                    <a:pt x="12931" y="24572"/>
                  </a:lnTo>
                  <a:lnTo>
                    <a:pt x="12791" y="25609"/>
                  </a:lnTo>
                  <a:lnTo>
                    <a:pt x="12693" y="26379"/>
                  </a:lnTo>
                  <a:lnTo>
                    <a:pt x="12623" y="27052"/>
                  </a:lnTo>
                  <a:lnTo>
                    <a:pt x="12623" y="27052"/>
                  </a:lnTo>
                  <a:lnTo>
                    <a:pt x="12623" y="27052"/>
                  </a:lnTo>
                  <a:lnTo>
                    <a:pt x="12623" y="27052"/>
                  </a:lnTo>
                  <a:lnTo>
                    <a:pt x="12679" y="25749"/>
                  </a:lnTo>
                  <a:lnTo>
                    <a:pt x="12763" y="24474"/>
                  </a:lnTo>
                  <a:lnTo>
                    <a:pt x="12861" y="23241"/>
                  </a:lnTo>
                  <a:lnTo>
                    <a:pt x="12973" y="22023"/>
                  </a:lnTo>
                  <a:lnTo>
                    <a:pt x="13114" y="20832"/>
                  </a:lnTo>
                  <a:lnTo>
                    <a:pt x="13254" y="19669"/>
                  </a:lnTo>
                  <a:lnTo>
                    <a:pt x="13422" y="18534"/>
                  </a:lnTo>
                  <a:lnTo>
                    <a:pt x="13590" y="17442"/>
                  </a:lnTo>
                  <a:lnTo>
                    <a:pt x="13772" y="16377"/>
                  </a:lnTo>
                  <a:lnTo>
                    <a:pt x="13954" y="15340"/>
                  </a:lnTo>
                  <a:lnTo>
                    <a:pt x="14164" y="14346"/>
                  </a:lnTo>
                  <a:lnTo>
                    <a:pt x="14360" y="13379"/>
                  </a:lnTo>
                  <a:lnTo>
                    <a:pt x="14571" y="12454"/>
                  </a:lnTo>
                  <a:lnTo>
                    <a:pt x="14781" y="11572"/>
                  </a:lnTo>
                  <a:lnTo>
                    <a:pt x="14991" y="10717"/>
                  </a:lnTo>
                  <a:lnTo>
                    <a:pt x="15201" y="9919"/>
                  </a:lnTo>
                  <a:lnTo>
                    <a:pt x="15397" y="9148"/>
                  </a:lnTo>
                  <a:lnTo>
                    <a:pt x="15607" y="8420"/>
                  </a:lnTo>
                  <a:lnTo>
                    <a:pt x="15999" y="7103"/>
                  </a:lnTo>
                  <a:lnTo>
                    <a:pt x="16364" y="5954"/>
                  </a:lnTo>
                  <a:lnTo>
                    <a:pt x="16700" y="5001"/>
                  </a:lnTo>
                  <a:lnTo>
                    <a:pt x="16966" y="4245"/>
                  </a:lnTo>
                  <a:lnTo>
                    <a:pt x="17176" y="3699"/>
                  </a:lnTo>
                  <a:lnTo>
                    <a:pt x="17358" y="3250"/>
                  </a:lnTo>
                  <a:lnTo>
                    <a:pt x="14543" y="4385"/>
                  </a:lnTo>
                  <a:lnTo>
                    <a:pt x="14585" y="1695"/>
                  </a:lnTo>
                  <a:lnTo>
                    <a:pt x="14585" y="1695"/>
                  </a:lnTo>
                  <a:lnTo>
                    <a:pt x="14599" y="1471"/>
                  </a:lnTo>
                  <a:lnTo>
                    <a:pt x="14627" y="1261"/>
                  </a:lnTo>
                  <a:lnTo>
                    <a:pt x="14683" y="1065"/>
                  </a:lnTo>
                  <a:lnTo>
                    <a:pt x="14767" y="869"/>
                  </a:lnTo>
                  <a:lnTo>
                    <a:pt x="14865" y="687"/>
                  </a:lnTo>
                  <a:lnTo>
                    <a:pt x="14977" y="504"/>
                  </a:lnTo>
                  <a:lnTo>
                    <a:pt x="15103" y="350"/>
                  </a:lnTo>
                  <a:lnTo>
                    <a:pt x="15257" y="196"/>
                  </a:lnTo>
                  <a:lnTo>
                    <a:pt x="15257" y="196"/>
                  </a:lnTo>
                  <a:lnTo>
                    <a:pt x="1377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5484950" y="1328025"/>
              <a:ext cx="83025" cy="8425"/>
            </a:xfrm>
            <a:custGeom>
              <a:rect b="b" l="l" r="r" t="t"/>
              <a:pathLst>
                <a:path extrusionOk="0" fill="none" h="337" w="3321">
                  <a:moveTo>
                    <a:pt x="0" y="1"/>
                  </a:moveTo>
                  <a:lnTo>
                    <a:pt x="3307" y="337"/>
                  </a:lnTo>
                  <a:lnTo>
                    <a:pt x="3307" y="337"/>
                  </a:lnTo>
                  <a:lnTo>
                    <a:pt x="3321" y="323"/>
                  </a:lnTo>
                  <a:lnTo>
                    <a:pt x="3321" y="323"/>
                  </a:lnTo>
                  <a:lnTo>
                    <a:pt x="2228" y="197"/>
                  </a:lnTo>
                  <a:lnTo>
                    <a:pt x="1289" y="11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5673725" y="1090225"/>
              <a:ext cx="301925" cy="329600"/>
            </a:xfrm>
            <a:custGeom>
              <a:rect b="b" l="l" r="r" t="t"/>
              <a:pathLst>
                <a:path extrusionOk="0" h="13184" w="12077">
                  <a:moveTo>
                    <a:pt x="12076" y="0"/>
                  </a:moveTo>
                  <a:lnTo>
                    <a:pt x="4455" y="4371"/>
                  </a:lnTo>
                  <a:lnTo>
                    <a:pt x="4469" y="4708"/>
                  </a:lnTo>
                  <a:lnTo>
                    <a:pt x="4469" y="5044"/>
                  </a:lnTo>
                  <a:lnTo>
                    <a:pt x="4469" y="5380"/>
                  </a:lnTo>
                  <a:lnTo>
                    <a:pt x="4455" y="5716"/>
                  </a:lnTo>
                  <a:lnTo>
                    <a:pt x="4441" y="6024"/>
                  </a:lnTo>
                  <a:lnTo>
                    <a:pt x="4427" y="6319"/>
                  </a:lnTo>
                  <a:lnTo>
                    <a:pt x="4385" y="6627"/>
                  </a:lnTo>
                  <a:lnTo>
                    <a:pt x="4329" y="6921"/>
                  </a:lnTo>
                  <a:lnTo>
                    <a:pt x="4259" y="7215"/>
                  </a:lnTo>
                  <a:lnTo>
                    <a:pt x="4175" y="7509"/>
                  </a:lnTo>
                  <a:lnTo>
                    <a:pt x="4077" y="7804"/>
                  </a:lnTo>
                  <a:lnTo>
                    <a:pt x="3965" y="8084"/>
                  </a:lnTo>
                  <a:lnTo>
                    <a:pt x="3853" y="8308"/>
                  </a:lnTo>
                  <a:lnTo>
                    <a:pt x="3727" y="8518"/>
                  </a:lnTo>
                  <a:lnTo>
                    <a:pt x="3587" y="8714"/>
                  </a:lnTo>
                  <a:lnTo>
                    <a:pt x="3433" y="8910"/>
                  </a:lnTo>
                  <a:lnTo>
                    <a:pt x="3264" y="9092"/>
                  </a:lnTo>
                  <a:lnTo>
                    <a:pt x="3068" y="9261"/>
                  </a:lnTo>
                  <a:lnTo>
                    <a:pt x="2858" y="9429"/>
                  </a:lnTo>
                  <a:lnTo>
                    <a:pt x="2634" y="9569"/>
                  </a:lnTo>
                  <a:lnTo>
                    <a:pt x="2396" y="9709"/>
                  </a:lnTo>
                  <a:lnTo>
                    <a:pt x="2144" y="9835"/>
                  </a:lnTo>
                  <a:lnTo>
                    <a:pt x="1864" y="9933"/>
                  </a:lnTo>
                  <a:lnTo>
                    <a:pt x="1555" y="10031"/>
                  </a:lnTo>
                  <a:lnTo>
                    <a:pt x="1233" y="10101"/>
                  </a:lnTo>
                  <a:lnTo>
                    <a:pt x="897" y="10171"/>
                  </a:lnTo>
                  <a:lnTo>
                    <a:pt x="533" y="10213"/>
                  </a:lnTo>
                  <a:lnTo>
                    <a:pt x="140" y="10241"/>
                  </a:lnTo>
                  <a:lnTo>
                    <a:pt x="70" y="10339"/>
                  </a:lnTo>
                  <a:lnTo>
                    <a:pt x="28" y="10437"/>
                  </a:lnTo>
                  <a:lnTo>
                    <a:pt x="0" y="10535"/>
                  </a:lnTo>
                  <a:lnTo>
                    <a:pt x="0" y="10633"/>
                  </a:lnTo>
                  <a:lnTo>
                    <a:pt x="14" y="10746"/>
                  </a:lnTo>
                  <a:lnTo>
                    <a:pt x="56" y="10844"/>
                  </a:lnTo>
                  <a:lnTo>
                    <a:pt x="112" y="10942"/>
                  </a:lnTo>
                  <a:lnTo>
                    <a:pt x="168" y="11054"/>
                  </a:lnTo>
                  <a:lnTo>
                    <a:pt x="252" y="11152"/>
                  </a:lnTo>
                  <a:lnTo>
                    <a:pt x="351" y="11250"/>
                  </a:lnTo>
                  <a:lnTo>
                    <a:pt x="575" y="11446"/>
                  </a:lnTo>
                  <a:lnTo>
                    <a:pt x="827" y="11642"/>
                  </a:lnTo>
                  <a:lnTo>
                    <a:pt x="1093" y="11824"/>
                  </a:lnTo>
                  <a:lnTo>
                    <a:pt x="1387" y="12006"/>
                  </a:lnTo>
                  <a:lnTo>
                    <a:pt x="1667" y="12160"/>
                  </a:lnTo>
                  <a:lnTo>
                    <a:pt x="2186" y="12413"/>
                  </a:lnTo>
                  <a:lnTo>
                    <a:pt x="2564" y="12581"/>
                  </a:lnTo>
                  <a:lnTo>
                    <a:pt x="2704" y="12651"/>
                  </a:lnTo>
                  <a:lnTo>
                    <a:pt x="2956" y="12707"/>
                  </a:lnTo>
                  <a:lnTo>
                    <a:pt x="3615" y="12847"/>
                  </a:lnTo>
                  <a:lnTo>
                    <a:pt x="4077" y="12931"/>
                  </a:lnTo>
                  <a:lnTo>
                    <a:pt x="4609" y="13015"/>
                  </a:lnTo>
                  <a:lnTo>
                    <a:pt x="5198" y="13085"/>
                  </a:lnTo>
                  <a:lnTo>
                    <a:pt x="5828" y="13141"/>
                  </a:lnTo>
                  <a:lnTo>
                    <a:pt x="6487" y="13183"/>
                  </a:lnTo>
                  <a:lnTo>
                    <a:pt x="7495" y="13183"/>
                  </a:lnTo>
                  <a:lnTo>
                    <a:pt x="7831" y="13155"/>
                  </a:lnTo>
                  <a:lnTo>
                    <a:pt x="8182" y="13127"/>
                  </a:lnTo>
                  <a:lnTo>
                    <a:pt x="8504" y="13085"/>
                  </a:lnTo>
                  <a:lnTo>
                    <a:pt x="8840" y="13043"/>
                  </a:lnTo>
                  <a:lnTo>
                    <a:pt x="9162" y="12973"/>
                  </a:lnTo>
                  <a:lnTo>
                    <a:pt x="9471" y="12889"/>
                  </a:lnTo>
                  <a:lnTo>
                    <a:pt x="9779" y="12805"/>
                  </a:lnTo>
                  <a:lnTo>
                    <a:pt x="10073" y="12693"/>
                  </a:lnTo>
                  <a:lnTo>
                    <a:pt x="10353" y="12567"/>
                  </a:lnTo>
                  <a:lnTo>
                    <a:pt x="10619" y="12427"/>
                  </a:lnTo>
                  <a:lnTo>
                    <a:pt x="10871" y="12259"/>
                  </a:lnTo>
                  <a:lnTo>
                    <a:pt x="10689" y="11992"/>
                  </a:lnTo>
                  <a:lnTo>
                    <a:pt x="10535" y="11698"/>
                  </a:lnTo>
                  <a:lnTo>
                    <a:pt x="10409" y="11404"/>
                  </a:lnTo>
                  <a:lnTo>
                    <a:pt x="10297" y="11082"/>
                  </a:lnTo>
                  <a:lnTo>
                    <a:pt x="10199" y="10746"/>
                  </a:lnTo>
                  <a:lnTo>
                    <a:pt x="10129" y="10381"/>
                  </a:lnTo>
                  <a:lnTo>
                    <a:pt x="10073" y="10017"/>
                  </a:lnTo>
                  <a:lnTo>
                    <a:pt x="10031" y="9639"/>
                  </a:lnTo>
                  <a:lnTo>
                    <a:pt x="10017" y="9261"/>
                  </a:lnTo>
                  <a:lnTo>
                    <a:pt x="10003" y="8854"/>
                  </a:lnTo>
                  <a:lnTo>
                    <a:pt x="10017" y="8448"/>
                  </a:lnTo>
                  <a:lnTo>
                    <a:pt x="10031" y="8042"/>
                  </a:lnTo>
                  <a:lnTo>
                    <a:pt x="10059" y="7621"/>
                  </a:lnTo>
                  <a:lnTo>
                    <a:pt x="10115" y="7201"/>
                  </a:lnTo>
                  <a:lnTo>
                    <a:pt x="10171" y="6767"/>
                  </a:lnTo>
                  <a:lnTo>
                    <a:pt x="10227" y="6333"/>
                  </a:lnTo>
                  <a:lnTo>
                    <a:pt x="10311" y="5898"/>
                  </a:lnTo>
                  <a:lnTo>
                    <a:pt x="10395" y="5478"/>
                  </a:lnTo>
                  <a:lnTo>
                    <a:pt x="10591" y="4609"/>
                  </a:lnTo>
                  <a:lnTo>
                    <a:pt x="10815" y="3755"/>
                  </a:lnTo>
                  <a:lnTo>
                    <a:pt x="11054" y="2928"/>
                  </a:lnTo>
                  <a:lnTo>
                    <a:pt x="11306" y="2130"/>
                  </a:lnTo>
                  <a:lnTo>
                    <a:pt x="11558" y="1359"/>
                  </a:lnTo>
                  <a:lnTo>
                    <a:pt x="11824" y="659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5673725" y="1090225"/>
              <a:ext cx="301925" cy="329600"/>
            </a:xfrm>
            <a:custGeom>
              <a:rect b="b" l="l" r="r" t="t"/>
              <a:pathLst>
                <a:path extrusionOk="0" fill="none" h="13184" w="12077">
                  <a:moveTo>
                    <a:pt x="10871" y="12259"/>
                  </a:moveTo>
                  <a:lnTo>
                    <a:pt x="10871" y="12259"/>
                  </a:lnTo>
                  <a:lnTo>
                    <a:pt x="10619" y="12427"/>
                  </a:lnTo>
                  <a:lnTo>
                    <a:pt x="10353" y="12567"/>
                  </a:lnTo>
                  <a:lnTo>
                    <a:pt x="10073" y="12693"/>
                  </a:lnTo>
                  <a:lnTo>
                    <a:pt x="9779" y="12805"/>
                  </a:lnTo>
                  <a:lnTo>
                    <a:pt x="9471" y="12889"/>
                  </a:lnTo>
                  <a:lnTo>
                    <a:pt x="9162" y="12973"/>
                  </a:lnTo>
                  <a:lnTo>
                    <a:pt x="8840" y="13043"/>
                  </a:lnTo>
                  <a:lnTo>
                    <a:pt x="8504" y="13085"/>
                  </a:lnTo>
                  <a:lnTo>
                    <a:pt x="8182" y="13127"/>
                  </a:lnTo>
                  <a:lnTo>
                    <a:pt x="7831" y="13155"/>
                  </a:lnTo>
                  <a:lnTo>
                    <a:pt x="7495" y="13183"/>
                  </a:lnTo>
                  <a:lnTo>
                    <a:pt x="7159" y="13183"/>
                  </a:lnTo>
                  <a:lnTo>
                    <a:pt x="6487" y="13183"/>
                  </a:lnTo>
                  <a:lnTo>
                    <a:pt x="5828" y="13141"/>
                  </a:lnTo>
                  <a:lnTo>
                    <a:pt x="5198" y="13085"/>
                  </a:lnTo>
                  <a:lnTo>
                    <a:pt x="4609" y="13015"/>
                  </a:lnTo>
                  <a:lnTo>
                    <a:pt x="4077" y="12931"/>
                  </a:lnTo>
                  <a:lnTo>
                    <a:pt x="3615" y="12847"/>
                  </a:lnTo>
                  <a:lnTo>
                    <a:pt x="2956" y="12707"/>
                  </a:lnTo>
                  <a:lnTo>
                    <a:pt x="2704" y="12651"/>
                  </a:lnTo>
                  <a:lnTo>
                    <a:pt x="2704" y="12651"/>
                  </a:lnTo>
                  <a:lnTo>
                    <a:pt x="2564" y="12581"/>
                  </a:lnTo>
                  <a:lnTo>
                    <a:pt x="2186" y="12413"/>
                  </a:lnTo>
                  <a:lnTo>
                    <a:pt x="1667" y="12160"/>
                  </a:lnTo>
                  <a:lnTo>
                    <a:pt x="1387" y="12006"/>
                  </a:lnTo>
                  <a:lnTo>
                    <a:pt x="1093" y="11824"/>
                  </a:lnTo>
                  <a:lnTo>
                    <a:pt x="827" y="11642"/>
                  </a:lnTo>
                  <a:lnTo>
                    <a:pt x="575" y="11446"/>
                  </a:lnTo>
                  <a:lnTo>
                    <a:pt x="351" y="11250"/>
                  </a:lnTo>
                  <a:lnTo>
                    <a:pt x="252" y="11152"/>
                  </a:lnTo>
                  <a:lnTo>
                    <a:pt x="168" y="11054"/>
                  </a:lnTo>
                  <a:lnTo>
                    <a:pt x="112" y="10942"/>
                  </a:lnTo>
                  <a:lnTo>
                    <a:pt x="56" y="10844"/>
                  </a:lnTo>
                  <a:lnTo>
                    <a:pt x="14" y="10746"/>
                  </a:lnTo>
                  <a:lnTo>
                    <a:pt x="0" y="10633"/>
                  </a:lnTo>
                  <a:lnTo>
                    <a:pt x="0" y="10535"/>
                  </a:lnTo>
                  <a:lnTo>
                    <a:pt x="28" y="10437"/>
                  </a:lnTo>
                  <a:lnTo>
                    <a:pt x="70" y="10339"/>
                  </a:lnTo>
                  <a:lnTo>
                    <a:pt x="140" y="10241"/>
                  </a:lnTo>
                  <a:lnTo>
                    <a:pt x="140" y="10241"/>
                  </a:lnTo>
                  <a:lnTo>
                    <a:pt x="533" y="10213"/>
                  </a:lnTo>
                  <a:lnTo>
                    <a:pt x="897" y="10171"/>
                  </a:lnTo>
                  <a:lnTo>
                    <a:pt x="1233" y="10101"/>
                  </a:lnTo>
                  <a:lnTo>
                    <a:pt x="1555" y="10031"/>
                  </a:lnTo>
                  <a:lnTo>
                    <a:pt x="1864" y="9933"/>
                  </a:lnTo>
                  <a:lnTo>
                    <a:pt x="2144" y="9835"/>
                  </a:lnTo>
                  <a:lnTo>
                    <a:pt x="2396" y="9709"/>
                  </a:lnTo>
                  <a:lnTo>
                    <a:pt x="2634" y="9569"/>
                  </a:lnTo>
                  <a:lnTo>
                    <a:pt x="2858" y="9429"/>
                  </a:lnTo>
                  <a:lnTo>
                    <a:pt x="3068" y="9261"/>
                  </a:lnTo>
                  <a:lnTo>
                    <a:pt x="3264" y="9092"/>
                  </a:lnTo>
                  <a:lnTo>
                    <a:pt x="3433" y="8910"/>
                  </a:lnTo>
                  <a:lnTo>
                    <a:pt x="3587" y="8714"/>
                  </a:lnTo>
                  <a:lnTo>
                    <a:pt x="3727" y="8518"/>
                  </a:lnTo>
                  <a:lnTo>
                    <a:pt x="3853" y="8308"/>
                  </a:lnTo>
                  <a:lnTo>
                    <a:pt x="3965" y="8084"/>
                  </a:lnTo>
                  <a:lnTo>
                    <a:pt x="3965" y="8084"/>
                  </a:lnTo>
                  <a:lnTo>
                    <a:pt x="4077" y="7804"/>
                  </a:lnTo>
                  <a:lnTo>
                    <a:pt x="4175" y="7509"/>
                  </a:lnTo>
                  <a:lnTo>
                    <a:pt x="4259" y="7215"/>
                  </a:lnTo>
                  <a:lnTo>
                    <a:pt x="4329" y="6921"/>
                  </a:lnTo>
                  <a:lnTo>
                    <a:pt x="4385" y="6627"/>
                  </a:lnTo>
                  <a:lnTo>
                    <a:pt x="4427" y="6319"/>
                  </a:lnTo>
                  <a:lnTo>
                    <a:pt x="4441" y="6024"/>
                  </a:lnTo>
                  <a:lnTo>
                    <a:pt x="4455" y="5716"/>
                  </a:lnTo>
                  <a:lnTo>
                    <a:pt x="4455" y="5716"/>
                  </a:lnTo>
                  <a:lnTo>
                    <a:pt x="4469" y="5380"/>
                  </a:lnTo>
                  <a:lnTo>
                    <a:pt x="4469" y="5044"/>
                  </a:lnTo>
                  <a:lnTo>
                    <a:pt x="4469" y="4708"/>
                  </a:lnTo>
                  <a:lnTo>
                    <a:pt x="4455" y="4371"/>
                  </a:lnTo>
                  <a:lnTo>
                    <a:pt x="12076" y="0"/>
                  </a:lnTo>
                  <a:lnTo>
                    <a:pt x="12076" y="0"/>
                  </a:lnTo>
                  <a:lnTo>
                    <a:pt x="11824" y="659"/>
                  </a:lnTo>
                  <a:lnTo>
                    <a:pt x="11558" y="1359"/>
                  </a:lnTo>
                  <a:lnTo>
                    <a:pt x="11306" y="2130"/>
                  </a:lnTo>
                  <a:lnTo>
                    <a:pt x="11054" y="2928"/>
                  </a:lnTo>
                  <a:lnTo>
                    <a:pt x="10815" y="3755"/>
                  </a:lnTo>
                  <a:lnTo>
                    <a:pt x="10591" y="4609"/>
                  </a:lnTo>
                  <a:lnTo>
                    <a:pt x="10395" y="5478"/>
                  </a:lnTo>
                  <a:lnTo>
                    <a:pt x="10311" y="5898"/>
                  </a:lnTo>
                  <a:lnTo>
                    <a:pt x="10227" y="6333"/>
                  </a:lnTo>
                  <a:lnTo>
                    <a:pt x="10171" y="6767"/>
                  </a:lnTo>
                  <a:lnTo>
                    <a:pt x="10115" y="7201"/>
                  </a:lnTo>
                  <a:lnTo>
                    <a:pt x="10059" y="7621"/>
                  </a:lnTo>
                  <a:lnTo>
                    <a:pt x="10031" y="8042"/>
                  </a:lnTo>
                  <a:lnTo>
                    <a:pt x="10017" y="8448"/>
                  </a:lnTo>
                  <a:lnTo>
                    <a:pt x="10003" y="8854"/>
                  </a:lnTo>
                  <a:lnTo>
                    <a:pt x="10017" y="9261"/>
                  </a:lnTo>
                  <a:lnTo>
                    <a:pt x="10031" y="9639"/>
                  </a:lnTo>
                  <a:lnTo>
                    <a:pt x="10073" y="10017"/>
                  </a:lnTo>
                  <a:lnTo>
                    <a:pt x="10129" y="10381"/>
                  </a:lnTo>
                  <a:lnTo>
                    <a:pt x="10199" y="10746"/>
                  </a:lnTo>
                  <a:lnTo>
                    <a:pt x="10297" y="11082"/>
                  </a:lnTo>
                  <a:lnTo>
                    <a:pt x="10409" y="11404"/>
                  </a:lnTo>
                  <a:lnTo>
                    <a:pt x="10535" y="11698"/>
                  </a:lnTo>
                  <a:lnTo>
                    <a:pt x="10689" y="11992"/>
                  </a:lnTo>
                  <a:lnTo>
                    <a:pt x="10871" y="1225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5781950" y="1240825"/>
              <a:ext cx="2825" cy="22450"/>
            </a:xfrm>
            <a:custGeom>
              <a:rect b="b" l="l" r="r" t="t"/>
              <a:pathLst>
                <a:path extrusionOk="0" h="898" w="113">
                  <a:moveTo>
                    <a:pt x="112" y="0"/>
                  </a:moveTo>
                  <a:lnTo>
                    <a:pt x="84" y="295"/>
                  </a:lnTo>
                  <a:lnTo>
                    <a:pt x="42" y="603"/>
                  </a:lnTo>
                  <a:lnTo>
                    <a:pt x="0" y="897"/>
                  </a:lnTo>
                  <a:lnTo>
                    <a:pt x="56" y="603"/>
                  </a:lnTo>
                  <a:lnTo>
                    <a:pt x="98" y="2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5772825" y="1233125"/>
              <a:ext cx="12300" cy="59200"/>
            </a:xfrm>
            <a:custGeom>
              <a:rect b="b" l="l" r="r" t="t"/>
              <a:pathLst>
                <a:path extrusionOk="0" fill="none" h="2368" w="492">
                  <a:moveTo>
                    <a:pt x="491" y="0"/>
                  </a:moveTo>
                  <a:lnTo>
                    <a:pt x="491" y="0"/>
                  </a:lnTo>
                  <a:lnTo>
                    <a:pt x="491" y="0"/>
                  </a:lnTo>
                  <a:lnTo>
                    <a:pt x="477" y="308"/>
                  </a:lnTo>
                  <a:lnTo>
                    <a:pt x="449" y="603"/>
                  </a:lnTo>
                  <a:lnTo>
                    <a:pt x="407" y="911"/>
                  </a:lnTo>
                  <a:lnTo>
                    <a:pt x="365" y="1205"/>
                  </a:lnTo>
                  <a:lnTo>
                    <a:pt x="295" y="1499"/>
                  </a:lnTo>
                  <a:lnTo>
                    <a:pt x="211" y="1793"/>
                  </a:lnTo>
                  <a:lnTo>
                    <a:pt x="113" y="2088"/>
                  </a:lnTo>
                  <a:lnTo>
                    <a:pt x="1" y="2368"/>
                  </a:lnTo>
                  <a:lnTo>
                    <a:pt x="1" y="2368"/>
                  </a:lnTo>
                  <a:lnTo>
                    <a:pt x="1" y="2368"/>
                  </a:lnTo>
                  <a:lnTo>
                    <a:pt x="1" y="2368"/>
                  </a:lnTo>
                  <a:lnTo>
                    <a:pt x="113" y="2088"/>
                  </a:lnTo>
                  <a:lnTo>
                    <a:pt x="211" y="1793"/>
                  </a:lnTo>
                  <a:lnTo>
                    <a:pt x="295" y="1499"/>
                  </a:lnTo>
                  <a:lnTo>
                    <a:pt x="365" y="1205"/>
                  </a:lnTo>
                  <a:lnTo>
                    <a:pt x="421" y="911"/>
                  </a:lnTo>
                  <a:lnTo>
                    <a:pt x="463" y="603"/>
                  </a:lnTo>
                  <a:lnTo>
                    <a:pt x="477" y="308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49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5772825" y="1167975"/>
              <a:ext cx="152375" cy="124350"/>
            </a:xfrm>
            <a:custGeom>
              <a:rect b="b" l="l" r="r" t="t"/>
              <a:pathLst>
                <a:path extrusionOk="0" h="4974" w="6095">
                  <a:moveTo>
                    <a:pt x="6095" y="0"/>
                  </a:moveTo>
                  <a:lnTo>
                    <a:pt x="491" y="2606"/>
                  </a:lnTo>
                  <a:lnTo>
                    <a:pt x="477" y="2914"/>
                  </a:lnTo>
                  <a:lnTo>
                    <a:pt x="463" y="3209"/>
                  </a:lnTo>
                  <a:lnTo>
                    <a:pt x="421" y="3517"/>
                  </a:lnTo>
                  <a:lnTo>
                    <a:pt x="365" y="3811"/>
                  </a:lnTo>
                  <a:lnTo>
                    <a:pt x="295" y="4105"/>
                  </a:lnTo>
                  <a:lnTo>
                    <a:pt x="211" y="4399"/>
                  </a:lnTo>
                  <a:lnTo>
                    <a:pt x="113" y="4694"/>
                  </a:lnTo>
                  <a:lnTo>
                    <a:pt x="1" y="4974"/>
                  </a:lnTo>
                  <a:lnTo>
                    <a:pt x="1" y="4974"/>
                  </a:lnTo>
                  <a:lnTo>
                    <a:pt x="351" y="4960"/>
                  </a:lnTo>
                  <a:lnTo>
                    <a:pt x="729" y="4918"/>
                  </a:lnTo>
                  <a:lnTo>
                    <a:pt x="1136" y="4862"/>
                  </a:lnTo>
                  <a:lnTo>
                    <a:pt x="1584" y="4764"/>
                  </a:lnTo>
                  <a:lnTo>
                    <a:pt x="2032" y="4638"/>
                  </a:lnTo>
                  <a:lnTo>
                    <a:pt x="2256" y="4568"/>
                  </a:lnTo>
                  <a:lnTo>
                    <a:pt x="2495" y="4483"/>
                  </a:lnTo>
                  <a:lnTo>
                    <a:pt x="2719" y="4385"/>
                  </a:lnTo>
                  <a:lnTo>
                    <a:pt x="2957" y="4287"/>
                  </a:lnTo>
                  <a:lnTo>
                    <a:pt x="3181" y="4161"/>
                  </a:lnTo>
                  <a:lnTo>
                    <a:pt x="3405" y="4035"/>
                  </a:lnTo>
                  <a:lnTo>
                    <a:pt x="3643" y="3895"/>
                  </a:lnTo>
                  <a:lnTo>
                    <a:pt x="3853" y="3741"/>
                  </a:lnTo>
                  <a:lnTo>
                    <a:pt x="4078" y="3573"/>
                  </a:lnTo>
                  <a:lnTo>
                    <a:pt x="4288" y="3391"/>
                  </a:lnTo>
                  <a:lnTo>
                    <a:pt x="4498" y="3209"/>
                  </a:lnTo>
                  <a:lnTo>
                    <a:pt x="4694" y="2998"/>
                  </a:lnTo>
                  <a:lnTo>
                    <a:pt x="4890" y="2774"/>
                  </a:lnTo>
                  <a:lnTo>
                    <a:pt x="5072" y="2536"/>
                  </a:lnTo>
                  <a:lnTo>
                    <a:pt x="5240" y="2270"/>
                  </a:lnTo>
                  <a:lnTo>
                    <a:pt x="5394" y="2004"/>
                  </a:lnTo>
                  <a:lnTo>
                    <a:pt x="5549" y="1710"/>
                  </a:lnTo>
                  <a:lnTo>
                    <a:pt x="5689" y="1401"/>
                  </a:lnTo>
                  <a:lnTo>
                    <a:pt x="5815" y="1079"/>
                  </a:lnTo>
                  <a:lnTo>
                    <a:pt x="5927" y="743"/>
                  </a:lnTo>
                  <a:lnTo>
                    <a:pt x="6025" y="37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5772825" y="1167975"/>
              <a:ext cx="152375" cy="124350"/>
            </a:xfrm>
            <a:custGeom>
              <a:rect b="b" l="l" r="r" t="t"/>
              <a:pathLst>
                <a:path extrusionOk="0" fill="none" h="4974" w="6095">
                  <a:moveTo>
                    <a:pt x="6095" y="0"/>
                  </a:moveTo>
                  <a:lnTo>
                    <a:pt x="491" y="2606"/>
                  </a:lnTo>
                  <a:lnTo>
                    <a:pt x="491" y="2606"/>
                  </a:lnTo>
                  <a:lnTo>
                    <a:pt x="491" y="2606"/>
                  </a:lnTo>
                  <a:lnTo>
                    <a:pt x="491" y="2606"/>
                  </a:lnTo>
                  <a:lnTo>
                    <a:pt x="477" y="2914"/>
                  </a:lnTo>
                  <a:lnTo>
                    <a:pt x="463" y="3209"/>
                  </a:lnTo>
                  <a:lnTo>
                    <a:pt x="421" y="3517"/>
                  </a:lnTo>
                  <a:lnTo>
                    <a:pt x="365" y="3811"/>
                  </a:lnTo>
                  <a:lnTo>
                    <a:pt x="295" y="4105"/>
                  </a:lnTo>
                  <a:lnTo>
                    <a:pt x="211" y="4399"/>
                  </a:lnTo>
                  <a:lnTo>
                    <a:pt x="113" y="4694"/>
                  </a:lnTo>
                  <a:lnTo>
                    <a:pt x="1" y="4974"/>
                  </a:lnTo>
                  <a:lnTo>
                    <a:pt x="1" y="4974"/>
                  </a:lnTo>
                  <a:lnTo>
                    <a:pt x="351" y="4960"/>
                  </a:lnTo>
                  <a:lnTo>
                    <a:pt x="729" y="4918"/>
                  </a:lnTo>
                  <a:lnTo>
                    <a:pt x="1136" y="4862"/>
                  </a:lnTo>
                  <a:lnTo>
                    <a:pt x="1584" y="4764"/>
                  </a:lnTo>
                  <a:lnTo>
                    <a:pt x="2032" y="4638"/>
                  </a:lnTo>
                  <a:lnTo>
                    <a:pt x="2256" y="4568"/>
                  </a:lnTo>
                  <a:lnTo>
                    <a:pt x="2495" y="4483"/>
                  </a:lnTo>
                  <a:lnTo>
                    <a:pt x="2719" y="4385"/>
                  </a:lnTo>
                  <a:lnTo>
                    <a:pt x="2957" y="4287"/>
                  </a:lnTo>
                  <a:lnTo>
                    <a:pt x="3181" y="4161"/>
                  </a:lnTo>
                  <a:lnTo>
                    <a:pt x="3405" y="4035"/>
                  </a:lnTo>
                  <a:lnTo>
                    <a:pt x="3643" y="3895"/>
                  </a:lnTo>
                  <a:lnTo>
                    <a:pt x="3853" y="3741"/>
                  </a:lnTo>
                  <a:lnTo>
                    <a:pt x="4078" y="3573"/>
                  </a:lnTo>
                  <a:lnTo>
                    <a:pt x="4288" y="3391"/>
                  </a:lnTo>
                  <a:lnTo>
                    <a:pt x="4498" y="3209"/>
                  </a:lnTo>
                  <a:lnTo>
                    <a:pt x="4694" y="2998"/>
                  </a:lnTo>
                  <a:lnTo>
                    <a:pt x="4890" y="2774"/>
                  </a:lnTo>
                  <a:lnTo>
                    <a:pt x="5072" y="2536"/>
                  </a:lnTo>
                  <a:lnTo>
                    <a:pt x="5240" y="2270"/>
                  </a:lnTo>
                  <a:lnTo>
                    <a:pt x="5394" y="2004"/>
                  </a:lnTo>
                  <a:lnTo>
                    <a:pt x="5549" y="1710"/>
                  </a:lnTo>
                  <a:lnTo>
                    <a:pt x="5689" y="1401"/>
                  </a:lnTo>
                  <a:lnTo>
                    <a:pt x="5815" y="1079"/>
                  </a:lnTo>
                  <a:lnTo>
                    <a:pt x="5927" y="743"/>
                  </a:lnTo>
                  <a:lnTo>
                    <a:pt x="6025" y="379"/>
                  </a:lnTo>
                  <a:lnTo>
                    <a:pt x="60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5747625" y="751900"/>
              <a:ext cx="214000" cy="249750"/>
            </a:xfrm>
            <a:custGeom>
              <a:rect b="b" l="l" r="r" t="t"/>
              <a:pathLst>
                <a:path extrusionOk="0" h="9990" w="8560">
                  <a:moveTo>
                    <a:pt x="3166" y="1"/>
                  </a:moveTo>
                  <a:lnTo>
                    <a:pt x="2970" y="225"/>
                  </a:lnTo>
                  <a:lnTo>
                    <a:pt x="2760" y="491"/>
                  </a:lnTo>
                  <a:lnTo>
                    <a:pt x="2494" y="855"/>
                  </a:lnTo>
                  <a:lnTo>
                    <a:pt x="2186" y="1289"/>
                  </a:lnTo>
                  <a:lnTo>
                    <a:pt x="1849" y="1808"/>
                  </a:lnTo>
                  <a:lnTo>
                    <a:pt x="1499" y="2382"/>
                  </a:lnTo>
                  <a:lnTo>
                    <a:pt x="1331" y="2690"/>
                  </a:lnTo>
                  <a:lnTo>
                    <a:pt x="1163" y="3027"/>
                  </a:lnTo>
                  <a:lnTo>
                    <a:pt x="995" y="3363"/>
                  </a:lnTo>
                  <a:lnTo>
                    <a:pt x="827" y="3699"/>
                  </a:lnTo>
                  <a:lnTo>
                    <a:pt x="687" y="4063"/>
                  </a:lnTo>
                  <a:lnTo>
                    <a:pt x="547" y="4427"/>
                  </a:lnTo>
                  <a:lnTo>
                    <a:pt x="407" y="4792"/>
                  </a:lnTo>
                  <a:lnTo>
                    <a:pt x="294" y="5170"/>
                  </a:lnTo>
                  <a:lnTo>
                    <a:pt x="196" y="5562"/>
                  </a:lnTo>
                  <a:lnTo>
                    <a:pt x="126" y="5940"/>
                  </a:lnTo>
                  <a:lnTo>
                    <a:pt x="56" y="6333"/>
                  </a:lnTo>
                  <a:lnTo>
                    <a:pt x="14" y="6725"/>
                  </a:lnTo>
                  <a:lnTo>
                    <a:pt x="0" y="7117"/>
                  </a:lnTo>
                  <a:lnTo>
                    <a:pt x="14" y="7509"/>
                  </a:lnTo>
                  <a:lnTo>
                    <a:pt x="56" y="7902"/>
                  </a:lnTo>
                  <a:lnTo>
                    <a:pt x="126" y="8294"/>
                  </a:lnTo>
                  <a:lnTo>
                    <a:pt x="224" y="8686"/>
                  </a:lnTo>
                  <a:lnTo>
                    <a:pt x="280" y="8868"/>
                  </a:lnTo>
                  <a:lnTo>
                    <a:pt x="350" y="9065"/>
                  </a:lnTo>
                  <a:lnTo>
                    <a:pt x="435" y="9233"/>
                  </a:lnTo>
                  <a:lnTo>
                    <a:pt x="519" y="9401"/>
                  </a:lnTo>
                  <a:lnTo>
                    <a:pt x="603" y="9541"/>
                  </a:lnTo>
                  <a:lnTo>
                    <a:pt x="701" y="9653"/>
                  </a:lnTo>
                  <a:lnTo>
                    <a:pt x="813" y="9751"/>
                  </a:lnTo>
                  <a:lnTo>
                    <a:pt x="925" y="9835"/>
                  </a:lnTo>
                  <a:lnTo>
                    <a:pt x="1037" y="9891"/>
                  </a:lnTo>
                  <a:lnTo>
                    <a:pt x="1163" y="9947"/>
                  </a:lnTo>
                  <a:lnTo>
                    <a:pt x="1289" y="9975"/>
                  </a:lnTo>
                  <a:lnTo>
                    <a:pt x="1429" y="9989"/>
                  </a:lnTo>
                  <a:lnTo>
                    <a:pt x="1555" y="9989"/>
                  </a:lnTo>
                  <a:lnTo>
                    <a:pt x="1695" y="9975"/>
                  </a:lnTo>
                  <a:lnTo>
                    <a:pt x="1849" y="9947"/>
                  </a:lnTo>
                  <a:lnTo>
                    <a:pt x="2004" y="9891"/>
                  </a:lnTo>
                  <a:lnTo>
                    <a:pt x="2144" y="9835"/>
                  </a:lnTo>
                  <a:lnTo>
                    <a:pt x="2312" y="9765"/>
                  </a:lnTo>
                  <a:lnTo>
                    <a:pt x="2466" y="9681"/>
                  </a:lnTo>
                  <a:lnTo>
                    <a:pt x="2634" y="9597"/>
                  </a:lnTo>
                  <a:lnTo>
                    <a:pt x="2956" y="9373"/>
                  </a:lnTo>
                  <a:lnTo>
                    <a:pt x="3306" y="9121"/>
                  </a:lnTo>
                  <a:lnTo>
                    <a:pt x="3643" y="8826"/>
                  </a:lnTo>
                  <a:lnTo>
                    <a:pt x="4007" y="8504"/>
                  </a:lnTo>
                  <a:lnTo>
                    <a:pt x="4357" y="8154"/>
                  </a:lnTo>
                  <a:lnTo>
                    <a:pt x="4707" y="7790"/>
                  </a:lnTo>
                  <a:lnTo>
                    <a:pt x="5058" y="7397"/>
                  </a:lnTo>
                  <a:lnTo>
                    <a:pt x="5394" y="7005"/>
                  </a:lnTo>
                  <a:lnTo>
                    <a:pt x="5730" y="6599"/>
                  </a:lnTo>
                  <a:lnTo>
                    <a:pt x="6388" y="5786"/>
                  </a:lnTo>
                  <a:lnTo>
                    <a:pt x="6977" y="5002"/>
                  </a:lnTo>
                  <a:lnTo>
                    <a:pt x="7495" y="4273"/>
                  </a:lnTo>
                  <a:lnTo>
                    <a:pt x="7943" y="3643"/>
                  </a:lnTo>
                  <a:lnTo>
                    <a:pt x="8266" y="3153"/>
                  </a:lnTo>
                  <a:lnTo>
                    <a:pt x="8560" y="2718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5685275" y="784825"/>
              <a:ext cx="391225" cy="453575"/>
            </a:xfrm>
            <a:custGeom>
              <a:rect b="b" l="l" r="r" t="t"/>
              <a:pathLst>
                <a:path extrusionOk="0" h="18143" w="15649">
                  <a:moveTo>
                    <a:pt x="9163" y="0"/>
                  </a:moveTo>
                  <a:lnTo>
                    <a:pt x="8924" y="14"/>
                  </a:lnTo>
                  <a:lnTo>
                    <a:pt x="8686" y="14"/>
                  </a:lnTo>
                  <a:lnTo>
                    <a:pt x="8462" y="42"/>
                  </a:lnTo>
                  <a:lnTo>
                    <a:pt x="8238" y="70"/>
                  </a:lnTo>
                  <a:lnTo>
                    <a:pt x="8014" y="98"/>
                  </a:lnTo>
                  <a:lnTo>
                    <a:pt x="7790" y="155"/>
                  </a:lnTo>
                  <a:lnTo>
                    <a:pt x="7355" y="267"/>
                  </a:lnTo>
                  <a:lnTo>
                    <a:pt x="6921" y="407"/>
                  </a:lnTo>
                  <a:lnTo>
                    <a:pt x="6515" y="589"/>
                  </a:lnTo>
                  <a:lnTo>
                    <a:pt x="6109" y="785"/>
                  </a:lnTo>
                  <a:lnTo>
                    <a:pt x="5716" y="1023"/>
                  </a:lnTo>
                  <a:lnTo>
                    <a:pt x="5338" y="1275"/>
                  </a:lnTo>
                  <a:lnTo>
                    <a:pt x="4974" y="1555"/>
                  </a:lnTo>
                  <a:lnTo>
                    <a:pt x="4610" y="1850"/>
                  </a:lnTo>
                  <a:lnTo>
                    <a:pt x="4259" y="2172"/>
                  </a:lnTo>
                  <a:lnTo>
                    <a:pt x="3923" y="2508"/>
                  </a:lnTo>
                  <a:lnTo>
                    <a:pt x="3615" y="2858"/>
                  </a:lnTo>
                  <a:lnTo>
                    <a:pt x="3293" y="3237"/>
                  </a:lnTo>
                  <a:lnTo>
                    <a:pt x="2999" y="3629"/>
                  </a:lnTo>
                  <a:lnTo>
                    <a:pt x="2718" y="4021"/>
                  </a:lnTo>
                  <a:lnTo>
                    <a:pt x="2452" y="4427"/>
                  </a:lnTo>
                  <a:lnTo>
                    <a:pt x="2186" y="4848"/>
                  </a:lnTo>
                  <a:lnTo>
                    <a:pt x="1948" y="5282"/>
                  </a:lnTo>
                  <a:lnTo>
                    <a:pt x="1710" y="5716"/>
                  </a:lnTo>
                  <a:lnTo>
                    <a:pt x="1486" y="6164"/>
                  </a:lnTo>
                  <a:lnTo>
                    <a:pt x="1289" y="6599"/>
                  </a:lnTo>
                  <a:lnTo>
                    <a:pt x="1093" y="7047"/>
                  </a:lnTo>
                  <a:lnTo>
                    <a:pt x="911" y="7495"/>
                  </a:lnTo>
                  <a:lnTo>
                    <a:pt x="757" y="7944"/>
                  </a:lnTo>
                  <a:lnTo>
                    <a:pt x="603" y="8392"/>
                  </a:lnTo>
                  <a:lnTo>
                    <a:pt x="477" y="8840"/>
                  </a:lnTo>
                  <a:lnTo>
                    <a:pt x="351" y="9275"/>
                  </a:lnTo>
                  <a:lnTo>
                    <a:pt x="253" y="9695"/>
                  </a:lnTo>
                  <a:lnTo>
                    <a:pt x="155" y="10115"/>
                  </a:lnTo>
                  <a:lnTo>
                    <a:pt x="85" y="10535"/>
                  </a:lnTo>
                  <a:lnTo>
                    <a:pt x="29" y="10886"/>
                  </a:lnTo>
                  <a:lnTo>
                    <a:pt x="15" y="11236"/>
                  </a:lnTo>
                  <a:lnTo>
                    <a:pt x="1" y="11558"/>
                  </a:lnTo>
                  <a:lnTo>
                    <a:pt x="1" y="11880"/>
                  </a:lnTo>
                  <a:lnTo>
                    <a:pt x="15" y="12188"/>
                  </a:lnTo>
                  <a:lnTo>
                    <a:pt x="57" y="12497"/>
                  </a:lnTo>
                  <a:lnTo>
                    <a:pt x="99" y="12819"/>
                  </a:lnTo>
                  <a:lnTo>
                    <a:pt x="169" y="13113"/>
                  </a:lnTo>
                  <a:lnTo>
                    <a:pt x="239" y="13421"/>
                  </a:lnTo>
                  <a:lnTo>
                    <a:pt x="337" y="13715"/>
                  </a:lnTo>
                  <a:lnTo>
                    <a:pt x="435" y="14010"/>
                  </a:lnTo>
                  <a:lnTo>
                    <a:pt x="561" y="14304"/>
                  </a:lnTo>
                  <a:lnTo>
                    <a:pt x="687" y="14584"/>
                  </a:lnTo>
                  <a:lnTo>
                    <a:pt x="841" y="14864"/>
                  </a:lnTo>
                  <a:lnTo>
                    <a:pt x="995" y="15144"/>
                  </a:lnTo>
                  <a:lnTo>
                    <a:pt x="1163" y="15397"/>
                  </a:lnTo>
                  <a:lnTo>
                    <a:pt x="1360" y="15663"/>
                  </a:lnTo>
                  <a:lnTo>
                    <a:pt x="1556" y="15915"/>
                  </a:lnTo>
                  <a:lnTo>
                    <a:pt x="1710" y="16097"/>
                  </a:lnTo>
                  <a:lnTo>
                    <a:pt x="1878" y="16293"/>
                  </a:lnTo>
                  <a:lnTo>
                    <a:pt x="2060" y="16461"/>
                  </a:lnTo>
                  <a:lnTo>
                    <a:pt x="2242" y="16629"/>
                  </a:lnTo>
                  <a:lnTo>
                    <a:pt x="2424" y="16797"/>
                  </a:lnTo>
                  <a:lnTo>
                    <a:pt x="2620" y="16938"/>
                  </a:lnTo>
                  <a:lnTo>
                    <a:pt x="2816" y="17092"/>
                  </a:lnTo>
                  <a:lnTo>
                    <a:pt x="3027" y="17218"/>
                  </a:lnTo>
                  <a:lnTo>
                    <a:pt x="3223" y="17344"/>
                  </a:lnTo>
                  <a:lnTo>
                    <a:pt x="3447" y="17456"/>
                  </a:lnTo>
                  <a:lnTo>
                    <a:pt x="3657" y="17568"/>
                  </a:lnTo>
                  <a:lnTo>
                    <a:pt x="3881" y="17666"/>
                  </a:lnTo>
                  <a:lnTo>
                    <a:pt x="4105" y="17764"/>
                  </a:lnTo>
                  <a:lnTo>
                    <a:pt x="4329" y="17834"/>
                  </a:lnTo>
                  <a:lnTo>
                    <a:pt x="4554" y="17904"/>
                  </a:lnTo>
                  <a:lnTo>
                    <a:pt x="4792" y="17974"/>
                  </a:lnTo>
                  <a:lnTo>
                    <a:pt x="5016" y="18030"/>
                  </a:lnTo>
                  <a:lnTo>
                    <a:pt x="5254" y="18072"/>
                  </a:lnTo>
                  <a:lnTo>
                    <a:pt x="5492" y="18100"/>
                  </a:lnTo>
                  <a:lnTo>
                    <a:pt x="5730" y="18128"/>
                  </a:lnTo>
                  <a:lnTo>
                    <a:pt x="5983" y="18142"/>
                  </a:lnTo>
                  <a:lnTo>
                    <a:pt x="6459" y="18142"/>
                  </a:lnTo>
                  <a:lnTo>
                    <a:pt x="6697" y="18128"/>
                  </a:lnTo>
                  <a:lnTo>
                    <a:pt x="6949" y="18100"/>
                  </a:lnTo>
                  <a:lnTo>
                    <a:pt x="7187" y="18072"/>
                  </a:lnTo>
                  <a:lnTo>
                    <a:pt x="7425" y="18030"/>
                  </a:lnTo>
                  <a:lnTo>
                    <a:pt x="7664" y="17974"/>
                  </a:lnTo>
                  <a:lnTo>
                    <a:pt x="7902" y="17904"/>
                  </a:lnTo>
                  <a:lnTo>
                    <a:pt x="8140" y="17834"/>
                  </a:lnTo>
                  <a:lnTo>
                    <a:pt x="8378" y="17750"/>
                  </a:lnTo>
                  <a:lnTo>
                    <a:pt x="8616" y="17652"/>
                  </a:lnTo>
                  <a:lnTo>
                    <a:pt x="8896" y="17526"/>
                  </a:lnTo>
                  <a:lnTo>
                    <a:pt x="9177" y="17400"/>
                  </a:lnTo>
                  <a:lnTo>
                    <a:pt x="9443" y="17246"/>
                  </a:lnTo>
                  <a:lnTo>
                    <a:pt x="9709" y="17106"/>
                  </a:lnTo>
                  <a:lnTo>
                    <a:pt x="9947" y="16938"/>
                  </a:lnTo>
                  <a:lnTo>
                    <a:pt x="10185" y="16783"/>
                  </a:lnTo>
                  <a:lnTo>
                    <a:pt x="10409" y="16601"/>
                  </a:lnTo>
                  <a:lnTo>
                    <a:pt x="10634" y="16419"/>
                  </a:lnTo>
                  <a:lnTo>
                    <a:pt x="10844" y="16237"/>
                  </a:lnTo>
                  <a:lnTo>
                    <a:pt x="11054" y="16041"/>
                  </a:lnTo>
                  <a:lnTo>
                    <a:pt x="11250" y="15831"/>
                  </a:lnTo>
                  <a:lnTo>
                    <a:pt x="11446" y="15621"/>
                  </a:lnTo>
                  <a:lnTo>
                    <a:pt x="11628" y="15397"/>
                  </a:lnTo>
                  <a:lnTo>
                    <a:pt x="11810" y="15158"/>
                  </a:lnTo>
                  <a:lnTo>
                    <a:pt x="12161" y="14668"/>
                  </a:lnTo>
                  <a:lnTo>
                    <a:pt x="12497" y="14150"/>
                  </a:lnTo>
                  <a:lnTo>
                    <a:pt x="12833" y="13589"/>
                  </a:lnTo>
                  <a:lnTo>
                    <a:pt x="13155" y="13001"/>
                  </a:lnTo>
                  <a:lnTo>
                    <a:pt x="13491" y="12371"/>
                  </a:lnTo>
                  <a:lnTo>
                    <a:pt x="14178" y="10998"/>
                  </a:lnTo>
                  <a:lnTo>
                    <a:pt x="14934" y="9471"/>
                  </a:lnTo>
                  <a:lnTo>
                    <a:pt x="15089" y="9134"/>
                  </a:lnTo>
                  <a:lnTo>
                    <a:pt x="15243" y="8770"/>
                  </a:lnTo>
                  <a:lnTo>
                    <a:pt x="15355" y="8420"/>
                  </a:lnTo>
                  <a:lnTo>
                    <a:pt x="15467" y="8042"/>
                  </a:lnTo>
                  <a:lnTo>
                    <a:pt x="15537" y="7677"/>
                  </a:lnTo>
                  <a:lnTo>
                    <a:pt x="15593" y="7299"/>
                  </a:lnTo>
                  <a:lnTo>
                    <a:pt x="15635" y="6907"/>
                  </a:lnTo>
                  <a:lnTo>
                    <a:pt x="15649" y="6529"/>
                  </a:lnTo>
                  <a:lnTo>
                    <a:pt x="15635" y="6192"/>
                  </a:lnTo>
                  <a:lnTo>
                    <a:pt x="15607" y="5856"/>
                  </a:lnTo>
                  <a:lnTo>
                    <a:pt x="15565" y="5534"/>
                  </a:lnTo>
                  <a:lnTo>
                    <a:pt x="15509" y="5212"/>
                  </a:lnTo>
                  <a:lnTo>
                    <a:pt x="15439" y="4904"/>
                  </a:lnTo>
                  <a:lnTo>
                    <a:pt x="15355" y="4595"/>
                  </a:lnTo>
                  <a:lnTo>
                    <a:pt x="15257" y="4287"/>
                  </a:lnTo>
                  <a:lnTo>
                    <a:pt x="15145" y="3993"/>
                  </a:lnTo>
                  <a:lnTo>
                    <a:pt x="15004" y="3713"/>
                  </a:lnTo>
                  <a:lnTo>
                    <a:pt x="14864" y="3433"/>
                  </a:lnTo>
                  <a:lnTo>
                    <a:pt x="14710" y="3152"/>
                  </a:lnTo>
                  <a:lnTo>
                    <a:pt x="14542" y="2886"/>
                  </a:lnTo>
                  <a:lnTo>
                    <a:pt x="14360" y="2634"/>
                  </a:lnTo>
                  <a:lnTo>
                    <a:pt x="14164" y="2382"/>
                  </a:lnTo>
                  <a:lnTo>
                    <a:pt x="13968" y="2144"/>
                  </a:lnTo>
                  <a:lnTo>
                    <a:pt x="13744" y="1920"/>
                  </a:lnTo>
                  <a:lnTo>
                    <a:pt x="13519" y="1710"/>
                  </a:lnTo>
                  <a:lnTo>
                    <a:pt x="13295" y="1499"/>
                  </a:lnTo>
                  <a:lnTo>
                    <a:pt x="13043" y="1303"/>
                  </a:lnTo>
                  <a:lnTo>
                    <a:pt x="12791" y="1121"/>
                  </a:lnTo>
                  <a:lnTo>
                    <a:pt x="12525" y="953"/>
                  </a:lnTo>
                  <a:lnTo>
                    <a:pt x="12259" y="799"/>
                  </a:lnTo>
                  <a:lnTo>
                    <a:pt x="11978" y="659"/>
                  </a:lnTo>
                  <a:lnTo>
                    <a:pt x="11684" y="519"/>
                  </a:lnTo>
                  <a:lnTo>
                    <a:pt x="11390" y="407"/>
                  </a:lnTo>
                  <a:lnTo>
                    <a:pt x="11096" y="309"/>
                  </a:lnTo>
                  <a:lnTo>
                    <a:pt x="10788" y="211"/>
                  </a:lnTo>
                  <a:lnTo>
                    <a:pt x="10465" y="140"/>
                  </a:lnTo>
                  <a:lnTo>
                    <a:pt x="10143" y="84"/>
                  </a:lnTo>
                  <a:lnTo>
                    <a:pt x="9821" y="42"/>
                  </a:lnTo>
                  <a:lnTo>
                    <a:pt x="9485" y="14"/>
                  </a:lnTo>
                  <a:lnTo>
                    <a:pt x="916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5855500" y="961350"/>
              <a:ext cx="25225" cy="33275"/>
            </a:xfrm>
            <a:custGeom>
              <a:rect b="b" l="l" r="r" t="t"/>
              <a:pathLst>
                <a:path extrusionOk="0" h="1331" w="1009">
                  <a:moveTo>
                    <a:pt x="588" y="0"/>
                  </a:moveTo>
                  <a:lnTo>
                    <a:pt x="490" y="28"/>
                  </a:lnTo>
                  <a:lnTo>
                    <a:pt x="392" y="84"/>
                  </a:lnTo>
                  <a:lnTo>
                    <a:pt x="308" y="154"/>
                  </a:lnTo>
                  <a:lnTo>
                    <a:pt x="224" y="252"/>
                  </a:lnTo>
                  <a:lnTo>
                    <a:pt x="140" y="364"/>
                  </a:lnTo>
                  <a:lnTo>
                    <a:pt x="84" y="490"/>
                  </a:lnTo>
                  <a:lnTo>
                    <a:pt x="42" y="616"/>
                  </a:lnTo>
                  <a:lnTo>
                    <a:pt x="14" y="757"/>
                  </a:lnTo>
                  <a:lnTo>
                    <a:pt x="0" y="883"/>
                  </a:lnTo>
                  <a:lnTo>
                    <a:pt x="14" y="995"/>
                  </a:lnTo>
                  <a:lnTo>
                    <a:pt x="42" y="1093"/>
                  </a:lnTo>
                  <a:lnTo>
                    <a:pt x="98" y="1191"/>
                  </a:lnTo>
                  <a:lnTo>
                    <a:pt x="154" y="1261"/>
                  </a:lnTo>
                  <a:lnTo>
                    <a:pt x="238" y="1317"/>
                  </a:lnTo>
                  <a:lnTo>
                    <a:pt x="322" y="1331"/>
                  </a:lnTo>
                  <a:lnTo>
                    <a:pt x="420" y="1331"/>
                  </a:lnTo>
                  <a:lnTo>
                    <a:pt x="518" y="1303"/>
                  </a:lnTo>
                  <a:lnTo>
                    <a:pt x="616" y="1247"/>
                  </a:lnTo>
                  <a:lnTo>
                    <a:pt x="715" y="1177"/>
                  </a:lnTo>
                  <a:lnTo>
                    <a:pt x="799" y="1093"/>
                  </a:lnTo>
                  <a:lnTo>
                    <a:pt x="869" y="981"/>
                  </a:lnTo>
                  <a:lnTo>
                    <a:pt x="925" y="855"/>
                  </a:lnTo>
                  <a:lnTo>
                    <a:pt x="967" y="715"/>
                  </a:lnTo>
                  <a:lnTo>
                    <a:pt x="995" y="574"/>
                  </a:lnTo>
                  <a:lnTo>
                    <a:pt x="1009" y="448"/>
                  </a:lnTo>
                  <a:lnTo>
                    <a:pt x="995" y="336"/>
                  </a:lnTo>
                  <a:lnTo>
                    <a:pt x="967" y="224"/>
                  </a:lnTo>
                  <a:lnTo>
                    <a:pt x="925" y="140"/>
                  </a:lnTo>
                  <a:lnTo>
                    <a:pt x="855" y="70"/>
                  </a:lnTo>
                  <a:lnTo>
                    <a:pt x="785" y="2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5754975" y="918950"/>
              <a:ext cx="24900" cy="33300"/>
            </a:xfrm>
            <a:custGeom>
              <a:rect b="b" l="l" r="r" t="t"/>
              <a:pathLst>
                <a:path extrusionOk="0" h="1332" w="996">
                  <a:moveTo>
                    <a:pt x="575" y="1"/>
                  </a:moveTo>
                  <a:lnTo>
                    <a:pt x="477" y="29"/>
                  </a:lnTo>
                  <a:lnTo>
                    <a:pt x="393" y="85"/>
                  </a:lnTo>
                  <a:lnTo>
                    <a:pt x="295" y="155"/>
                  </a:lnTo>
                  <a:lnTo>
                    <a:pt x="211" y="253"/>
                  </a:lnTo>
                  <a:lnTo>
                    <a:pt x="127" y="365"/>
                  </a:lnTo>
                  <a:lnTo>
                    <a:pt x="70" y="491"/>
                  </a:lnTo>
                  <a:lnTo>
                    <a:pt x="28" y="617"/>
                  </a:lnTo>
                  <a:lnTo>
                    <a:pt x="0" y="757"/>
                  </a:lnTo>
                  <a:lnTo>
                    <a:pt x="0" y="884"/>
                  </a:lnTo>
                  <a:lnTo>
                    <a:pt x="0" y="996"/>
                  </a:lnTo>
                  <a:lnTo>
                    <a:pt x="28" y="1108"/>
                  </a:lnTo>
                  <a:lnTo>
                    <a:pt x="85" y="1192"/>
                  </a:lnTo>
                  <a:lnTo>
                    <a:pt x="141" y="1262"/>
                  </a:lnTo>
                  <a:lnTo>
                    <a:pt x="225" y="1318"/>
                  </a:lnTo>
                  <a:lnTo>
                    <a:pt x="309" y="1332"/>
                  </a:lnTo>
                  <a:lnTo>
                    <a:pt x="407" y="1332"/>
                  </a:lnTo>
                  <a:lnTo>
                    <a:pt x="505" y="1304"/>
                  </a:lnTo>
                  <a:lnTo>
                    <a:pt x="617" y="1248"/>
                  </a:lnTo>
                  <a:lnTo>
                    <a:pt x="701" y="1178"/>
                  </a:lnTo>
                  <a:lnTo>
                    <a:pt x="785" y="1080"/>
                  </a:lnTo>
                  <a:lnTo>
                    <a:pt x="855" y="982"/>
                  </a:lnTo>
                  <a:lnTo>
                    <a:pt x="925" y="841"/>
                  </a:lnTo>
                  <a:lnTo>
                    <a:pt x="967" y="715"/>
                  </a:lnTo>
                  <a:lnTo>
                    <a:pt x="981" y="589"/>
                  </a:lnTo>
                  <a:lnTo>
                    <a:pt x="995" y="463"/>
                  </a:lnTo>
                  <a:lnTo>
                    <a:pt x="981" y="337"/>
                  </a:lnTo>
                  <a:lnTo>
                    <a:pt x="953" y="239"/>
                  </a:lnTo>
                  <a:lnTo>
                    <a:pt x="911" y="141"/>
                  </a:lnTo>
                  <a:lnTo>
                    <a:pt x="841" y="71"/>
                  </a:lnTo>
                  <a:lnTo>
                    <a:pt x="771" y="2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5733250" y="957825"/>
              <a:ext cx="74625" cy="84450"/>
            </a:xfrm>
            <a:custGeom>
              <a:rect b="b" l="l" r="r" t="t"/>
              <a:pathLst>
                <a:path extrusionOk="0" h="3378" w="2985">
                  <a:moveTo>
                    <a:pt x="2985" y="1"/>
                  </a:moveTo>
                  <a:lnTo>
                    <a:pt x="2649" y="337"/>
                  </a:lnTo>
                  <a:lnTo>
                    <a:pt x="2312" y="659"/>
                  </a:lnTo>
                  <a:lnTo>
                    <a:pt x="1948" y="982"/>
                  </a:lnTo>
                  <a:lnTo>
                    <a:pt x="1584" y="1276"/>
                  </a:lnTo>
                  <a:lnTo>
                    <a:pt x="1206" y="1556"/>
                  </a:lnTo>
                  <a:lnTo>
                    <a:pt x="813" y="1836"/>
                  </a:lnTo>
                  <a:lnTo>
                    <a:pt x="407" y="2088"/>
                  </a:lnTo>
                  <a:lnTo>
                    <a:pt x="1" y="2341"/>
                  </a:lnTo>
                  <a:lnTo>
                    <a:pt x="141" y="2537"/>
                  </a:lnTo>
                  <a:lnTo>
                    <a:pt x="309" y="2719"/>
                  </a:lnTo>
                  <a:lnTo>
                    <a:pt x="491" y="2887"/>
                  </a:lnTo>
                  <a:lnTo>
                    <a:pt x="673" y="3041"/>
                  </a:lnTo>
                  <a:lnTo>
                    <a:pt x="883" y="3153"/>
                  </a:lnTo>
                  <a:lnTo>
                    <a:pt x="1108" y="3251"/>
                  </a:lnTo>
                  <a:lnTo>
                    <a:pt x="1346" y="3335"/>
                  </a:lnTo>
                  <a:lnTo>
                    <a:pt x="1584" y="3377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5889450" y="916150"/>
              <a:ext cx="41025" cy="46975"/>
            </a:xfrm>
            <a:custGeom>
              <a:rect b="b" l="l" r="r" t="t"/>
              <a:pathLst>
                <a:path extrusionOk="0" h="1879" w="1641">
                  <a:moveTo>
                    <a:pt x="211" y="1"/>
                  </a:moveTo>
                  <a:lnTo>
                    <a:pt x="127" y="29"/>
                  </a:lnTo>
                  <a:lnTo>
                    <a:pt x="57" y="85"/>
                  </a:lnTo>
                  <a:lnTo>
                    <a:pt x="29" y="113"/>
                  </a:lnTo>
                  <a:lnTo>
                    <a:pt x="15" y="155"/>
                  </a:lnTo>
                  <a:lnTo>
                    <a:pt x="1" y="197"/>
                  </a:lnTo>
                  <a:lnTo>
                    <a:pt x="1" y="239"/>
                  </a:lnTo>
                  <a:lnTo>
                    <a:pt x="15" y="281"/>
                  </a:lnTo>
                  <a:lnTo>
                    <a:pt x="29" y="323"/>
                  </a:lnTo>
                  <a:lnTo>
                    <a:pt x="43" y="365"/>
                  </a:lnTo>
                  <a:lnTo>
                    <a:pt x="71" y="393"/>
                  </a:lnTo>
                  <a:lnTo>
                    <a:pt x="113" y="421"/>
                  </a:lnTo>
                  <a:lnTo>
                    <a:pt x="155" y="435"/>
                  </a:lnTo>
                  <a:lnTo>
                    <a:pt x="351" y="533"/>
                  </a:lnTo>
                  <a:lnTo>
                    <a:pt x="519" y="659"/>
                  </a:lnTo>
                  <a:lnTo>
                    <a:pt x="687" y="799"/>
                  </a:lnTo>
                  <a:lnTo>
                    <a:pt x="828" y="953"/>
                  </a:lnTo>
                  <a:lnTo>
                    <a:pt x="954" y="1122"/>
                  </a:lnTo>
                  <a:lnTo>
                    <a:pt x="1066" y="1304"/>
                  </a:lnTo>
                  <a:lnTo>
                    <a:pt x="1136" y="1500"/>
                  </a:lnTo>
                  <a:lnTo>
                    <a:pt x="1206" y="1710"/>
                  </a:lnTo>
                  <a:lnTo>
                    <a:pt x="1220" y="1766"/>
                  </a:lnTo>
                  <a:lnTo>
                    <a:pt x="1262" y="1822"/>
                  </a:lnTo>
                  <a:lnTo>
                    <a:pt x="1304" y="1850"/>
                  </a:lnTo>
                  <a:lnTo>
                    <a:pt x="1374" y="1878"/>
                  </a:lnTo>
                  <a:lnTo>
                    <a:pt x="1486" y="1878"/>
                  </a:lnTo>
                  <a:lnTo>
                    <a:pt x="1500" y="1864"/>
                  </a:lnTo>
                  <a:lnTo>
                    <a:pt x="1542" y="1850"/>
                  </a:lnTo>
                  <a:lnTo>
                    <a:pt x="1570" y="1822"/>
                  </a:lnTo>
                  <a:lnTo>
                    <a:pt x="1626" y="1766"/>
                  </a:lnTo>
                  <a:lnTo>
                    <a:pt x="1640" y="1682"/>
                  </a:lnTo>
                  <a:lnTo>
                    <a:pt x="1640" y="1640"/>
                  </a:lnTo>
                  <a:lnTo>
                    <a:pt x="1640" y="1598"/>
                  </a:lnTo>
                  <a:lnTo>
                    <a:pt x="1556" y="1332"/>
                  </a:lnTo>
                  <a:lnTo>
                    <a:pt x="1458" y="1080"/>
                  </a:lnTo>
                  <a:lnTo>
                    <a:pt x="1318" y="855"/>
                  </a:lnTo>
                  <a:lnTo>
                    <a:pt x="1164" y="645"/>
                  </a:lnTo>
                  <a:lnTo>
                    <a:pt x="982" y="449"/>
                  </a:lnTo>
                  <a:lnTo>
                    <a:pt x="771" y="281"/>
                  </a:lnTo>
                  <a:lnTo>
                    <a:pt x="547" y="127"/>
                  </a:lnTo>
                  <a:lnTo>
                    <a:pt x="295" y="1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5767575" y="1088825"/>
              <a:ext cx="82675" cy="18575"/>
            </a:xfrm>
            <a:custGeom>
              <a:rect b="b" l="l" r="r" t="t"/>
              <a:pathLst>
                <a:path extrusionOk="0" h="743" w="3307">
                  <a:moveTo>
                    <a:pt x="85" y="0"/>
                  </a:moveTo>
                  <a:lnTo>
                    <a:pt x="57" y="14"/>
                  </a:lnTo>
                  <a:lnTo>
                    <a:pt x="15" y="42"/>
                  </a:lnTo>
                  <a:lnTo>
                    <a:pt x="1" y="84"/>
                  </a:lnTo>
                  <a:lnTo>
                    <a:pt x="1" y="126"/>
                  </a:lnTo>
                  <a:lnTo>
                    <a:pt x="15" y="169"/>
                  </a:lnTo>
                  <a:lnTo>
                    <a:pt x="43" y="211"/>
                  </a:lnTo>
                  <a:lnTo>
                    <a:pt x="43" y="239"/>
                  </a:lnTo>
                  <a:lnTo>
                    <a:pt x="225" y="337"/>
                  </a:lnTo>
                  <a:lnTo>
                    <a:pt x="421" y="435"/>
                  </a:lnTo>
                  <a:lnTo>
                    <a:pt x="617" y="505"/>
                  </a:lnTo>
                  <a:lnTo>
                    <a:pt x="813" y="575"/>
                  </a:lnTo>
                  <a:lnTo>
                    <a:pt x="1009" y="631"/>
                  </a:lnTo>
                  <a:lnTo>
                    <a:pt x="1206" y="687"/>
                  </a:lnTo>
                  <a:lnTo>
                    <a:pt x="1416" y="715"/>
                  </a:lnTo>
                  <a:lnTo>
                    <a:pt x="1626" y="729"/>
                  </a:lnTo>
                  <a:lnTo>
                    <a:pt x="1822" y="743"/>
                  </a:lnTo>
                  <a:lnTo>
                    <a:pt x="2032" y="743"/>
                  </a:lnTo>
                  <a:lnTo>
                    <a:pt x="2242" y="715"/>
                  </a:lnTo>
                  <a:lnTo>
                    <a:pt x="2452" y="687"/>
                  </a:lnTo>
                  <a:lnTo>
                    <a:pt x="2649" y="645"/>
                  </a:lnTo>
                  <a:lnTo>
                    <a:pt x="2859" y="603"/>
                  </a:lnTo>
                  <a:lnTo>
                    <a:pt x="3055" y="533"/>
                  </a:lnTo>
                  <a:lnTo>
                    <a:pt x="3251" y="449"/>
                  </a:lnTo>
                  <a:lnTo>
                    <a:pt x="3293" y="421"/>
                  </a:lnTo>
                  <a:lnTo>
                    <a:pt x="3307" y="379"/>
                  </a:lnTo>
                  <a:lnTo>
                    <a:pt x="3307" y="323"/>
                  </a:lnTo>
                  <a:lnTo>
                    <a:pt x="3279" y="281"/>
                  </a:lnTo>
                  <a:lnTo>
                    <a:pt x="3265" y="253"/>
                  </a:lnTo>
                  <a:lnTo>
                    <a:pt x="3223" y="239"/>
                  </a:lnTo>
                  <a:lnTo>
                    <a:pt x="3195" y="225"/>
                  </a:lnTo>
                  <a:lnTo>
                    <a:pt x="3153" y="239"/>
                  </a:lnTo>
                  <a:lnTo>
                    <a:pt x="2971" y="309"/>
                  </a:lnTo>
                  <a:lnTo>
                    <a:pt x="2789" y="365"/>
                  </a:lnTo>
                  <a:lnTo>
                    <a:pt x="2592" y="407"/>
                  </a:lnTo>
                  <a:lnTo>
                    <a:pt x="2410" y="449"/>
                  </a:lnTo>
                  <a:lnTo>
                    <a:pt x="2214" y="463"/>
                  </a:lnTo>
                  <a:lnTo>
                    <a:pt x="2018" y="477"/>
                  </a:lnTo>
                  <a:lnTo>
                    <a:pt x="1640" y="477"/>
                  </a:lnTo>
                  <a:lnTo>
                    <a:pt x="1444" y="449"/>
                  </a:lnTo>
                  <a:lnTo>
                    <a:pt x="1262" y="421"/>
                  </a:lnTo>
                  <a:lnTo>
                    <a:pt x="1065" y="379"/>
                  </a:lnTo>
                  <a:lnTo>
                    <a:pt x="883" y="337"/>
                  </a:lnTo>
                  <a:lnTo>
                    <a:pt x="701" y="267"/>
                  </a:lnTo>
                  <a:lnTo>
                    <a:pt x="519" y="197"/>
                  </a:lnTo>
                  <a:lnTo>
                    <a:pt x="351" y="112"/>
                  </a:lnTo>
                  <a:lnTo>
                    <a:pt x="183" y="1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5744475" y="863275"/>
              <a:ext cx="55700" cy="23850"/>
            </a:xfrm>
            <a:custGeom>
              <a:rect b="b" l="l" r="r" t="t"/>
              <a:pathLst>
                <a:path extrusionOk="0" h="954" w="2228">
                  <a:moveTo>
                    <a:pt x="1527" y="0"/>
                  </a:moveTo>
                  <a:lnTo>
                    <a:pt x="1261" y="14"/>
                  </a:lnTo>
                  <a:lnTo>
                    <a:pt x="995" y="71"/>
                  </a:lnTo>
                  <a:lnTo>
                    <a:pt x="743" y="155"/>
                  </a:lnTo>
                  <a:lnTo>
                    <a:pt x="505" y="267"/>
                  </a:lnTo>
                  <a:lnTo>
                    <a:pt x="280" y="421"/>
                  </a:lnTo>
                  <a:lnTo>
                    <a:pt x="168" y="505"/>
                  </a:lnTo>
                  <a:lnTo>
                    <a:pt x="70" y="589"/>
                  </a:lnTo>
                  <a:lnTo>
                    <a:pt x="42" y="631"/>
                  </a:lnTo>
                  <a:lnTo>
                    <a:pt x="14" y="673"/>
                  </a:lnTo>
                  <a:lnTo>
                    <a:pt x="0" y="757"/>
                  </a:lnTo>
                  <a:lnTo>
                    <a:pt x="14" y="841"/>
                  </a:lnTo>
                  <a:lnTo>
                    <a:pt x="42" y="883"/>
                  </a:lnTo>
                  <a:lnTo>
                    <a:pt x="70" y="911"/>
                  </a:lnTo>
                  <a:lnTo>
                    <a:pt x="126" y="939"/>
                  </a:lnTo>
                  <a:lnTo>
                    <a:pt x="196" y="953"/>
                  </a:lnTo>
                  <a:lnTo>
                    <a:pt x="280" y="953"/>
                  </a:lnTo>
                  <a:lnTo>
                    <a:pt x="364" y="939"/>
                  </a:lnTo>
                  <a:lnTo>
                    <a:pt x="533" y="799"/>
                  </a:lnTo>
                  <a:lnTo>
                    <a:pt x="715" y="687"/>
                  </a:lnTo>
                  <a:lnTo>
                    <a:pt x="897" y="589"/>
                  </a:lnTo>
                  <a:lnTo>
                    <a:pt x="1093" y="519"/>
                  </a:lnTo>
                  <a:lnTo>
                    <a:pt x="1303" y="463"/>
                  </a:lnTo>
                  <a:lnTo>
                    <a:pt x="1513" y="449"/>
                  </a:lnTo>
                  <a:lnTo>
                    <a:pt x="1723" y="449"/>
                  </a:lnTo>
                  <a:lnTo>
                    <a:pt x="1947" y="477"/>
                  </a:lnTo>
                  <a:lnTo>
                    <a:pt x="2032" y="477"/>
                  </a:lnTo>
                  <a:lnTo>
                    <a:pt x="2116" y="449"/>
                  </a:lnTo>
                  <a:lnTo>
                    <a:pt x="2186" y="407"/>
                  </a:lnTo>
                  <a:lnTo>
                    <a:pt x="2200" y="365"/>
                  </a:lnTo>
                  <a:lnTo>
                    <a:pt x="2228" y="323"/>
                  </a:lnTo>
                  <a:lnTo>
                    <a:pt x="2228" y="281"/>
                  </a:lnTo>
                  <a:lnTo>
                    <a:pt x="2228" y="239"/>
                  </a:lnTo>
                  <a:lnTo>
                    <a:pt x="2200" y="155"/>
                  </a:lnTo>
                  <a:lnTo>
                    <a:pt x="2144" y="85"/>
                  </a:lnTo>
                  <a:lnTo>
                    <a:pt x="2102" y="71"/>
                  </a:lnTo>
                  <a:lnTo>
                    <a:pt x="2060" y="42"/>
                  </a:lnTo>
                  <a:lnTo>
                    <a:pt x="1933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5919225" y="851375"/>
              <a:ext cx="230125" cy="363550"/>
            </a:xfrm>
            <a:custGeom>
              <a:rect b="b" l="l" r="r" t="t"/>
              <a:pathLst>
                <a:path extrusionOk="0" h="14542" w="9205">
                  <a:moveTo>
                    <a:pt x="4624" y="0"/>
                  </a:moveTo>
                  <a:lnTo>
                    <a:pt x="3489" y="1779"/>
                  </a:lnTo>
                  <a:lnTo>
                    <a:pt x="3573" y="1905"/>
                  </a:lnTo>
                  <a:lnTo>
                    <a:pt x="3657" y="2031"/>
                  </a:lnTo>
                  <a:lnTo>
                    <a:pt x="3713" y="2158"/>
                  </a:lnTo>
                  <a:lnTo>
                    <a:pt x="3769" y="2298"/>
                  </a:lnTo>
                  <a:lnTo>
                    <a:pt x="3797" y="2438"/>
                  </a:lnTo>
                  <a:lnTo>
                    <a:pt x="3825" y="2578"/>
                  </a:lnTo>
                  <a:lnTo>
                    <a:pt x="3839" y="2718"/>
                  </a:lnTo>
                  <a:lnTo>
                    <a:pt x="3839" y="2858"/>
                  </a:lnTo>
                  <a:lnTo>
                    <a:pt x="3811" y="3012"/>
                  </a:lnTo>
                  <a:lnTo>
                    <a:pt x="3783" y="3152"/>
                  </a:lnTo>
                  <a:lnTo>
                    <a:pt x="3741" y="3278"/>
                  </a:lnTo>
                  <a:lnTo>
                    <a:pt x="3699" y="3418"/>
                  </a:lnTo>
                  <a:lnTo>
                    <a:pt x="3629" y="3544"/>
                  </a:lnTo>
                  <a:lnTo>
                    <a:pt x="3545" y="3671"/>
                  </a:lnTo>
                  <a:lnTo>
                    <a:pt x="3447" y="3783"/>
                  </a:lnTo>
                  <a:lnTo>
                    <a:pt x="3349" y="3895"/>
                  </a:lnTo>
                  <a:lnTo>
                    <a:pt x="3223" y="4021"/>
                  </a:lnTo>
                  <a:lnTo>
                    <a:pt x="3111" y="4147"/>
                  </a:lnTo>
                  <a:lnTo>
                    <a:pt x="2999" y="4301"/>
                  </a:lnTo>
                  <a:lnTo>
                    <a:pt x="2887" y="4455"/>
                  </a:lnTo>
                  <a:lnTo>
                    <a:pt x="2789" y="4609"/>
                  </a:lnTo>
                  <a:lnTo>
                    <a:pt x="2691" y="4777"/>
                  </a:lnTo>
                  <a:lnTo>
                    <a:pt x="2522" y="5128"/>
                  </a:lnTo>
                  <a:lnTo>
                    <a:pt x="2382" y="5492"/>
                  </a:lnTo>
                  <a:lnTo>
                    <a:pt x="2270" y="5870"/>
                  </a:lnTo>
                  <a:lnTo>
                    <a:pt x="2172" y="6276"/>
                  </a:lnTo>
                  <a:lnTo>
                    <a:pt x="2102" y="6669"/>
                  </a:lnTo>
                  <a:lnTo>
                    <a:pt x="2060" y="7075"/>
                  </a:lnTo>
                  <a:lnTo>
                    <a:pt x="2046" y="7481"/>
                  </a:lnTo>
                  <a:lnTo>
                    <a:pt x="2060" y="7887"/>
                  </a:lnTo>
                  <a:lnTo>
                    <a:pt x="2088" y="8280"/>
                  </a:lnTo>
                  <a:lnTo>
                    <a:pt x="2144" y="8658"/>
                  </a:lnTo>
                  <a:lnTo>
                    <a:pt x="2214" y="9008"/>
                  </a:lnTo>
                  <a:lnTo>
                    <a:pt x="2326" y="9344"/>
                  </a:lnTo>
                  <a:lnTo>
                    <a:pt x="2452" y="9653"/>
                  </a:lnTo>
                  <a:lnTo>
                    <a:pt x="2522" y="9554"/>
                  </a:lnTo>
                  <a:lnTo>
                    <a:pt x="2592" y="9456"/>
                  </a:lnTo>
                  <a:lnTo>
                    <a:pt x="2705" y="9372"/>
                  </a:lnTo>
                  <a:lnTo>
                    <a:pt x="2761" y="9330"/>
                  </a:lnTo>
                  <a:lnTo>
                    <a:pt x="2831" y="9302"/>
                  </a:lnTo>
                  <a:lnTo>
                    <a:pt x="2901" y="9274"/>
                  </a:lnTo>
                  <a:lnTo>
                    <a:pt x="3055" y="9274"/>
                  </a:lnTo>
                  <a:lnTo>
                    <a:pt x="3139" y="9302"/>
                  </a:lnTo>
                  <a:lnTo>
                    <a:pt x="3237" y="9344"/>
                  </a:lnTo>
                  <a:lnTo>
                    <a:pt x="3321" y="9414"/>
                  </a:lnTo>
                  <a:lnTo>
                    <a:pt x="3363" y="9470"/>
                  </a:lnTo>
                  <a:lnTo>
                    <a:pt x="3391" y="9540"/>
                  </a:lnTo>
                  <a:lnTo>
                    <a:pt x="3405" y="9624"/>
                  </a:lnTo>
                  <a:lnTo>
                    <a:pt x="3405" y="9723"/>
                  </a:lnTo>
                  <a:lnTo>
                    <a:pt x="3391" y="9835"/>
                  </a:lnTo>
                  <a:lnTo>
                    <a:pt x="3377" y="9961"/>
                  </a:lnTo>
                  <a:lnTo>
                    <a:pt x="3293" y="10241"/>
                  </a:lnTo>
                  <a:lnTo>
                    <a:pt x="3167" y="10563"/>
                  </a:lnTo>
                  <a:lnTo>
                    <a:pt x="3013" y="10927"/>
                  </a:lnTo>
                  <a:lnTo>
                    <a:pt x="2817" y="11306"/>
                  </a:lnTo>
                  <a:lnTo>
                    <a:pt x="2578" y="11712"/>
                  </a:lnTo>
                  <a:lnTo>
                    <a:pt x="2326" y="12118"/>
                  </a:lnTo>
                  <a:lnTo>
                    <a:pt x="2046" y="12524"/>
                  </a:lnTo>
                  <a:lnTo>
                    <a:pt x="1738" y="12931"/>
                  </a:lnTo>
                  <a:lnTo>
                    <a:pt x="1416" y="13309"/>
                  </a:lnTo>
                  <a:lnTo>
                    <a:pt x="1079" y="13673"/>
                  </a:lnTo>
                  <a:lnTo>
                    <a:pt x="729" y="14009"/>
                  </a:lnTo>
                  <a:lnTo>
                    <a:pt x="547" y="14149"/>
                  </a:lnTo>
                  <a:lnTo>
                    <a:pt x="365" y="14290"/>
                  </a:lnTo>
                  <a:lnTo>
                    <a:pt x="183" y="14430"/>
                  </a:lnTo>
                  <a:lnTo>
                    <a:pt x="1" y="14542"/>
                  </a:lnTo>
                  <a:lnTo>
                    <a:pt x="113" y="14500"/>
                  </a:lnTo>
                  <a:lnTo>
                    <a:pt x="435" y="14374"/>
                  </a:lnTo>
                  <a:lnTo>
                    <a:pt x="659" y="14276"/>
                  </a:lnTo>
                  <a:lnTo>
                    <a:pt x="925" y="14135"/>
                  </a:lnTo>
                  <a:lnTo>
                    <a:pt x="1234" y="13967"/>
                  </a:lnTo>
                  <a:lnTo>
                    <a:pt x="1570" y="13757"/>
                  </a:lnTo>
                  <a:lnTo>
                    <a:pt x="1948" y="13519"/>
                  </a:lnTo>
                  <a:lnTo>
                    <a:pt x="2354" y="13239"/>
                  </a:lnTo>
                  <a:lnTo>
                    <a:pt x="2789" y="12903"/>
                  </a:lnTo>
                  <a:lnTo>
                    <a:pt x="3237" y="12538"/>
                  </a:lnTo>
                  <a:lnTo>
                    <a:pt x="3713" y="12104"/>
                  </a:lnTo>
                  <a:lnTo>
                    <a:pt x="4204" y="11628"/>
                  </a:lnTo>
                  <a:lnTo>
                    <a:pt x="4708" y="11095"/>
                  </a:lnTo>
                  <a:lnTo>
                    <a:pt x="5226" y="10507"/>
                  </a:lnTo>
                  <a:lnTo>
                    <a:pt x="5688" y="9947"/>
                  </a:lnTo>
                  <a:lnTo>
                    <a:pt x="6137" y="9386"/>
                  </a:lnTo>
                  <a:lnTo>
                    <a:pt x="6543" y="8826"/>
                  </a:lnTo>
                  <a:lnTo>
                    <a:pt x="6935" y="8280"/>
                  </a:lnTo>
                  <a:lnTo>
                    <a:pt x="7300" y="7747"/>
                  </a:lnTo>
                  <a:lnTo>
                    <a:pt x="7622" y="7215"/>
                  </a:lnTo>
                  <a:lnTo>
                    <a:pt x="7930" y="6711"/>
                  </a:lnTo>
                  <a:lnTo>
                    <a:pt x="8196" y="6206"/>
                  </a:lnTo>
                  <a:lnTo>
                    <a:pt x="8448" y="5730"/>
                  </a:lnTo>
                  <a:lnTo>
                    <a:pt x="8658" y="5268"/>
                  </a:lnTo>
                  <a:lnTo>
                    <a:pt x="8827" y="4819"/>
                  </a:lnTo>
                  <a:lnTo>
                    <a:pt x="8981" y="4385"/>
                  </a:lnTo>
                  <a:lnTo>
                    <a:pt x="9079" y="3993"/>
                  </a:lnTo>
                  <a:lnTo>
                    <a:pt x="9163" y="3615"/>
                  </a:lnTo>
                  <a:lnTo>
                    <a:pt x="9205" y="3250"/>
                  </a:lnTo>
                  <a:lnTo>
                    <a:pt x="9205" y="3082"/>
                  </a:lnTo>
                  <a:lnTo>
                    <a:pt x="9205" y="2928"/>
                  </a:lnTo>
                  <a:lnTo>
                    <a:pt x="4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5949700" y="1041550"/>
              <a:ext cx="138025" cy="118050"/>
            </a:xfrm>
            <a:custGeom>
              <a:rect b="b" l="l" r="r" t="t"/>
              <a:pathLst>
                <a:path extrusionOk="0" h="4722" w="5521">
                  <a:moveTo>
                    <a:pt x="3517" y="0"/>
                  </a:moveTo>
                  <a:lnTo>
                    <a:pt x="3377" y="14"/>
                  </a:lnTo>
                  <a:lnTo>
                    <a:pt x="3097" y="56"/>
                  </a:lnTo>
                  <a:lnTo>
                    <a:pt x="2816" y="126"/>
                  </a:lnTo>
                  <a:lnTo>
                    <a:pt x="2536" y="224"/>
                  </a:lnTo>
                  <a:lnTo>
                    <a:pt x="2270" y="350"/>
                  </a:lnTo>
                  <a:lnTo>
                    <a:pt x="2004" y="490"/>
                  </a:lnTo>
                  <a:lnTo>
                    <a:pt x="1752" y="659"/>
                  </a:lnTo>
                  <a:lnTo>
                    <a:pt x="1500" y="841"/>
                  </a:lnTo>
                  <a:lnTo>
                    <a:pt x="1261" y="1023"/>
                  </a:lnTo>
                  <a:lnTo>
                    <a:pt x="1051" y="1219"/>
                  </a:lnTo>
                  <a:lnTo>
                    <a:pt x="841" y="1429"/>
                  </a:lnTo>
                  <a:lnTo>
                    <a:pt x="659" y="1625"/>
                  </a:lnTo>
                  <a:lnTo>
                    <a:pt x="505" y="1835"/>
                  </a:lnTo>
                  <a:lnTo>
                    <a:pt x="351" y="2060"/>
                  </a:lnTo>
                  <a:lnTo>
                    <a:pt x="225" y="2298"/>
                  </a:lnTo>
                  <a:lnTo>
                    <a:pt x="127" y="2536"/>
                  </a:lnTo>
                  <a:lnTo>
                    <a:pt x="57" y="2774"/>
                  </a:lnTo>
                  <a:lnTo>
                    <a:pt x="15" y="3012"/>
                  </a:lnTo>
                  <a:lnTo>
                    <a:pt x="1" y="3250"/>
                  </a:lnTo>
                  <a:lnTo>
                    <a:pt x="15" y="3460"/>
                  </a:lnTo>
                  <a:lnTo>
                    <a:pt x="43" y="3685"/>
                  </a:lnTo>
                  <a:lnTo>
                    <a:pt x="127" y="3881"/>
                  </a:lnTo>
                  <a:lnTo>
                    <a:pt x="169" y="3979"/>
                  </a:lnTo>
                  <a:lnTo>
                    <a:pt x="225" y="4063"/>
                  </a:lnTo>
                  <a:lnTo>
                    <a:pt x="281" y="4147"/>
                  </a:lnTo>
                  <a:lnTo>
                    <a:pt x="351" y="4231"/>
                  </a:lnTo>
                  <a:lnTo>
                    <a:pt x="421" y="4301"/>
                  </a:lnTo>
                  <a:lnTo>
                    <a:pt x="505" y="4385"/>
                  </a:lnTo>
                  <a:lnTo>
                    <a:pt x="603" y="4441"/>
                  </a:lnTo>
                  <a:lnTo>
                    <a:pt x="701" y="4497"/>
                  </a:lnTo>
                  <a:lnTo>
                    <a:pt x="799" y="4553"/>
                  </a:lnTo>
                  <a:lnTo>
                    <a:pt x="911" y="4595"/>
                  </a:lnTo>
                  <a:lnTo>
                    <a:pt x="1037" y="4637"/>
                  </a:lnTo>
                  <a:lnTo>
                    <a:pt x="1163" y="4665"/>
                  </a:lnTo>
                  <a:lnTo>
                    <a:pt x="1303" y="4693"/>
                  </a:lnTo>
                  <a:lnTo>
                    <a:pt x="1443" y="4707"/>
                  </a:lnTo>
                  <a:lnTo>
                    <a:pt x="1668" y="4721"/>
                  </a:lnTo>
                  <a:lnTo>
                    <a:pt x="1892" y="4721"/>
                  </a:lnTo>
                  <a:lnTo>
                    <a:pt x="2116" y="4707"/>
                  </a:lnTo>
                  <a:lnTo>
                    <a:pt x="2340" y="4679"/>
                  </a:lnTo>
                  <a:lnTo>
                    <a:pt x="2550" y="4651"/>
                  </a:lnTo>
                  <a:lnTo>
                    <a:pt x="2774" y="4609"/>
                  </a:lnTo>
                  <a:lnTo>
                    <a:pt x="2985" y="4553"/>
                  </a:lnTo>
                  <a:lnTo>
                    <a:pt x="3195" y="4483"/>
                  </a:lnTo>
                  <a:lnTo>
                    <a:pt x="3405" y="4413"/>
                  </a:lnTo>
                  <a:lnTo>
                    <a:pt x="3601" y="4329"/>
                  </a:lnTo>
                  <a:lnTo>
                    <a:pt x="3811" y="4231"/>
                  </a:lnTo>
                  <a:lnTo>
                    <a:pt x="3993" y="4119"/>
                  </a:lnTo>
                  <a:lnTo>
                    <a:pt x="4189" y="4007"/>
                  </a:lnTo>
                  <a:lnTo>
                    <a:pt x="4371" y="3881"/>
                  </a:lnTo>
                  <a:lnTo>
                    <a:pt x="4554" y="3755"/>
                  </a:lnTo>
                  <a:lnTo>
                    <a:pt x="4722" y="3601"/>
                  </a:lnTo>
                  <a:lnTo>
                    <a:pt x="4918" y="3418"/>
                  </a:lnTo>
                  <a:lnTo>
                    <a:pt x="5086" y="3208"/>
                  </a:lnTo>
                  <a:lnTo>
                    <a:pt x="5226" y="2998"/>
                  </a:lnTo>
                  <a:lnTo>
                    <a:pt x="5338" y="2760"/>
                  </a:lnTo>
                  <a:lnTo>
                    <a:pt x="5422" y="2536"/>
                  </a:lnTo>
                  <a:lnTo>
                    <a:pt x="5478" y="2298"/>
                  </a:lnTo>
                  <a:lnTo>
                    <a:pt x="5520" y="2060"/>
                  </a:lnTo>
                  <a:lnTo>
                    <a:pt x="5520" y="1821"/>
                  </a:lnTo>
                  <a:lnTo>
                    <a:pt x="5492" y="1583"/>
                  </a:lnTo>
                  <a:lnTo>
                    <a:pt x="5436" y="1359"/>
                  </a:lnTo>
                  <a:lnTo>
                    <a:pt x="5352" y="1135"/>
                  </a:lnTo>
                  <a:lnTo>
                    <a:pt x="5240" y="925"/>
                  </a:lnTo>
                  <a:lnTo>
                    <a:pt x="5086" y="715"/>
                  </a:lnTo>
                  <a:lnTo>
                    <a:pt x="5002" y="631"/>
                  </a:lnTo>
                  <a:lnTo>
                    <a:pt x="4904" y="533"/>
                  </a:lnTo>
                  <a:lnTo>
                    <a:pt x="4806" y="448"/>
                  </a:lnTo>
                  <a:lnTo>
                    <a:pt x="4708" y="364"/>
                  </a:lnTo>
                  <a:lnTo>
                    <a:pt x="4582" y="294"/>
                  </a:lnTo>
                  <a:lnTo>
                    <a:pt x="4455" y="224"/>
                  </a:lnTo>
                  <a:lnTo>
                    <a:pt x="4329" y="154"/>
                  </a:lnTo>
                  <a:lnTo>
                    <a:pt x="4203" y="112"/>
                  </a:lnTo>
                  <a:lnTo>
                    <a:pt x="4063" y="70"/>
                  </a:lnTo>
                  <a:lnTo>
                    <a:pt x="3937" y="42"/>
                  </a:lnTo>
                  <a:lnTo>
                    <a:pt x="3797" y="14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5767925" y="697625"/>
              <a:ext cx="403500" cy="290700"/>
            </a:xfrm>
            <a:custGeom>
              <a:rect b="b" l="l" r="r" t="t"/>
              <a:pathLst>
                <a:path extrusionOk="0" h="11628" w="16140">
                  <a:moveTo>
                    <a:pt x="7033" y="0"/>
                  </a:moveTo>
                  <a:lnTo>
                    <a:pt x="6627" y="14"/>
                  </a:lnTo>
                  <a:lnTo>
                    <a:pt x="6221" y="42"/>
                  </a:lnTo>
                  <a:lnTo>
                    <a:pt x="5829" y="70"/>
                  </a:lnTo>
                  <a:lnTo>
                    <a:pt x="5436" y="126"/>
                  </a:lnTo>
                  <a:lnTo>
                    <a:pt x="5044" y="182"/>
                  </a:lnTo>
                  <a:lnTo>
                    <a:pt x="4666" y="252"/>
                  </a:lnTo>
                  <a:lnTo>
                    <a:pt x="4302" y="350"/>
                  </a:lnTo>
                  <a:lnTo>
                    <a:pt x="3937" y="448"/>
                  </a:lnTo>
                  <a:lnTo>
                    <a:pt x="3587" y="546"/>
                  </a:lnTo>
                  <a:lnTo>
                    <a:pt x="3251" y="673"/>
                  </a:lnTo>
                  <a:lnTo>
                    <a:pt x="2929" y="799"/>
                  </a:lnTo>
                  <a:lnTo>
                    <a:pt x="2621" y="939"/>
                  </a:lnTo>
                  <a:lnTo>
                    <a:pt x="2326" y="1093"/>
                  </a:lnTo>
                  <a:lnTo>
                    <a:pt x="2046" y="1261"/>
                  </a:lnTo>
                  <a:lnTo>
                    <a:pt x="1780" y="1429"/>
                  </a:lnTo>
                  <a:lnTo>
                    <a:pt x="1528" y="1611"/>
                  </a:lnTo>
                  <a:lnTo>
                    <a:pt x="1304" y="1793"/>
                  </a:lnTo>
                  <a:lnTo>
                    <a:pt x="1079" y="1989"/>
                  </a:lnTo>
                  <a:lnTo>
                    <a:pt x="897" y="2200"/>
                  </a:lnTo>
                  <a:lnTo>
                    <a:pt x="743" y="2368"/>
                  </a:lnTo>
                  <a:lnTo>
                    <a:pt x="603" y="2550"/>
                  </a:lnTo>
                  <a:lnTo>
                    <a:pt x="477" y="2732"/>
                  </a:lnTo>
                  <a:lnTo>
                    <a:pt x="365" y="2928"/>
                  </a:lnTo>
                  <a:lnTo>
                    <a:pt x="281" y="3124"/>
                  </a:lnTo>
                  <a:lnTo>
                    <a:pt x="197" y="3334"/>
                  </a:lnTo>
                  <a:lnTo>
                    <a:pt x="127" y="3544"/>
                  </a:lnTo>
                  <a:lnTo>
                    <a:pt x="71" y="3755"/>
                  </a:lnTo>
                  <a:lnTo>
                    <a:pt x="29" y="3979"/>
                  </a:lnTo>
                  <a:lnTo>
                    <a:pt x="15" y="4203"/>
                  </a:lnTo>
                  <a:lnTo>
                    <a:pt x="1" y="4413"/>
                  </a:lnTo>
                  <a:lnTo>
                    <a:pt x="15" y="4637"/>
                  </a:lnTo>
                  <a:lnTo>
                    <a:pt x="29" y="4861"/>
                  </a:lnTo>
                  <a:lnTo>
                    <a:pt x="71" y="5085"/>
                  </a:lnTo>
                  <a:lnTo>
                    <a:pt x="127" y="5310"/>
                  </a:lnTo>
                  <a:lnTo>
                    <a:pt x="197" y="5520"/>
                  </a:lnTo>
                  <a:lnTo>
                    <a:pt x="477" y="5380"/>
                  </a:lnTo>
                  <a:lnTo>
                    <a:pt x="785" y="5240"/>
                  </a:lnTo>
                  <a:lnTo>
                    <a:pt x="1206" y="5057"/>
                  </a:lnTo>
                  <a:lnTo>
                    <a:pt x="1696" y="4847"/>
                  </a:lnTo>
                  <a:lnTo>
                    <a:pt x="2256" y="4651"/>
                  </a:lnTo>
                  <a:lnTo>
                    <a:pt x="2873" y="4455"/>
                  </a:lnTo>
                  <a:lnTo>
                    <a:pt x="3181" y="4371"/>
                  </a:lnTo>
                  <a:lnTo>
                    <a:pt x="3503" y="4287"/>
                  </a:lnTo>
                  <a:lnTo>
                    <a:pt x="3839" y="4217"/>
                  </a:lnTo>
                  <a:lnTo>
                    <a:pt x="4162" y="4161"/>
                  </a:lnTo>
                  <a:lnTo>
                    <a:pt x="4484" y="4133"/>
                  </a:lnTo>
                  <a:lnTo>
                    <a:pt x="4820" y="4105"/>
                  </a:lnTo>
                  <a:lnTo>
                    <a:pt x="5128" y="4091"/>
                  </a:lnTo>
                  <a:lnTo>
                    <a:pt x="5450" y="4105"/>
                  </a:lnTo>
                  <a:lnTo>
                    <a:pt x="5759" y="4147"/>
                  </a:lnTo>
                  <a:lnTo>
                    <a:pt x="6039" y="4203"/>
                  </a:lnTo>
                  <a:lnTo>
                    <a:pt x="6333" y="4287"/>
                  </a:lnTo>
                  <a:lnTo>
                    <a:pt x="6585" y="4385"/>
                  </a:lnTo>
                  <a:lnTo>
                    <a:pt x="6711" y="4455"/>
                  </a:lnTo>
                  <a:lnTo>
                    <a:pt x="6837" y="4525"/>
                  </a:lnTo>
                  <a:lnTo>
                    <a:pt x="6949" y="4609"/>
                  </a:lnTo>
                  <a:lnTo>
                    <a:pt x="7061" y="4707"/>
                  </a:lnTo>
                  <a:lnTo>
                    <a:pt x="7173" y="4805"/>
                  </a:lnTo>
                  <a:lnTo>
                    <a:pt x="7272" y="4903"/>
                  </a:lnTo>
                  <a:lnTo>
                    <a:pt x="7370" y="5015"/>
                  </a:lnTo>
                  <a:lnTo>
                    <a:pt x="7454" y="5141"/>
                  </a:lnTo>
                  <a:lnTo>
                    <a:pt x="7538" y="5282"/>
                  </a:lnTo>
                  <a:lnTo>
                    <a:pt x="7622" y="5422"/>
                  </a:lnTo>
                  <a:lnTo>
                    <a:pt x="7692" y="5576"/>
                  </a:lnTo>
                  <a:lnTo>
                    <a:pt x="7748" y="5730"/>
                  </a:lnTo>
                  <a:lnTo>
                    <a:pt x="7776" y="5702"/>
                  </a:lnTo>
                  <a:lnTo>
                    <a:pt x="7860" y="5646"/>
                  </a:lnTo>
                  <a:lnTo>
                    <a:pt x="7930" y="5618"/>
                  </a:lnTo>
                  <a:lnTo>
                    <a:pt x="7986" y="5590"/>
                  </a:lnTo>
                  <a:lnTo>
                    <a:pt x="8056" y="5576"/>
                  </a:lnTo>
                  <a:lnTo>
                    <a:pt x="8140" y="5576"/>
                  </a:lnTo>
                  <a:lnTo>
                    <a:pt x="8210" y="5604"/>
                  </a:lnTo>
                  <a:lnTo>
                    <a:pt x="8280" y="5646"/>
                  </a:lnTo>
                  <a:lnTo>
                    <a:pt x="8350" y="5702"/>
                  </a:lnTo>
                  <a:lnTo>
                    <a:pt x="8406" y="5814"/>
                  </a:lnTo>
                  <a:lnTo>
                    <a:pt x="8462" y="5940"/>
                  </a:lnTo>
                  <a:lnTo>
                    <a:pt x="8518" y="6122"/>
                  </a:lnTo>
                  <a:lnTo>
                    <a:pt x="8546" y="6346"/>
                  </a:lnTo>
                  <a:lnTo>
                    <a:pt x="8560" y="6612"/>
                  </a:lnTo>
                  <a:lnTo>
                    <a:pt x="8588" y="6907"/>
                  </a:lnTo>
                  <a:lnTo>
                    <a:pt x="8630" y="7187"/>
                  </a:lnTo>
                  <a:lnTo>
                    <a:pt x="8700" y="7467"/>
                  </a:lnTo>
                  <a:lnTo>
                    <a:pt x="8785" y="7719"/>
                  </a:lnTo>
                  <a:lnTo>
                    <a:pt x="8897" y="7985"/>
                  </a:lnTo>
                  <a:lnTo>
                    <a:pt x="9023" y="8224"/>
                  </a:lnTo>
                  <a:lnTo>
                    <a:pt x="9191" y="8462"/>
                  </a:lnTo>
                  <a:lnTo>
                    <a:pt x="9373" y="8700"/>
                  </a:lnTo>
                  <a:lnTo>
                    <a:pt x="9569" y="8924"/>
                  </a:lnTo>
                  <a:lnTo>
                    <a:pt x="9807" y="9134"/>
                  </a:lnTo>
                  <a:lnTo>
                    <a:pt x="10059" y="9358"/>
                  </a:lnTo>
                  <a:lnTo>
                    <a:pt x="10354" y="9568"/>
                  </a:lnTo>
                  <a:lnTo>
                    <a:pt x="10662" y="9779"/>
                  </a:lnTo>
                  <a:lnTo>
                    <a:pt x="10998" y="9989"/>
                  </a:lnTo>
                  <a:lnTo>
                    <a:pt x="11362" y="10199"/>
                  </a:lnTo>
                  <a:lnTo>
                    <a:pt x="11754" y="10409"/>
                  </a:lnTo>
                  <a:lnTo>
                    <a:pt x="12497" y="10787"/>
                  </a:lnTo>
                  <a:lnTo>
                    <a:pt x="13113" y="11081"/>
                  </a:lnTo>
                  <a:lnTo>
                    <a:pt x="13618" y="11292"/>
                  </a:lnTo>
                  <a:lnTo>
                    <a:pt x="13996" y="11446"/>
                  </a:lnTo>
                  <a:lnTo>
                    <a:pt x="14290" y="11544"/>
                  </a:lnTo>
                  <a:lnTo>
                    <a:pt x="14472" y="11600"/>
                  </a:lnTo>
                  <a:lnTo>
                    <a:pt x="14612" y="11628"/>
                  </a:lnTo>
                  <a:lnTo>
                    <a:pt x="14766" y="11488"/>
                  </a:lnTo>
                  <a:lnTo>
                    <a:pt x="14921" y="11306"/>
                  </a:lnTo>
                  <a:lnTo>
                    <a:pt x="15117" y="11053"/>
                  </a:lnTo>
                  <a:lnTo>
                    <a:pt x="15327" y="10745"/>
                  </a:lnTo>
                  <a:lnTo>
                    <a:pt x="15537" y="10381"/>
                  </a:lnTo>
                  <a:lnTo>
                    <a:pt x="15649" y="10171"/>
                  </a:lnTo>
                  <a:lnTo>
                    <a:pt x="15747" y="9961"/>
                  </a:lnTo>
                  <a:lnTo>
                    <a:pt x="15845" y="9737"/>
                  </a:lnTo>
                  <a:lnTo>
                    <a:pt x="15929" y="9484"/>
                  </a:lnTo>
                  <a:lnTo>
                    <a:pt x="15999" y="9246"/>
                  </a:lnTo>
                  <a:lnTo>
                    <a:pt x="16055" y="8980"/>
                  </a:lnTo>
                  <a:lnTo>
                    <a:pt x="16097" y="8700"/>
                  </a:lnTo>
                  <a:lnTo>
                    <a:pt x="16125" y="8420"/>
                  </a:lnTo>
                  <a:lnTo>
                    <a:pt x="16139" y="8139"/>
                  </a:lnTo>
                  <a:lnTo>
                    <a:pt x="16125" y="7831"/>
                  </a:lnTo>
                  <a:lnTo>
                    <a:pt x="16097" y="7523"/>
                  </a:lnTo>
                  <a:lnTo>
                    <a:pt x="16041" y="7215"/>
                  </a:lnTo>
                  <a:lnTo>
                    <a:pt x="15957" y="6893"/>
                  </a:lnTo>
                  <a:lnTo>
                    <a:pt x="15845" y="6570"/>
                  </a:lnTo>
                  <a:lnTo>
                    <a:pt x="15705" y="6234"/>
                  </a:lnTo>
                  <a:lnTo>
                    <a:pt x="15523" y="5898"/>
                  </a:lnTo>
                  <a:lnTo>
                    <a:pt x="15313" y="5548"/>
                  </a:lnTo>
                  <a:lnTo>
                    <a:pt x="15075" y="5198"/>
                  </a:lnTo>
                  <a:lnTo>
                    <a:pt x="14780" y="4847"/>
                  </a:lnTo>
                  <a:lnTo>
                    <a:pt x="14458" y="4497"/>
                  </a:lnTo>
                  <a:lnTo>
                    <a:pt x="14458" y="4413"/>
                  </a:lnTo>
                  <a:lnTo>
                    <a:pt x="14444" y="4175"/>
                  </a:lnTo>
                  <a:lnTo>
                    <a:pt x="14430" y="4007"/>
                  </a:lnTo>
                  <a:lnTo>
                    <a:pt x="14388" y="3811"/>
                  </a:lnTo>
                  <a:lnTo>
                    <a:pt x="14332" y="3586"/>
                  </a:lnTo>
                  <a:lnTo>
                    <a:pt x="14248" y="3362"/>
                  </a:lnTo>
                  <a:lnTo>
                    <a:pt x="14150" y="3110"/>
                  </a:lnTo>
                  <a:lnTo>
                    <a:pt x="14010" y="2844"/>
                  </a:lnTo>
                  <a:lnTo>
                    <a:pt x="13842" y="2578"/>
                  </a:lnTo>
                  <a:lnTo>
                    <a:pt x="13618" y="2312"/>
                  </a:lnTo>
                  <a:lnTo>
                    <a:pt x="13506" y="2172"/>
                  </a:lnTo>
                  <a:lnTo>
                    <a:pt x="13366" y="2031"/>
                  </a:lnTo>
                  <a:lnTo>
                    <a:pt x="13225" y="1905"/>
                  </a:lnTo>
                  <a:lnTo>
                    <a:pt x="13071" y="1765"/>
                  </a:lnTo>
                  <a:lnTo>
                    <a:pt x="12889" y="1639"/>
                  </a:lnTo>
                  <a:lnTo>
                    <a:pt x="12707" y="1513"/>
                  </a:lnTo>
                  <a:lnTo>
                    <a:pt x="12511" y="1387"/>
                  </a:lnTo>
                  <a:lnTo>
                    <a:pt x="12301" y="1261"/>
                  </a:lnTo>
                  <a:lnTo>
                    <a:pt x="11923" y="1065"/>
                  </a:lnTo>
                  <a:lnTo>
                    <a:pt x="11544" y="883"/>
                  </a:lnTo>
                  <a:lnTo>
                    <a:pt x="11152" y="729"/>
                  </a:lnTo>
                  <a:lnTo>
                    <a:pt x="10746" y="574"/>
                  </a:lnTo>
                  <a:lnTo>
                    <a:pt x="10340" y="448"/>
                  </a:lnTo>
                  <a:lnTo>
                    <a:pt x="9933" y="336"/>
                  </a:lnTo>
                  <a:lnTo>
                    <a:pt x="9527" y="252"/>
                  </a:lnTo>
                  <a:lnTo>
                    <a:pt x="9107" y="168"/>
                  </a:lnTo>
                  <a:lnTo>
                    <a:pt x="8686" y="112"/>
                  </a:lnTo>
                  <a:lnTo>
                    <a:pt x="8280" y="56"/>
                  </a:lnTo>
                  <a:lnTo>
                    <a:pt x="7860" y="28"/>
                  </a:lnTo>
                  <a:lnTo>
                    <a:pt x="74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5594575" y="1321025"/>
              <a:ext cx="387725" cy="697675"/>
            </a:xfrm>
            <a:custGeom>
              <a:rect b="b" l="l" r="r" t="t"/>
              <a:pathLst>
                <a:path extrusionOk="0" h="27907" w="15509">
                  <a:moveTo>
                    <a:pt x="6122" y="1"/>
                  </a:moveTo>
                  <a:lnTo>
                    <a:pt x="3559" y="575"/>
                  </a:lnTo>
                  <a:lnTo>
                    <a:pt x="3376" y="617"/>
                  </a:lnTo>
                  <a:lnTo>
                    <a:pt x="3222" y="673"/>
                  </a:lnTo>
                  <a:lnTo>
                    <a:pt x="3068" y="757"/>
                  </a:lnTo>
                  <a:lnTo>
                    <a:pt x="2914" y="841"/>
                  </a:lnTo>
                  <a:lnTo>
                    <a:pt x="2774" y="939"/>
                  </a:lnTo>
                  <a:lnTo>
                    <a:pt x="2648" y="1037"/>
                  </a:lnTo>
                  <a:lnTo>
                    <a:pt x="2522" y="1163"/>
                  </a:lnTo>
                  <a:lnTo>
                    <a:pt x="2410" y="1289"/>
                  </a:lnTo>
                  <a:lnTo>
                    <a:pt x="2312" y="1415"/>
                  </a:lnTo>
                  <a:lnTo>
                    <a:pt x="2228" y="1556"/>
                  </a:lnTo>
                  <a:lnTo>
                    <a:pt x="2144" y="1710"/>
                  </a:lnTo>
                  <a:lnTo>
                    <a:pt x="2088" y="1864"/>
                  </a:lnTo>
                  <a:lnTo>
                    <a:pt x="2032" y="2032"/>
                  </a:lnTo>
                  <a:lnTo>
                    <a:pt x="1990" y="2200"/>
                  </a:lnTo>
                  <a:lnTo>
                    <a:pt x="1976" y="2368"/>
                  </a:lnTo>
                  <a:lnTo>
                    <a:pt x="1962" y="2550"/>
                  </a:lnTo>
                  <a:lnTo>
                    <a:pt x="1920" y="5240"/>
                  </a:lnTo>
                  <a:lnTo>
                    <a:pt x="1920" y="5240"/>
                  </a:lnTo>
                  <a:lnTo>
                    <a:pt x="4735" y="4105"/>
                  </a:lnTo>
                  <a:lnTo>
                    <a:pt x="4553" y="4554"/>
                  </a:lnTo>
                  <a:lnTo>
                    <a:pt x="4343" y="5100"/>
                  </a:lnTo>
                  <a:lnTo>
                    <a:pt x="4077" y="5856"/>
                  </a:lnTo>
                  <a:lnTo>
                    <a:pt x="3741" y="6809"/>
                  </a:lnTo>
                  <a:lnTo>
                    <a:pt x="3376" y="7958"/>
                  </a:lnTo>
                  <a:lnTo>
                    <a:pt x="2984" y="9275"/>
                  </a:lnTo>
                  <a:lnTo>
                    <a:pt x="2774" y="10003"/>
                  </a:lnTo>
                  <a:lnTo>
                    <a:pt x="2578" y="10774"/>
                  </a:lnTo>
                  <a:lnTo>
                    <a:pt x="2368" y="11572"/>
                  </a:lnTo>
                  <a:lnTo>
                    <a:pt x="2158" y="12427"/>
                  </a:lnTo>
                  <a:lnTo>
                    <a:pt x="1948" y="13309"/>
                  </a:lnTo>
                  <a:lnTo>
                    <a:pt x="1737" y="14234"/>
                  </a:lnTo>
                  <a:lnTo>
                    <a:pt x="1541" y="15201"/>
                  </a:lnTo>
                  <a:lnTo>
                    <a:pt x="1331" y="16195"/>
                  </a:lnTo>
                  <a:lnTo>
                    <a:pt x="1149" y="17232"/>
                  </a:lnTo>
                  <a:lnTo>
                    <a:pt x="967" y="18297"/>
                  </a:lnTo>
                  <a:lnTo>
                    <a:pt x="799" y="19389"/>
                  </a:lnTo>
                  <a:lnTo>
                    <a:pt x="631" y="20524"/>
                  </a:lnTo>
                  <a:lnTo>
                    <a:pt x="491" y="21687"/>
                  </a:lnTo>
                  <a:lnTo>
                    <a:pt x="350" y="22878"/>
                  </a:lnTo>
                  <a:lnTo>
                    <a:pt x="238" y="24096"/>
                  </a:lnTo>
                  <a:lnTo>
                    <a:pt x="140" y="25329"/>
                  </a:lnTo>
                  <a:lnTo>
                    <a:pt x="56" y="26604"/>
                  </a:lnTo>
                  <a:lnTo>
                    <a:pt x="0" y="27907"/>
                  </a:lnTo>
                  <a:lnTo>
                    <a:pt x="70" y="27234"/>
                  </a:lnTo>
                  <a:lnTo>
                    <a:pt x="168" y="26464"/>
                  </a:lnTo>
                  <a:lnTo>
                    <a:pt x="308" y="25427"/>
                  </a:lnTo>
                  <a:lnTo>
                    <a:pt x="505" y="24152"/>
                  </a:lnTo>
                  <a:lnTo>
                    <a:pt x="729" y="22695"/>
                  </a:lnTo>
                  <a:lnTo>
                    <a:pt x="1009" y="21084"/>
                  </a:lnTo>
                  <a:lnTo>
                    <a:pt x="1331" y="19333"/>
                  </a:lnTo>
                  <a:lnTo>
                    <a:pt x="1527" y="18423"/>
                  </a:lnTo>
                  <a:lnTo>
                    <a:pt x="1723" y="17484"/>
                  </a:lnTo>
                  <a:lnTo>
                    <a:pt x="1920" y="16531"/>
                  </a:lnTo>
                  <a:lnTo>
                    <a:pt x="2144" y="15579"/>
                  </a:lnTo>
                  <a:lnTo>
                    <a:pt x="2382" y="14598"/>
                  </a:lnTo>
                  <a:lnTo>
                    <a:pt x="2634" y="13632"/>
                  </a:lnTo>
                  <a:lnTo>
                    <a:pt x="2900" y="12651"/>
                  </a:lnTo>
                  <a:lnTo>
                    <a:pt x="3180" y="11670"/>
                  </a:lnTo>
                  <a:lnTo>
                    <a:pt x="3475" y="10704"/>
                  </a:lnTo>
                  <a:lnTo>
                    <a:pt x="3783" y="9751"/>
                  </a:lnTo>
                  <a:lnTo>
                    <a:pt x="4105" y="8812"/>
                  </a:lnTo>
                  <a:lnTo>
                    <a:pt x="4441" y="7902"/>
                  </a:lnTo>
                  <a:lnTo>
                    <a:pt x="4791" y="6991"/>
                  </a:lnTo>
                  <a:lnTo>
                    <a:pt x="5156" y="6123"/>
                  </a:lnTo>
                  <a:lnTo>
                    <a:pt x="5534" y="5282"/>
                  </a:lnTo>
                  <a:lnTo>
                    <a:pt x="5940" y="4483"/>
                  </a:lnTo>
                  <a:lnTo>
                    <a:pt x="6963" y="6389"/>
                  </a:lnTo>
                  <a:lnTo>
                    <a:pt x="15508" y="3447"/>
                  </a:lnTo>
                  <a:lnTo>
                    <a:pt x="13309" y="225"/>
                  </a:lnTo>
                  <a:lnTo>
                    <a:pt x="6234" y="2466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5451675" y="2457875"/>
              <a:ext cx="118400" cy="85475"/>
            </a:xfrm>
            <a:custGeom>
              <a:rect b="b" l="l" r="r" t="t"/>
              <a:pathLst>
                <a:path extrusionOk="0" h="3419" w="4736">
                  <a:moveTo>
                    <a:pt x="1" y="0"/>
                  </a:moveTo>
                  <a:lnTo>
                    <a:pt x="1" y="3419"/>
                  </a:lnTo>
                  <a:lnTo>
                    <a:pt x="4736" y="3419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5158525" y="1326975"/>
              <a:ext cx="436075" cy="1246150"/>
            </a:xfrm>
            <a:custGeom>
              <a:rect b="b" l="l" r="r" t="t"/>
              <a:pathLst>
                <a:path extrusionOk="0" h="49846" w="17443">
                  <a:moveTo>
                    <a:pt x="12651" y="1"/>
                  </a:moveTo>
                  <a:lnTo>
                    <a:pt x="12399" y="589"/>
                  </a:lnTo>
                  <a:lnTo>
                    <a:pt x="12147" y="1219"/>
                  </a:lnTo>
                  <a:lnTo>
                    <a:pt x="11881" y="1878"/>
                  </a:lnTo>
                  <a:lnTo>
                    <a:pt x="11628" y="2564"/>
                  </a:lnTo>
                  <a:lnTo>
                    <a:pt x="11096" y="4035"/>
                  </a:lnTo>
                  <a:lnTo>
                    <a:pt x="10564" y="5618"/>
                  </a:lnTo>
                  <a:lnTo>
                    <a:pt x="10031" y="7285"/>
                  </a:lnTo>
                  <a:lnTo>
                    <a:pt x="9485" y="9051"/>
                  </a:lnTo>
                  <a:lnTo>
                    <a:pt x="8953" y="10900"/>
                  </a:lnTo>
                  <a:lnTo>
                    <a:pt x="8406" y="12791"/>
                  </a:lnTo>
                  <a:lnTo>
                    <a:pt x="7874" y="14752"/>
                  </a:lnTo>
                  <a:lnTo>
                    <a:pt x="7342" y="16756"/>
                  </a:lnTo>
                  <a:lnTo>
                    <a:pt x="6809" y="18787"/>
                  </a:lnTo>
                  <a:lnTo>
                    <a:pt x="6291" y="20832"/>
                  </a:lnTo>
                  <a:lnTo>
                    <a:pt x="5773" y="22892"/>
                  </a:lnTo>
                  <a:lnTo>
                    <a:pt x="5282" y="24937"/>
                  </a:lnTo>
                  <a:lnTo>
                    <a:pt x="4316" y="29000"/>
                  </a:lnTo>
                  <a:lnTo>
                    <a:pt x="3405" y="32922"/>
                  </a:lnTo>
                  <a:lnTo>
                    <a:pt x="2593" y="36593"/>
                  </a:lnTo>
                  <a:lnTo>
                    <a:pt x="1850" y="39955"/>
                  </a:lnTo>
                  <a:lnTo>
                    <a:pt x="1220" y="42911"/>
                  </a:lnTo>
                  <a:lnTo>
                    <a:pt x="701" y="45363"/>
                  </a:lnTo>
                  <a:lnTo>
                    <a:pt x="323" y="47212"/>
                  </a:lnTo>
                  <a:lnTo>
                    <a:pt x="1" y="48809"/>
                  </a:lnTo>
                  <a:lnTo>
                    <a:pt x="1892" y="49846"/>
                  </a:lnTo>
                  <a:lnTo>
                    <a:pt x="2032" y="49089"/>
                  </a:lnTo>
                  <a:lnTo>
                    <a:pt x="2200" y="48304"/>
                  </a:lnTo>
                  <a:lnTo>
                    <a:pt x="2550" y="46665"/>
                  </a:lnTo>
                  <a:lnTo>
                    <a:pt x="2943" y="44942"/>
                  </a:lnTo>
                  <a:lnTo>
                    <a:pt x="3391" y="43149"/>
                  </a:lnTo>
                  <a:lnTo>
                    <a:pt x="3881" y="41286"/>
                  </a:lnTo>
                  <a:lnTo>
                    <a:pt x="4400" y="39367"/>
                  </a:lnTo>
                  <a:lnTo>
                    <a:pt x="4960" y="37405"/>
                  </a:lnTo>
                  <a:lnTo>
                    <a:pt x="5548" y="35402"/>
                  </a:lnTo>
                  <a:lnTo>
                    <a:pt x="6151" y="33371"/>
                  </a:lnTo>
                  <a:lnTo>
                    <a:pt x="6781" y="31325"/>
                  </a:lnTo>
                  <a:lnTo>
                    <a:pt x="7426" y="29266"/>
                  </a:lnTo>
                  <a:lnTo>
                    <a:pt x="8084" y="27221"/>
                  </a:lnTo>
                  <a:lnTo>
                    <a:pt x="8757" y="25175"/>
                  </a:lnTo>
                  <a:lnTo>
                    <a:pt x="9415" y="23144"/>
                  </a:lnTo>
                  <a:lnTo>
                    <a:pt x="10760" y="19179"/>
                  </a:lnTo>
                  <a:lnTo>
                    <a:pt x="12049" y="15411"/>
                  </a:lnTo>
                  <a:lnTo>
                    <a:pt x="13282" y="11895"/>
                  </a:lnTo>
                  <a:lnTo>
                    <a:pt x="14416" y="8714"/>
                  </a:lnTo>
                  <a:lnTo>
                    <a:pt x="15411" y="5955"/>
                  </a:lnTo>
                  <a:lnTo>
                    <a:pt x="16251" y="3671"/>
                  </a:lnTo>
                  <a:lnTo>
                    <a:pt x="16882" y="1948"/>
                  </a:lnTo>
                  <a:lnTo>
                    <a:pt x="17442" y="477"/>
                  </a:lnTo>
                  <a:lnTo>
                    <a:pt x="12651" y="1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5158525" y="1326975"/>
              <a:ext cx="436075" cy="1246150"/>
            </a:xfrm>
            <a:custGeom>
              <a:rect b="b" l="l" r="r" t="t"/>
              <a:pathLst>
                <a:path extrusionOk="0" fill="none" h="49846" w="17443">
                  <a:moveTo>
                    <a:pt x="17442" y="477"/>
                  </a:moveTo>
                  <a:lnTo>
                    <a:pt x="17442" y="477"/>
                  </a:lnTo>
                  <a:lnTo>
                    <a:pt x="16882" y="1948"/>
                  </a:lnTo>
                  <a:lnTo>
                    <a:pt x="16251" y="3671"/>
                  </a:lnTo>
                  <a:lnTo>
                    <a:pt x="15411" y="5955"/>
                  </a:lnTo>
                  <a:lnTo>
                    <a:pt x="14416" y="8714"/>
                  </a:lnTo>
                  <a:lnTo>
                    <a:pt x="13282" y="11895"/>
                  </a:lnTo>
                  <a:lnTo>
                    <a:pt x="12049" y="15411"/>
                  </a:lnTo>
                  <a:lnTo>
                    <a:pt x="10760" y="19179"/>
                  </a:lnTo>
                  <a:lnTo>
                    <a:pt x="9415" y="23144"/>
                  </a:lnTo>
                  <a:lnTo>
                    <a:pt x="8757" y="25175"/>
                  </a:lnTo>
                  <a:lnTo>
                    <a:pt x="8084" y="27221"/>
                  </a:lnTo>
                  <a:lnTo>
                    <a:pt x="7426" y="29266"/>
                  </a:lnTo>
                  <a:lnTo>
                    <a:pt x="6781" y="31325"/>
                  </a:lnTo>
                  <a:lnTo>
                    <a:pt x="6151" y="33371"/>
                  </a:lnTo>
                  <a:lnTo>
                    <a:pt x="5548" y="35402"/>
                  </a:lnTo>
                  <a:lnTo>
                    <a:pt x="4960" y="37405"/>
                  </a:lnTo>
                  <a:lnTo>
                    <a:pt x="4400" y="39367"/>
                  </a:lnTo>
                  <a:lnTo>
                    <a:pt x="3881" y="41286"/>
                  </a:lnTo>
                  <a:lnTo>
                    <a:pt x="3391" y="43149"/>
                  </a:lnTo>
                  <a:lnTo>
                    <a:pt x="2943" y="44942"/>
                  </a:lnTo>
                  <a:lnTo>
                    <a:pt x="2550" y="46665"/>
                  </a:lnTo>
                  <a:lnTo>
                    <a:pt x="2200" y="48304"/>
                  </a:lnTo>
                  <a:lnTo>
                    <a:pt x="2032" y="49089"/>
                  </a:lnTo>
                  <a:lnTo>
                    <a:pt x="1892" y="49846"/>
                  </a:lnTo>
                  <a:lnTo>
                    <a:pt x="1" y="48809"/>
                  </a:lnTo>
                  <a:lnTo>
                    <a:pt x="1" y="48809"/>
                  </a:lnTo>
                  <a:lnTo>
                    <a:pt x="323" y="47212"/>
                  </a:lnTo>
                  <a:lnTo>
                    <a:pt x="701" y="45363"/>
                  </a:lnTo>
                  <a:lnTo>
                    <a:pt x="1220" y="42911"/>
                  </a:lnTo>
                  <a:lnTo>
                    <a:pt x="1850" y="39955"/>
                  </a:lnTo>
                  <a:lnTo>
                    <a:pt x="2593" y="36593"/>
                  </a:lnTo>
                  <a:lnTo>
                    <a:pt x="3405" y="32922"/>
                  </a:lnTo>
                  <a:lnTo>
                    <a:pt x="4316" y="29000"/>
                  </a:lnTo>
                  <a:lnTo>
                    <a:pt x="5282" y="24937"/>
                  </a:lnTo>
                  <a:lnTo>
                    <a:pt x="5773" y="22892"/>
                  </a:lnTo>
                  <a:lnTo>
                    <a:pt x="6291" y="20832"/>
                  </a:lnTo>
                  <a:lnTo>
                    <a:pt x="6809" y="18787"/>
                  </a:lnTo>
                  <a:lnTo>
                    <a:pt x="7342" y="16756"/>
                  </a:lnTo>
                  <a:lnTo>
                    <a:pt x="7874" y="14752"/>
                  </a:lnTo>
                  <a:lnTo>
                    <a:pt x="8406" y="12791"/>
                  </a:lnTo>
                  <a:lnTo>
                    <a:pt x="8953" y="10900"/>
                  </a:lnTo>
                  <a:lnTo>
                    <a:pt x="9485" y="9051"/>
                  </a:lnTo>
                  <a:lnTo>
                    <a:pt x="10031" y="7285"/>
                  </a:lnTo>
                  <a:lnTo>
                    <a:pt x="10564" y="5618"/>
                  </a:lnTo>
                  <a:lnTo>
                    <a:pt x="11096" y="4035"/>
                  </a:lnTo>
                  <a:lnTo>
                    <a:pt x="11628" y="2564"/>
                  </a:lnTo>
                  <a:lnTo>
                    <a:pt x="11881" y="1878"/>
                  </a:lnTo>
                  <a:lnTo>
                    <a:pt x="12147" y="1219"/>
                  </a:lnTo>
                  <a:lnTo>
                    <a:pt x="12399" y="589"/>
                  </a:lnTo>
                  <a:lnTo>
                    <a:pt x="12651" y="1"/>
                  </a:lnTo>
                  <a:lnTo>
                    <a:pt x="17442" y="4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5945500" y="1422600"/>
              <a:ext cx="223475" cy="1223375"/>
            </a:xfrm>
            <a:custGeom>
              <a:rect b="b" l="l" r="r" t="t"/>
              <a:pathLst>
                <a:path extrusionOk="0" h="48935" w="8939">
                  <a:moveTo>
                    <a:pt x="3559" y="0"/>
                  </a:moveTo>
                  <a:lnTo>
                    <a:pt x="3335" y="1191"/>
                  </a:lnTo>
                  <a:lnTo>
                    <a:pt x="3082" y="2620"/>
                  </a:lnTo>
                  <a:lnTo>
                    <a:pt x="2760" y="4539"/>
                  </a:lnTo>
                  <a:lnTo>
                    <a:pt x="2382" y="6907"/>
                  </a:lnTo>
                  <a:lnTo>
                    <a:pt x="2186" y="8238"/>
                  </a:lnTo>
                  <a:lnTo>
                    <a:pt x="1990" y="9667"/>
                  </a:lnTo>
                  <a:lnTo>
                    <a:pt x="1780" y="11180"/>
                  </a:lnTo>
                  <a:lnTo>
                    <a:pt x="1583" y="12777"/>
                  </a:lnTo>
                  <a:lnTo>
                    <a:pt x="1373" y="14458"/>
                  </a:lnTo>
                  <a:lnTo>
                    <a:pt x="1177" y="16195"/>
                  </a:lnTo>
                  <a:lnTo>
                    <a:pt x="995" y="18002"/>
                  </a:lnTo>
                  <a:lnTo>
                    <a:pt x="813" y="19879"/>
                  </a:lnTo>
                  <a:lnTo>
                    <a:pt x="645" y="21799"/>
                  </a:lnTo>
                  <a:lnTo>
                    <a:pt x="491" y="23760"/>
                  </a:lnTo>
                  <a:lnTo>
                    <a:pt x="351" y="25777"/>
                  </a:lnTo>
                  <a:lnTo>
                    <a:pt x="239" y="27823"/>
                  </a:lnTo>
                  <a:lnTo>
                    <a:pt x="141" y="29896"/>
                  </a:lnTo>
                  <a:lnTo>
                    <a:pt x="70" y="31983"/>
                  </a:lnTo>
                  <a:lnTo>
                    <a:pt x="14" y="34099"/>
                  </a:lnTo>
                  <a:lnTo>
                    <a:pt x="0" y="36228"/>
                  </a:lnTo>
                  <a:lnTo>
                    <a:pt x="14" y="38371"/>
                  </a:lnTo>
                  <a:lnTo>
                    <a:pt x="42" y="39436"/>
                  </a:lnTo>
                  <a:lnTo>
                    <a:pt x="70" y="40501"/>
                  </a:lnTo>
                  <a:lnTo>
                    <a:pt x="99" y="41566"/>
                  </a:lnTo>
                  <a:lnTo>
                    <a:pt x="155" y="42630"/>
                  </a:lnTo>
                  <a:lnTo>
                    <a:pt x="211" y="43695"/>
                  </a:lnTo>
                  <a:lnTo>
                    <a:pt x="281" y="44760"/>
                  </a:lnTo>
                  <a:lnTo>
                    <a:pt x="351" y="45810"/>
                  </a:lnTo>
                  <a:lnTo>
                    <a:pt x="435" y="46861"/>
                  </a:lnTo>
                  <a:lnTo>
                    <a:pt x="533" y="47898"/>
                  </a:lnTo>
                  <a:lnTo>
                    <a:pt x="645" y="48934"/>
                  </a:lnTo>
                  <a:lnTo>
                    <a:pt x="3559" y="48290"/>
                  </a:lnTo>
                  <a:lnTo>
                    <a:pt x="4133" y="42616"/>
                  </a:lnTo>
                  <a:lnTo>
                    <a:pt x="4764" y="36564"/>
                  </a:lnTo>
                  <a:lnTo>
                    <a:pt x="5548" y="29279"/>
                  </a:lnTo>
                  <a:lnTo>
                    <a:pt x="5982" y="25399"/>
                  </a:lnTo>
                  <a:lnTo>
                    <a:pt x="6417" y="21462"/>
                  </a:lnTo>
                  <a:lnTo>
                    <a:pt x="6865" y="17568"/>
                  </a:lnTo>
                  <a:lnTo>
                    <a:pt x="7313" y="13813"/>
                  </a:lnTo>
                  <a:lnTo>
                    <a:pt x="7748" y="10255"/>
                  </a:lnTo>
                  <a:lnTo>
                    <a:pt x="8182" y="7005"/>
                  </a:lnTo>
                  <a:lnTo>
                    <a:pt x="8574" y="4133"/>
                  </a:lnTo>
                  <a:lnTo>
                    <a:pt x="8756" y="2872"/>
                  </a:lnTo>
                  <a:lnTo>
                    <a:pt x="8938" y="1737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5945500" y="1422600"/>
              <a:ext cx="223475" cy="1223375"/>
            </a:xfrm>
            <a:custGeom>
              <a:rect b="b" l="l" r="r" t="t"/>
              <a:pathLst>
                <a:path extrusionOk="0" fill="none" h="48935" w="8939">
                  <a:moveTo>
                    <a:pt x="3559" y="0"/>
                  </a:moveTo>
                  <a:lnTo>
                    <a:pt x="3559" y="0"/>
                  </a:lnTo>
                  <a:lnTo>
                    <a:pt x="3335" y="1191"/>
                  </a:lnTo>
                  <a:lnTo>
                    <a:pt x="3082" y="2620"/>
                  </a:lnTo>
                  <a:lnTo>
                    <a:pt x="2760" y="4539"/>
                  </a:lnTo>
                  <a:lnTo>
                    <a:pt x="2382" y="6907"/>
                  </a:lnTo>
                  <a:lnTo>
                    <a:pt x="2186" y="8238"/>
                  </a:lnTo>
                  <a:lnTo>
                    <a:pt x="1990" y="9667"/>
                  </a:lnTo>
                  <a:lnTo>
                    <a:pt x="1780" y="11180"/>
                  </a:lnTo>
                  <a:lnTo>
                    <a:pt x="1583" y="12777"/>
                  </a:lnTo>
                  <a:lnTo>
                    <a:pt x="1373" y="14458"/>
                  </a:lnTo>
                  <a:lnTo>
                    <a:pt x="1177" y="16195"/>
                  </a:lnTo>
                  <a:lnTo>
                    <a:pt x="995" y="18002"/>
                  </a:lnTo>
                  <a:lnTo>
                    <a:pt x="813" y="19879"/>
                  </a:lnTo>
                  <a:lnTo>
                    <a:pt x="645" y="21799"/>
                  </a:lnTo>
                  <a:lnTo>
                    <a:pt x="491" y="23760"/>
                  </a:lnTo>
                  <a:lnTo>
                    <a:pt x="351" y="25777"/>
                  </a:lnTo>
                  <a:lnTo>
                    <a:pt x="239" y="27823"/>
                  </a:lnTo>
                  <a:lnTo>
                    <a:pt x="141" y="29896"/>
                  </a:lnTo>
                  <a:lnTo>
                    <a:pt x="70" y="31983"/>
                  </a:lnTo>
                  <a:lnTo>
                    <a:pt x="14" y="34099"/>
                  </a:lnTo>
                  <a:lnTo>
                    <a:pt x="0" y="36228"/>
                  </a:lnTo>
                  <a:lnTo>
                    <a:pt x="14" y="38371"/>
                  </a:lnTo>
                  <a:lnTo>
                    <a:pt x="42" y="39436"/>
                  </a:lnTo>
                  <a:lnTo>
                    <a:pt x="70" y="40501"/>
                  </a:lnTo>
                  <a:lnTo>
                    <a:pt x="99" y="41566"/>
                  </a:lnTo>
                  <a:lnTo>
                    <a:pt x="155" y="42630"/>
                  </a:lnTo>
                  <a:lnTo>
                    <a:pt x="211" y="43695"/>
                  </a:lnTo>
                  <a:lnTo>
                    <a:pt x="281" y="44760"/>
                  </a:lnTo>
                  <a:lnTo>
                    <a:pt x="351" y="45810"/>
                  </a:lnTo>
                  <a:lnTo>
                    <a:pt x="435" y="46861"/>
                  </a:lnTo>
                  <a:lnTo>
                    <a:pt x="533" y="47898"/>
                  </a:lnTo>
                  <a:lnTo>
                    <a:pt x="645" y="48934"/>
                  </a:lnTo>
                  <a:lnTo>
                    <a:pt x="3559" y="48290"/>
                  </a:lnTo>
                  <a:lnTo>
                    <a:pt x="3559" y="48290"/>
                  </a:lnTo>
                  <a:lnTo>
                    <a:pt x="4133" y="42616"/>
                  </a:lnTo>
                  <a:lnTo>
                    <a:pt x="4764" y="36564"/>
                  </a:lnTo>
                  <a:lnTo>
                    <a:pt x="5548" y="29279"/>
                  </a:lnTo>
                  <a:lnTo>
                    <a:pt x="5982" y="25399"/>
                  </a:lnTo>
                  <a:lnTo>
                    <a:pt x="6417" y="21462"/>
                  </a:lnTo>
                  <a:lnTo>
                    <a:pt x="6865" y="17568"/>
                  </a:lnTo>
                  <a:lnTo>
                    <a:pt x="7313" y="13813"/>
                  </a:lnTo>
                  <a:lnTo>
                    <a:pt x="7748" y="10255"/>
                  </a:lnTo>
                  <a:lnTo>
                    <a:pt x="8182" y="7005"/>
                  </a:lnTo>
                  <a:lnTo>
                    <a:pt x="8574" y="4133"/>
                  </a:lnTo>
                  <a:lnTo>
                    <a:pt x="8756" y="2872"/>
                  </a:lnTo>
                  <a:lnTo>
                    <a:pt x="8938" y="1737"/>
                  </a:lnTo>
                  <a:lnTo>
                    <a:pt x="35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555000" y="1311925"/>
              <a:ext cx="70425" cy="134150"/>
            </a:xfrm>
            <a:custGeom>
              <a:rect b="b" l="l" r="r" t="t"/>
              <a:pathLst>
                <a:path extrusionOk="0" h="5366" w="2817">
                  <a:moveTo>
                    <a:pt x="2816" y="0"/>
                  </a:moveTo>
                  <a:lnTo>
                    <a:pt x="505" y="981"/>
                  </a:lnTo>
                  <a:lnTo>
                    <a:pt x="0" y="5366"/>
                  </a:lnTo>
                  <a:lnTo>
                    <a:pt x="336" y="5142"/>
                  </a:lnTo>
                  <a:lnTo>
                    <a:pt x="645" y="4890"/>
                  </a:lnTo>
                  <a:lnTo>
                    <a:pt x="939" y="4623"/>
                  </a:lnTo>
                  <a:lnTo>
                    <a:pt x="1219" y="4329"/>
                  </a:lnTo>
                  <a:lnTo>
                    <a:pt x="1471" y="4035"/>
                  </a:lnTo>
                  <a:lnTo>
                    <a:pt x="1709" y="3727"/>
                  </a:lnTo>
                  <a:lnTo>
                    <a:pt x="1919" y="3391"/>
                  </a:lnTo>
                  <a:lnTo>
                    <a:pt x="2116" y="3054"/>
                  </a:lnTo>
                  <a:lnTo>
                    <a:pt x="2284" y="2704"/>
                  </a:lnTo>
                  <a:lnTo>
                    <a:pt x="2438" y="2340"/>
                  </a:lnTo>
                  <a:lnTo>
                    <a:pt x="2550" y="1962"/>
                  </a:lnTo>
                  <a:lnTo>
                    <a:pt x="2662" y="1583"/>
                  </a:lnTo>
                  <a:lnTo>
                    <a:pt x="2732" y="1191"/>
                  </a:lnTo>
                  <a:lnTo>
                    <a:pt x="2788" y="799"/>
                  </a:lnTo>
                  <a:lnTo>
                    <a:pt x="2816" y="407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555000" y="1311925"/>
              <a:ext cx="70425" cy="134150"/>
            </a:xfrm>
            <a:custGeom>
              <a:rect b="b" l="l" r="r" t="t"/>
              <a:pathLst>
                <a:path extrusionOk="0" fill="none" h="5366" w="2817">
                  <a:moveTo>
                    <a:pt x="0" y="5366"/>
                  </a:moveTo>
                  <a:lnTo>
                    <a:pt x="505" y="981"/>
                  </a:lnTo>
                  <a:lnTo>
                    <a:pt x="2816" y="0"/>
                  </a:lnTo>
                  <a:lnTo>
                    <a:pt x="2816" y="0"/>
                  </a:lnTo>
                  <a:lnTo>
                    <a:pt x="2816" y="407"/>
                  </a:lnTo>
                  <a:lnTo>
                    <a:pt x="2788" y="799"/>
                  </a:lnTo>
                  <a:lnTo>
                    <a:pt x="2732" y="1191"/>
                  </a:lnTo>
                  <a:lnTo>
                    <a:pt x="2662" y="1583"/>
                  </a:lnTo>
                  <a:lnTo>
                    <a:pt x="2550" y="1962"/>
                  </a:lnTo>
                  <a:lnTo>
                    <a:pt x="2438" y="2340"/>
                  </a:lnTo>
                  <a:lnTo>
                    <a:pt x="2284" y="2704"/>
                  </a:lnTo>
                  <a:lnTo>
                    <a:pt x="2116" y="3054"/>
                  </a:lnTo>
                  <a:lnTo>
                    <a:pt x="1919" y="3391"/>
                  </a:lnTo>
                  <a:lnTo>
                    <a:pt x="1709" y="3727"/>
                  </a:lnTo>
                  <a:lnTo>
                    <a:pt x="1471" y="4035"/>
                  </a:lnTo>
                  <a:lnTo>
                    <a:pt x="1219" y="4329"/>
                  </a:lnTo>
                  <a:lnTo>
                    <a:pt x="939" y="4623"/>
                  </a:lnTo>
                  <a:lnTo>
                    <a:pt x="645" y="4890"/>
                  </a:lnTo>
                  <a:lnTo>
                    <a:pt x="336" y="5142"/>
                  </a:lnTo>
                  <a:lnTo>
                    <a:pt x="0" y="53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5555000" y="1311925"/>
              <a:ext cx="70425" cy="134150"/>
            </a:xfrm>
            <a:custGeom>
              <a:rect b="b" l="l" r="r" t="t"/>
              <a:pathLst>
                <a:path extrusionOk="0" h="5366" w="2817">
                  <a:moveTo>
                    <a:pt x="2816" y="0"/>
                  </a:moveTo>
                  <a:lnTo>
                    <a:pt x="505" y="981"/>
                  </a:lnTo>
                  <a:lnTo>
                    <a:pt x="14" y="5310"/>
                  </a:lnTo>
                  <a:lnTo>
                    <a:pt x="0" y="5366"/>
                  </a:lnTo>
                  <a:lnTo>
                    <a:pt x="322" y="5142"/>
                  </a:lnTo>
                  <a:lnTo>
                    <a:pt x="631" y="4904"/>
                  </a:lnTo>
                  <a:lnTo>
                    <a:pt x="911" y="4637"/>
                  </a:lnTo>
                  <a:lnTo>
                    <a:pt x="1191" y="4371"/>
                  </a:lnTo>
                  <a:lnTo>
                    <a:pt x="1443" y="4077"/>
                  </a:lnTo>
                  <a:lnTo>
                    <a:pt x="1667" y="3769"/>
                  </a:lnTo>
                  <a:lnTo>
                    <a:pt x="1877" y="3461"/>
                  </a:lnTo>
                  <a:lnTo>
                    <a:pt x="2074" y="3124"/>
                  </a:lnTo>
                  <a:lnTo>
                    <a:pt x="2242" y="2788"/>
                  </a:lnTo>
                  <a:lnTo>
                    <a:pt x="2396" y="2438"/>
                  </a:lnTo>
                  <a:lnTo>
                    <a:pt x="2522" y="2074"/>
                  </a:lnTo>
                  <a:lnTo>
                    <a:pt x="2634" y="1709"/>
                  </a:lnTo>
                  <a:lnTo>
                    <a:pt x="2704" y="1331"/>
                  </a:lnTo>
                  <a:lnTo>
                    <a:pt x="2774" y="953"/>
                  </a:lnTo>
                  <a:lnTo>
                    <a:pt x="2802" y="561"/>
                  </a:lnTo>
                  <a:lnTo>
                    <a:pt x="2816" y="168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6001875" y="1385825"/>
              <a:ext cx="67625" cy="144675"/>
            </a:xfrm>
            <a:custGeom>
              <a:rect b="b" l="l" r="r" t="t"/>
              <a:pathLst>
                <a:path extrusionOk="0" h="5787" w="2705">
                  <a:moveTo>
                    <a:pt x="533" y="0"/>
                  </a:moveTo>
                  <a:lnTo>
                    <a:pt x="407" y="350"/>
                  </a:lnTo>
                  <a:lnTo>
                    <a:pt x="295" y="701"/>
                  </a:lnTo>
                  <a:lnTo>
                    <a:pt x="211" y="1065"/>
                  </a:lnTo>
                  <a:lnTo>
                    <a:pt x="127" y="1429"/>
                  </a:lnTo>
                  <a:lnTo>
                    <a:pt x="71" y="1793"/>
                  </a:lnTo>
                  <a:lnTo>
                    <a:pt x="29" y="2158"/>
                  </a:lnTo>
                  <a:lnTo>
                    <a:pt x="1" y="2522"/>
                  </a:lnTo>
                  <a:lnTo>
                    <a:pt x="1" y="2900"/>
                  </a:lnTo>
                  <a:lnTo>
                    <a:pt x="1" y="3264"/>
                  </a:lnTo>
                  <a:lnTo>
                    <a:pt x="29" y="3629"/>
                  </a:lnTo>
                  <a:lnTo>
                    <a:pt x="71" y="3993"/>
                  </a:lnTo>
                  <a:lnTo>
                    <a:pt x="127" y="4357"/>
                  </a:lnTo>
                  <a:lnTo>
                    <a:pt x="211" y="4721"/>
                  </a:lnTo>
                  <a:lnTo>
                    <a:pt x="295" y="5086"/>
                  </a:lnTo>
                  <a:lnTo>
                    <a:pt x="407" y="5436"/>
                  </a:lnTo>
                  <a:lnTo>
                    <a:pt x="533" y="5786"/>
                  </a:lnTo>
                  <a:lnTo>
                    <a:pt x="2705" y="191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6001875" y="1385825"/>
              <a:ext cx="67625" cy="144675"/>
            </a:xfrm>
            <a:custGeom>
              <a:rect b="b" l="l" r="r" t="t"/>
              <a:pathLst>
                <a:path extrusionOk="0" fill="none" h="5787" w="2705">
                  <a:moveTo>
                    <a:pt x="533" y="5786"/>
                  </a:moveTo>
                  <a:lnTo>
                    <a:pt x="533" y="5786"/>
                  </a:lnTo>
                  <a:lnTo>
                    <a:pt x="407" y="5436"/>
                  </a:lnTo>
                  <a:lnTo>
                    <a:pt x="295" y="5086"/>
                  </a:lnTo>
                  <a:lnTo>
                    <a:pt x="211" y="4721"/>
                  </a:lnTo>
                  <a:lnTo>
                    <a:pt x="127" y="4357"/>
                  </a:lnTo>
                  <a:lnTo>
                    <a:pt x="71" y="3993"/>
                  </a:lnTo>
                  <a:lnTo>
                    <a:pt x="29" y="3629"/>
                  </a:lnTo>
                  <a:lnTo>
                    <a:pt x="1" y="3264"/>
                  </a:lnTo>
                  <a:lnTo>
                    <a:pt x="1" y="2900"/>
                  </a:lnTo>
                  <a:lnTo>
                    <a:pt x="1" y="2522"/>
                  </a:lnTo>
                  <a:lnTo>
                    <a:pt x="29" y="2158"/>
                  </a:lnTo>
                  <a:lnTo>
                    <a:pt x="71" y="1793"/>
                  </a:lnTo>
                  <a:lnTo>
                    <a:pt x="127" y="1429"/>
                  </a:lnTo>
                  <a:lnTo>
                    <a:pt x="211" y="1065"/>
                  </a:lnTo>
                  <a:lnTo>
                    <a:pt x="295" y="701"/>
                  </a:lnTo>
                  <a:lnTo>
                    <a:pt x="407" y="350"/>
                  </a:lnTo>
                  <a:lnTo>
                    <a:pt x="533" y="0"/>
                  </a:lnTo>
                  <a:lnTo>
                    <a:pt x="2705" y="1919"/>
                  </a:lnTo>
                  <a:lnTo>
                    <a:pt x="533" y="57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6001875" y="1385825"/>
              <a:ext cx="67625" cy="144675"/>
            </a:xfrm>
            <a:custGeom>
              <a:rect b="b" l="l" r="r" t="t"/>
              <a:pathLst>
                <a:path extrusionOk="0" h="5787" w="2705">
                  <a:moveTo>
                    <a:pt x="533" y="0"/>
                  </a:moveTo>
                  <a:lnTo>
                    <a:pt x="435" y="280"/>
                  </a:lnTo>
                  <a:lnTo>
                    <a:pt x="337" y="561"/>
                  </a:lnTo>
                  <a:lnTo>
                    <a:pt x="267" y="855"/>
                  </a:lnTo>
                  <a:lnTo>
                    <a:pt x="197" y="1149"/>
                  </a:lnTo>
                  <a:lnTo>
                    <a:pt x="113" y="1583"/>
                  </a:lnTo>
                  <a:lnTo>
                    <a:pt x="43" y="2018"/>
                  </a:lnTo>
                  <a:lnTo>
                    <a:pt x="15" y="2452"/>
                  </a:lnTo>
                  <a:lnTo>
                    <a:pt x="1" y="2900"/>
                  </a:lnTo>
                  <a:lnTo>
                    <a:pt x="1" y="3264"/>
                  </a:lnTo>
                  <a:lnTo>
                    <a:pt x="29" y="3629"/>
                  </a:lnTo>
                  <a:lnTo>
                    <a:pt x="71" y="3993"/>
                  </a:lnTo>
                  <a:lnTo>
                    <a:pt x="127" y="4357"/>
                  </a:lnTo>
                  <a:lnTo>
                    <a:pt x="211" y="4721"/>
                  </a:lnTo>
                  <a:lnTo>
                    <a:pt x="295" y="5086"/>
                  </a:lnTo>
                  <a:lnTo>
                    <a:pt x="407" y="5436"/>
                  </a:lnTo>
                  <a:lnTo>
                    <a:pt x="533" y="5786"/>
                  </a:lnTo>
                  <a:lnTo>
                    <a:pt x="2705" y="191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h="20608" w="26366">
                  <a:moveTo>
                    <a:pt x="22429" y="0"/>
                  </a:moveTo>
                  <a:lnTo>
                    <a:pt x="22289" y="14"/>
                  </a:lnTo>
                  <a:lnTo>
                    <a:pt x="575" y="4861"/>
                  </a:lnTo>
                  <a:lnTo>
                    <a:pt x="435" y="4917"/>
                  </a:lnTo>
                  <a:lnTo>
                    <a:pt x="309" y="4987"/>
                  </a:lnTo>
                  <a:lnTo>
                    <a:pt x="197" y="5071"/>
                  </a:lnTo>
                  <a:lnTo>
                    <a:pt x="113" y="5184"/>
                  </a:lnTo>
                  <a:lnTo>
                    <a:pt x="57" y="5310"/>
                  </a:lnTo>
                  <a:lnTo>
                    <a:pt x="15" y="5450"/>
                  </a:lnTo>
                  <a:lnTo>
                    <a:pt x="1" y="5590"/>
                  </a:lnTo>
                  <a:lnTo>
                    <a:pt x="15" y="5730"/>
                  </a:lnTo>
                  <a:lnTo>
                    <a:pt x="3223" y="20047"/>
                  </a:lnTo>
                  <a:lnTo>
                    <a:pt x="3265" y="20187"/>
                  </a:lnTo>
                  <a:lnTo>
                    <a:pt x="3335" y="20314"/>
                  </a:lnTo>
                  <a:lnTo>
                    <a:pt x="3433" y="20412"/>
                  </a:lnTo>
                  <a:lnTo>
                    <a:pt x="3531" y="20496"/>
                  </a:lnTo>
                  <a:lnTo>
                    <a:pt x="3657" y="20566"/>
                  </a:lnTo>
                  <a:lnTo>
                    <a:pt x="3797" y="20594"/>
                  </a:lnTo>
                  <a:lnTo>
                    <a:pt x="3937" y="20608"/>
                  </a:lnTo>
                  <a:lnTo>
                    <a:pt x="4077" y="20594"/>
                  </a:lnTo>
                  <a:lnTo>
                    <a:pt x="25792" y="15747"/>
                  </a:lnTo>
                  <a:lnTo>
                    <a:pt x="25932" y="15704"/>
                  </a:lnTo>
                  <a:lnTo>
                    <a:pt x="26058" y="15620"/>
                  </a:lnTo>
                  <a:lnTo>
                    <a:pt x="26170" y="15536"/>
                  </a:lnTo>
                  <a:lnTo>
                    <a:pt x="26254" y="15424"/>
                  </a:lnTo>
                  <a:lnTo>
                    <a:pt x="26310" y="15298"/>
                  </a:lnTo>
                  <a:lnTo>
                    <a:pt x="26352" y="15172"/>
                  </a:lnTo>
                  <a:lnTo>
                    <a:pt x="26366" y="15018"/>
                  </a:lnTo>
                  <a:lnTo>
                    <a:pt x="26352" y="14878"/>
                  </a:lnTo>
                  <a:lnTo>
                    <a:pt x="23144" y="575"/>
                  </a:lnTo>
                  <a:lnTo>
                    <a:pt x="23102" y="434"/>
                  </a:lnTo>
                  <a:lnTo>
                    <a:pt x="23032" y="308"/>
                  </a:lnTo>
                  <a:lnTo>
                    <a:pt x="22934" y="196"/>
                  </a:lnTo>
                  <a:lnTo>
                    <a:pt x="22836" y="112"/>
                  </a:lnTo>
                  <a:lnTo>
                    <a:pt x="22710" y="56"/>
                  </a:lnTo>
                  <a:lnTo>
                    <a:pt x="22570" y="14"/>
                  </a:lnTo>
                  <a:lnTo>
                    <a:pt x="22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fill="none" h="20608" w="26366">
                  <a:moveTo>
                    <a:pt x="23144" y="575"/>
                  </a:moveTo>
                  <a:lnTo>
                    <a:pt x="26352" y="14878"/>
                  </a:lnTo>
                  <a:lnTo>
                    <a:pt x="26352" y="14878"/>
                  </a:lnTo>
                  <a:lnTo>
                    <a:pt x="26366" y="15018"/>
                  </a:lnTo>
                  <a:lnTo>
                    <a:pt x="26352" y="15172"/>
                  </a:lnTo>
                  <a:lnTo>
                    <a:pt x="26310" y="15298"/>
                  </a:lnTo>
                  <a:lnTo>
                    <a:pt x="26254" y="15424"/>
                  </a:lnTo>
                  <a:lnTo>
                    <a:pt x="26170" y="15536"/>
                  </a:lnTo>
                  <a:lnTo>
                    <a:pt x="26058" y="15620"/>
                  </a:lnTo>
                  <a:lnTo>
                    <a:pt x="25932" y="15704"/>
                  </a:lnTo>
                  <a:lnTo>
                    <a:pt x="25792" y="15747"/>
                  </a:lnTo>
                  <a:lnTo>
                    <a:pt x="4077" y="20594"/>
                  </a:lnTo>
                  <a:lnTo>
                    <a:pt x="4077" y="20594"/>
                  </a:lnTo>
                  <a:lnTo>
                    <a:pt x="3937" y="20608"/>
                  </a:lnTo>
                  <a:lnTo>
                    <a:pt x="3797" y="20594"/>
                  </a:lnTo>
                  <a:lnTo>
                    <a:pt x="3657" y="20566"/>
                  </a:lnTo>
                  <a:lnTo>
                    <a:pt x="3531" y="20496"/>
                  </a:lnTo>
                  <a:lnTo>
                    <a:pt x="3433" y="20412"/>
                  </a:lnTo>
                  <a:lnTo>
                    <a:pt x="3335" y="20314"/>
                  </a:lnTo>
                  <a:lnTo>
                    <a:pt x="3265" y="20187"/>
                  </a:lnTo>
                  <a:lnTo>
                    <a:pt x="3223" y="20047"/>
                  </a:lnTo>
                  <a:lnTo>
                    <a:pt x="15" y="5730"/>
                  </a:lnTo>
                  <a:lnTo>
                    <a:pt x="15" y="5730"/>
                  </a:lnTo>
                  <a:lnTo>
                    <a:pt x="1" y="5590"/>
                  </a:lnTo>
                  <a:lnTo>
                    <a:pt x="15" y="5450"/>
                  </a:lnTo>
                  <a:lnTo>
                    <a:pt x="57" y="5310"/>
                  </a:lnTo>
                  <a:lnTo>
                    <a:pt x="113" y="5184"/>
                  </a:lnTo>
                  <a:lnTo>
                    <a:pt x="197" y="5071"/>
                  </a:lnTo>
                  <a:lnTo>
                    <a:pt x="309" y="4987"/>
                  </a:lnTo>
                  <a:lnTo>
                    <a:pt x="435" y="4917"/>
                  </a:lnTo>
                  <a:lnTo>
                    <a:pt x="575" y="4861"/>
                  </a:lnTo>
                  <a:lnTo>
                    <a:pt x="22289" y="14"/>
                  </a:lnTo>
                  <a:lnTo>
                    <a:pt x="22289" y="14"/>
                  </a:lnTo>
                  <a:lnTo>
                    <a:pt x="22429" y="0"/>
                  </a:lnTo>
                  <a:lnTo>
                    <a:pt x="22570" y="14"/>
                  </a:lnTo>
                  <a:lnTo>
                    <a:pt x="22710" y="56"/>
                  </a:lnTo>
                  <a:lnTo>
                    <a:pt x="22836" y="112"/>
                  </a:lnTo>
                  <a:lnTo>
                    <a:pt x="22934" y="196"/>
                  </a:lnTo>
                  <a:lnTo>
                    <a:pt x="23032" y="308"/>
                  </a:lnTo>
                  <a:lnTo>
                    <a:pt x="23102" y="434"/>
                  </a:lnTo>
                  <a:lnTo>
                    <a:pt x="23144" y="5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h="20608" w="26366">
                  <a:moveTo>
                    <a:pt x="23144" y="5310"/>
                  </a:moveTo>
                  <a:lnTo>
                    <a:pt x="23102" y="5324"/>
                  </a:lnTo>
                  <a:lnTo>
                    <a:pt x="22471" y="5464"/>
                  </a:lnTo>
                  <a:lnTo>
                    <a:pt x="23634" y="10731"/>
                  </a:lnTo>
                  <a:lnTo>
                    <a:pt x="24279" y="10591"/>
                  </a:lnTo>
                  <a:lnTo>
                    <a:pt x="24349" y="10549"/>
                  </a:lnTo>
                  <a:lnTo>
                    <a:pt x="24405" y="10507"/>
                  </a:lnTo>
                  <a:lnTo>
                    <a:pt x="24433" y="10437"/>
                  </a:lnTo>
                  <a:lnTo>
                    <a:pt x="24447" y="10367"/>
                  </a:lnTo>
                  <a:lnTo>
                    <a:pt x="24447" y="10325"/>
                  </a:lnTo>
                  <a:lnTo>
                    <a:pt x="23368" y="5478"/>
                  </a:lnTo>
                  <a:lnTo>
                    <a:pt x="23340" y="5408"/>
                  </a:lnTo>
                  <a:lnTo>
                    <a:pt x="23284" y="5366"/>
                  </a:lnTo>
                  <a:lnTo>
                    <a:pt x="23228" y="5324"/>
                  </a:lnTo>
                  <a:lnTo>
                    <a:pt x="23144" y="5310"/>
                  </a:lnTo>
                  <a:close/>
                  <a:moveTo>
                    <a:pt x="22359" y="0"/>
                  </a:moveTo>
                  <a:lnTo>
                    <a:pt x="22289" y="14"/>
                  </a:lnTo>
                  <a:lnTo>
                    <a:pt x="16265" y="1359"/>
                  </a:lnTo>
                  <a:lnTo>
                    <a:pt x="9863" y="2788"/>
                  </a:lnTo>
                  <a:lnTo>
                    <a:pt x="575" y="4861"/>
                  </a:lnTo>
                  <a:lnTo>
                    <a:pt x="449" y="4903"/>
                  </a:lnTo>
                  <a:lnTo>
                    <a:pt x="337" y="4959"/>
                  </a:lnTo>
                  <a:lnTo>
                    <a:pt x="239" y="5029"/>
                  </a:lnTo>
                  <a:lnTo>
                    <a:pt x="155" y="5128"/>
                  </a:lnTo>
                  <a:lnTo>
                    <a:pt x="99" y="5226"/>
                  </a:lnTo>
                  <a:lnTo>
                    <a:pt x="43" y="5338"/>
                  </a:lnTo>
                  <a:lnTo>
                    <a:pt x="15" y="5450"/>
                  </a:lnTo>
                  <a:lnTo>
                    <a:pt x="1" y="5576"/>
                  </a:lnTo>
                  <a:lnTo>
                    <a:pt x="15" y="5660"/>
                  </a:lnTo>
                  <a:lnTo>
                    <a:pt x="15" y="5730"/>
                  </a:lnTo>
                  <a:lnTo>
                    <a:pt x="3223" y="20047"/>
                  </a:lnTo>
                  <a:lnTo>
                    <a:pt x="3251" y="20159"/>
                  </a:lnTo>
                  <a:lnTo>
                    <a:pt x="3307" y="20271"/>
                  </a:lnTo>
                  <a:lnTo>
                    <a:pt x="3391" y="20370"/>
                  </a:lnTo>
                  <a:lnTo>
                    <a:pt x="3475" y="20454"/>
                  </a:lnTo>
                  <a:lnTo>
                    <a:pt x="3573" y="20524"/>
                  </a:lnTo>
                  <a:lnTo>
                    <a:pt x="3685" y="20566"/>
                  </a:lnTo>
                  <a:lnTo>
                    <a:pt x="3797" y="20608"/>
                  </a:lnTo>
                  <a:lnTo>
                    <a:pt x="4007" y="20608"/>
                  </a:lnTo>
                  <a:lnTo>
                    <a:pt x="4077" y="20594"/>
                  </a:lnTo>
                  <a:lnTo>
                    <a:pt x="9023" y="19487"/>
                  </a:lnTo>
                  <a:lnTo>
                    <a:pt x="7398" y="18002"/>
                  </a:lnTo>
                  <a:lnTo>
                    <a:pt x="7468" y="17414"/>
                  </a:lnTo>
                  <a:lnTo>
                    <a:pt x="7552" y="16839"/>
                  </a:lnTo>
                  <a:lnTo>
                    <a:pt x="7650" y="16265"/>
                  </a:lnTo>
                  <a:lnTo>
                    <a:pt x="7762" y="15719"/>
                  </a:lnTo>
                  <a:lnTo>
                    <a:pt x="7888" y="15186"/>
                  </a:lnTo>
                  <a:lnTo>
                    <a:pt x="8028" y="14654"/>
                  </a:lnTo>
                  <a:lnTo>
                    <a:pt x="8196" y="14135"/>
                  </a:lnTo>
                  <a:lnTo>
                    <a:pt x="8364" y="13631"/>
                  </a:lnTo>
                  <a:lnTo>
                    <a:pt x="8546" y="13141"/>
                  </a:lnTo>
                  <a:lnTo>
                    <a:pt x="8742" y="12664"/>
                  </a:lnTo>
                  <a:lnTo>
                    <a:pt x="8939" y="12202"/>
                  </a:lnTo>
                  <a:lnTo>
                    <a:pt x="9163" y="11740"/>
                  </a:lnTo>
                  <a:lnTo>
                    <a:pt x="9387" y="11292"/>
                  </a:lnTo>
                  <a:lnTo>
                    <a:pt x="9625" y="10857"/>
                  </a:lnTo>
                  <a:lnTo>
                    <a:pt x="9863" y="10437"/>
                  </a:lnTo>
                  <a:lnTo>
                    <a:pt x="10129" y="10031"/>
                  </a:lnTo>
                  <a:lnTo>
                    <a:pt x="10382" y="9624"/>
                  </a:lnTo>
                  <a:lnTo>
                    <a:pt x="10662" y="9246"/>
                  </a:lnTo>
                  <a:lnTo>
                    <a:pt x="10928" y="8854"/>
                  </a:lnTo>
                  <a:lnTo>
                    <a:pt x="11222" y="8490"/>
                  </a:lnTo>
                  <a:lnTo>
                    <a:pt x="11502" y="8140"/>
                  </a:lnTo>
                  <a:lnTo>
                    <a:pt x="11810" y="7789"/>
                  </a:lnTo>
                  <a:lnTo>
                    <a:pt x="12105" y="7453"/>
                  </a:lnTo>
                  <a:lnTo>
                    <a:pt x="12413" y="7131"/>
                  </a:lnTo>
                  <a:lnTo>
                    <a:pt x="12721" y="6809"/>
                  </a:lnTo>
                  <a:lnTo>
                    <a:pt x="13029" y="6500"/>
                  </a:lnTo>
                  <a:lnTo>
                    <a:pt x="13337" y="6206"/>
                  </a:lnTo>
                  <a:lnTo>
                    <a:pt x="13660" y="5912"/>
                  </a:lnTo>
                  <a:lnTo>
                    <a:pt x="14290" y="5380"/>
                  </a:lnTo>
                  <a:lnTo>
                    <a:pt x="14921" y="4861"/>
                  </a:lnTo>
                  <a:lnTo>
                    <a:pt x="15551" y="4399"/>
                  </a:lnTo>
                  <a:lnTo>
                    <a:pt x="16181" y="3965"/>
                  </a:lnTo>
                  <a:lnTo>
                    <a:pt x="16784" y="3572"/>
                  </a:lnTo>
                  <a:lnTo>
                    <a:pt x="17386" y="3208"/>
                  </a:lnTo>
                  <a:lnTo>
                    <a:pt x="17947" y="2872"/>
                  </a:lnTo>
                  <a:lnTo>
                    <a:pt x="18493" y="2578"/>
                  </a:lnTo>
                  <a:lnTo>
                    <a:pt x="19011" y="2312"/>
                  </a:lnTo>
                  <a:lnTo>
                    <a:pt x="19488" y="2088"/>
                  </a:lnTo>
                  <a:lnTo>
                    <a:pt x="19936" y="1877"/>
                  </a:lnTo>
                  <a:lnTo>
                    <a:pt x="20328" y="1709"/>
                  </a:lnTo>
                  <a:lnTo>
                    <a:pt x="20972" y="1443"/>
                  </a:lnTo>
                  <a:lnTo>
                    <a:pt x="21379" y="1303"/>
                  </a:lnTo>
                  <a:lnTo>
                    <a:pt x="21533" y="1247"/>
                  </a:lnTo>
                  <a:lnTo>
                    <a:pt x="22345" y="4917"/>
                  </a:lnTo>
                  <a:lnTo>
                    <a:pt x="23004" y="4763"/>
                  </a:lnTo>
                  <a:lnTo>
                    <a:pt x="23088" y="4749"/>
                  </a:lnTo>
                  <a:lnTo>
                    <a:pt x="23172" y="4749"/>
                  </a:lnTo>
                  <a:lnTo>
                    <a:pt x="23312" y="4763"/>
                  </a:lnTo>
                  <a:lnTo>
                    <a:pt x="23438" y="4791"/>
                  </a:lnTo>
                  <a:lnTo>
                    <a:pt x="23550" y="4847"/>
                  </a:lnTo>
                  <a:lnTo>
                    <a:pt x="23662" y="4917"/>
                  </a:lnTo>
                  <a:lnTo>
                    <a:pt x="23760" y="5015"/>
                  </a:lnTo>
                  <a:lnTo>
                    <a:pt x="23844" y="5114"/>
                  </a:lnTo>
                  <a:lnTo>
                    <a:pt x="23900" y="5240"/>
                  </a:lnTo>
                  <a:lnTo>
                    <a:pt x="23942" y="5366"/>
                  </a:lnTo>
                  <a:lnTo>
                    <a:pt x="23942" y="5380"/>
                  </a:lnTo>
                  <a:lnTo>
                    <a:pt x="25021" y="10213"/>
                  </a:lnTo>
                  <a:lnTo>
                    <a:pt x="25035" y="10297"/>
                  </a:lnTo>
                  <a:lnTo>
                    <a:pt x="25035" y="10381"/>
                  </a:lnTo>
                  <a:lnTo>
                    <a:pt x="25035" y="10521"/>
                  </a:lnTo>
                  <a:lnTo>
                    <a:pt x="24993" y="10647"/>
                  </a:lnTo>
                  <a:lnTo>
                    <a:pt x="24951" y="10759"/>
                  </a:lnTo>
                  <a:lnTo>
                    <a:pt x="24867" y="10871"/>
                  </a:lnTo>
                  <a:lnTo>
                    <a:pt x="24783" y="10969"/>
                  </a:lnTo>
                  <a:lnTo>
                    <a:pt x="24685" y="11039"/>
                  </a:lnTo>
                  <a:lnTo>
                    <a:pt x="24559" y="11109"/>
                  </a:lnTo>
                  <a:lnTo>
                    <a:pt x="24433" y="11151"/>
                  </a:lnTo>
                  <a:lnTo>
                    <a:pt x="24419" y="11151"/>
                  </a:lnTo>
                  <a:lnTo>
                    <a:pt x="23760" y="11292"/>
                  </a:lnTo>
                  <a:lnTo>
                    <a:pt x="24573" y="14948"/>
                  </a:lnTo>
                  <a:lnTo>
                    <a:pt x="24433" y="14976"/>
                  </a:lnTo>
                  <a:lnTo>
                    <a:pt x="24026" y="15032"/>
                  </a:lnTo>
                  <a:lnTo>
                    <a:pt x="23746" y="15088"/>
                  </a:lnTo>
                  <a:lnTo>
                    <a:pt x="23410" y="15158"/>
                  </a:lnTo>
                  <a:lnTo>
                    <a:pt x="23046" y="15242"/>
                  </a:lnTo>
                  <a:lnTo>
                    <a:pt x="22640" y="15354"/>
                  </a:lnTo>
                  <a:lnTo>
                    <a:pt x="22205" y="15494"/>
                  </a:lnTo>
                  <a:lnTo>
                    <a:pt x="21743" y="15662"/>
                  </a:lnTo>
                  <a:lnTo>
                    <a:pt x="21267" y="15845"/>
                  </a:lnTo>
                  <a:lnTo>
                    <a:pt x="20776" y="16069"/>
                  </a:lnTo>
                  <a:lnTo>
                    <a:pt x="20286" y="16321"/>
                  </a:lnTo>
                  <a:lnTo>
                    <a:pt x="19796" y="16615"/>
                  </a:lnTo>
                  <a:lnTo>
                    <a:pt x="19544" y="16769"/>
                  </a:lnTo>
                  <a:lnTo>
                    <a:pt x="19305" y="16937"/>
                  </a:lnTo>
                  <a:lnTo>
                    <a:pt x="19067" y="17119"/>
                  </a:lnTo>
                  <a:lnTo>
                    <a:pt x="18829" y="17302"/>
                  </a:lnTo>
                  <a:lnTo>
                    <a:pt x="25792" y="15747"/>
                  </a:lnTo>
                  <a:lnTo>
                    <a:pt x="25918" y="15704"/>
                  </a:lnTo>
                  <a:lnTo>
                    <a:pt x="26030" y="15648"/>
                  </a:lnTo>
                  <a:lnTo>
                    <a:pt x="26128" y="15578"/>
                  </a:lnTo>
                  <a:lnTo>
                    <a:pt x="26212" y="15480"/>
                  </a:lnTo>
                  <a:lnTo>
                    <a:pt x="26268" y="15382"/>
                  </a:lnTo>
                  <a:lnTo>
                    <a:pt x="26324" y="15284"/>
                  </a:lnTo>
                  <a:lnTo>
                    <a:pt x="26352" y="15158"/>
                  </a:lnTo>
                  <a:lnTo>
                    <a:pt x="26366" y="15032"/>
                  </a:lnTo>
                  <a:lnTo>
                    <a:pt x="26366" y="14962"/>
                  </a:lnTo>
                  <a:lnTo>
                    <a:pt x="26352" y="14878"/>
                  </a:lnTo>
                  <a:lnTo>
                    <a:pt x="23144" y="575"/>
                  </a:lnTo>
                  <a:lnTo>
                    <a:pt x="23116" y="448"/>
                  </a:lnTo>
                  <a:lnTo>
                    <a:pt x="23060" y="336"/>
                  </a:lnTo>
                  <a:lnTo>
                    <a:pt x="22976" y="238"/>
                  </a:lnTo>
                  <a:lnTo>
                    <a:pt x="22892" y="154"/>
                  </a:lnTo>
                  <a:lnTo>
                    <a:pt x="22794" y="84"/>
                  </a:lnTo>
                  <a:lnTo>
                    <a:pt x="22682" y="42"/>
                  </a:lnTo>
                  <a:lnTo>
                    <a:pt x="22570" y="14"/>
                  </a:lnTo>
                  <a:lnTo>
                    <a:pt x="22443" y="0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6786050" y="3147475"/>
              <a:ext cx="49400" cy="135575"/>
            </a:xfrm>
            <a:custGeom>
              <a:rect b="b" l="l" r="r" t="t"/>
              <a:pathLst>
                <a:path extrusionOk="0" fill="none" h="5423" w="1976">
                  <a:moveTo>
                    <a:pt x="673" y="1"/>
                  </a:moveTo>
                  <a:lnTo>
                    <a:pt x="673" y="1"/>
                  </a:lnTo>
                  <a:lnTo>
                    <a:pt x="631" y="15"/>
                  </a:lnTo>
                  <a:lnTo>
                    <a:pt x="0" y="155"/>
                  </a:lnTo>
                  <a:lnTo>
                    <a:pt x="1163" y="5422"/>
                  </a:lnTo>
                  <a:lnTo>
                    <a:pt x="1808" y="5282"/>
                  </a:lnTo>
                  <a:lnTo>
                    <a:pt x="1808" y="5282"/>
                  </a:lnTo>
                  <a:lnTo>
                    <a:pt x="1878" y="5240"/>
                  </a:lnTo>
                  <a:lnTo>
                    <a:pt x="1934" y="5198"/>
                  </a:lnTo>
                  <a:lnTo>
                    <a:pt x="1962" y="5128"/>
                  </a:lnTo>
                  <a:lnTo>
                    <a:pt x="1976" y="5058"/>
                  </a:lnTo>
                  <a:lnTo>
                    <a:pt x="1976" y="5058"/>
                  </a:lnTo>
                  <a:lnTo>
                    <a:pt x="1976" y="5016"/>
                  </a:lnTo>
                  <a:lnTo>
                    <a:pt x="897" y="169"/>
                  </a:lnTo>
                  <a:lnTo>
                    <a:pt x="897" y="169"/>
                  </a:lnTo>
                  <a:lnTo>
                    <a:pt x="869" y="99"/>
                  </a:lnTo>
                  <a:lnTo>
                    <a:pt x="813" y="57"/>
                  </a:lnTo>
                  <a:lnTo>
                    <a:pt x="757" y="15"/>
                  </a:lnTo>
                  <a:lnTo>
                    <a:pt x="6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6224275" y="3014750"/>
              <a:ext cx="659150" cy="515200"/>
            </a:xfrm>
            <a:custGeom>
              <a:rect b="b" l="l" r="r" t="t"/>
              <a:pathLst>
                <a:path extrusionOk="0" fill="none" h="20608" w="26366">
                  <a:moveTo>
                    <a:pt x="22443" y="0"/>
                  </a:moveTo>
                  <a:lnTo>
                    <a:pt x="22443" y="0"/>
                  </a:lnTo>
                  <a:lnTo>
                    <a:pt x="22359" y="0"/>
                  </a:lnTo>
                  <a:lnTo>
                    <a:pt x="22289" y="14"/>
                  </a:lnTo>
                  <a:lnTo>
                    <a:pt x="16265" y="1359"/>
                  </a:lnTo>
                  <a:lnTo>
                    <a:pt x="9863" y="2788"/>
                  </a:lnTo>
                  <a:lnTo>
                    <a:pt x="575" y="4861"/>
                  </a:lnTo>
                  <a:lnTo>
                    <a:pt x="575" y="4861"/>
                  </a:lnTo>
                  <a:lnTo>
                    <a:pt x="449" y="4903"/>
                  </a:lnTo>
                  <a:lnTo>
                    <a:pt x="337" y="4959"/>
                  </a:lnTo>
                  <a:lnTo>
                    <a:pt x="239" y="5029"/>
                  </a:lnTo>
                  <a:lnTo>
                    <a:pt x="155" y="5128"/>
                  </a:lnTo>
                  <a:lnTo>
                    <a:pt x="99" y="5226"/>
                  </a:lnTo>
                  <a:lnTo>
                    <a:pt x="43" y="5338"/>
                  </a:lnTo>
                  <a:lnTo>
                    <a:pt x="15" y="5450"/>
                  </a:lnTo>
                  <a:lnTo>
                    <a:pt x="1" y="5576"/>
                  </a:lnTo>
                  <a:lnTo>
                    <a:pt x="1" y="5576"/>
                  </a:lnTo>
                  <a:lnTo>
                    <a:pt x="15" y="5660"/>
                  </a:lnTo>
                  <a:lnTo>
                    <a:pt x="15" y="5730"/>
                  </a:lnTo>
                  <a:lnTo>
                    <a:pt x="3223" y="20047"/>
                  </a:lnTo>
                  <a:lnTo>
                    <a:pt x="3223" y="20047"/>
                  </a:lnTo>
                  <a:lnTo>
                    <a:pt x="3251" y="20159"/>
                  </a:lnTo>
                  <a:lnTo>
                    <a:pt x="3307" y="20271"/>
                  </a:lnTo>
                  <a:lnTo>
                    <a:pt x="3391" y="20370"/>
                  </a:lnTo>
                  <a:lnTo>
                    <a:pt x="3475" y="20454"/>
                  </a:lnTo>
                  <a:lnTo>
                    <a:pt x="3573" y="20524"/>
                  </a:lnTo>
                  <a:lnTo>
                    <a:pt x="3685" y="20566"/>
                  </a:lnTo>
                  <a:lnTo>
                    <a:pt x="3797" y="20608"/>
                  </a:lnTo>
                  <a:lnTo>
                    <a:pt x="3923" y="20608"/>
                  </a:lnTo>
                  <a:lnTo>
                    <a:pt x="3923" y="20608"/>
                  </a:lnTo>
                  <a:lnTo>
                    <a:pt x="4007" y="20608"/>
                  </a:lnTo>
                  <a:lnTo>
                    <a:pt x="4077" y="20594"/>
                  </a:lnTo>
                  <a:lnTo>
                    <a:pt x="9023" y="19487"/>
                  </a:lnTo>
                  <a:lnTo>
                    <a:pt x="7398" y="18002"/>
                  </a:lnTo>
                  <a:lnTo>
                    <a:pt x="7398" y="18002"/>
                  </a:lnTo>
                  <a:lnTo>
                    <a:pt x="7398" y="18002"/>
                  </a:lnTo>
                  <a:lnTo>
                    <a:pt x="7468" y="17414"/>
                  </a:lnTo>
                  <a:lnTo>
                    <a:pt x="7552" y="16839"/>
                  </a:lnTo>
                  <a:lnTo>
                    <a:pt x="7650" y="16265"/>
                  </a:lnTo>
                  <a:lnTo>
                    <a:pt x="7762" y="15719"/>
                  </a:lnTo>
                  <a:lnTo>
                    <a:pt x="7888" y="15186"/>
                  </a:lnTo>
                  <a:lnTo>
                    <a:pt x="8028" y="14654"/>
                  </a:lnTo>
                  <a:lnTo>
                    <a:pt x="8196" y="14135"/>
                  </a:lnTo>
                  <a:lnTo>
                    <a:pt x="8364" y="13631"/>
                  </a:lnTo>
                  <a:lnTo>
                    <a:pt x="8546" y="13141"/>
                  </a:lnTo>
                  <a:lnTo>
                    <a:pt x="8742" y="12664"/>
                  </a:lnTo>
                  <a:lnTo>
                    <a:pt x="8939" y="12202"/>
                  </a:lnTo>
                  <a:lnTo>
                    <a:pt x="9163" y="11740"/>
                  </a:lnTo>
                  <a:lnTo>
                    <a:pt x="9387" y="11292"/>
                  </a:lnTo>
                  <a:lnTo>
                    <a:pt x="9625" y="10857"/>
                  </a:lnTo>
                  <a:lnTo>
                    <a:pt x="9863" y="10437"/>
                  </a:lnTo>
                  <a:lnTo>
                    <a:pt x="10129" y="10031"/>
                  </a:lnTo>
                  <a:lnTo>
                    <a:pt x="10382" y="9624"/>
                  </a:lnTo>
                  <a:lnTo>
                    <a:pt x="10662" y="9246"/>
                  </a:lnTo>
                  <a:lnTo>
                    <a:pt x="10928" y="8854"/>
                  </a:lnTo>
                  <a:lnTo>
                    <a:pt x="11222" y="8490"/>
                  </a:lnTo>
                  <a:lnTo>
                    <a:pt x="11502" y="8140"/>
                  </a:lnTo>
                  <a:lnTo>
                    <a:pt x="11810" y="7789"/>
                  </a:lnTo>
                  <a:lnTo>
                    <a:pt x="12105" y="7453"/>
                  </a:lnTo>
                  <a:lnTo>
                    <a:pt x="12413" y="7131"/>
                  </a:lnTo>
                  <a:lnTo>
                    <a:pt x="12721" y="6809"/>
                  </a:lnTo>
                  <a:lnTo>
                    <a:pt x="13029" y="6500"/>
                  </a:lnTo>
                  <a:lnTo>
                    <a:pt x="13337" y="6206"/>
                  </a:lnTo>
                  <a:lnTo>
                    <a:pt x="13660" y="5912"/>
                  </a:lnTo>
                  <a:lnTo>
                    <a:pt x="14290" y="5380"/>
                  </a:lnTo>
                  <a:lnTo>
                    <a:pt x="14921" y="4861"/>
                  </a:lnTo>
                  <a:lnTo>
                    <a:pt x="15551" y="4399"/>
                  </a:lnTo>
                  <a:lnTo>
                    <a:pt x="16181" y="3965"/>
                  </a:lnTo>
                  <a:lnTo>
                    <a:pt x="16784" y="3572"/>
                  </a:lnTo>
                  <a:lnTo>
                    <a:pt x="17386" y="3208"/>
                  </a:lnTo>
                  <a:lnTo>
                    <a:pt x="17947" y="2872"/>
                  </a:lnTo>
                  <a:lnTo>
                    <a:pt x="18493" y="2578"/>
                  </a:lnTo>
                  <a:lnTo>
                    <a:pt x="19011" y="2312"/>
                  </a:lnTo>
                  <a:lnTo>
                    <a:pt x="19488" y="2088"/>
                  </a:lnTo>
                  <a:lnTo>
                    <a:pt x="19936" y="1877"/>
                  </a:lnTo>
                  <a:lnTo>
                    <a:pt x="20328" y="1709"/>
                  </a:lnTo>
                  <a:lnTo>
                    <a:pt x="20972" y="1443"/>
                  </a:lnTo>
                  <a:lnTo>
                    <a:pt x="21379" y="1303"/>
                  </a:lnTo>
                  <a:lnTo>
                    <a:pt x="21533" y="1247"/>
                  </a:lnTo>
                  <a:lnTo>
                    <a:pt x="22345" y="4917"/>
                  </a:lnTo>
                  <a:lnTo>
                    <a:pt x="23004" y="4763"/>
                  </a:lnTo>
                  <a:lnTo>
                    <a:pt x="23004" y="4763"/>
                  </a:lnTo>
                  <a:lnTo>
                    <a:pt x="23088" y="4749"/>
                  </a:lnTo>
                  <a:lnTo>
                    <a:pt x="23172" y="4749"/>
                  </a:lnTo>
                  <a:lnTo>
                    <a:pt x="23172" y="4749"/>
                  </a:lnTo>
                  <a:lnTo>
                    <a:pt x="23312" y="4763"/>
                  </a:lnTo>
                  <a:lnTo>
                    <a:pt x="23438" y="4791"/>
                  </a:lnTo>
                  <a:lnTo>
                    <a:pt x="23550" y="4847"/>
                  </a:lnTo>
                  <a:lnTo>
                    <a:pt x="23662" y="4917"/>
                  </a:lnTo>
                  <a:lnTo>
                    <a:pt x="23760" y="5015"/>
                  </a:lnTo>
                  <a:lnTo>
                    <a:pt x="23844" y="5114"/>
                  </a:lnTo>
                  <a:lnTo>
                    <a:pt x="23900" y="5240"/>
                  </a:lnTo>
                  <a:lnTo>
                    <a:pt x="23942" y="5366"/>
                  </a:lnTo>
                  <a:lnTo>
                    <a:pt x="23942" y="5380"/>
                  </a:lnTo>
                  <a:lnTo>
                    <a:pt x="25021" y="10213"/>
                  </a:lnTo>
                  <a:lnTo>
                    <a:pt x="25021" y="10213"/>
                  </a:lnTo>
                  <a:lnTo>
                    <a:pt x="25035" y="10297"/>
                  </a:lnTo>
                  <a:lnTo>
                    <a:pt x="25035" y="10381"/>
                  </a:lnTo>
                  <a:lnTo>
                    <a:pt x="25035" y="10381"/>
                  </a:lnTo>
                  <a:lnTo>
                    <a:pt x="25035" y="10521"/>
                  </a:lnTo>
                  <a:lnTo>
                    <a:pt x="24993" y="10647"/>
                  </a:lnTo>
                  <a:lnTo>
                    <a:pt x="24951" y="10759"/>
                  </a:lnTo>
                  <a:lnTo>
                    <a:pt x="24867" y="10871"/>
                  </a:lnTo>
                  <a:lnTo>
                    <a:pt x="24783" y="10969"/>
                  </a:lnTo>
                  <a:lnTo>
                    <a:pt x="24685" y="11039"/>
                  </a:lnTo>
                  <a:lnTo>
                    <a:pt x="24559" y="11109"/>
                  </a:lnTo>
                  <a:lnTo>
                    <a:pt x="24433" y="11151"/>
                  </a:lnTo>
                  <a:lnTo>
                    <a:pt x="24419" y="11151"/>
                  </a:lnTo>
                  <a:lnTo>
                    <a:pt x="23760" y="11292"/>
                  </a:lnTo>
                  <a:lnTo>
                    <a:pt x="24573" y="14948"/>
                  </a:lnTo>
                  <a:lnTo>
                    <a:pt x="24573" y="14948"/>
                  </a:lnTo>
                  <a:lnTo>
                    <a:pt x="24573" y="14948"/>
                  </a:lnTo>
                  <a:lnTo>
                    <a:pt x="24433" y="14976"/>
                  </a:lnTo>
                  <a:lnTo>
                    <a:pt x="24026" y="15032"/>
                  </a:lnTo>
                  <a:lnTo>
                    <a:pt x="23746" y="15088"/>
                  </a:lnTo>
                  <a:lnTo>
                    <a:pt x="23410" y="15158"/>
                  </a:lnTo>
                  <a:lnTo>
                    <a:pt x="23046" y="15242"/>
                  </a:lnTo>
                  <a:lnTo>
                    <a:pt x="22640" y="15354"/>
                  </a:lnTo>
                  <a:lnTo>
                    <a:pt x="22205" y="15494"/>
                  </a:lnTo>
                  <a:lnTo>
                    <a:pt x="21743" y="15662"/>
                  </a:lnTo>
                  <a:lnTo>
                    <a:pt x="21267" y="15845"/>
                  </a:lnTo>
                  <a:lnTo>
                    <a:pt x="20776" y="16069"/>
                  </a:lnTo>
                  <a:lnTo>
                    <a:pt x="20286" y="16321"/>
                  </a:lnTo>
                  <a:lnTo>
                    <a:pt x="19796" y="16615"/>
                  </a:lnTo>
                  <a:lnTo>
                    <a:pt x="19544" y="16769"/>
                  </a:lnTo>
                  <a:lnTo>
                    <a:pt x="19305" y="16937"/>
                  </a:lnTo>
                  <a:lnTo>
                    <a:pt x="19067" y="17119"/>
                  </a:lnTo>
                  <a:lnTo>
                    <a:pt x="18829" y="17302"/>
                  </a:lnTo>
                  <a:lnTo>
                    <a:pt x="25792" y="15747"/>
                  </a:lnTo>
                  <a:lnTo>
                    <a:pt x="25792" y="15747"/>
                  </a:lnTo>
                  <a:lnTo>
                    <a:pt x="25918" y="15704"/>
                  </a:lnTo>
                  <a:lnTo>
                    <a:pt x="26030" y="15648"/>
                  </a:lnTo>
                  <a:lnTo>
                    <a:pt x="26128" y="15578"/>
                  </a:lnTo>
                  <a:lnTo>
                    <a:pt x="26212" y="15480"/>
                  </a:lnTo>
                  <a:lnTo>
                    <a:pt x="26268" y="15382"/>
                  </a:lnTo>
                  <a:lnTo>
                    <a:pt x="26324" y="15284"/>
                  </a:lnTo>
                  <a:lnTo>
                    <a:pt x="26352" y="15158"/>
                  </a:lnTo>
                  <a:lnTo>
                    <a:pt x="26366" y="15032"/>
                  </a:lnTo>
                  <a:lnTo>
                    <a:pt x="26366" y="15032"/>
                  </a:lnTo>
                  <a:lnTo>
                    <a:pt x="26366" y="14962"/>
                  </a:lnTo>
                  <a:lnTo>
                    <a:pt x="26352" y="14878"/>
                  </a:lnTo>
                  <a:lnTo>
                    <a:pt x="23144" y="575"/>
                  </a:lnTo>
                  <a:lnTo>
                    <a:pt x="23144" y="575"/>
                  </a:lnTo>
                  <a:lnTo>
                    <a:pt x="23116" y="448"/>
                  </a:lnTo>
                  <a:lnTo>
                    <a:pt x="23060" y="336"/>
                  </a:lnTo>
                  <a:lnTo>
                    <a:pt x="22976" y="238"/>
                  </a:lnTo>
                  <a:lnTo>
                    <a:pt x="22892" y="154"/>
                  </a:lnTo>
                  <a:lnTo>
                    <a:pt x="22794" y="84"/>
                  </a:lnTo>
                  <a:lnTo>
                    <a:pt x="22682" y="42"/>
                  </a:lnTo>
                  <a:lnTo>
                    <a:pt x="22570" y="14"/>
                  </a:lnTo>
                  <a:lnTo>
                    <a:pt x="2244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h="25036" w="17176">
                  <a:moveTo>
                    <a:pt x="14136" y="1"/>
                  </a:moveTo>
                  <a:lnTo>
                    <a:pt x="13982" y="57"/>
                  </a:lnTo>
                  <a:lnTo>
                    <a:pt x="13575" y="197"/>
                  </a:lnTo>
                  <a:lnTo>
                    <a:pt x="12931" y="463"/>
                  </a:lnTo>
                  <a:lnTo>
                    <a:pt x="12539" y="631"/>
                  </a:lnTo>
                  <a:lnTo>
                    <a:pt x="12091" y="842"/>
                  </a:lnTo>
                  <a:lnTo>
                    <a:pt x="11614" y="1066"/>
                  </a:lnTo>
                  <a:lnTo>
                    <a:pt x="11096" y="1332"/>
                  </a:lnTo>
                  <a:lnTo>
                    <a:pt x="10550" y="1626"/>
                  </a:lnTo>
                  <a:lnTo>
                    <a:pt x="9989" y="1962"/>
                  </a:lnTo>
                  <a:lnTo>
                    <a:pt x="9387" y="2326"/>
                  </a:lnTo>
                  <a:lnTo>
                    <a:pt x="8784" y="2719"/>
                  </a:lnTo>
                  <a:lnTo>
                    <a:pt x="8154" y="3153"/>
                  </a:lnTo>
                  <a:lnTo>
                    <a:pt x="7524" y="3615"/>
                  </a:lnTo>
                  <a:lnTo>
                    <a:pt x="6893" y="4134"/>
                  </a:lnTo>
                  <a:lnTo>
                    <a:pt x="6263" y="4666"/>
                  </a:lnTo>
                  <a:lnTo>
                    <a:pt x="5940" y="4960"/>
                  </a:lnTo>
                  <a:lnTo>
                    <a:pt x="5632" y="5254"/>
                  </a:lnTo>
                  <a:lnTo>
                    <a:pt x="5324" y="5563"/>
                  </a:lnTo>
                  <a:lnTo>
                    <a:pt x="5016" y="5885"/>
                  </a:lnTo>
                  <a:lnTo>
                    <a:pt x="4708" y="6207"/>
                  </a:lnTo>
                  <a:lnTo>
                    <a:pt x="4413" y="6543"/>
                  </a:lnTo>
                  <a:lnTo>
                    <a:pt x="4105" y="6894"/>
                  </a:lnTo>
                  <a:lnTo>
                    <a:pt x="3825" y="7244"/>
                  </a:lnTo>
                  <a:lnTo>
                    <a:pt x="3531" y="7608"/>
                  </a:lnTo>
                  <a:lnTo>
                    <a:pt x="3265" y="8000"/>
                  </a:lnTo>
                  <a:lnTo>
                    <a:pt x="2985" y="8378"/>
                  </a:lnTo>
                  <a:lnTo>
                    <a:pt x="2732" y="8785"/>
                  </a:lnTo>
                  <a:lnTo>
                    <a:pt x="2466" y="9191"/>
                  </a:lnTo>
                  <a:lnTo>
                    <a:pt x="2228" y="9611"/>
                  </a:lnTo>
                  <a:lnTo>
                    <a:pt x="1990" y="10046"/>
                  </a:lnTo>
                  <a:lnTo>
                    <a:pt x="1766" y="10494"/>
                  </a:lnTo>
                  <a:lnTo>
                    <a:pt x="1542" y="10956"/>
                  </a:lnTo>
                  <a:lnTo>
                    <a:pt x="1345" y="11418"/>
                  </a:lnTo>
                  <a:lnTo>
                    <a:pt x="1149" y="11895"/>
                  </a:lnTo>
                  <a:lnTo>
                    <a:pt x="967" y="12385"/>
                  </a:lnTo>
                  <a:lnTo>
                    <a:pt x="799" y="12889"/>
                  </a:lnTo>
                  <a:lnTo>
                    <a:pt x="631" y="13408"/>
                  </a:lnTo>
                  <a:lnTo>
                    <a:pt x="491" y="13940"/>
                  </a:lnTo>
                  <a:lnTo>
                    <a:pt x="365" y="14473"/>
                  </a:lnTo>
                  <a:lnTo>
                    <a:pt x="253" y="15019"/>
                  </a:lnTo>
                  <a:lnTo>
                    <a:pt x="155" y="15593"/>
                  </a:lnTo>
                  <a:lnTo>
                    <a:pt x="71" y="16168"/>
                  </a:lnTo>
                  <a:lnTo>
                    <a:pt x="1" y="16756"/>
                  </a:lnTo>
                  <a:lnTo>
                    <a:pt x="8994" y="25035"/>
                  </a:lnTo>
                  <a:lnTo>
                    <a:pt x="8896" y="24559"/>
                  </a:lnTo>
                  <a:lnTo>
                    <a:pt x="8812" y="24097"/>
                  </a:lnTo>
                  <a:lnTo>
                    <a:pt x="8756" y="23635"/>
                  </a:lnTo>
                  <a:lnTo>
                    <a:pt x="8700" y="23200"/>
                  </a:lnTo>
                  <a:lnTo>
                    <a:pt x="8672" y="22780"/>
                  </a:lnTo>
                  <a:lnTo>
                    <a:pt x="8658" y="22360"/>
                  </a:lnTo>
                  <a:lnTo>
                    <a:pt x="8658" y="21953"/>
                  </a:lnTo>
                  <a:lnTo>
                    <a:pt x="8686" y="21575"/>
                  </a:lnTo>
                  <a:lnTo>
                    <a:pt x="8714" y="21197"/>
                  </a:lnTo>
                  <a:lnTo>
                    <a:pt x="8756" y="20833"/>
                  </a:lnTo>
                  <a:lnTo>
                    <a:pt x="8812" y="20482"/>
                  </a:lnTo>
                  <a:lnTo>
                    <a:pt x="8882" y="20132"/>
                  </a:lnTo>
                  <a:lnTo>
                    <a:pt x="8966" y="19810"/>
                  </a:lnTo>
                  <a:lnTo>
                    <a:pt x="9065" y="19488"/>
                  </a:lnTo>
                  <a:lnTo>
                    <a:pt x="9177" y="19180"/>
                  </a:lnTo>
                  <a:lnTo>
                    <a:pt x="9289" y="18885"/>
                  </a:lnTo>
                  <a:lnTo>
                    <a:pt x="9415" y="18605"/>
                  </a:lnTo>
                  <a:lnTo>
                    <a:pt x="9555" y="18325"/>
                  </a:lnTo>
                  <a:lnTo>
                    <a:pt x="9709" y="18059"/>
                  </a:lnTo>
                  <a:lnTo>
                    <a:pt x="9863" y="17807"/>
                  </a:lnTo>
                  <a:lnTo>
                    <a:pt x="10031" y="17569"/>
                  </a:lnTo>
                  <a:lnTo>
                    <a:pt x="10199" y="17330"/>
                  </a:lnTo>
                  <a:lnTo>
                    <a:pt x="10381" y="17106"/>
                  </a:lnTo>
                  <a:lnTo>
                    <a:pt x="10564" y="16896"/>
                  </a:lnTo>
                  <a:lnTo>
                    <a:pt x="10746" y="16686"/>
                  </a:lnTo>
                  <a:lnTo>
                    <a:pt x="10942" y="16490"/>
                  </a:lnTo>
                  <a:lnTo>
                    <a:pt x="11152" y="16294"/>
                  </a:lnTo>
                  <a:lnTo>
                    <a:pt x="11362" y="16126"/>
                  </a:lnTo>
                  <a:lnTo>
                    <a:pt x="11572" y="15943"/>
                  </a:lnTo>
                  <a:lnTo>
                    <a:pt x="11782" y="15789"/>
                  </a:lnTo>
                  <a:lnTo>
                    <a:pt x="12217" y="15481"/>
                  </a:lnTo>
                  <a:lnTo>
                    <a:pt x="12651" y="15201"/>
                  </a:lnTo>
                  <a:lnTo>
                    <a:pt x="13099" y="14963"/>
                  </a:lnTo>
                  <a:lnTo>
                    <a:pt x="13533" y="14753"/>
                  </a:lnTo>
                  <a:lnTo>
                    <a:pt x="13982" y="14557"/>
                  </a:lnTo>
                  <a:lnTo>
                    <a:pt x="14402" y="14388"/>
                  </a:lnTo>
                  <a:lnTo>
                    <a:pt x="14808" y="14248"/>
                  </a:lnTo>
                  <a:lnTo>
                    <a:pt x="15201" y="14122"/>
                  </a:lnTo>
                  <a:lnTo>
                    <a:pt x="15579" y="14024"/>
                  </a:lnTo>
                  <a:lnTo>
                    <a:pt x="15915" y="13926"/>
                  </a:lnTo>
                  <a:lnTo>
                    <a:pt x="16223" y="13870"/>
                  </a:lnTo>
                  <a:lnTo>
                    <a:pt x="16728" y="13772"/>
                  </a:lnTo>
                  <a:lnTo>
                    <a:pt x="17064" y="13716"/>
                  </a:lnTo>
                  <a:lnTo>
                    <a:pt x="17176" y="13702"/>
                  </a:lnTo>
                  <a:lnTo>
                    <a:pt x="1413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fill="none" h="25036" w="17176">
                  <a:moveTo>
                    <a:pt x="8994" y="25035"/>
                  </a:moveTo>
                  <a:lnTo>
                    <a:pt x="1" y="16756"/>
                  </a:lnTo>
                  <a:lnTo>
                    <a:pt x="1" y="16756"/>
                  </a:lnTo>
                  <a:lnTo>
                    <a:pt x="71" y="16168"/>
                  </a:lnTo>
                  <a:lnTo>
                    <a:pt x="155" y="15593"/>
                  </a:lnTo>
                  <a:lnTo>
                    <a:pt x="253" y="15019"/>
                  </a:lnTo>
                  <a:lnTo>
                    <a:pt x="365" y="14473"/>
                  </a:lnTo>
                  <a:lnTo>
                    <a:pt x="491" y="13940"/>
                  </a:lnTo>
                  <a:lnTo>
                    <a:pt x="631" y="13408"/>
                  </a:lnTo>
                  <a:lnTo>
                    <a:pt x="799" y="12889"/>
                  </a:lnTo>
                  <a:lnTo>
                    <a:pt x="967" y="12385"/>
                  </a:lnTo>
                  <a:lnTo>
                    <a:pt x="1149" y="11895"/>
                  </a:lnTo>
                  <a:lnTo>
                    <a:pt x="1345" y="11418"/>
                  </a:lnTo>
                  <a:lnTo>
                    <a:pt x="1542" y="10956"/>
                  </a:lnTo>
                  <a:lnTo>
                    <a:pt x="1766" y="10494"/>
                  </a:lnTo>
                  <a:lnTo>
                    <a:pt x="1990" y="10046"/>
                  </a:lnTo>
                  <a:lnTo>
                    <a:pt x="2228" y="9611"/>
                  </a:lnTo>
                  <a:lnTo>
                    <a:pt x="2466" y="9191"/>
                  </a:lnTo>
                  <a:lnTo>
                    <a:pt x="2732" y="8785"/>
                  </a:lnTo>
                  <a:lnTo>
                    <a:pt x="2985" y="8378"/>
                  </a:lnTo>
                  <a:lnTo>
                    <a:pt x="3265" y="8000"/>
                  </a:lnTo>
                  <a:lnTo>
                    <a:pt x="3531" y="7608"/>
                  </a:lnTo>
                  <a:lnTo>
                    <a:pt x="3825" y="7244"/>
                  </a:lnTo>
                  <a:lnTo>
                    <a:pt x="4105" y="6894"/>
                  </a:lnTo>
                  <a:lnTo>
                    <a:pt x="4413" y="6543"/>
                  </a:lnTo>
                  <a:lnTo>
                    <a:pt x="4708" y="6207"/>
                  </a:lnTo>
                  <a:lnTo>
                    <a:pt x="5016" y="5885"/>
                  </a:lnTo>
                  <a:lnTo>
                    <a:pt x="5324" y="5563"/>
                  </a:lnTo>
                  <a:lnTo>
                    <a:pt x="5632" y="5254"/>
                  </a:lnTo>
                  <a:lnTo>
                    <a:pt x="5940" y="4960"/>
                  </a:lnTo>
                  <a:lnTo>
                    <a:pt x="6263" y="4666"/>
                  </a:lnTo>
                  <a:lnTo>
                    <a:pt x="6893" y="4134"/>
                  </a:lnTo>
                  <a:lnTo>
                    <a:pt x="7524" y="3615"/>
                  </a:lnTo>
                  <a:lnTo>
                    <a:pt x="8154" y="3153"/>
                  </a:lnTo>
                  <a:lnTo>
                    <a:pt x="8784" y="2719"/>
                  </a:lnTo>
                  <a:lnTo>
                    <a:pt x="9387" y="2326"/>
                  </a:lnTo>
                  <a:lnTo>
                    <a:pt x="9989" y="1962"/>
                  </a:lnTo>
                  <a:lnTo>
                    <a:pt x="10550" y="1626"/>
                  </a:lnTo>
                  <a:lnTo>
                    <a:pt x="11096" y="1332"/>
                  </a:lnTo>
                  <a:lnTo>
                    <a:pt x="11614" y="1066"/>
                  </a:lnTo>
                  <a:lnTo>
                    <a:pt x="12091" y="842"/>
                  </a:lnTo>
                  <a:lnTo>
                    <a:pt x="12539" y="631"/>
                  </a:lnTo>
                  <a:lnTo>
                    <a:pt x="12931" y="463"/>
                  </a:lnTo>
                  <a:lnTo>
                    <a:pt x="13575" y="197"/>
                  </a:lnTo>
                  <a:lnTo>
                    <a:pt x="13982" y="57"/>
                  </a:lnTo>
                  <a:lnTo>
                    <a:pt x="14136" y="1"/>
                  </a:lnTo>
                  <a:lnTo>
                    <a:pt x="17176" y="13702"/>
                  </a:lnTo>
                  <a:lnTo>
                    <a:pt x="17176" y="13702"/>
                  </a:lnTo>
                  <a:lnTo>
                    <a:pt x="17064" y="13716"/>
                  </a:lnTo>
                  <a:lnTo>
                    <a:pt x="16728" y="13772"/>
                  </a:lnTo>
                  <a:lnTo>
                    <a:pt x="16223" y="13870"/>
                  </a:lnTo>
                  <a:lnTo>
                    <a:pt x="15915" y="13926"/>
                  </a:lnTo>
                  <a:lnTo>
                    <a:pt x="15579" y="14024"/>
                  </a:lnTo>
                  <a:lnTo>
                    <a:pt x="15201" y="14122"/>
                  </a:lnTo>
                  <a:lnTo>
                    <a:pt x="14808" y="14248"/>
                  </a:lnTo>
                  <a:lnTo>
                    <a:pt x="14402" y="14388"/>
                  </a:lnTo>
                  <a:lnTo>
                    <a:pt x="13982" y="14557"/>
                  </a:lnTo>
                  <a:lnTo>
                    <a:pt x="13533" y="14753"/>
                  </a:lnTo>
                  <a:lnTo>
                    <a:pt x="13099" y="14963"/>
                  </a:lnTo>
                  <a:lnTo>
                    <a:pt x="12651" y="15201"/>
                  </a:lnTo>
                  <a:lnTo>
                    <a:pt x="12217" y="15481"/>
                  </a:lnTo>
                  <a:lnTo>
                    <a:pt x="11782" y="15789"/>
                  </a:lnTo>
                  <a:lnTo>
                    <a:pt x="11572" y="15943"/>
                  </a:lnTo>
                  <a:lnTo>
                    <a:pt x="11362" y="16126"/>
                  </a:lnTo>
                  <a:lnTo>
                    <a:pt x="11152" y="16294"/>
                  </a:lnTo>
                  <a:lnTo>
                    <a:pt x="10942" y="16490"/>
                  </a:lnTo>
                  <a:lnTo>
                    <a:pt x="10746" y="16686"/>
                  </a:lnTo>
                  <a:lnTo>
                    <a:pt x="10564" y="16896"/>
                  </a:lnTo>
                  <a:lnTo>
                    <a:pt x="10381" y="17106"/>
                  </a:lnTo>
                  <a:lnTo>
                    <a:pt x="10199" y="17330"/>
                  </a:lnTo>
                  <a:lnTo>
                    <a:pt x="10031" y="17569"/>
                  </a:lnTo>
                  <a:lnTo>
                    <a:pt x="9863" y="17807"/>
                  </a:lnTo>
                  <a:lnTo>
                    <a:pt x="9709" y="18059"/>
                  </a:lnTo>
                  <a:lnTo>
                    <a:pt x="9555" y="18325"/>
                  </a:lnTo>
                  <a:lnTo>
                    <a:pt x="9415" y="18605"/>
                  </a:lnTo>
                  <a:lnTo>
                    <a:pt x="9289" y="18885"/>
                  </a:lnTo>
                  <a:lnTo>
                    <a:pt x="9177" y="19180"/>
                  </a:lnTo>
                  <a:lnTo>
                    <a:pt x="9065" y="19488"/>
                  </a:lnTo>
                  <a:lnTo>
                    <a:pt x="8966" y="19810"/>
                  </a:lnTo>
                  <a:lnTo>
                    <a:pt x="8882" y="20132"/>
                  </a:lnTo>
                  <a:lnTo>
                    <a:pt x="8812" y="20482"/>
                  </a:lnTo>
                  <a:lnTo>
                    <a:pt x="8756" y="20833"/>
                  </a:lnTo>
                  <a:lnTo>
                    <a:pt x="8714" y="21197"/>
                  </a:lnTo>
                  <a:lnTo>
                    <a:pt x="8686" y="21575"/>
                  </a:lnTo>
                  <a:lnTo>
                    <a:pt x="8658" y="21953"/>
                  </a:lnTo>
                  <a:lnTo>
                    <a:pt x="8658" y="22360"/>
                  </a:lnTo>
                  <a:lnTo>
                    <a:pt x="8672" y="22780"/>
                  </a:lnTo>
                  <a:lnTo>
                    <a:pt x="8700" y="23200"/>
                  </a:lnTo>
                  <a:lnTo>
                    <a:pt x="8756" y="23635"/>
                  </a:lnTo>
                  <a:lnTo>
                    <a:pt x="8812" y="24097"/>
                  </a:lnTo>
                  <a:lnTo>
                    <a:pt x="8896" y="24559"/>
                  </a:lnTo>
                  <a:lnTo>
                    <a:pt x="8994" y="250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h="25036" w="17176">
                  <a:moveTo>
                    <a:pt x="15074" y="4218"/>
                  </a:moveTo>
                  <a:lnTo>
                    <a:pt x="14374" y="4372"/>
                  </a:lnTo>
                  <a:lnTo>
                    <a:pt x="14290" y="4400"/>
                  </a:lnTo>
                  <a:lnTo>
                    <a:pt x="14248" y="4442"/>
                  </a:lnTo>
                  <a:lnTo>
                    <a:pt x="14206" y="4512"/>
                  </a:lnTo>
                  <a:lnTo>
                    <a:pt x="14192" y="4582"/>
                  </a:lnTo>
                  <a:lnTo>
                    <a:pt x="14192" y="4624"/>
                  </a:lnTo>
                  <a:lnTo>
                    <a:pt x="14192" y="4638"/>
                  </a:lnTo>
                  <a:lnTo>
                    <a:pt x="15271" y="9471"/>
                  </a:lnTo>
                  <a:lnTo>
                    <a:pt x="15313" y="9541"/>
                  </a:lnTo>
                  <a:lnTo>
                    <a:pt x="15355" y="9597"/>
                  </a:lnTo>
                  <a:lnTo>
                    <a:pt x="15425" y="9625"/>
                  </a:lnTo>
                  <a:lnTo>
                    <a:pt x="15495" y="9639"/>
                  </a:lnTo>
                  <a:lnTo>
                    <a:pt x="15537" y="9639"/>
                  </a:lnTo>
                  <a:lnTo>
                    <a:pt x="16237" y="9485"/>
                  </a:lnTo>
                  <a:lnTo>
                    <a:pt x="15074" y="4218"/>
                  </a:lnTo>
                  <a:close/>
                  <a:moveTo>
                    <a:pt x="14136" y="1"/>
                  </a:moveTo>
                  <a:lnTo>
                    <a:pt x="13982" y="57"/>
                  </a:lnTo>
                  <a:lnTo>
                    <a:pt x="13575" y="197"/>
                  </a:lnTo>
                  <a:lnTo>
                    <a:pt x="12931" y="463"/>
                  </a:lnTo>
                  <a:lnTo>
                    <a:pt x="12539" y="631"/>
                  </a:lnTo>
                  <a:lnTo>
                    <a:pt x="12091" y="842"/>
                  </a:lnTo>
                  <a:lnTo>
                    <a:pt x="11614" y="1066"/>
                  </a:lnTo>
                  <a:lnTo>
                    <a:pt x="11096" y="1332"/>
                  </a:lnTo>
                  <a:lnTo>
                    <a:pt x="10550" y="1626"/>
                  </a:lnTo>
                  <a:lnTo>
                    <a:pt x="9989" y="1962"/>
                  </a:lnTo>
                  <a:lnTo>
                    <a:pt x="9387" y="2326"/>
                  </a:lnTo>
                  <a:lnTo>
                    <a:pt x="8784" y="2719"/>
                  </a:lnTo>
                  <a:lnTo>
                    <a:pt x="8154" y="3153"/>
                  </a:lnTo>
                  <a:lnTo>
                    <a:pt x="7524" y="3615"/>
                  </a:lnTo>
                  <a:lnTo>
                    <a:pt x="6893" y="4134"/>
                  </a:lnTo>
                  <a:lnTo>
                    <a:pt x="6263" y="4666"/>
                  </a:lnTo>
                  <a:lnTo>
                    <a:pt x="5940" y="4960"/>
                  </a:lnTo>
                  <a:lnTo>
                    <a:pt x="5632" y="5254"/>
                  </a:lnTo>
                  <a:lnTo>
                    <a:pt x="5324" y="5563"/>
                  </a:lnTo>
                  <a:lnTo>
                    <a:pt x="5016" y="5885"/>
                  </a:lnTo>
                  <a:lnTo>
                    <a:pt x="4708" y="6207"/>
                  </a:lnTo>
                  <a:lnTo>
                    <a:pt x="4413" y="6543"/>
                  </a:lnTo>
                  <a:lnTo>
                    <a:pt x="4105" y="6894"/>
                  </a:lnTo>
                  <a:lnTo>
                    <a:pt x="3825" y="7244"/>
                  </a:lnTo>
                  <a:lnTo>
                    <a:pt x="3531" y="7608"/>
                  </a:lnTo>
                  <a:lnTo>
                    <a:pt x="3265" y="8000"/>
                  </a:lnTo>
                  <a:lnTo>
                    <a:pt x="2985" y="8378"/>
                  </a:lnTo>
                  <a:lnTo>
                    <a:pt x="2732" y="8785"/>
                  </a:lnTo>
                  <a:lnTo>
                    <a:pt x="2466" y="9191"/>
                  </a:lnTo>
                  <a:lnTo>
                    <a:pt x="2228" y="9611"/>
                  </a:lnTo>
                  <a:lnTo>
                    <a:pt x="1990" y="10046"/>
                  </a:lnTo>
                  <a:lnTo>
                    <a:pt x="1766" y="10494"/>
                  </a:lnTo>
                  <a:lnTo>
                    <a:pt x="1542" y="10956"/>
                  </a:lnTo>
                  <a:lnTo>
                    <a:pt x="1345" y="11418"/>
                  </a:lnTo>
                  <a:lnTo>
                    <a:pt x="1149" y="11895"/>
                  </a:lnTo>
                  <a:lnTo>
                    <a:pt x="967" y="12385"/>
                  </a:lnTo>
                  <a:lnTo>
                    <a:pt x="799" y="12889"/>
                  </a:lnTo>
                  <a:lnTo>
                    <a:pt x="631" y="13408"/>
                  </a:lnTo>
                  <a:lnTo>
                    <a:pt x="491" y="13940"/>
                  </a:lnTo>
                  <a:lnTo>
                    <a:pt x="365" y="14473"/>
                  </a:lnTo>
                  <a:lnTo>
                    <a:pt x="253" y="15019"/>
                  </a:lnTo>
                  <a:lnTo>
                    <a:pt x="155" y="15593"/>
                  </a:lnTo>
                  <a:lnTo>
                    <a:pt x="71" y="16168"/>
                  </a:lnTo>
                  <a:lnTo>
                    <a:pt x="1" y="16756"/>
                  </a:lnTo>
                  <a:lnTo>
                    <a:pt x="8994" y="25035"/>
                  </a:lnTo>
                  <a:lnTo>
                    <a:pt x="8910" y="24657"/>
                  </a:lnTo>
                  <a:lnTo>
                    <a:pt x="8840" y="24279"/>
                  </a:lnTo>
                  <a:lnTo>
                    <a:pt x="8784" y="23915"/>
                  </a:lnTo>
                  <a:lnTo>
                    <a:pt x="8742" y="23550"/>
                  </a:lnTo>
                  <a:lnTo>
                    <a:pt x="8700" y="23200"/>
                  </a:lnTo>
                  <a:lnTo>
                    <a:pt x="8686" y="22850"/>
                  </a:lnTo>
                  <a:lnTo>
                    <a:pt x="8658" y="22528"/>
                  </a:lnTo>
                  <a:lnTo>
                    <a:pt x="8658" y="22192"/>
                  </a:lnTo>
                  <a:lnTo>
                    <a:pt x="8672" y="21841"/>
                  </a:lnTo>
                  <a:lnTo>
                    <a:pt x="8686" y="21491"/>
                  </a:lnTo>
                  <a:lnTo>
                    <a:pt x="8714" y="21155"/>
                  </a:lnTo>
                  <a:lnTo>
                    <a:pt x="8756" y="20833"/>
                  </a:lnTo>
                  <a:lnTo>
                    <a:pt x="8812" y="20510"/>
                  </a:lnTo>
                  <a:lnTo>
                    <a:pt x="8868" y="20202"/>
                  </a:lnTo>
                  <a:lnTo>
                    <a:pt x="8938" y="19908"/>
                  </a:lnTo>
                  <a:lnTo>
                    <a:pt x="9023" y="19614"/>
                  </a:lnTo>
                  <a:lnTo>
                    <a:pt x="9121" y="19334"/>
                  </a:lnTo>
                  <a:lnTo>
                    <a:pt x="9219" y="19068"/>
                  </a:lnTo>
                  <a:lnTo>
                    <a:pt x="9331" y="18801"/>
                  </a:lnTo>
                  <a:lnTo>
                    <a:pt x="9443" y="18549"/>
                  </a:lnTo>
                  <a:lnTo>
                    <a:pt x="9569" y="18297"/>
                  </a:lnTo>
                  <a:lnTo>
                    <a:pt x="9709" y="18059"/>
                  </a:lnTo>
                  <a:lnTo>
                    <a:pt x="9849" y="17835"/>
                  </a:lnTo>
                  <a:lnTo>
                    <a:pt x="9989" y="17611"/>
                  </a:lnTo>
                  <a:lnTo>
                    <a:pt x="10143" y="17400"/>
                  </a:lnTo>
                  <a:lnTo>
                    <a:pt x="10297" y="17190"/>
                  </a:lnTo>
                  <a:lnTo>
                    <a:pt x="10465" y="16994"/>
                  </a:lnTo>
                  <a:lnTo>
                    <a:pt x="10634" y="16812"/>
                  </a:lnTo>
                  <a:lnTo>
                    <a:pt x="10984" y="16448"/>
                  </a:lnTo>
                  <a:lnTo>
                    <a:pt x="11362" y="16126"/>
                  </a:lnTo>
                  <a:lnTo>
                    <a:pt x="11740" y="15817"/>
                  </a:lnTo>
                  <a:lnTo>
                    <a:pt x="12133" y="15537"/>
                  </a:lnTo>
                  <a:lnTo>
                    <a:pt x="12525" y="15285"/>
                  </a:lnTo>
                  <a:lnTo>
                    <a:pt x="12917" y="15061"/>
                  </a:lnTo>
                  <a:lnTo>
                    <a:pt x="13323" y="14851"/>
                  </a:lnTo>
                  <a:lnTo>
                    <a:pt x="13716" y="14669"/>
                  </a:lnTo>
                  <a:lnTo>
                    <a:pt x="14108" y="14501"/>
                  </a:lnTo>
                  <a:lnTo>
                    <a:pt x="14486" y="14360"/>
                  </a:lnTo>
                  <a:lnTo>
                    <a:pt x="14850" y="14234"/>
                  </a:lnTo>
                  <a:lnTo>
                    <a:pt x="15201" y="14122"/>
                  </a:lnTo>
                  <a:lnTo>
                    <a:pt x="15537" y="14024"/>
                  </a:lnTo>
                  <a:lnTo>
                    <a:pt x="15845" y="13954"/>
                  </a:lnTo>
                  <a:lnTo>
                    <a:pt x="16391" y="13828"/>
                  </a:lnTo>
                  <a:lnTo>
                    <a:pt x="16812" y="13758"/>
                  </a:lnTo>
                  <a:lnTo>
                    <a:pt x="17176" y="13702"/>
                  </a:lnTo>
                  <a:lnTo>
                    <a:pt x="16363" y="10046"/>
                  </a:lnTo>
                  <a:lnTo>
                    <a:pt x="15677" y="10200"/>
                  </a:lnTo>
                  <a:lnTo>
                    <a:pt x="15593" y="10214"/>
                  </a:lnTo>
                  <a:lnTo>
                    <a:pt x="15509" y="10228"/>
                  </a:lnTo>
                  <a:lnTo>
                    <a:pt x="15383" y="10214"/>
                  </a:lnTo>
                  <a:lnTo>
                    <a:pt x="15257" y="10186"/>
                  </a:lnTo>
                  <a:lnTo>
                    <a:pt x="15131" y="10130"/>
                  </a:lnTo>
                  <a:lnTo>
                    <a:pt x="15032" y="10060"/>
                  </a:lnTo>
                  <a:lnTo>
                    <a:pt x="14934" y="9962"/>
                  </a:lnTo>
                  <a:lnTo>
                    <a:pt x="14850" y="9863"/>
                  </a:lnTo>
                  <a:lnTo>
                    <a:pt x="14794" y="9737"/>
                  </a:lnTo>
                  <a:lnTo>
                    <a:pt x="14752" y="9611"/>
                  </a:lnTo>
                  <a:lnTo>
                    <a:pt x="14752" y="9597"/>
                  </a:lnTo>
                  <a:lnTo>
                    <a:pt x="13660" y="4750"/>
                  </a:lnTo>
                  <a:lnTo>
                    <a:pt x="13646" y="4666"/>
                  </a:lnTo>
                  <a:lnTo>
                    <a:pt x="13646" y="4582"/>
                  </a:lnTo>
                  <a:lnTo>
                    <a:pt x="13660" y="4456"/>
                  </a:lnTo>
                  <a:lnTo>
                    <a:pt x="13688" y="4330"/>
                  </a:lnTo>
                  <a:lnTo>
                    <a:pt x="13744" y="4204"/>
                  </a:lnTo>
                  <a:lnTo>
                    <a:pt x="13814" y="4106"/>
                  </a:lnTo>
                  <a:lnTo>
                    <a:pt x="13898" y="4008"/>
                  </a:lnTo>
                  <a:lnTo>
                    <a:pt x="14010" y="3938"/>
                  </a:lnTo>
                  <a:lnTo>
                    <a:pt x="14122" y="3868"/>
                  </a:lnTo>
                  <a:lnTo>
                    <a:pt x="14248" y="3825"/>
                  </a:lnTo>
                  <a:lnTo>
                    <a:pt x="14276" y="3825"/>
                  </a:lnTo>
                  <a:lnTo>
                    <a:pt x="14948" y="3671"/>
                  </a:lnTo>
                  <a:lnTo>
                    <a:pt x="14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6763975" y="3151325"/>
              <a:ext cx="51175" cy="135575"/>
            </a:xfrm>
            <a:custGeom>
              <a:rect b="b" l="l" r="r" t="t"/>
              <a:pathLst>
                <a:path extrusionOk="0" fill="none" h="5423" w="2047">
                  <a:moveTo>
                    <a:pt x="883" y="1"/>
                  </a:moveTo>
                  <a:lnTo>
                    <a:pt x="183" y="155"/>
                  </a:lnTo>
                  <a:lnTo>
                    <a:pt x="183" y="155"/>
                  </a:lnTo>
                  <a:lnTo>
                    <a:pt x="99" y="183"/>
                  </a:lnTo>
                  <a:lnTo>
                    <a:pt x="57" y="225"/>
                  </a:lnTo>
                  <a:lnTo>
                    <a:pt x="15" y="295"/>
                  </a:lnTo>
                  <a:lnTo>
                    <a:pt x="1" y="365"/>
                  </a:lnTo>
                  <a:lnTo>
                    <a:pt x="1" y="365"/>
                  </a:lnTo>
                  <a:lnTo>
                    <a:pt x="1" y="407"/>
                  </a:lnTo>
                  <a:lnTo>
                    <a:pt x="1" y="421"/>
                  </a:lnTo>
                  <a:lnTo>
                    <a:pt x="1080" y="5254"/>
                  </a:lnTo>
                  <a:lnTo>
                    <a:pt x="1080" y="5254"/>
                  </a:lnTo>
                  <a:lnTo>
                    <a:pt x="1122" y="5324"/>
                  </a:lnTo>
                  <a:lnTo>
                    <a:pt x="1164" y="5380"/>
                  </a:lnTo>
                  <a:lnTo>
                    <a:pt x="1234" y="5408"/>
                  </a:lnTo>
                  <a:lnTo>
                    <a:pt x="1304" y="5422"/>
                  </a:lnTo>
                  <a:lnTo>
                    <a:pt x="1304" y="5422"/>
                  </a:lnTo>
                  <a:lnTo>
                    <a:pt x="1346" y="5422"/>
                  </a:lnTo>
                  <a:lnTo>
                    <a:pt x="2046" y="5268"/>
                  </a:lnTo>
                  <a:lnTo>
                    <a:pt x="8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409200" y="3045900"/>
              <a:ext cx="429400" cy="625900"/>
            </a:xfrm>
            <a:custGeom>
              <a:rect b="b" l="l" r="r" t="t"/>
              <a:pathLst>
                <a:path extrusionOk="0" fill="none" h="25036" w="17176">
                  <a:moveTo>
                    <a:pt x="14136" y="1"/>
                  </a:moveTo>
                  <a:lnTo>
                    <a:pt x="14136" y="1"/>
                  </a:lnTo>
                  <a:lnTo>
                    <a:pt x="13982" y="57"/>
                  </a:lnTo>
                  <a:lnTo>
                    <a:pt x="13575" y="197"/>
                  </a:lnTo>
                  <a:lnTo>
                    <a:pt x="12931" y="463"/>
                  </a:lnTo>
                  <a:lnTo>
                    <a:pt x="12539" y="631"/>
                  </a:lnTo>
                  <a:lnTo>
                    <a:pt x="12091" y="842"/>
                  </a:lnTo>
                  <a:lnTo>
                    <a:pt x="11614" y="1066"/>
                  </a:lnTo>
                  <a:lnTo>
                    <a:pt x="11096" y="1332"/>
                  </a:lnTo>
                  <a:lnTo>
                    <a:pt x="10550" y="1626"/>
                  </a:lnTo>
                  <a:lnTo>
                    <a:pt x="9989" y="1962"/>
                  </a:lnTo>
                  <a:lnTo>
                    <a:pt x="9387" y="2326"/>
                  </a:lnTo>
                  <a:lnTo>
                    <a:pt x="8784" y="2719"/>
                  </a:lnTo>
                  <a:lnTo>
                    <a:pt x="8154" y="3153"/>
                  </a:lnTo>
                  <a:lnTo>
                    <a:pt x="7524" y="3615"/>
                  </a:lnTo>
                  <a:lnTo>
                    <a:pt x="6893" y="4134"/>
                  </a:lnTo>
                  <a:lnTo>
                    <a:pt x="6263" y="4666"/>
                  </a:lnTo>
                  <a:lnTo>
                    <a:pt x="5940" y="4960"/>
                  </a:lnTo>
                  <a:lnTo>
                    <a:pt x="5632" y="5254"/>
                  </a:lnTo>
                  <a:lnTo>
                    <a:pt x="5324" y="5563"/>
                  </a:lnTo>
                  <a:lnTo>
                    <a:pt x="5016" y="5885"/>
                  </a:lnTo>
                  <a:lnTo>
                    <a:pt x="4708" y="6207"/>
                  </a:lnTo>
                  <a:lnTo>
                    <a:pt x="4413" y="6543"/>
                  </a:lnTo>
                  <a:lnTo>
                    <a:pt x="4105" y="6894"/>
                  </a:lnTo>
                  <a:lnTo>
                    <a:pt x="3825" y="7244"/>
                  </a:lnTo>
                  <a:lnTo>
                    <a:pt x="3531" y="7608"/>
                  </a:lnTo>
                  <a:lnTo>
                    <a:pt x="3265" y="8000"/>
                  </a:lnTo>
                  <a:lnTo>
                    <a:pt x="2985" y="8378"/>
                  </a:lnTo>
                  <a:lnTo>
                    <a:pt x="2732" y="8785"/>
                  </a:lnTo>
                  <a:lnTo>
                    <a:pt x="2466" y="9191"/>
                  </a:lnTo>
                  <a:lnTo>
                    <a:pt x="2228" y="9611"/>
                  </a:lnTo>
                  <a:lnTo>
                    <a:pt x="1990" y="10046"/>
                  </a:lnTo>
                  <a:lnTo>
                    <a:pt x="1766" y="10494"/>
                  </a:lnTo>
                  <a:lnTo>
                    <a:pt x="1542" y="10956"/>
                  </a:lnTo>
                  <a:lnTo>
                    <a:pt x="1345" y="11418"/>
                  </a:lnTo>
                  <a:lnTo>
                    <a:pt x="1149" y="11895"/>
                  </a:lnTo>
                  <a:lnTo>
                    <a:pt x="967" y="12385"/>
                  </a:lnTo>
                  <a:lnTo>
                    <a:pt x="799" y="12889"/>
                  </a:lnTo>
                  <a:lnTo>
                    <a:pt x="631" y="13408"/>
                  </a:lnTo>
                  <a:lnTo>
                    <a:pt x="491" y="13940"/>
                  </a:lnTo>
                  <a:lnTo>
                    <a:pt x="365" y="14473"/>
                  </a:lnTo>
                  <a:lnTo>
                    <a:pt x="253" y="15019"/>
                  </a:lnTo>
                  <a:lnTo>
                    <a:pt x="155" y="15593"/>
                  </a:lnTo>
                  <a:lnTo>
                    <a:pt x="71" y="16168"/>
                  </a:lnTo>
                  <a:lnTo>
                    <a:pt x="1" y="16756"/>
                  </a:lnTo>
                  <a:lnTo>
                    <a:pt x="8994" y="25035"/>
                  </a:lnTo>
                  <a:lnTo>
                    <a:pt x="8994" y="25035"/>
                  </a:lnTo>
                  <a:lnTo>
                    <a:pt x="8910" y="24657"/>
                  </a:lnTo>
                  <a:lnTo>
                    <a:pt x="8840" y="24279"/>
                  </a:lnTo>
                  <a:lnTo>
                    <a:pt x="8784" y="23915"/>
                  </a:lnTo>
                  <a:lnTo>
                    <a:pt x="8742" y="23550"/>
                  </a:lnTo>
                  <a:lnTo>
                    <a:pt x="8700" y="23200"/>
                  </a:lnTo>
                  <a:lnTo>
                    <a:pt x="8686" y="22850"/>
                  </a:lnTo>
                  <a:lnTo>
                    <a:pt x="8658" y="22528"/>
                  </a:lnTo>
                  <a:lnTo>
                    <a:pt x="8658" y="22192"/>
                  </a:lnTo>
                  <a:lnTo>
                    <a:pt x="8658" y="22192"/>
                  </a:lnTo>
                  <a:lnTo>
                    <a:pt x="8672" y="21841"/>
                  </a:lnTo>
                  <a:lnTo>
                    <a:pt x="8686" y="21491"/>
                  </a:lnTo>
                  <a:lnTo>
                    <a:pt x="8714" y="21155"/>
                  </a:lnTo>
                  <a:lnTo>
                    <a:pt x="8756" y="20833"/>
                  </a:lnTo>
                  <a:lnTo>
                    <a:pt x="8812" y="20510"/>
                  </a:lnTo>
                  <a:lnTo>
                    <a:pt x="8868" y="20202"/>
                  </a:lnTo>
                  <a:lnTo>
                    <a:pt x="8938" y="19908"/>
                  </a:lnTo>
                  <a:lnTo>
                    <a:pt x="9023" y="19614"/>
                  </a:lnTo>
                  <a:lnTo>
                    <a:pt x="9121" y="19334"/>
                  </a:lnTo>
                  <a:lnTo>
                    <a:pt x="9219" y="19068"/>
                  </a:lnTo>
                  <a:lnTo>
                    <a:pt x="9331" y="18801"/>
                  </a:lnTo>
                  <a:lnTo>
                    <a:pt x="9443" y="18549"/>
                  </a:lnTo>
                  <a:lnTo>
                    <a:pt x="9569" y="18297"/>
                  </a:lnTo>
                  <a:lnTo>
                    <a:pt x="9709" y="18059"/>
                  </a:lnTo>
                  <a:lnTo>
                    <a:pt x="9849" y="17835"/>
                  </a:lnTo>
                  <a:lnTo>
                    <a:pt x="9989" y="17611"/>
                  </a:lnTo>
                  <a:lnTo>
                    <a:pt x="10143" y="17400"/>
                  </a:lnTo>
                  <a:lnTo>
                    <a:pt x="10297" y="17190"/>
                  </a:lnTo>
                  <a:lnTo>
                    <a:pt x="10465" y="16994"/>
                  </a:lnTo>
                  <a:lnTo>
                    <a:pt x="10634" y="16812"/>
                  </a:lnTo>
                  <a:lnTo>
                    <a:pt x="10984" y="16448"/>
                  </a:lnTo>
                  <a:lnTo>
                    <a:pt x="11362" y="16126"/>
                  </a:lnTo>
                  <a:lnTo>
                    <a:pt x="11740" y="15817"/>
                  </a:lnTo>
                  <a:lnTo>
                    <a:pt x="12133" y="15537"/>
                  </a:lnTo>
                  <a:lnTo>
                    <a:pt x="12525" y="15285"/>
                  </a:lnTo>
                  <a:lnTo>
                    <a:pt x="12917" y="15061"/>
                  </a:lnTo>
                  <a:lnTo>
                    <a:pt x="13323" y="14851"/>
                  </a:lnTo>
                  <a:lnTo>
                    <a:pt x="13716" y="14669"/>
                  </a:lnTo>
                  <a:lnTo>
                    <a:pt x="14108" y="14501"/>
                  </a:lnTo>
                  <a:lnTo>
                    <a:pt x="14486" y="14360"/>
                  </a:lnTo>
                  <a:lnTo>
                    <a:pt x="14850" y="14234"/>
                  </a:lnTo>
                  <a:lnTo>
                    <a:pt x="15201" y="14122"/>
                  </a:lnTo>
                  <a:lnTo>
                    <a:pt x="15537" y="14024"/>
                  </a:lnTo>
                  <a:lnTo>
                    <a:pt x="15845" y="13954"/>
                  </a:lnTo>
                  <a:lnTo>
                    <a:pt x="16391" y="13828"/>
                  </a:lnTo>
                  <a:lnTo>
                    <a:pt x="16812" y="13758"/>
                  </a:lnTo>
                  <a:lnTo>
                    <a:pt x="17176" y="13702"/>
                  </a:lnTo>
                  <a:lnTo>
                    <a:pt x="16363" y="10046"/>
                  </a:lnTo>
                  <a:lnTo>
                    <a:pt x="15677" y="10200"/>
                  </a:lnTo>
                  <a:lnTo>
                    <a:pt x="15677" y="10200"/>
                  </a:lnTo>
                  <a:lnTo>
                    <a:pt x="15593" y="10214"/>
                  </a:lnTo>
                  <a:lnTo>
                    <a:pt x="15509" y="10228"/>
                  </a:lnTo>
                  <a:lnTo>
                    <a:pt x="15509" y="10228"/>
                  </a:lnTo>
                  <a:lnTo>
                    <a:pt x="15383" y="10214"/>
                  </a:lnTo>
                  <a:lnTo>
                    <a:pt x="15257" y="10186"/>
                  </a:lnTo>
                  <a:lnTo>
                    <a:pt x="15131" y="10130"/>
                  </a:lnTo>
                  <a:lnTo>
                    <a:pt x="15032" y="10060"/>
                  </a:lnTo>
                  <a:lnTo>
                    <a:pt x="14934" y="9962"/>
                  </a:lnTo>
                  <a:lnTo>
                    <a:pt x="14850" y="9863"/>
                  </a:lnTo>
                  <a:lnTo>
                    <a:pt x="14794" y="9737"/>
                  </a:lnTo>
                  <a:lnTo>
                    <a:pt x="14752" y="9611"/>
                  </a:lnTo>
                  <a:lnTo>
                    <a:pt x="14752" y="9597"/>
                  </a:lnTo>
                  <a:lnTo>
                    <a:pt x="13660" y="4750"/>
                  </a:lnTo>
                  <a:lnTo>
                    <a:pt x="13660" y="4750"/>
                  </a:lnTo>
                  <a:lnTo>
                    <a:pt x="13646" y="4666"/>
                  </a:lnTo>
                  <a:lnTo>
                    <a:pt x="13646" y="4582"/>
                  </a:lnTo>
                  <a:lnTo>
                    <a:pt x="13646" y="4582"/>
                  </a:lnTo>
                  <a:lnTo>
                    <a:pt x="13660" y="4456"/>
                  </a:lnTo>
                  <a:lnTo>
                    <a:pt x="13688" y="4330"/>
                  </a:lnTo>
                  <a:lnTo>
                    <a:pt x="13744" y="4204"/>
                  </a:lnTo>
                  <a:lnTo>
                    <a:pt x="13814" y="4106"/>
                  </a:lnTo>
                  <a:lnTo>
                    <a:pt x="13898" y="4008"/>
                  </a:lnTo>
                  <a:lnTo>
                    <a:pt x="14010" y="3938"/>
                  </a:lnTo>
                  <a:lnTo>
                    <a:pt x="14122" y="3868"/>
                  </a:lnTo>
                  <a:lnTo>
                    <a:pt x="14248" y="3825"/>
                  </a:lnTo>
                  <a:lnTo>
                    <a:pt x="14248" y="3825"/>
                  </a:lnTo>
                  <a:lnTo>
                    <a:pt x="14276" y="3825"/>
                  </a:lnTo>
                  <a:lnTo>
                    <a:pt x="14948" y="3671"/>
                  </a:lnTo>
                  <a:lnTo>
                    <a:pt x="141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h="6725" w="3994">
                  <a:moveTo>
                    <a:pt x="2102" y="561"/>
                  </a:moveTo>
                  <a:lnTo>
                    <a:pt x="2144" y="575"/>
                  </a:lnTo>
                  <a:lnTo>
                    <a:pt x="2228" y="603"/>
                  </a:lnTo>
                  <a:lnTo>
                    <a:pt x="2284" y="659"/>
                  </a:lnTo>
                  <a:lnTo>
                    <a:pt x="2312" y="687"/>
                  </a:lnTo>
                  <a:lnTo>
                    <a:pt x="2326" y="729"/>
                  </a:lnTo>
                  <a:lnTo>
                    <a:pt x="3405" y="5576"/>
                  </a:lnTo>
                  <a:lnTo>
                    <a:pt x="3405" y="5618"/>
                  </a:lnTo>
                  <a:lnTo>
                    <a:pt x="3405" y="5660"/>
                  </a:lnTo>
                  <a:lnTo>
                    <a:pt x="3377" y="5744"/>
                  </a:lnTo>
                  <a:lnTo>
                    <a:pt x="3321" y="5800"/>
                  </a:lnTo>
                  <a:lnTo>
                    <a:pt x="3279" y="5828"/>
                  </a:lnTo>
                  <a:lnTo>
                    <a:pt x="3237" y="5842"/>
                  </a:lnTo>
                  <a:lnTo>
                    <a:pt x="1892" y="6136"/>
                  </a:lnTo>
                  <a:lnTo>
                    <a:pt x="1808" y="6136"/>
                  </a:lnTo>
                  <a:lnTo>
                    <a:pt x="1738" y="6108"/>
                  </a:lnTo>
                  <a:lnTo>
                    <a:pt x="1668" y="6052"/>
                  </a:lnTo>
                  <a:lnTo>
                    <a:pt x="1654" y="6010"/>
                  </a:lnTo>
                  <a:lnTo>
                    <a:pt x="1626" y="5968"/>
                  </a:lnTo>
                  <a:lnTo>
                    <a:pt x="547" y="1135"/>
                  </a:lnTo>
                  <a:lnTo>
                    <a:pt x="547" y="1121"/>
                  </a:lnTo>
                  <a:lnTo>
                    <a:pt x="547" y="1079"/>
                  </a:lnTo>
                  <a:lnTo>
                    <a:pt x="547" y="1037"/>
                  </a:lnTo>
                  <a:lnTo>
                    <a:pt x="589" y="967"/>
                  </a:lnTo>
                  <a:lnTo>
                    <a:pt x="645" y="897"/>
                  </a:lnTo>
                  <a:lnTo>
                    <a:pt x="687" y="883"/>
                  </a:lnTo>
                  <a:lnTo>
                    <a:pt x="729" y="869"/>
                  </a:lnTo>
                  <a:lnTo>
                    <a:pt x="2060" y="575"/>
                  </a:lnTo>
                  <a:lnTo>
                    <a:pt x="2102" y="561"/>
                  </a:lnTo>
                  <a:close/>
                  <a:moveTo>
                    <a:pt x="2130" y="0"/>
                  </a:moveTo>
                  <a:lnTo>
                    <a:pt x="1962" y="14"/>
                  </a:lnTo>
                  <a:lnTo>
                    <a:pt x="631" y="322"/>
                  </a:lnTo>
                  <a:lnTo>
                    <a:pt x="603" y="322"/>
                  </a:lnTo>
                  <a:lnTo>
                    <a:pt x="463" y="379"/>
                  </a:lnTo>
                  <a:lnTo>
                    <a:pt x="323" y="449"/>
                  </a:lnTo>
                  <a:lnTo>
                    <a:pt x="211" y="547"/>
                  </a:lnTo>
                  <a:lnTo>
                    <a:pt x="127" y="673"/>
                  </a:lnTo>
                  <a:lnTo>
                    <a:pt x="57" y="799"/>
                  </a:lnTo>
                  <a:lnTo>
                    <a:pt x="15" y="939"/>
                  </a:lnTo>
                  <a:lnTo>
                    <a:pt x="1" y="1093"/>
                  </a:lnTo>
                  <a:lnTo>
                    <a:pt x="15" y="1247"/>
                  </a:lnTo>
                  <a:lnTo>
                    <a:pt x="1107" y="6094"/>
                  </a:lnTo>
                  <a:lnTo>
                    <a:pt x="1107" y="6108"/>
                  </a:lnTo>
                  <a:lnTo>
                    <a:pt x="1149" y="6262"/>
                  </a:lnTo>
                  <a:lnTo>
                    <a:pt x="1233" y="6388"/>
                  </a:lnTo>
                  <a:lnTo>
                    <a:pt x="1331" y="6501"/>
                  </a:lnTo>
                  <a:lnTo>
                    <a:pt x="1443" y="6599"/>
                  </a:lnTo>
                  <a:lnTo>
                    <a:pt x="1584" y="6669"/>
                  </a:lnTo>
                  <a:lnTo>
                    <a:pt x="1724" y="6711"/>
                  </a:lnTo>
                  <a:lnTo>
                    <a:pt x="1878" y="6725"/>
                  </a:lnTo>
                  <a:lnTo>
                    <a:pt x="2032" y="6697"/>
                  </a:lnTo>
                  <a:lnTo>
                    <a:pt x="3377" y="6402"/>
                  </a:lnTo>
                  <a:lnTo>
                    <a:pt x="3391" y="6402"/>
                  </a:lnTo>
                  <a:lnTo>
                    <a:pt x="3531" y="6346"/>
                  </a:lnTo>
                  <a:lnTo>
                    <a:pt x="3671" y="6276"/>
                  </a:lnTo>
                  <a:lnTo>
                    <a:pt x="3783" y="6178"/>
                  </a:lnTo>
                  <a:lnTo>
                    <a:pt x="3881" y="6052"/>
                  </a:lnTo>
                  <a:lnTo>
                    <a:pt x="3951" y="5926"/>
                  </a:lnTo>
                  <a:lnTo>
                    <a:pt x="3993" y="5786"/>
                  </a:lnTo>
                  <a:lnTo>
                    <a:pt x="3993" y="5632"/>
                  </a:lnTo>
                  <a:lnTo>
                    <a:pt x="3979" y="5464"/>
                  </a:lnTo>
                  <a:lnTo>
                    <a:pt x="2900" y="631"/>
                  </a:lnTo>
                  <a:lnTo>
                    <a:pt x="2900" y="617"/>
                  </a:lnTo>
                  <a:lnTo>
                    <a:pt x="2844" y="463"/>
                  </a:lnTo>
                  <a:lnTo>
                    <a:pt x="2774" y="336"/>
                  </a:lnTo>
                  <a:lnTo>
                    <a:pt x="2676" y="224"/>
                  </a:lnTo>
                  <a:lnTo>
                    <a:pt x="2550" y="126"/>
                  </a:lnTo>
                  <a:lnTo>
                    <a:pt x="2424" y="56"/>
                  </a:lnTo>
                  <a:lnTo>
                    <a:pt x="2284" y="14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fill="none" h="6725" w="3994">
                  <a:moveTo>
                    <a:pt x="1107" y="6094"/>
                  </a:moveTo>
                  <a:lnTo>
                    <a:pt x="15" y="1247"/>
                  </a:lnTo>
                  <a:lnTo>
                    <a:pt x="15" y="1247"/>
                  </a:lnTo>
                  <a:lnTo>
                    <a:pt x="1" y="1093"/>
                  </a:lnTo>
                  <a:lnTo>
                    <a:pt x="15" y="939"/>
                  </a:lnTo>
                  <a:lnTo>
                    <a:pt x="57" y="799"/>
                  </a:lnTo>
                  <a:lnTo>
                    <a:pt x="127" y="673"/>
                  </a:lnTo>
                  <a:lnTo>
                    <a:pt x="211" y="547"/>
                  </a:lnTo>
                  <a:lnTo>
                    <a:pt x="323" y="449"/>
                  </a:lnTo>
                  <a:lnTo>
                    <a:pt x="463" y="379"/>
                  </a:lnTo>
                  <a:lnTo>
                    <a:pt x="603" y="322"/>
                  </a:lnTo>
                  <a:lnTo>
                    <a:pt x="603" y="322"/>
                  </a:lnTo>
                  <a:lnTo>
                    <a:pt x="631" y="322"/>
                  </a:lnTo>
                  <a:lnTo>
                    <a:pt x="1962" y="14"/>
                  </a:lnTo>
                  <a:lnTo>
                    <a:pt x="1962" y="14"/>
                  </a:lnTo>
                  <a:lnTo>
                    <a:pt x="2130" y="0"/>
                  </a:lnTo>
                  <a:lnTo>
                    <a:pt x="2284" y="14"/>
                  </a:lnTo>
                  <a:lnTo>
                    <a:pt x="2424" y="56"/>
                  </a:lnTo>
                  <a:lnTo>
                    <a:pt x="2550" y="126"/>
                  </a:lnTo>
                  <a:lnTo>
                    <a:pt x="2676" y="224"/>
                  </a:lnTo>
                  <a:lnTo>
                    <a:pt x="2774" y="336"/>
                  </a:lnTo>
                  <a:lnTo>
                    <a:pt x="2844" y="463"/>
                  </a:lnTo>
                  <a:lnTo>
                    <a:pt x="2900" y="617"/>
                  </a:lnTo>
                  <a:lnTo>
                    <a:pt x="2900" y="631"/>
                  </a:lnTo>
                  <a:lnTo>
                    <a:pt x="3979" y="5464"/>
                  </a:lnTo>
                  <a:lnTo>
                    <a:pt x="3979" y="5464"/>
                  </a:lnTo>
                  <a:lnTo>
                    <a:pt x="3993" y="5632"/>
                  </a:lnTo>
                  <a:lnTo>
                    <a:pt x="3993" y="5786"/>
                  </a:lnTo>
                  <a:lnTo>
                    <a:pt x="3951" y="5926"/>
                  </a:lnTo>
                  <a:lnTo>
                    <a:pt x="3881" y="6052"/>
                  </a:lnTo>
                  <a:lnTo>
                    <a:pt x="3783" y="6178"/>
                  </a:lnTo>
                  <a:lnTo>
                    <a:pt x="3671" y="6276"/>
                  </a:lnTo>
                  <a:lnTo>
                    <a:pt x="3531" y="6346"/>
                  </a:lnTo>
                  <a:lnTo>
                    <a:pt x="3391" y="6402"/>
                  </a:lnTo>
                  <a:lnTo>
                    <a:pt x="3377" y="6402"/>
                  </a:lnTo>
                  <a:lnTo>
                    <a:pt x="2032" y="6697"/>
                  </a:lnTo>
                  <a:lnTo>
                    <a:pt x="2032" y="6697"/>
                  </a:lnTo>
                  <a:lnTo>
                    <a:pt x="1878" y="6725"/>
                  </a:lnTo>
                  <a:lnTo>
                    <a:pt x="1724" y="6711"/>
                  </a:lnTo>
                  <a:lnTo>
                    <a:pt x="1584" y="6669"/>
                  </a:lnTo>
                  <a:lnTo>
                    <a:pt x="1443" y="6599"/>
                  </a:lnTo>
                  <a:lnTo>
                    <a:pt x="1331" y="6501"/>
                  </a:lnTo>
                  <a:lnTo>
                    <a:pt x="1233" y="6388"/>
                  </a:lnTo>
                  <a:lnTo>
                    <a:pt x="1149" y="6262"/>
                  </a:lnTo>
                  <a:lnTo>
                    <a:pt x="1107" y="6108"/>
                  </a:lnTo>
                  <a:lnTo>
                    <a:pt x="1107" y="60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763975" y="3147475"/>
              <a:ext cx="71475" cy="139425"/>
            </a:xfrm>
            <a:custGeom>
              <a:rect b="b" l="l" r="r" t="t"/>
              <a:pathLst>
                <a:path extrusionOk="0" fill="none" h="5577" w="2859">
                  <a:moveTo>
                    <a:pt x="1780" y="169"/>
                  </a:moveTo>
                  <a:lnTo>
                    <a:pt x="1780" y="169"/>
                  </a:lnTo>
                  <a:lnTo>
                    <a:pt x="1766" y="127"/>
                  </a:lnTo>
                  <a:lnTo>
                    <a:pt x="1738" y="99"/>
                  </a:lnTo>
                  <a:lnTo>
                    <a:pt x="1682" y="43"/>
                  </a:lnTo>
                  <a:lnTo>
                    <a:pt x="1598" y="15"/>
                  </a:lnTo>
                  <a:lnTo>
                    <a:pt x="1556" y="1"/>
                  </a:lnTo>
                  <a:lnTo>
                    <a:pt x="1514" y="15"/>
                  </a:lnTo>
                  <a:lnTo>
                    <a:pt x="183" y="309"/>
                  </a:lnTo>
                  <a:lnTo>
                    <a:pt x="183" y="309"/>
                  </a:lnTo>
                  <a:lnTo>
                    <a:pt x="141" y="323"/>
                  </a:lnTo>
                  <a:lnTo>
                    <a:pt x="99" y="337"/>
                  </a:lnTo>
                  <a:lnTo>
                    <a:pt x="43" y="407"/>
                  </a:lnTo>
                  <a:lnTo>
                    <a:pt x="1" y="477"/>
                  </a:lnTo>
                  <a:lnTo>
                    <a:pt x="1" y="519"/>
                  </a:lnTo>
                  <a:lnTo>
                    <a:pt x="1" y="561"/>
                  </a:lnTo>
                  <a:lnTo>
                    <a:pt x="1" y="575"/>
                  </a:lnTo>
                  <a:lnTo>
                    <a:pt x="1080" y="5408"/>
                  </a:lnTo>
                  <a:lnTo>
                    <a:pt x="1080" y="5408"/>
                  </a:lnTo>
                  <a:lnTo>
                    <a:pt x="1108" y="5450"/>
                  </a:lnTo>
                  <a:lnTo>
                    <a:pt x="1122" y="5492"/>
                  </a:lnTo>
                  <a:lnTo>
                    <a:pt x="1192" y="5548"/>
                  </a:lnTo>
                  <a:lnTo>
                    <a:pt x="1262" y="5576"/>
                  </a:lnTo>
                  <a:lnTo>
                    <a:pt x="1304" y="5576"/>
                  </a:lnTo>
                  <a:lnTo>
                    <a:pt x="1346" y="5576"/>
                  </a:lnTo>
                  <a:lnTo>
                    <a:pt x="2691" y="5282"/>
                  </a:lnTo>
                  <a:lnTo>
                    <a:pt x="2691" y="5282"/>
                  </a:lnTo>
                  <a:lnTo>
                    <a:pt x="2733" y="5268"/>
                  </a:lnTo>
                  <a:lnTo>
                    <a:pt x="2775" y="5240"/>
                  </a:lnTo>
                  <a:lnTo>
                    <a:pt x="2831" y="5184"/>
                  </a:lnTo>
                  <a:lnTo>
                    <a:pt x="2859" y="5100"/>
                  </a:lnTo>
                  <a:lnTo>
                    <a:pt x="2859" y="5058"/>
                  </a:lnTo>
                  <a:lnTo>
                    <a:pt x="2859" y="5016"/>
                  </a:lnTo>
                  <a:lnTo>
                    <a:pt x="1780" y="1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h="6725" w="3994">
                  <a:moveTo>
                    <a:pt x="2102" y="561"/>
                  </a:moveTo>
                  <a:lnTo>
                    <a:pt x="2186" y="575"/>
                  </a:lnTo>
                  <a:lnTo>
                    <a:pt x="2242" y="617"/>
                  </a:lnTo>
                  <a:lnTo>
                    <a:pt x="2298" y="659"/>
                  </a:lnTo>
                  <a:lnTo>
                    <a:pt x="2326" y="729"/>
                  </a:lnTo>
                  <a:lnTo>
                    <a:pt x="3405" y="5576"/>
                  </a:lnTo>
                  <a:lnTo>
                    <a:pt x="3405" y="5618"/>
                  </a:lnTo>
                  <a:lnTo>
                    <a:pt x="3391" y="5688"/>
                  </a:lnTo>
                  <a:lnTo>
                    <a:pt x="3363" y="5758"/>
                  </a:lnTo>
                  <a:lnTo>
                    <a:pt x="3307" y="5800"/>
                  </a:lnTo>
                  <a:lnTo>
                    <a:pt x="3237" y="5842"/>
                  </a:lnTo>
                  <a:lnTo>
                    <a:pt x="2592" y="5982"/>
                  </a:lnTo>
                  <a:lnTo>
                    <a:pt x="1892" y="6136"/>
                  </a:lnTo>
                  <a:lnTo>
                    <a:pt x="1850" y="6136"/>
                  </a:lnTo>
                  <a:lnTo>
                    <a:pt x="1780" y="6122"/>
                  </a:lnTo>
                  <a:lnTo>
                    <a:pt x="1710" y="6094"/>
                  </a:lnTo>
                  <a:lnTo>
                    <a:pt x="1668" y="6038"/>
                  </a:lnTo>
                  <a:lnTo>
                    <a:pt x="1626" y="5968"/>
                  </a:lnTo>
                  <a:lnTo>
                    <a:pt x="547" y="1135"/>
                  </a:lnTo>
                  <a:lnTo>
                    <a:pt x="547" y="1121"/>
                  </a:lnTo>
                  <a:lnTo>
                    <a:pt x="547" y="1079"/>
                  </a:lnTo>
                  <a:lnTo>
                    <a:pt x="561" y="1009"/>
                  </a:lnTo>
                  <a:lnTo>
                    <a:pt x="603" y="939"/>
                  </a:lnTo>
                  <a:lnTo>
                    <a:pt x="645" y="897"/>
                  </a:lnTo>
                  <a:lnTo>
                    <a:pt x="729" y="869"/>
                  </a:lnTo>
                  <a:lnTo>
                    <a:pt x="2060" y="575"/>
                  </a:lnTo>
                  <a:lnTo>
                    <a:pt x="2102" y="561"/>
                  </a:lnTo>
                  <a:close/>
                  <a:moveTo>
                    <a:pt x="2046" y="0"/>
                  </a:moveTo>
                  <a:lnTo>
                    <a:pt x="1962" y="14"/>
                  </a:lnTo>
                  <a:lnTo>
                    <a:pt x="1303" y="168"/>
                  </a:lnTo>
                  <a:lnTo>
                    <a:pt x="631" y="322"/>
                  </a:lnTo>
                  <a:lnTo>
                    <a:pt x="603" y="322"/>
                  </a:lnTo>
                  <a:lnTo>
                    <a:pt x="477" y="365"/>
                  </a:lnTo>
                  <a:lnTo>
                    <a:pt x="365" y="435"/>
                  </a:lnTo>
                  <a:lnTo>
                    <a:pt x="253" y="505"/>
                  </a:lnTo>
                  <a:lnTo>
                    <a:pt x="169" y="603"/>
                  </a:lnTo>
                  <a:lnTo>
                    <a:pt x="99" y="701"/>
                  </a:lnTo>
                  <a:lnTo>
                    <a:pt x="43" y="827"/>
                  </a:lnTo>
                  <a:lnTo>
                    <a:pt x="15" y="953"/>
                  </a:lnTo>
                  <a:lnTo>
                    <a:pt x="1" y="1079"/>
                  </a:lnTo>
                  <a:lnTo>
                    <a:pt x="1" y="1163"/>
                  </a:lnTo>
                  <a:lnTo>
                    <a:pt x="15" y="1247"/>
                  </a:lnTo>
                  <a:lnTo>
                    <a:pt x="1107" y="6094"/>
                  </a:lnTo>
                  <a:lnTo>
                    <a:pt x="1107" y="6108"/>
                  </a:lnTo>
                  <a:lnTo>
                    <a:pt x="1149" y="6234"/>
                  </a:lnTo>
                  <a:lnTo>
                    <a:pt x="1205" y="6360"/>
                  </a:lnTo>
                  <a:lnTo>
                    <a:pt x="1289" y="6459"/>
                  </a:lnTo>
                  <a:lnTo>
                    <a:pt x="1387" y="6557"/>
                  </a:lnTo>
                  <a:lnTo>
                    <a:pt x="1486" y="6627"/>
                  </a:lnTo>
                  <a:lnTo>
                    <a:pt x="1612" y="6683"/>
                  </a:lnTo>
                  <a:lnTo>
                    <a:pt x="1738" y="6711"/>
                  </a:lnTo>
                  <a:lnTo>
                    <a:pt x="1864" y="6725"/>
                  </a:lnTo>
                  <a:lnTo>
                    <a:pt x="1948" y="6711"/>
                  </a:lnTo>
                  <a:lnTo>
                    <a:pt x="2032" y="6697"/>
                  </a:lnTo>
                  <a:lnTo>
                    <a:pt x="3377" y="6402"/>
                  </a:lnTo>
                  <a:lnTo>
                    <a:pt x="3391" y="6402"/>
                  </a:lnTo>
                  <a:lnTo>
                    <a:pt x="3517" y="6360"/>
                  </a:lnTo>
                  <a:lnTo>
                    <a:pt x="3643" y="6290"/>
                  </a:lnTo>
                  <a:lnTo>
                    <a:pt x="3741" y="6220"/>
                  </a:lnTo>
                  <a:lnTo>
                    <a:pt x="3825" y="6122"/>
                  </a:lnTo>
                  <a:lnTo>
                    <a:pt x="3909" y="6010"/>
                  </a:lnTo>
                  <a:lnTo>
                    <a:pt x="3951" y="5898"/>
                  </a:lnTo>
                  <a:lnTo>
                    <a:pt x="3993" y="5772"/>
                  </a:lnTo>
                  <a:lnTo>
                    <a:pt x="3993" y="5632"/>
                  </a:lnTo>
                  <a:lnTo>
                    <a:pt x="3993" y="5548"/>
                  </a:lnTo>
                  <a:lnTo>
                    <a:pt x="3979" y="5464"/>
                  </a:lnTo>
                  <a:lnTo>
                    <a:pt x="2900" y="631"/>
                  </a:lnTo>
                  <a:lnTo>
                    <a:pt x="2900" y="617"/>
                  </a:lnTo>
                  <a:lnTo>
                    <a:pt x="2858" y="491"/>
                  </a:lnTo>
                  <a:lnTo>
                    <a:pt x="2802" y="365"/>
                  </a:lnTo>
                  <a:lnTo>
                    <a:pt x="2718" y="266"/>
                  </a:lnTo>
                  <a:lnTo>
                    <a:pt x="2620" y="168"/>
                  </a:lnTo>
                  <a:lnTo>
                    <a:pt x="2508" y="98"/>
                  </a:lnTo>
                  <a:lnTo>
                    <a:pt x="2396" y="42"/>
                  </a:lnTo>
                  <a:lnTo>
                    <a:pt x="2270" y="14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6763975" y="3147475"/>
              <a:ext cx="71475" cy="139425"/>
            </a:xfrm>
            <a:custGeom>
              <a:rect b="b" l="l" r="r" t="t"/>
              <a:pathLst>
                <a:path extrusionOk="0" fill="none" h="5577" w="2859">
                  <a:moveTo>
                    <a:pt x="1" y="519"/>
                  </a:moveTo>
                  <a:lnTo>
                    <a:pt x="1" y="519"/>
                  </a:lnTo>
                  <a:lnTo>
                    <a:pt x="15" y="449"/>
                  </a:lnTo>
                  <a:lnTo>
                    <a:pt x="57" y="379"/>
                  </a:lnTo>
                  <a:lnTo>
                    <a:pt x="99" y="337"/>
                  </a:lnTo>
                  <a:lnTo>
                    <a:pt x="183" y="309"/>
                  </a:lnTo>
                  <a:lnTo>
                    <a:pt x="1514" y="15"/>
                  </a:lnTo>
                  <a:lnTo>
                    <a:pt x="1514" y="15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640" y="15"/>
                  </a:lnTo>
                  <a:lnTo>
                    <a:pt x="1696" y="57"/>
                  </a:lnTo>
                  <a:lnTo>
                    <a:pt x="1752" y="99"/>
                  </a:lnTo>
                  <a:lnTo>
                    <a:pt x="1780" y="169"/>
                  </a:lnTo>
                  <a:lnTo>
                    <a:pt x="2859" y="5016"/>
                  </a:lnTo>
                  <a:lnTo>
                    <a:pt x="2859" y="5016"/>
                  </a:lnTo>
                  <a:lnTo>
                    <a:pt x="2859" y="5058"/>
                  </a:lnTo>
                  <a:lnTo>
                    <a:pt x="2859" y="5058"/>
                  </a:lnTo>
                  <a:lnTo>
                    <a:pt x="2845" y="5128"/>
                  </a:lnTo>
                  <a:lnTo>
                    <a:pt x="2817" y="5198"/>
                  </a:lnTo>
                  <a:lnTo>
                    <a:pt x="2761" y="5240"/>
                  </a:lnTo>
                  <a:lnTo>
                    <a:pt x="2691" y="5282"/>
                  </a:lnTo>
                  <a:lnTo>
                    <a:pt x="2046" y="5422"/>
                  </a:lnTo>
                  <a:lnTo>
                    <a:pt x="1346" y="5576"/>
                  </a:lnTo>
                  <a:lnTo>
                    <a:pt x="1346" y="5576"/>
                  </a:lnTo>
                  <a:lnTo>
                    <a:pt x="1304" y="5576"/>
                  </a:lnTo>
                  <a:lnTo>
                    <a:pt x="1304" y="5576"/>
                  </a:lnTo>
                  <a:lnTo>
                    <a:pt x="1234" y="5562"/>
                  </a:lnTo>
                  <a:lnTo>
                    <a:pt x="1164" y="5534"/>
                  </a:lnTo>
                  <a:lnTo>
                    <a:pt x="1122" y="5478"/>
                  </a:lnTo>
                  <a:lnTo>
                    <a:pt x="1080" y="5408"/>
                  </a:lnTo>
                  <a:lnTo>
                    <a:pt x="1" y="575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5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6750325" y="3133475"/>
              <a:ext cx="99850" cy="168125"/>
            </a:xfrm>
            <a:custGeom>
              <a:rect b="b" l="l" r="r" t="t"/>
              <a:pathLst>
                <a:path extrusionOk="0" fill="none" h="6725" w="3994">
                  <a:moveTo>
                    <a:pt x="2130" y="0"/>
                  </a:moveTo>
                  <a:lnTo>
                    <a:pt x="2130" y="0"/>
                  </a:lnTo>
                  <a:lnTo>
                    <a:pt x="2046" y="0"/>
                  </a:lnTo>
                  <a:lnTo>
                    <a:pt x="1962" y="14"/>
                  </a:lnTo>
                  <a:lnTo>
                    <a:pt x="1303" y="168"/>
                  </a:lnTo>
                  <a:lnTo>
                    <a:pt x="631" y="322"/>
                  </a:lnTo>
                  <a:lnTo>
                    <a:pt x="631" y="322"/>
                  </a:lnTo>
                  <a:lnTo>
                    <a:pt x="603" y="322"/>
                  </a:lnTo>
                  <a:lnTo>
                    <a:pt x="603" y="322"/>
                  </a:lnTo>
                  <a:lnTo>
                    <a:pt x="477" y="365"/>
                  </a:lnTo>
                  <a:lnTo>
                    <a:pt x="365" y="435"/>
                  </a:lnTo>
                  <a:lnTo>
                    <a:pt x="253" y="505"/>
                  </a:lnTo>
                  <a:lnTo>
                    <a:pt x="169" y="603"/>
                  </a:lnTo>
                  <a:lnTo>
                    <a:pt x="99" y="701"/>
                  </a:lnTo>
                  <a:lnTo>
                    <a:pt x="43" y="827"/>
                  </a:lnTo>
                  <a:lnTo>
                    <a:pt x="15" y="953"/>
                  </a:lnTo>
                  <a:lnTo>
                    <a:pt x="1" y="1079"/>
                  </a:lnTo>
                  <a:lnTo>
                    <a:pt x="1" y="1079"/>
                  </a:lnTo>
                  <a:lnTo>
                    <a:pt x="1" y="1163"/>
                  </a:lnTo>
                  <a:lnTo>
                    <a:pt x="15" y="1247"/>
                  </a:lnTo>
                  <a:lnTo>
                    <a:pt x="1107" y="6094"/>
                  </a:lnTo>
                  <a:lnTo>
                    <a:pt x="1107" y="6108"/>
                  </a:lnTo>
                  <a:lnTo>
                    <a:pt x="1107" y="6108"/>
                  </a:lnTo>
                  <a:lnTo>
                    <a:pt x="1149" y="6234"/>
                  </a:lnTo>
                  <a:lnTo>
                    <a:pt x="1205" y="6360"/>
                  </a:lnTo>
                  <a:lnTo>
                    <a:pt x="1289" y="6459"/>
                  </a:lnTo>
                  <a:lnTo>
                    <a:pt x="1387" y="6557"/>
                  </a:lnTo>
                  <a:lnTo>
                    <a:pt x="1486" y="6627"/>
                  </a:lnTo>
                  <a:lnTo>
                    <a:pt x="1612" y="6683"/>
                  </a:lnTo>
                  <a:lnTo>
                    <a:pt x="1738" y="6711"/>
                  </a:lnTo>
                  <a:lnTo>
                    <a:pt x="1864" y="6725"/>
                  </a:lnTo>
                  <a:lnTo>
                    <a:pt x="1864" y="6725"/>
                  </a:lnTo>
                  <a:lnTo>
                    <a:pt x="1948" y="6711"/>
                  </a:lnTo>
                  <a:lnTo>
                    <a:pt x="2032" y="6697"/>
                  </a:lnTo>
                  <a:lnTo>
                    <a:pt x="3377" y="6402"/>
                  </a:lnTo>
                  <a:lnTo>
                    <a:pt x="3391" y="6402"/>
                  </a:lnTo>
                  <a:lnTo>
                    <a:pt x="3391" y="6402"/>
                  </a:lnTo>
                  <a:lnTo>
                    <a:pt x="3517" y="6360"/>
                  </a:lnTo>
                  <a:lnTo>
                    <a:pt x="3643" y="6290"/>
                  </a:lnTo>
                  <a:lnTo>
                    <a:pt x="3741" y="6220"/>
                  </a:lnTo>
                  <a:lnTo>
                    <a:pt x="3825" y="6122"/>
                  </a:lnTo>
                  <a:lnTo>
                    <a:pt x="3909" y="6010"/>
                  </a:lnTo>
                  <a:lnTo>
                    <a:pt x="3951" y="5898"/>
                  </a:lnTo>
                  <a:lnTo>
                    <a:pt x="3993" y="5772"/>
                  </a:lnTo>
                  <a:lnTo>
                    <a:pt x="3993" y="5632"/>
                  </a:lnTo>
                  <a:lnTo>
                    <a:pt x="3993" y="5632"/>
                  </a:lnTo>
                  <a:lnTo>
                    <a:pt x="3993" y="5548"/>
                  </a:lnTo>
                  <a:lnTo>
                    <a:pt x="3979" y="5464"/>
                  </a:lnTo>
                  <a:lnTo>
                    <a:pt x="2900" y="631"/>
                  </a:lnTo>
                  <a:lnTo>
                    <a:pt x="2900" y="617"/>
                  </a:lnTo>
                  <a:lnTo>
                    <a:pt x="2900" y="617"/>
                  </a:lnTo>
                  <a:lnTo>
                    <a:pt x="2858" y="491"/>
                  </a:lnTo>
                  <a:lnTo>
                    <a:pt x="2802" y="365"/>
                  </a:lnTo>
                  <a:lnTo>
                    <a:pt x="2718" y="266"/>
                  </a:lnTo>
                  <a:lnTo>
                    <a:pt x="2620" y="168"/>
                  </a:lnTo>
                  <a:lnTo>
                    <a:pt x="2508" y="98"/>
                  </a:lnTo>
                  <a:lnTo>
                    <a:pt x="2396" y="42"/>
                  </a:lnTo>
                  <a:lnTo>
                    <a:pt x="2270" y="14"/>
                  </a:lnTo>
                  <a:lnTo>
                    <a:pt x="2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1690925" y="2414450"/>
              <a:ext cx="317325" cy="108950"/>
            </a:xfrm>
            <a:custGeom>
              <a:rect b="b" l="l" r="r" t="t"/>
              <a:pathLst>
                <a:path extrusionOk="0" h="4358" w="12693">
                  <a:moveTo>
                    <a:pt x="11389" y="0"/>
                  </a:moveTo>
                  <a:lnTo>
                    <a:pt x="10563" y="14"/>
                  </a:lnTo>
                  <a:lnTo>
                    <a:pt x="9596" y="42"/>
                  </a:lnTo>
                  <a:lnTo>
                    <a:pt x="8532" y="98"/>
                  </a:lnTo>
                  <a:lnTo>
                    <a:pt x="7397" y="182"/>
                  </a:lnTo>
                  <a:lnTo>
                    <a:pt x="6220" y="267"/>
                  </a:lnTo>
                  <a:lnTo>
                    <a:pt x="3937" y="449"/>
                  </a:lnTo>
                  <a:lnTo>
                    <a:pt x="1947" y="617"/>
                  </a:lnTo>
                  <a:lnTo>
                    <a:pt x="0" y="799"/>
                  </a:lnTo>
                  <a:lnTo>
                    <a:pt x="532" y="3713"/>
                  </a:lnTo>
                  <a:lnTo>
                    <a:pt x="3586" y="3713"/>
                  </a:lnTo>
                  <a:lnTo>
                    <a:pt x="3881" y="3839"/>
                  </a:lnTo>
                  <a:lnTo>
                    <a:pt x="4189" y="3965"/>
                  </a:lnTo>
                  <a:lnTo>
                    <a:pt x="4595" y="4091"/>
                  </a:lnTo>
                  <a:lnTo>
                    <a:pt x="5029" y="4217"/>
                  </a:lnTo>
                  <a:lnTo>
                    <a:pt x="5253" y="4273"/>
                  </a:lnTo>
                  <a:lnTo>
                    <a:pt x="5478" y="4315"/>
                  </a:lnTo>
                  <a:lnTo>
                    <a:pt x="5702" y="4343"/>
                  </a:lnTo>
                  <a:lnTo>
                    <a:pt x="5912" y="4357"/>
                  </a:lnTo>
                  <a:lnTo>
                    <a:pt x="6108" y="4357"/>
                  </a:lnTo>
                  <a:lnTo>
                    <a:pt x="6290" y="4329"/>
                  </a:lnTo>
                  <a:lnTo>
                    <a:pt x="6388" y="4301"/>
                  </a:lnTo>
                  <a:lnTo>
                    <a:pt x="6514" y="4259"/>
                  </a:lnTo>
                  <a:lnTo>
                    <a:pt x="6836" y="4119"/>
                  </a:lnTo>
                  <a:lnTo>
                    <a:pt x="7257" y="3923"/>
                  </a:lnTo>
                  <a:lnTo>
                    <a:pt x="7719" y="3671"/>
                  </a:lnTo>
                  <a:lnTo>
                    <a:pt x="8251" y="3391"/>
                  </a:lnTo>
                  <a:lnTo>
                    <a:pt x="8798" y="3068"/>
                  </a:lnTo>
                  <a:lnTo>
                    <a:pt x="9372" y="2732"/>
                  </a:lnTo>
                  <a:lnTo>
                    <a:pt x="9947" y="2382"/>
                  </a:lnTo>
                  <a:lnTo>
                    <a:pt x="10507" y="2032"/>
                  </a:lnTo>
                  <a:lnTo>
                    <a:pt x="11039" y="1681"/>
                  </a:lnTo>
                  <a:lnTo>
                    <a:pt x="11530" y="1331"/>
                  </a:lnTo>
                  <a:lnTo>
                    <a:pt x="11950" y="1023"/>
                  </a:lnTo>
                  <a:lnTo>
                    <a:pt x="12286" y="743"/>
                  </a:lnTo>
                  <a:lnTo>
                    <a:pt x="12426" y="603"/>
                  </a:lnTo>
                  <a:lnTo>
                    <a:pt x="12538" y="491"/>
                  </a:lnTo>
                  <a:lnTo>
                    <a:pt x="12622" y="379"/>
                  </a:lnTo>
                  <a:lnTo>
                    <a:pt x="12664" y="295"/>
                  </a:lnTo>
                  <a:lnTo>
                    <a:pt x="12692" y="210"/>
                  </a:lnTo>
                  <a:lnTo>
                    <a:pt x="12692" y="182"/>
                  </a:lnTo>
                  <a:lnTo>
                    <a:pt x="12678" y="154"/>
                  </a:lnTo>
                  <a:lnTo>
                    <a:pt x="12650" y="126"/>
                  </a:lnTo>
                  <a:lnTo>
                    <a:pt x="12608" y="98"/>
                  </a:lnTo>
                  <a:lnTo>
                    <a:pt x="12482" y="70"/>
                  </a:lnTo>
                  <a:lnTo>
                    <a:pt x="12286" y="28"/>
                  </a:lnTo>
                  <a:lnTo>
                    <a:pt x="12048" y="14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690925" y="2414450"/>
              <a:ext cx="317325" cy="108950"/>
            </a:xfrm>
            <a:custGeom>
              <a:rect b="b" l="l" r="r" t="t"/>
              <a:pathLst>
                <a:path extrusionOk="0" fill="none" h="4358" w="12693">
                  <a:moveTo>
                    <a:pt x="532" y="3713"/>
                  </a:moveTo>
                  <a:lnTo>
                    <a:pt x="3586" y="3713"/>
                  </a:lnTo>
                  <a:lnTo>
                    <a:pt x="3586" y="3713"/>
                  </a:lnTo>
                  <a:lnTo>
                    <a:pt x="3881" y="3839"/>
                  </a:lnTo>
                  <a:lnTo>
                    <a:pt x="4189" y="3965"/>
                  </a:lnTo>
                  <a:lnTo>
                    <a:pt x="4595" y="4091"/>
                  </a:lnTo>
                  <a:lnTo>
                    <a:pt x="5029" y="4217"/>
                  </a:lnTo>
                  <a:lnTo>
                    <a:pt x="5253" y="4273"/>
                  </a:lnTo>
                  <a:lnTo>
                    <a:pt x="5478" y="4315"/>
                  </a:lnTo>
                  <a:lnTo>
                    <a:pt x="5702" y="4343"/>
                  </a:lnTo>
                  <a:lnTo>
                    <a:pt x="5912" y="4357"/>
                  </a:lnTo>
                  <a:lnTo>
                    <a:pt x="6108" y="4357"/>
                  </a:lnTo>
                  <a:lnTo>
                    <a:pt x="6290" y="4329"/>
                  </a:lnTo>
                  <a:lnTo>
                    <a:pt x="6290" y="4329"/>
                  </a:lnTo>
                  <a:lnTo>
                    <a:pt x="6388" y="4301"/>
                  </a:lnTo>
                  <a:lnTo>
                    <a:pt x="6514" y="4259"/>
                  </a:lnTo>
                  <a:lnTo>
                    <a:pt x="6836" y="4119"/>
                  </a:lnTo>
                  <a:lnTo>
                    <a:pt x="7257" y="3923"/>
                  </a:lnTo>
                  <a:lnTo>
                    <a:pt x="7719" y="3671"/>
                  </a:lnTo>
                  <a:lnTo>
                    <a:pt x="8251" y="3391"/>
                  </a:lnTo>
                  <a:lnTo>
                    <a:pt x="8798" y="3068"/>
                  </a:lnTo>
                  <a:lnTo>
                    <a:pt x="9372" y="2732"/>
                  </a:lnTo>
                  <a:lnTo>
                    <a:pt x="9947" y="2382"/>
                  </a:lnTo>
                  <a:lnTo>
                    <a:pt x="10507" y="2032"/>
                  </a:lnTo>
                  <a:lnTo>
                    <a:pt x="11039" y="1681"/>
                  </a:lnTo>
                  <a:lnTo>
                    <a:pt x="11530" y="1331"/>
                  </a:lnTo>
                  <a:lnTo>
                    <a:pt x="11950" y="1023"/>
                  </a:lnTo>
                  <a:lnTo>
                    <a:pt x="12286" y="743"/>
                  </a:lnTo>
                  <a:lnTo>
                    <a:pt x="12426" y="603"/>
                  </a:lnTo>
                  <a:lnTo>
                    <a:pt x="12538" y="491"/>
                  </a:lnTo>
                  <a:lnTo>
                    <a:pt x="12622" y="379"/>
                  </a:lnTo>
                  <a:lnTo>
                    <a:pt x="12664" y="295"/>
                  </a:lnTo>
                  <a:lnTo>
                    <a:pt x="12692" y="210"/>
                  </a:lnTo>
                  <a:lnTo>
                    <a:pt x="12692" y="182"/>
                  </a:lnTo>
                  <a:lnTo>
                    <a:pt x="12678" y="154"/>
                  </a:lnTo>
                  <a:lnTo>
                    <a:pt x="12678" y="154"/>
                  </a:lnTo>
                  <a:lnTo>
                    <a:pt x="12650" y="126"/>
                  </a:lnTo>
                  <a:lnTo>
                    <a:pt x="12608" y="98"/>
                  </a:lnTo>
                  <a:lnTo>
                    <a:pt x="12482" y="70"/>
                  </a:lnTo>
                  <a:lnTo>
                    <a:pt x="12286" y="28"/>
                  </a:lnTo>
                  <a:lnTo>
                    <a:pt x="12048" y="14"/>
                  </a:lnTo>
                  <a:lnTo>
                    <a:pt x="11740" y="0"/>
                  </a:lnTo>
                  <a:lnTo>
                    <a:pt x="11389" y="0"/>
                  </a:lnTo>
                  <a:lnTo>
                    <a:pt x="10563" y="14"/>
                  </a:lnTo>
                  <a:lnTo>
                    <a:pt x="9596" y="42"/>
                  </a:lnTo>
                  <a:lnTo>
                    <a:pt x="8532" y="98"/>
                  </a:lnTo>
                  <a:lnTo>
                    <a:pt x="7397" y="182"/>
                  </a:lnTo>
                  <a:lnTo>
                    <a:pt x="6220" y="267"/>
                  </a:lnTo>
                  <a:lnTo>
                    <a:pt x="3937" y="449"/>
                  </a:lnTo>
                  <a:lnTo>
                    <a:pt x="1947" y="617"/>
                  </a:lnTo>
                  <a:lnTo>
                    <a:pt x="0" y="799"/>
                  </a:lnTo>
                  <a:lnTo>
                    <a:pt x="532" y="37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491275" y="3359725"/>
              <a:ext cx="303325" cy="1662925"/>
            </a:xfrm>
            <a:custGeom>
              <a:rect b="b" l="l" r="r" t="t"/>
              <a:pathLst>
                <a:path extrusionOk="0" h="66517" w="12133">
                  <a:moveTo>
                    <a:pt x="1093" y="0"/>
                  </a:moveTo>
                  <a:lnTo>
                    <a:pt x="1542" y="12104"/>
                  </a:lnTo>
                  <a:lnTo>
                    <a:pt x="1808" y="19291"/>
                  </a:lnTo>
                  <a:lnTo>
                    <a:pt x="2186" y="29728"/>
                  </a:lnTo>
                  <a:lnTo>
                    <a:pt x="2018" y="30428"/>
                  </a:lnTo>
                  <a:lnTo>
                    <a:pt x="1850" y="31129"/>
                  </a:lnTo>
                  <a:lnTo>
                    <a:pt x="1696" y="31843"/>
                  </a:lnTo>
                  <a:lnTo>
                    <a:pt x="1542" y="32572"/>
                  </a:lnTo>
                  <a:lnTo>
                    <a:pt x="1402" y="33300"/>
                  </a:lnTo>
                  <a:lnTo>
                    <a:pt x="1276" y="34043"/>
                  </a:lnTo>
                  <a:lnTo>
                    <a:pt x="1150" y="34785"/>
                  </a:lnTo>
                  <a:lnTo>
                    <a:pt x="1037" y="35528"/>
                  </a:lnTo>
                  <a:lnTo>
                    <a:pt x="827" y="37055"/>
                  </a:lnTo>
                  <a:lnTo>
                    <a:pt x="645" y="38582"/>
                  </a:lnTo>
                  <a:lnTo>
                    <a:pt x="491" y="40123"/>
                  </a:lnTo>
                  <a:lnTo>
                    <a:pt x="351" y="41678"/>
                  </a:lnTo>
                  <a:lnTo>
                    <a:pt x="239" y="43219"/>
                  </a:lnTo>
                  <a:lnTo>
                    <a:pt x="155" y="44760"/>
                  </a:lnTo>
                  <a:lnTo>
                    <a:pt x="85" y="46301"/>
                  </a:lnTo>
                  <a:lnTo>
                    <a:pt x="43" y="47814"/>
                  </a:lnTo>
                  <a:lnTo>
                    <a:pt x="15" y="49313"/>
                  </a:lnTo>
                  <a:lnTo>
                    <a:pt x="1" y="50784"/>
                  </a:lnTo>
                  <a:lnTo>
                    <a:pt x="1" y="52213"/>
                  </a:lnTo>
                  <a:lnTo>
                    <a:pt x="1" y="53614"/>
                  </a:lnTo>
                  <a:lnTo>
                    <a:pt x="29" y="54958"/>
                  </a:lnTo>
                  <a:lnTo>
                    <a:pt x="57" y="56275"/>
                  </a:lnTo>
                  <a:lnTo>
                    <a:pt x="99" y="57522"/>
                  </a:lnTo>
                  <a:lnTo>
                    <a:pt x="141" y="58713"/>
                  </a:lnTo>
                  <a:lnTo>
                    <a:pt x="253" y="60898"/>
                  </a:lnTo>
                  <a:lnTo>
                    <a:pt x="365" y="62790"/>
                  </a:lnTo>
                  <a:lnTo>
                    <a:pt x="477" y="64331"/>
                  </a:lnTo>
                  <a:lnTo>
                    <a:pt x="575" y="65479"/>
                  </a:lnTo>
                  <a:lnTo>
                    <a:pt x="659" y="66460"/>
                  </a:lnTo>
                  <a:lnTo>
                    <a:pt x="3713" y="66516"/>
                  </a:lnTo>
                  <a:lnTo>
                    <a:pt x="4007" y="65129"/>
                  </a:lnTo>
                  <a:lnTo>
                    <a:pt x="4288" y="63742"/>
                  </a:lnTo>
                  <a:lnTo>
                    <a:pt x="4834" y="60898"/>
                  </a:lnTo>
                  <a:lnTo>
                    <a:pt x="5366" y="57984"/>
                  </a:lnTo>
                  <a:lnTo>
                    <a:pt x="5871" y="55042"/>
                  </a:lnTo>
                  <a:lnTo>
                    <a:pt x="6361" y="52059"/>
                  </a:lnTo>
                  <a:lnTo>
                    <a:pt x="6823" y="49047"/>
                  </a:lnTo>
                  <a:lnTo>
                    <a:pt x="7272" y="46035"/>
                  </a:lnTo>
                  <a:lnTo>
                    <a:pt x="7706" y="43009"/>
                  </a:lnTo>
                  <a:lnTo>
                    <a:pt x="8112" y="40011"/>
                  </a:lnTo>
                  <a:lnTo>
                    <a:pt x="8490" y="37027"/>
                  </a:lnTo>
                  <a:lnTo>
                    <a:pt x="8855" y="34071"/>
                  </a:lnTo>
                  <a:lnTo>
                    <a:pt x="9205" y="31171"/>
                  </a:lnTo>
                  <a:lnTo>
                    <a:pt x="9527" y="28327"/>
                  </a:lnTo>
                  <a:lnTo>
                    <a:pt x="9835" y="25553"/>
                  </a:lnTo>
                  <a:lnTo>
                    <a:pt x="10115" y="22849"/>
                  </a:lnTo>
                  <a:lnTo>
                    <a:pt x="10382" y="20244"/>
                  </a:lnTo>
                  <a:lnTo>
                    <a:pt x="10606" y="17932"/>
                  </a:lnTo>
                  <a:lnTo>
                    <a:pt x="10830" y="15719"/>
                  </a:lnTo>
                  <a:lnTo>
                    <a:pt x="11194" y="11614"/>
                  </a:lnTo>
                  <a:lnTo>
                    <a:pt x="11418" y="9092"/>
                  </a:lnTo>
                  <a:lnTo>
                    <a:pt x="11600" y="6837"/>
                  </a:lnTo>
                  <a:lnTo>
                    <a:pt x="11895" y="3180"/>
                  </a:lnTo>
                  <a:lnTo>
                    <a:pt x="12077" y="841"/>
                  </a:lnTo>
                  <a:lnTo>
                    <a:pt x="12133" y="28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1491275" y="3359725"/>
              <a:ext cx="303325" cy="1662925"/>
            </a:xfrm>
            <a:custGeom>
              <a:rect b="b" l="l" r="r" t="t"/>
              <a:pathLst>
                <a:path extrusionOk="0" fill="none" h="66517" w="12133">
                  <a:moveTo>
                    <a:pt x="12133" y="28"/>
                  </a:moveTo>
                  <a:lnTo>
                    <a:pt x="12133" y="28"/>
                  </a:lnTo>
                  <a:lnTo>
                    <a:pt x="12077" y="841"/>
                  </a:lnTo>
                  <a:lnTo>
                    <a:pt x="11895" y="3180"/>
                  </a:lnTo>
                  <a:lnTo>
                    <a:pt x="11600" y="6837"/>
                  </a:lnTo>
                  <a:lnTo>
                    <a:pt x="11418" y="9092"/>
                  </a:lnTo>
                  <a:lnTo>
                    <a:pt x="11194" y="11614"/>
                  </a:lnTo>
                  <a:lnTo>
                    <a:pt x="11194" y="11614"/>
                  </a:lnTo>
                  <a:lnTo>
                    <a:pt x="10830" y="15719"/>
                  </a:lnTo>
                  <a:lnTo>
                    <a:pt x="10606" y="17932"/>
                  </a:lnTo>
                  <a:lnTo>
                    <a:pt x="10382" y="20244"/>
                  </a:lnTo>
                  <a:lnTo>
                    <a:pt x="10382" y="20244"/>
                  </a:lnTo>
                  <a:lnTo>
                    <a:pt x="10115" y="22849"/>
                  </a:lnTo>
                  <a:lnTo>
                    <a:pt x="9835" y="25553"/>
                  </a:lnTo>
                  <a:lnTo>
                    <a:pt x="9527" y="28327"/>
                  </a:lnTo>
                  <a:lnTo>
                    <a:pt x="9205" y="31171"/>
                  </a:lnTo>
                  <a:lnTo>
                    <a:pt x="8855" y="34071"/>
                  </a:lnTo>
                  <a:lnTo>
                    <a:pt x="8490" y="37027"/>
                  </a:lnTo>
                  <a:lnTo>
                    <a:pt x="8112" y="40011"/>
                  </a:lnTo>
                  <a:lnTo>
                    <a:pt x="7706" y="43009"/>
                  </a:lnTo>
                  <a:lnTo>
                    <a:pt x="7272" y="46035"/>
                  </a:lnTo>
                  <a:lnTo>
                    <a:pt x="6823" y="49047"/>
                  </a:lnTo>
                  <a:lnTo>
                    <a:pt x="6361" y="52059"/>
                  </a:lnTo>
                  <a:lnTo>
                    <a:pt x="5871" y="55042"/>
                  </a:lnTo>
                  <a:lnTo>
                    <a:pt x="5366" y="57984"/>
                  </a:lnTo>
                  <a:lnTo>
                    <a:pt x="4834" y="60898"/>
                  </a:lnTo>
                  <a:lnTo>
                    <a:pt x="4288" y="63742"/>
                  </a:lnTo>
                  <a:lnTo>
                    <a:pt x="4007" y="65129"/>
                  </a:lnTo>
                  <a:lnTo>
                    <a:pt x="3713" y="66516"/>
                  </a:lnTo>
                  <a:lnTo>
                    <a:pt x="659" y="66460"/>
                  </a:lnTo>
                  <a:lnTo>
                    <a:pt x="659" y="66460"/>
                  </a:lnTo>
                  <a:lnTo>
                    <a:pt x="575" y="65479"/>
                  </a:lnTo>
                  <a:lnTo>
                    <a:pt x="477" y="64331"/>
                  </a:lnTo>
                  <a:lnTo>
                    <a:pt x="365" y="62790"/>
                  </a:lnTo>
                  <a:lnTo>
                    <a:pt x="253" y="60898"/>
                  </a:lnTo>
                  <a:lnTo>
                    <a:pt x="141" y="58713"/>
                  </a:lnTo>
                  <a:lnTo>
                    <a:pt x="99" y="57522"/>
                  </a:lnTo>
                  <a:lnTo>
                    <a:pt x="57" y="56275"/>
                  </a:lnTo>
                  <a:lnTo>
                    <a:pt x="29" y="54958"/>
                  </a:lnTo>
                  <a:lnTo>
                    <a:pt x="1" y="53614"/>
                  </a:lnTo>
                  <a:lnTo>
                    <a:pt x="1" y="52213"/>
                  </a:lnTo>
                  <a:lnTo>
                    <a:pt x="1" y="50784"/>
                  </a:lnTo>
                  <a:lnTo>
                    <a:pt x="15" y="49313"/>
                  </a:lnTo>
                  <a:lnTo>
                    <a:pt x="43" y="47814"/>
                  </a:lnTo>
                  <a:lnTo>
                    <a:pt x="85" y="46301"/>
                  </a:lnTo>
                  <a:lnTo>
                    <a:pt x="155" y="44760"/>
                  </a:lnTo>
                  <a:lnTo>
                    <a:pt x="239" y="43219"/>
                  </a:lnTo>
                  <a:lnTo>
                    <a:pt x="351" y="41678"/>
                  </a:lnTo>
                  <a:lnTo>
                    <a:pt x="491" y="40123"/>
                  </a:lnTo>
                  <a:lnTo>
                    <a:pt x="645" y="38582"/>
                  </a:lnTo>
                  <a:lnTo>
                    <a:pt x="827" y="37055"/>
                  </a:lnTo>
                  <a:lnTo>
                    <a:pt x="1037" y="35528"/>
                  </a:lnTo>
                  <a:lnTo>
                    <a:pt x="1150" y="34785"/>
                  </a:lnTo>
                  <a:lnTo>
                    <a:pt x="1276" y="34043"/>
                  </a:lnTo>
                  <a:lnTo>
                    <a:pt x="1402" y="33300"/>
                  </a:lnTo>
                  <a:lnTo>
                    <a:pt x="1542" y="32572"/>
                  </a:lnTo>
                  <a:lnTo>
                    <a:pt x="1696" y="31843"/>
                  </a:lnTo>
                  <a:lnTo>
                    <a:pt x="1850" y="31129"/>
                  </a:lnTo>
                  <a:lnTo>
                    <a:pt x="2018" y="30428"/>
                  </a:lnTo>
                  <a:lnTo>
                    <a:pt x="2186" y="29728"/>
                  </a:lnTo>
                  <a:lnTo>
                    <a:pt x="1808" y="19291"/>
                  </a:lnTo>
                  <a:lnTo>
                    <a:pt x="1542" y="12104"/>
                  </a:lnTo>
                  <a:lnTo>
                    <a:pt x="1093" y="0"/>
                  </a:lnTo>
                  <a:lnTo>
                    <a:pt x="12133" y="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888525" y="3366725"/>
              <a:ext cx="565300" cy="1649950"/>
            </a:xfrm>
            <a:custGeom>
              <a:rect b="b" l="l" r="r" t="t"/>
              <a:pathLst>
                <a:path extrusionOk="0" h="65998" w="22612">
                  <a:moveTo>
                    <a:pt x="11713" y="0"/>
                  </a:moveTo>
                  <a:lnTo>
                    <a:pt x="10018" y="12623"/>
                  </a:lnTo>
                  <a:lnTo>
                    <a:pt x="9401" y="17204"/>
                  </a:lnTo>
                  <a:lnTo>
                    <a:pt x="7748" y="29490"/>
                  </a:lnTo>
                  <a:lnTo>
                    <a:pt x="7468" y="30148"/>
                  </a:lnTo>
                  <a:lnTo>
                    <a:pt x="7174" y="30807"/>
                  </a:lnTo>
                  <a:lnTo>
                    <a:pt x="6908" y="31493"/>
                  </a:lnTo>
                  <a:lnTo>
                    <a:pt x="6641" y="32180"/>
                  </a:lnTo>
                  <a:lnTo>
                    <a:pt x="6375" y="32866"/>
                  </a:lnTo>
                  <a:lnTo>
                    <a:pt x="6123" y="33581"/>
                  </a:lnTo>
                  <a:lnTo>
                    <a:pt x="5871" y="34295"/>
                  </a:lnTo>
                  <a:lnTo>
                    <a:pt x="5633" y="35009"/>
                  </a:lnTo>
                  <a:lnTo>
                    <a:pt x="5156" y="36466"/>
                  </a:lnTo>
                  <a:lnTo>
                    <a:pt x="4722" y="37951"/>
                  </a:lnTo>
                  <a:lnTo>
                    <a:pt x="4302" y="39436"/>
                  </a:lnTo>
                  <a:lnTo>
                    <a:pt x="3910" y="40949"/>
                  </a:lnTo>
                  <a:lnTo>
                    <a:pt x="3531" y="42448"/>
                  </a:lnTo>
                  <a:lnTo>
                    <a:pt x="3195" y="43961"/>
                  </a:lnTo>
                  <a:lnTo>
                    <a:pt x="2859" y="45460"/>
                  </a:lnTo>
                  <a:lnTo>
                    <a:pt x="2551" y="46945"/>
                  </a:lnTo>
                  <a:lnTo>
                    <a:pt x="2270" y="48416"/>
                  </a:lnTo>
                  <a:lnTo>
                    <a:pt x="2004" y="49859"/>
                  </a:lnTo>
                  <a:lnTo>
                    <a:pt x="1766" y="51274"/>
                  </a:lnTo>
                  <a:lnTo>
                    <a:pt x="1528" y="52647"/>
                  </a:lnTo>
                  <a:lnTo>
                    <a:pt x="1332" y="53992"/>
                  </a:lnTo>
                  <a:lnTo>
                    <a:pt x="1136" y="55281"/>
                  </a:lnTo>
                  <a:lnTo>
                    <a:pt x="968" y="56514"/>
                  </a:lnTo>
                  <a:lnTo>
                    <a:pt x="800" y="57704"/>
                  </a:lnTo>
                  <a:lnTo>
                    <a:pt x="533" y="59876"/>
                  </a:lnTo>
                  <a:lnTo>
                    <a:pt x="323" y="61753"/>
                  </a:lnTo>
                  <a:lnTo>
                    <a:pt x="183" y="63294"/>
                  </a:lnTo>
                  <a:lnTo>
                    <a:pt x="71" y="64443"/>
                  </a:lnTo>
                  <a:lnTo>
                    <a:pt x="1" y="65424"/>
                  </a:lnTo>
                  <a:lnTo>
                    <a:pt x="2999" y="65998"/>
                  </a:lnTo>
                  <a:lnTo>
                    <a:pt x="3573" y="64569"/>
                  </a:lnTo>
                  <a:lnTo>
                    <a:pt x="4134" y="63126"/>
                  </a:lnTo>
                  <a:lnTo>
                    <a:pt x="4680" y="61655"/>
                  </a:lnTo>
                  <a:lnTo>
                    <a:pt x="5240" y="60170"/>
                  </a:lnTo>
                  <a:lnTo>
                    <a:pt x="5801" y="58671"/>
                  </a:lnTo>
                  <a:lnTo>
                    <a:pt x="6347" y="57144"/>
                  </a:lnTo>
                  <a:lnTo>
                    <a:pt x="7426" y="54062"/>
                  </a:lnTo>
                  <a:lnTo>
                    <a:pt x="8491" y="50952"/>
                  </a:lnTo>
                  <a:lnTo>
                    <a:pt x="9541" y="47800"/>
                  </a:lnTo>
                  <a:lnTo>
                    <a:pt x="10564" y="44648"/>
                  </a:lnTo>
                  <a:lnTo>
                    <a:pt x="11573" y="41496"/>
                  </a:lnTo>
                  <a:lnTo>
                    <a:pt x="12539" y="38372"/>
                  </a:lnTo>
                  <a:lnTo>
                    <a:pt x="13478" y="35262"/>
                  </a:lnTo>
                  <a:lnTo>
                    <a:pt x="14388" y="32222"/>
                  </a:lnTo>
                  <a:lnTo>
                    <a:pt x="15257" y="29224"/>
                  </a:lnTo>
                  <a:lnTo>
                    <a:pt x="16098" y="26324"/>
                  </a:lnTo>
                  <a:lnTo>
                    <a:pt x="16896" y="23494"/>
                  </a:lnTo>
                  <a:lnTo>
                    <a:pt x="17653" y="20790"/>
                  </a:lnTo>
                  <a:lnTo>
                    <a:pt x="18367" y="18198"/>
                  </a:lnTo>
                  <a:lnTo>
                    <a:pt x="19222" y="15032"/>
                  </a:lnTo>
                  <a:lnTo>
                    <a:pt x="19992" y="12132"/>
                  </a:lnTo>
                  <a:lnTo>
                    <a:pt x="21099" y="7888"/>
                  </a:lnTo>
                  <a:lnTo>
                    <a:pt x="21925" y="4651"/>
                  </a:lnTo>
                  <a:lnTo>
                    <a:pt x="22430" y="2606"/>
                  </a:lnTo>
                  <a:lnTo>
                    <a:pt x="22612" y="1878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888525" y="3366725"/>
              <a:ext cx="565300" cy="1649950"/>
            </a:xfrm>
            <a:custGeom>
              <a:rect b="b" l="l" r="r" t="t"/>
              <a:pathLst>
                <a:path extrusionOk="0" fill="none" h="65998" w="22612">
                  <a:moveTo>
                    <a:pt x="22612" y="1878"/>
                  </a:moveTo>
                  <a:lnTo>
                    <a:pt x="22612" y="1878"/>
                  </a:lnTo>
                  <a:lnTo>
                    <a:pt x="22430" y="2606"/>
                  </a:lnTo>
                  <a:lnTo>
                    <a:pt x="21925" y="4651"/>
                  </a:lnTo>
                  <a:lnTo>
                    <a:pt x="21099" y="7888"/>
                  </a:lnTo>
                  <a:lnTo>
                    <a:pt x="19992" y="12132"/>
                  </a:lnTo>
                  <a:lnTo>
                    <a:pt x="19992" y="12132"/>
                  </a:lnTo>
                  <a:lnTo>
                    <a:pt x="19222" y="15032"/>
                  </a:lnTo>
                  <a:lnTo>
                    <a:pt x="18367" y="18198"/>
                  </a:lnTo>
                  <a:lnTo>
                    <a:pt x="18367" y="18198"/>
                  </a:lnTo>
                  <a:lnTo>
                    <a:pt x="17653" y="20790"/>
                  </a:lnTo>
                  <a:lnTo>
                    <a:pt x="16896" y="23494"/>
                  </a:lnTo>
                  <a:lnTo>
                    <a:pt x="16098" y="26324"/>
                  </a:lnTo>
                  <a:lnTo>
                    <a:pt x="15257" y="29224"/>
                  </a:lnTo>
                  <a:lnTo>
                    <a:pt x="14388" y="32222"/>
                  </a:lnTo>
                  <a:lnTo>
                    <a:pt x="13478" y="35262"/>
                  </a:lnTo>
                  <a:lnTo>
                    <a:pt x="12539" y="38372"/>
                  </a:lnTo>
                  <a:lnTo>
                    <a:pt x="11573" y="41496"/>
                  </a:lnTo>
                  <a:lnTo>
                    <a:pt x="10564" y="44648"/>
                  </a:lnTo>
                  <a:lnTo>
                    <a:pt x="9541" y="47800"/>
                  </a:lnTo>
                  <a:lnTo>
                    <a:pt x="8491" y="50952"/>
                  </a:lnTo>
                  <a:lnTo>
                    <a:pt x="7426" y="54062"/>
                  </a:lnTo>
                  <a:lnTo>
                    <a:pt x="6347" y="57144"/>
                  </a:lnTo>
                  <a:lnTo>
                    <a:pt x="5801" y="58671"/>
                  </a:lnTo>
                  <a:lnTo>
                    <a:pt x="5240" y="60170"/>
                  </a:lnTo>
                  <a:lnTo>
                    <a:pt x="4680" y="61655"/>
                  </a:lnTo>
                  <a:lnTo>
                    <a:pt x="4134" y="63126"/>
                  </a:lnTo>
                  <a:lnTo>
                    <a:pt x="3573" y="64569"/>
                  </a:lnTo>
                  <a:lnTo>
                    <a:pt x="2999" y="65998"/>
                  </a:lnTo>
                  <a:lnTo>
                    <a:pt x="1" y="65424"/>
                  </a:lnTo>
                  <a:lnTo>
                    <a:pt x="1" y="65424"/>
                  </a:lnTo>
                  <a:lnTo>
                    <a:pt x="71" y="64443"/>
                  </a:lnTo>
                  <a:lnTo>
                    <a:pt x="183" y="63294"/>
                  </a:lnTo>
                  <a:lnTo>
                    <a:pt x="323" y="61753"/>
                  </a:lnTo>
                  <a:lnTo>
                    <a:pt x="533" y="59876"/>
                  </a:lnTo>
                  <a:lnTo>
                    <a:pt x="800" y="57704"/>
                  </a:lnTo>
                  <a:lnTo>
                    <a:pt x="968" y="56514"/>
                  </a:lnTo>
                  <a:lnTo>
                    <a:pt x="1136" y="55281"/>
                  </a:lnTo>
                  <a:lnTo>
                    <a:pt x="1332" y="53992"/>
                  </a:lnTo>
                  <a:lnTo>
                    <a:pt x="1528" y="52647"/>
                  </a:lnTo>
                  <a:lnTo>
                    <a:pt x="1766" y="51274"/>
                  </a:lnTo>
                  <a:lnTo>
                    <a:pt x="2004" y="49859"/>
                  </a:lnTo>
                  <a:lnTo>
                    <a:pt x="2270" y="48416"/>
                  </a:lnTo>
                  <a:lnTo>
                    <a:pt x="2551" y="46945"/>
                  </a:lnTo>
                  <a:lnTo>
                    <a:pt x="2859" y="45460"/>
                  </a:lnTo>
                  <a:lnTo>
                    <a:pt x="3195" y="43961"/>
                  </a:lnTo>
                  <a:lnTo>
                    <a:pt x="3531" y="42448"/>
                  </a:lnTo>
                  <a:lnTo>
                    <a:pt x="3910" y="40949"/>
                  </a:lnTo>
                  <a:lnTo>
                    <a:pt x="4302" y="39436"/>
                  </a:lnTo>
                  <a:lnTo>
                    <a:pt x="4722" y="37951"/>
                  </a:lnTo>
                  <a:lnTo>
                    <a:pt x="5156" y="36466"/>
                  </a:lnTo>
                  <a:lnTo>
                    <a:pt x="5633" y="35009"/>
                  </a:lnTo>
                  <a:lnTo>
                    <a:pt x="5871" y="34295"/>
                  </a:lnTo>
                  <a:lnTo>
                    <a:pt x="6123" y="33581"/>
                  </a:lnTo>
                  <a:lnTo>
                    <a:pt x="6375" y="32866"/>
                  </a:lnTo>
                  <a:lnTo>
                    <a:pt x="6641" y="32180"/>
                  </a:lnTo>
                  <a:lnTo>
                    <a:pt x="6908" y="31493"/>
                  </a:lnTo>
                  <a:lnTo>
                    <a:pt x="7174" y="30807"/>
                  </a:lnTo>
                  <a:lnTo>
                    <a:pt x="7468" y="30148"/>
                  </a:lnTo>
                  <a:lnTo>
                    <a:pt x="7748" y="29490"/>
                  </a:lnTo>
                  <a:lnTo>
                    <a:pt x="9401" y="17204"/>
                  </a:lnTo>
                  <a:lnTo>
                    <a:pt x="10018" y="12623"/>
                  </a:lnTo>
                  <a:lnTo>
                    <a:pt x="11713" y="0"/>
                  </a:lnTo>
                  <a:lnTo>
                    <a:pt x="22612" y="187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1123550" y="3784900"/>
              <a:ext cx="233975" cy="36800"/>
            </a:xfrm>
            <a:custGeom>
              <a:rect b="b" l="l" r="r" t="t"/>
              <a:pathLst>
                <a:path extrusionOk="0" h="1472" w="9359">
                  <a:moveTo>
                    <a:pt x="70" y="0"/>
                  </a:moveTo>
                  <a:lnTo>
                    <a:pt x="0" y="477"/>
                  </a:lnTo>
                  <a:lnTo>
                    <a:pt x="8966" y="1471"/>
                  </a:lnTo>
                  <a:lnTo>
                    <a:pt x="9358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1123550" y="3784900"/>
              <a:ext cx="233975" cy="36800"/>
            </a:xfrm>
            <a:custGeom>
              <a:rect b="b" l="l" r="r" t="t"/>
              <a:pathLst>
                <a:path extrusionOk="0" fill="none" h="1472" w="9359">
                  <a:moveTo>
                    <a:pt x="9358" y="0"/>
                  </a:moveTo>
                  <a:lnTo>
                    <a:pt x="70" y="0"/>
                  </a:lnTo>
                  <a:lnTo>
                    <a:pt x="0" y="477"/>
                  </a:lnTo>
                  <a:lnTo>
                    <a:pt x="8966" y="1471"/>
                  </a:lnTo>
                  <a:lnTo>
                    <a:pt x="8966" y="1471"/>
                  </a:lnTo>
                  <a:lnTo>
                    <a:pt x="93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1534000" y="3784900"/>
              <a:ext cx="224875" cy="81625"/>
            </a:xfrm>
            <a:custGeom>
              <a:rect b="b" l="l" r="r" t="t"/>
              <a:pathLst>
                <a:path extrusionOk="0" h="3265" w="8995">
                  <a:moveTo>
                    <a:pt x="1" y="0"/>
                  </a:moveTo>
                  <a:lnTo>
                    <a:pt x="85" y="2312"/>
                  </a:lnTo>
                  <a:lnTo>
                    <a:pt x="99" y="2312"/>
                  </a:lnTo>
                  <a:lnTo>
                    <a:pt x="99" y="2284"/>
                  </a:lnTo>
                  <a:lnTo>
                    <a:pt x="15" y="0"/>
                  </a:lnTo>
                  <a:close/>
                  <a:moveTo>
                    <a:pt x="8995" y="0"/>
                  </a:moveTo>
                  <a:lnTo>
                    <a:pt x="8673" y="3237"/>
                  </a:lnTo>
                  <a:lnTo>
                    <a:pt x="8673" y="3265"/>
                  </a:lnTo>
                  <a:lnTo>
                    <a:pt x="899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1534000" y="3784900"/>
              <a:ext cx="2475" cy="57800"/>
            </a:xfrm>
            <a:custGeom>
              <a:rect b="b" l="l" r="r" t="t"/>
              <a:pathLst>
                <a:path extrusionOk="0" fill="none" h="2312" w="99">
                  <a:moveTo>
                    <a:pt x="15" y="0"/>
                  </a:moveTo>
                  <a:lnTo>
                    <a:pt x="1" y="0"/>
                  </a:lnTo>
                  <a:lnTo>
                    <a:pt x="85" y="2312"/>
                  </a:lnTo>
                  <a:lnTo>
                    <a:pt x="99" y="2312"/>
                  </a:lnTo>
                  <a:lnTo>
                    <a:pt x="99" y="228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750800" y="3784900"/>
              <a:ext cx="8075" cy="81625"/>
            </a:xfrm>
            <a:custGeom>
              <a:rect b="b" l="l" r="r" t="t"/>
              <a:pathLst>
                <a:path extrusionOk="0" fill="none" h="3265" w="323">
                  <a:moveTo>
                    <a:pt x="323" y="0"/>
                  </a:moveTo>
                  <a:lnTo>
                    <a:pt x="323" y="0"/>
                  </a:lnTo>
                  <a:lnTo>
                    <a:pt x="323" y="0"/>
                  </a:lnTo>
                  <a:lnTo>
                    <a:pt x="1" y="3237"/>
                  </a:lnTo>
                  <a:lnTo>
                    <a:pt x="1" y="3237"/>
                  </a:lnTo>
                  <a:lnTo>
                    <a:pt x="1" y="3265"/>
                  </a:lnTo>
                  <a:lnTo>
                    <a:pt x="1" y="3265"/>
                  </a:lnTo>
                  <a:lnTo>
                    <a:pt x="1" y="3265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534350" y="3784900"/>
              <a:ext cx="224525" cy="81625"/>
            </a:xfrm>
            <a:custGeom>
              <a:rect b="b" l="l" r="r" t="t"/>
              <a:pathLst>
                <a:path extrusionOk="0" h="3265" w="8981">
                  <a:moveTo>
                    <a:pt x="1" y="0"/>
                  </a:moveTo>
                  <a:lnTo>
                    <a:pt x="85" y="2284"/>
                  </a:lnTo>
                  <a:lnTo>
                    <a:pt x="85" y="2312"/>
                  </a:lnTo>
                  <a:lnTo>
                    <a:pt x="8659" y="3265"/>
                  </a:lnTo>
                  <a:lnTo>
                    <a:pt x="8659" y="3237"/>
                  </a:lnTo>
                  <a:lnTo>
                    <a:pt x="8981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534350" y="3784900"/>
              <a:ext cx="224525" cy="81625"/>
            </a:xfrm>
            <a:custGeom>
              <a:rect b="b" l="l" r="r" t="t"/>
              <a:pathLst>
                <a:path extrusionOk="0" fill="none" h="3265" w="8981">
                  <a:moveTo>
                    <a:pt x="8981" y="0"/>
                  </a:moveTo>
                  <a:lnTo>
                    <a:pt x="1" y="0"/>
                  </a:lnTo>
                  <a:lnTo>
                    <a:pt x="85" y="2284"/>
                  </a:lnTo>
                  <a:lnTo>
                    <a:pt x="85" y="2312"/>
                  </a:lnTo>
                  <a:lnTo>
                    <a:pt x="8659" y="3265"/>
                  </a:lnTo>
                  <a:lnTo>
                    <a:pt x="8659" y="3265"/>
                  </a:lnTo>
                  <a:lnTo>
                    <a:pt x="8659" y="3237"/>
                  </a:lnTo>
                  <a:lnTo>
                    <a:pt x="8659" y="3237"/>
                  </a:lnTo>
                  <a:lnTo>
                    <a:pt x="89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1071350" y="2006775"/>
              <a:ext cx="679825" cy="649350"/>
            </a:xfrm>
            <a:custGeom>
              <a:rect b="b" l="l" r="r" t="t"/>
              <a:pathLst>
                <a:path extrusionOk="0" h="25974" w="27193">
                  <a:moveTo>
                    <a:pt x="1093" y="1"/>
                  </a:moveTo>
                  <a:lnTo>
                    <a:pt x="1009" y="57"/>
                  </a:lnTo>
                  <a:lnTo>
                    <a:pt x="911" y="127"/>
                  </a:lnTo>
                  <a:lnTo>
                    <a:pt x="827" y="225"/>
                  </a:lnTo>
                  <a:lnTo>
                    <a:pt x="757" y="351"/>
                  </a:lnTo>
                  <a:lnTo>
                    <a:pt x="673" y="491"/>
                  </a:lnTo>
                  <a:lnTo>
                    <a:pt x="603" y="659"/>
                  </a:lnTo>
                  <a:lnTo>
                    <a:pt x="533" y="855"/>
                  </a:lnTo>
                  <a:lnTo>
                    <a:pt x="477" y="1065"/>
                  </a:lnTo>
                  <a:lnTo>
                    <a:pt x="421" y="1303"/>
                  </a:lnTo>
                  <a:lnTo>
                    <a:pt x="365" y="1542"/>
                  </a:lnTo>
                  <a:lnTo>
                    <a:pt x="267" y="2102"/>
                  </a:lnTo>
                  <a:lnTo>
                    <a:pt x="183" y="2732"/>
                  </a:lnTo>
                  <a:lnTo>
                    <a:pt x="113" y="3419"/>
                  </a:lnTo>
                  <a:lnTo>
                    <a:pt x="57" y="4175"/>
                  </a:lnTo>
                  <a:lnTo>
                    <a:pt x="29" y="4974"/>
                  </a:lnTo>
                  <a:lnTo>
                    <a:pt x="1" y="5814"/>
                  </a:lnTo>
                  <a:lnTo>
                    <a:pt x="1" y="6711"/>
                  </a:lnTo>
                  <a:lnTo>
                    <a:pt x="15" y="7636"/>
                  </a:lnTo>
                  <a:lnTo>
                    <a:pt x="43" y="8588"/>
                  </a:lnTo>
                  <a:lnTo>
                    <a:pt x="85" y="9569"/>
                  </a:lnTo>
                  <a:lnTo>
                    <a:pt x="141" y="10564"/>
                  </a:lnTo>
                  <a:lnTo>
                    <a:pt x="211" y="11572"/>
                  </a:lnTo>
                  <a:lnTo>
                    <a:pt x="309" y="12581"/>
                  </a:lnTo>
                  <a:lnTo>
                    <a:pt x="421" y="13604"/>
                  </a:lnTo>
                  <a:lnTo>
                    <a:pt x="547" y="14612"/>
                  </a:lnTo>
                  <a:lnTo>
                    <a:pt x="687" y="15607"/>
                  </a:lnTo>
                  <a:lnTo>
                    <a:pt x="841" y="16588"/>
                  </a:lnTo>
                  <a:lnTo>
                    <a:pt x="1009" y="17554"/>
                  </a:lnTo>
                  <a:lnTo>
                    <a:pt x="1206" y="18493"/>
                  </a:lnTo>
                  <a:lnTo>
                    <a:pt x="1402" y="19389"/>
                  </a:lnTo>
                  <a:lnTo>
                    <a:pt x="1626" y="20244"/>
                  </a:lnTo>
                  <a:lnTo>
                    <a:pt x="1864" y="21070"/>
                  </a:lnTo>
                  <a:lnTo>
                    <a:pt x="2116" y="21841"/>
                  </a:lnTo>
                  <a:lnTo>
                    <a:pt x="2242" y="22191"/>
                  </a:lnTo>
                  <a:lnTo>
                    <a:pt x="2382" y="22541"/>
                  </a:lnTo>
                  <a:lnTo>
                    <a:pt x="2522" y="22878"/>
                  </a:lnTo>
                  <a:lnTo>
                    <a:pt x="2677" y="23200"/>
                  </a:lnTo>
                  <a:lnTo>
                    <a:pt x="2817" y="23494"/>
                  </a:lnTo>
                  <a:lnTo>
                    <a:pt x="2971" y="23774"/>
                  </a:lnTo>
                  <a:lnTo>
                    <a:pt x="3125" y="24040"/>
                  </a:lnTo>
                  <a:lnTo>
                    <a:pt x="3293" y="24279"/>
                  </a:lnTo>
                  <a:lnTo>
                    <a:pt x="3475" y="24503"/>
                  </a:lnTo>
                  <a:lnTo>
                    <a:pt x="3671" y="24713"/>
                  </a:lnTo>
                  <a:lnTo>
                    <a:pt x="3895" y="24909"/>
                  </a:lnTo>
                  <a:lnTo>
                    <a:pt x="4133" y="25077"/>
                  </a:lnTo>
                  <a:lnTo>
                    <a:pt x="4400" y="25231"/>
                  </a:lnTo>
                  <a:lnTo>
                    <a:pt x="4694" y="25371"/>
                  </a:lnTo>
                  <a:lnTo>
                    <a:pt x="4988" y="25497"/>
                  </a:lnTo>
                  <a:lnTo>
                    <a:pt x="5324" y="25609"/>
                  </a:lnTo>
                  <a:lnTo>
                    <a:pt x="5660" y="25694"/>
                  </a:lnTo>
                  <a:lnTo>
                    <a:pt x="6025" y="25778"/>
                  </a:lnTo>
                  <a:lnTo>
                    <a:pt x="6403" y="25848"/>
                  </a:lnTo>
                  <a:lnTo>
                    <a:pt x="6795" y="25890"/>
                  </a:lnTo>
                  <a:lnTo>
                    <a:pt x="7201" y="25932"/>
                  </a:lnTo>
                  <a:lnTo>
                    <a:pt x="7622" y="25960"/>
                  </a:lnTo>
                  <a:lnTo>
                    <a:pt x="8056" y="25974"/>
                  </a:lnTo>
                  <a:lnTo>
                    <a:pt x="8953" y="25974"/>
                  </a:lnTo>
                  <a:lnTo>
                    <a:pt x="9415" y="25946"/>
                  </a:lnTo>
                  <a:lnTo>
                    <a:pt x="9891" y="25918"/>
                  </a:lnTo>
                  <a:lnTo>
                    <a:pt x="10382" y="25876"/>
                  </a:lnTo>
                  <a:lnTo>
                    <a:pt x="11362" y="25778"/>
                  </a:lnTo>
                  <a:lnTo>
                    <a:pt x="12385" y="25637"/>
                  </a:lnTo>
                  <a:lnTo>
                    <a:pt x="13422" y="25469"/>
                  </a:lnTo>
                  <a:lnTo>
                    <a:pt x="14458" y="25273"/>
                  </a:lnTo>
                  <a:lnTo>
                    <a:pt x="15509" y="25063"/>
                  </a:lnTo>
                  <a:lnTo>
                    <a:pt x="16546" y="24825"/>
                  </a:lnTo>
                  <a:lnTo>
                    <a:pt x="17582" y="24573"/>
                  </a:lnTo>
                  <a:lnTo>
                    <a:pt x="18591" y="24321"/>
                  </a:lnTo>
                  <a:lnTo>
                    <a:pt x="19586" y="24054"/>
                  </a:lnTo>
                  <a:lnTo>
                    <a:pt x="20538" y="23788"/>
                  </a:lnTo>
                  <a:lnTo>
                    <a:pt x="21463" y="23508"/>
                  </a:lnTo>
                  <a:lnTo>
                    <a:pt x="22345" y="23242"/>
                  </a:lnTo>
                  <a:lnTo>
                    <a:pt x="23942" y="22738"/>
                  </a:lnTo>
                  <a:lnTo>
                    <a:pt x="25273" y="22289"/>
                  </a:lnTo>
                  <a:lnTo>
                    <a:pt x="26296" y="21939"/>
                  </a:lnTo>
                  <a:lnTo>
                    <a:pt x="27193" y="21617"/>
                  </a:lnTo>
                  <a:lnTo>
                    <a:pt x="26702" y="17148"/>
                  </a:lnTo>
                  <a:lnTo>
                    <a:pt x="8504" y="1720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1071350" y="2006775"/>
              <a:ext cx="679825" cy="649350"/>
            </a:xfrm>
            <a:custGeom>
              <a:rect b="b" l="l" r="r" t="t"/>
              <a:pathLst>
                <a:path extrusionOk="0" fill="none" h="25974" w="27193">
                  <a:moveTo>
                    <a:pt x="1093" y="1"/>
                  </a:moveTo>
                  <a:lnTo>
                    <a:pt x="1093" y="1"/>
                  </a:lnTo>
                  <a:lnTo>
                    <a:pt x="1009" y="57"/>
                  </a:lnTo>
                  <a:lnTo>
                    <a:pt x="911" y="127"/>
                  </a:lnTo>
                  <a:lnTo>
                    <a:pt x="827" y="225"/>
                  </a:lnTo>
                  <a:lnTo>
                    <a:pt x="757" y="351"/>
                  </a:lnTo>
                  <a:lnTo>
                    <a:pt x="673" y="491"/>
                  </a:lnTo>
                  <a:lnTo>
                    <a:pt x="603" y="659"/>
                  </a:lnTo>
                  <a:lnTo>
                    <a:pt x="533" y="855"/>
                  </a:lnTo>
                  <a:lnTo>
                    <a:pt x="477" y="1065"/>
                  </a:lnTo>
                  <a:lnTo>
                    <a:pt x="421" y="1303"/>
                  </a:lnTo>
                  <a:lnTo>
                    <a:pt x="365" y="1542"/>
                  </a:lnTo>
                  <a:lnTo>
                    <a:pt x="267" y="2102"/>
                  </a:lnTo>
                  <a:lnTo>
                    <a:pt x="183" y="2732"/>
                  </a:lnTo>
                  <a:lnTo>
                    <a:pt x="113" y="3419"/>
                  </a:lnTo>
                  <a:lnTo>
                    <a:pt x="57" y="4175"/>
                  </a:lnTo>
                  <a:lnTo>
                    <a:pt x="29" y="4974"/>
                  </a:lnTo>
                  <a:lnTo>
                    <a:pt x="1" y="5814"/>
                  </a:lnTo>
                  <a:lnTo>
                    <a:pt x="1" y="6711"/>
                  </a:lnTo>
                  <a:lnTo>
                    <a:pt x="15" y="7636"/>
                  </a:lnTo>
                  <a:lnTo>
                    <a:pt x="43" y="8588"/>
                  </a:lnTo>
                  <a:lnTo>
                    <a:pt x="85" y="9569"/>
                  </a:lnTo>
                  <a:lnTo>
                    <a:pt x="141" y="10564"/>
                  </a:lnTo>
                  <a:lnTo>
                    <a:pt x="211" y="11572"/>
                  </a:lnTo>
                  <a:lnTo>
                    <a:pt x="309" y="12581"/>
                  </a:lnTo>
                  <a:lnTo>
                    <a:pt x="421" y="13604"/>
                  </a:lnTo>
                  <a:lnTo>
                    <a:pt x="547" y="14612"/>
                  </a:lnTo>
                  <a:lnTo>
                    <a:pt x="687" y="15607"/>
                  </a:lnTo>
                  <a:lnTo>
                    <a:pt x="841" y="16588"/>
                  </a:lnTo>
                  <a:lnTo>
                    <a:pt x="1009" y="17554"/>
                  </a:lnTo>
                  <a:lnTo>
                    <a:pt x="1206" y="18493"/>
                  </a:lnTo>
                  <a:lnTo>
                    <a:pt x="1402" y="19389"/>
                  </a:lnTo>
                  <a:lnTo>
                    <a:pt x="1626" y="20244"/>
                  </a:lnTo>
                  <a:lnTo>
                    <a:pt x="1864" y="21070"/>
                  </a:lnTo>
                  <a:lnTo>
                    <a:pt x="2116" y="21841"/>
                  </a:lnTo>
                  <a:lnTo>
                    <a:pt x="2242" y="22191"/>
                  </a:lnTo>
                  <a:lnTo>
                    <a:pt x="2382" y="22541"/>
                  </a:lnTo>
                  <a:lnTo>
                    <a:pt x="2522" y="22878"/>
                  </a:lnTo>
                  <a:lnTo>
                    <a:pt x="2677" y="23200"/>
                  </a:lnTo>
                  <a:lnTo>
                    <a:pt x="2817" y="23494"/>
                  </a:lnTo>
                  <a:lnTo>
                    <a:pt x="2971" y="23774"/>
                  </a:lnTo>
                  <a:lnTo>
                    <a:pt x="3125" y="24040"/>
                  </a:lnTo>
                  <a:lnTo>
                    <a:pt x="3293" y="24279"/>
                  </a:lnTo>
                  <a:lnTo>
                    <a:pt x="3293" y="24279"/>
                  </a:lnTo>
                  <a:lnTo>
                    <a:pt x="3475" y="24503"/>
                  </a:lnTo>
                  <a:lnTo>
                    <a:pt x="3671" y="24713"/>
                  </a:lnTo>
                  <a:lnTo>
                    <a:pt x="3895" y="24909"/>
                  </a:lnTo>
                  <a:lnTo>
                    <a:pt x="4133" y="25077"/>
                  </a:lnTo>
                  <a:lnTo>
                    <a:pt x="4400" y="25231"/>
                  </a:lnTo>
                  <a:lnTo>
                    <a:pt x="4694" y="25371"/>
                  </a:lnTo>
                  <a:lnTo>
                    <a:pt x="4988" y="25497"/>
                  </a:lnTo>
                  <a:lnTo>
                    <a:pt x="5324" y="25609"/>
                  </a:lnTo>
                  <a:lnTo>
                    <a:pt x="5660" y="25694"/>
                  </a:lnTo>
                  <a:lnTo>
                    <a:pt x="6025" y="25778"/>
                  </a:lnTo>
                  <a:lnTo>
                    <a:pt x="6403" y="25848"/>
                  </a:lnTo>
                  <a:lnTo>
                    <a:pt x="6795" y="25890"/>
                  </a:lnTo>
                  <a:lnTo>
                    <a:pt x="7201" y="25932"/>
                  </a:lnTo>
                  <a:lnTo>
                    <a:pt x="7622" y="25960"/>
                  </a:lnTo>
                  <a:lnTo>
                    <a:pt x="8056" y="25974"/>
                  </a:lnTo>
                  <a:lnTo>
                    <a:pt x="8490" y="25974"/>
                  </a:lnTo>
                  <a:lnTo>
                    <a:pt x="8953" y="25974"/>
                  </a:lnTo>
                  <a:lnTo>
                    <a:pt x="9415" y="25946"/>
                  </a:lnTo>
                  <a:lnTo>
                    <a:pt x="9891" y="25918"/>
                  </a:lnTo>
                  <a:lnTo>
                    <a:pt x="10382" y="25876"/>
                  </a:lnTo>
                  <a:lnTo>
                    <a:pt x="11362" y="25778"/>
                  </a:lnTo>
                  <a:lnTo>
                    <a:pt x="12385" y="25637"/>
                  </a:lnTo>
                  <a:lnTo>
                    <a:pt x="13422" y="25469"/>
                  </a:lnTo>
                  <a:lnTo>
                    <a:pt x="14458" y="25273"/>
                  </a:lnTo>
                  <a:lnTo>
                    <a:pt x="15509" y="25063"/>
                  </a:lnTo>
                  <a:lnTo>
                    <a:pt x="16546" y="24825"/>
                  </a:lnTo>
                  <a:lnTo>
                    <a:pt x="17582" y="24573"/>
                  </a:lnTo>
                  <a:lnTo>
                    <a:pt x="18591" y="24321"/>
                  </a:lnTo>
                  <a:lnTo>
                    <a:pt x="19586" y="24054"/>
                  </a:lnTo>
                  <a:lnTo>
                    <a:pt x="20538" y="23788"/>
                  </a:lnTo>
                  <a:lnTo>
                    <a:pt x="21463" y="23508"/>
                  </a:lnTo>
                  <a:lnTo>
                    <a:pt x="22345" y="23242"/>
                  </a:lnTo>
                  <a:lnTo>
                    <a:pt x="23942" y="22738"/>
                  </a:lnTo>
                  <a:lnTo>
                    <a:pt x="25273" y="22289"/>
                  </a:lnTo>
                  <a:lnTo>
                    <a:pt x="26296" y="21939"/>
                  </a:lnTo>
                  <a:lnTo>
                    <a:pt x="27193" y="21617"/>
                  </a:lnTo>
                  <a:lnTo>
                    <a:pt x="26702" y="17148"/>
                  </a:lnTo>
                  <a:lnTo>
                    <a:pt x="8504" y="17204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1738900" y="1965100"/>
              <a:ext cx="606975" cy="442375"/>
            </a:xfrm>
            <a:custGeom>
              <a:rect b="b" l="l" r="r" t="t"/>
              <a:pathLst>
                <a:path extrusionOk="0" h="17695" w="24279">
                  <a:moveTo>
                    <a:pt x="23830" y="0"/>
                  </a:moveTo>
                  <a:lnTo>
                    <a:pt x="3278" y="1219"/>
                  </a:lnTo>
                  <a:lnTo>
                    <a:pt x="3152" y="1233"/>
                  </a:lnTo>
                  <a:lnTo>
                    <a:pt x="3026" y="1275"/>
                  </a:lnTo>
                  <a:lnTo>
                    <a:pt x="2928" y="1331"/>
                  </a:lnTo>
                  <a:lnTo>
                    <a:pt x="2830" y="1401"/>
                  </a:lnTo>
                  <a:lnTo>
                    <a:pt x="2732" y="1485"/>
                  </a:lnTo>
                  <a:lnTo>
                    <a:pt x="2662" y="1598"/>
                  </a:lnTo>
                  <a:lnTo>
                    <a:pt x="2606" y="1710"/>
                  </a:lnTo>
                  <a:lnTo>
                    <a:pt x="2578" y="1836"/>
                  </a:lnTo>
                  <a:lnTo>
                    <a:pt x="0" y="17694"/>
                  </a:lnTo>
                  <a:lnTo>
                    <a:pt x="0" y="17694"/>
                  </a:lnTo>
                  <a:lnTo>
                    <a:pt x="21686" y="16391"/>
                  </a:lnTo>
                  <a:lnTo>
                    <a:pt x="24278" y="491"/>
                  </a:lnTo>
                  <a:lnTo>
                    <a:pt x="24278" y="393"/>
                  </a:lnTo>
                  <a:lnTo>
                    <a:pt x="24264" y="309"/>
                  </a:lnTo>
                  <a:lnTo>
                    <a:pt x="24236" y="239"/>
                  </a:lnTo>
                  <a:lnTo>
                    <a:pt x="24194" y="169"/>
                  </a:lnTo>
                  <a:lnTo>
                    <a:pt x="24138" y="99"/>
                  </a:lnTo>
                  <a:lnTo>
                    <a:pt x="24068" y="57"/>
                  </a:lnTo>
                  <a:lnTo>
                    <a:pt x="23998" y="29"/>
                  </a:lnTo>
                  <a:lnTo>
                    <a:pt x="239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1738900" y="1965100"/>
              <a:ext cx="606975" cy="442375"/>
            </a:xfrm>
            <a:custGeom>
              <a:rect b="b" l="l" r="r" t="t"/>
              <a:pathLst>
                <a:path extrusionOk="0" fill="none" h="17695" w="24279">
                  <a:moveTo>
                    <a:pt x="21686" y="16391"/>
                  </a:moveTo>
                  <a:lnTo>
                    <a:pt x="0" y="17694"/>
                  </a:lnTo>
                  <a:lnTo>
                    <a:pt x="2578" y="1836"/>
                  </a:lnTo>
                  <a:lnTo>
                    <a:pt x="2578" y="1836"/>
                  </a:lnTo>
                  <a:lnTo>
                    <a:pt x="2606" y="1710"/>
                  </a:lnTo>
                  <a:lnTo>
                    <a:pt x="2662" y="1598"/>
                  </a:lnTo>
                  <a:lnTo>
                    <a:pt x="2732" y="1485"/>
                  </a:lnTo>
                  <a:lnTo>
                    <a:pt x="2830" y="1401"/>
                  </a:lnTo>
                  <a:lnTo>
                    <a:pt x="2928" y="1331"/>
                  </a:lnTo>
                  <a:lnTo>
                    <a:pt x="3026" y="1275"/>
                  </a:lnTo>
                  <a:lnTo>
                    <a:pt x="3152" y="1233"/>
                  </a:lnTo>
                  <a:lnTo>
                    <a:pt x="3278" y="1219"/>
                  </a:lnTo>
                  <a:lnTo>
                    <a:pt x="23830" y="0"/>
                  </a:lnTo>
                  <a:lnTo>
                    <a:pt x="23830" y="0"/>
                  </a:lnTo>
                  <a:lnTo>
                    <a:pt x="23914" y="0"/>
                  </a:lnTo>
                  <a:lnTo>
                    <a:pt x="23998" y="29"/>
                  </a:lnTo>
                  <a:lnTo>
                    <a:pt x="24068" y="57"/>
                  </a:lnTo>
                  <a:lnTo>
                    <a:pt x="24138" y="99"/>
                  </a:lnTo>
                  <a:lnTo>
                    <a:pt x="24194" y="169"/>
                  </a:lnTo>
                  <a:lnTo>
                    <a:pt x="24236" y="239"/>
                  </a:lnTo>
                  <a:lnTo>
                    <a:pt x="24264" y="309"/>
                  </a:lnTo>
                  <a:lnTo>
                    <a:pt x="24278" y="393"/>
                  </a:lnTo>
                  <a:lnTo>
                    <a:pt x="24278" y="393"/>
                  </a:lnTo>
                  <a:lnTo>
                    <a:pt x="24278" y="491"/>
                  </a:lnTo>
                  <a:lnTo>
                    <a:pt x="21686" y="16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1731900" y="1965450"/>
              <a:ext cx="606950" cy="442375"/>
            </a:xfrm>
            <a:custGeom>
              <a:rect b="b" l="l" r="r" t="t"/>
              <a:pathLst>
                <a:path extrusionOk="0" h="17695" w="24278">
                  <a:moveTo>
                    <a:pt x="23830" y="1"/>
                  </a:moveTo>
                  <a:lnTo>
                    <a:pt x="3278" y="1219"/>
                  </a:lnTo>
                  <a:lnTo>
                    <a:pt x="3152" y="1233"/>
                  </a:lnTo>
                  <a:lnTo>
                    <a:pt x="3026" y="1275"/>
                  </a:lnTo>
                  <a:lnTo>
                    <a:pt x="2928" y="1331"/>
                  </a:lnTo>
                  <a:lnTo>
                    <a:pt x="2816" y="1401"/>
                  </a:lnTo>
                  <a:lnTo>
                    <a:pt x="2732" y="1499"/>
                  </a:lnTo>
                  <a:lnTo>
                    <a:pt x="2662" y="1598"/>
                  </a:lnTo>
                  <a:lnTo>
                    <a:pt x="2606" y="1710"/>
                  </a:lnTo>
                  <a:lnTo>
                    <a:pt x="2578" y="1836"/>
                  </a:lnTo>
                  <a:lnTo>
                    <a:pt x="0" y="17694"/>
                  </a:lnTo>
                  <a:lnTo>
                    <a:pt x="21686" y="16391"/>
                  </a:lnTo>
                  <a:lnTo>
                    <a:pt x="24278" y="491"/>
                  </a:lnTo>
                  <a:lnTo>
                    <a:pt x="24278" y="393"/>
                  </a:lnTo>
                  <a:lnTo>
                    <a:pt x="24264" y="309"/>
                  </a:lnTo>
                  <a:lnTo>
                    <a:pt x="24236" y="225"/>
                  </a:lnTo>
                  <a:lnTo>
                    <a:pt x="24194" y="155"/>
                  </a:lnTo>
                  <a:lnTo>
                    <a:pt x="24138" y="99"/>
                  </a:lnTo>
                  <a:lnTo>
                    <a:pt x="24068" y="57"/>
                  </a:lnTo>
                  <a:lnTo>
                    <a:pt x="23998" y="29"/>
                  </a:lnTo>
                  <a:lnTo>
                    <a:pt x="2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1731900" y="1965450"/>
              <a:ext cx="606950" cy="442375"/>
            </a:xfrm>
            <a:custGeom>
              <a:rect b="b" l="l" r="r" t="t"/>
              <a:pathLst>
                <a:path extrusionOk="0" fill="none" h="17695" w="24278">
                  <a:moveTo>
                    <a:pt x="21686" y="16391"/>
                  </a:moveTo>
                  <a:lnTo>
                    <a:pt x="0" y="17694"/>
                  </a:lnTo>
                  <a:lnTo>
                    <a:pt x="2578" y="1836"/>
                  </a:lnTo>
                  <a:lnTo>
                    <a:pt x="2578" y="1836"/>
                  </a:lnTo>
                  <a:lnTo>
                    <a:pt x="2606" y="1710"/>
                  </a:lnTo>
                  <a:lnTo>
                    <a:pt x="2662" y="1598"/>
                  </a:lnTo>
                  <a:lnTo>
                    <a:pt x="2732" y="1499"/>
                  </a:lnTo>
                  <a:lnTo>
                    <a:pt x="2816" y="1401"/>
                  </a:lnTo>
                  <a:lnTo>
                    <a:pt x="2928" y="1331"/>
                  </a:lnTo>
                  <a:lnTo>
                    <a:pt x="3026" y="1275"/>
                  </a:lnTo>
                  <a:lnTo>
                    <a:pt x="3152" y="1233"/>
                  </a:lnTo>
                  <a:lnTo>
                    <a:pt x="3278" y="1219"/>
                  </a:lnTo>
                  <a:lnTo>
                    <a:pt x="23830" y="1"/>
                  </a:lnTo>
                  <a:lnTo>
                    <a:pt x="23830" y="1"/>
                  </a:lnTo>
                  <a:lnTo>
                    <a:pt x="23914" y="1"/>
                  </a:lnTo>
                  <a:lnTo>
                    <a:pt x="23998" y="29"/>
                  </a:lnTo>
                  <a:lnTo>
                    <a:pt x="24068" y="57"/>
                  </a:lnTo>
                  <a:lnTo>
                    <a:pt x="24138" y="99"/>
                  </a:lnTo>
                  <a:lnTo>
                    <a:pt x="24194" y="155"/>
                  </a:lnTo>
                  <a:lnTo>
                    <a:pt x="24236" y="225"/>
                  </a:lnTo>
                  <a:lnTo>
                    <a:pt x="24264" y="309"/>
                  </a:lnTo>
                  <a:lnTo>
                    <a:pt x="24278" y="393"/>
                  </a:lnTo>
                  <a:lnTo>
                    <a:pt x="24278" y="393"/>
                  </a:lnTo>
                  <a:lnTo>
                    <a:pt x="24278" y="491"/>
                  </a:lnTo>
                  <a:lnTo>
                    <a:pt x="21686" y="163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h="16658" w="22822">
                  <a:moveTo>
                    <a:pt x="22822" y="1"/>
                  </a:moveTo>
                  <a:lnTo>
                    <a:pt x="2508" y="1220"/>
                  </a:lnTo>
                  <a:lnTo>
                    <a:pt x="1" y="16658"/>
                  </a:lnTo>
                  <a:lnTo>
                    <a:pt x="1" y="16658"/>
                  </a:lnTo>
                  <a:lnTo>
                    <a:pt x="20314" y="15439"/>
                  </a:lnTo>
                  <a:lnTo>
                    <a:pt x="228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fill="none" h="16658" w="22822">
                  <a:moveTo>
                    <a:pt x="20314" y="15439"/>
                  </a:moveTo>
                  <a:lnTo>
                    <a:pt x="1" y="16658"/>
                  </a:lnTo>
                  <a:lnTo>
                    <a:pt x="2508" y="1220"/>
                  </a:lnTo>
                  <a:lnTo>
                    <a:pt x="22822" y="1"/>
                  </a:lnTo>
                  <a:lnTo>
                    <a:pt x="20314" y="154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h="16658" w="22822">
                  <a:moveTo>
                    <a:pt x="19165" y="3825"/>
                  </a:moveTo>
                  <a:lnTo>
                    <a:pt x="17638" y="12595"/>
                  </a:lnTo>
                  <a:lnTo>
                    <a:pt x="16798" y="12651"/>
                  </a:lnTo>
                  <a:lnTo>
                    <a:pt x="16798" y="12651"/>
                  </a:lnTo>
                  <a:lnTo>
                    <a:pt x="18325" y="3867"/>
                  </a:lnTo>
                  <a:lnTo>
                    <a:pt x="19165" y="3825"/>
                  </a:lnTo>
                  <a:close/>
                  <a:moveTo>
                    <a:pt x="17260" y="5773"/>
                  </a:moveTo>
                  <a:lnTo>
                    <a:pt x="16055" y="12693"/>
                  </a:lnTo>
                  <a:lnTo>
                    <a:pt x="15215" y="12749"/>
                  </a:lnTo>
                  <a:lnTo>
                    <a:pt x="16433" y="5829"/>
                  </a:lnTo>
                  <a:lnTo>
                    <a:pt x="17260" y="5773"/>
                  </a:lnTo>
                  <a:close/>
                  <a:moveTo>
                    <a:pt x="15467" y="7103"/>
                  </a:moveTo>
                  <a:lnTo>
                    <a:pt x="14486" y="12791"/>
                  </a:lnTo>
                  <a:lnTo>
                    <a:pt x="13646" y="12847"/>
                  </a:lnTo>
                  <a:lnTo>
                    <a:pt x="14640" y="7160"/>
                  </a:lnTo>
                  <a:lnTo>
                    <a:pt x="15467" y="7103"/>
                  </a:lnTo>
                  <a:close/>
                  <a:moveTo>
                    <a:pt x="13996" y="6585"/>
                  </a:moveTo>
                  <a:lnTo>
                    <a:pt x="12903" y="12889"/>
                  </a:lnTo>
                  <a:lnTo>
                    <a:pt x="12076" y="12931"/>
                  </a:lnTo>
                  <a:lnTo>
                    <a:pt x="13169" y="6641"/>
                  </a:lnTo>
                  <a:lnTo>
                    <a:pt x="13996" y="6585"/>
                  </a:lnTo>
                  <a:close/>
                  <a:moveTo>
                    <a:pt x="12525" y="6067"/>
                  </a:moveTo>
                  <a:lnTo>
                    <a:pt x="11320" y="12987"/>
                  </a:lnTo>
                  <a:lnTo>
                    <a:pt x="10493" y="13029"/>
                  </a:lnTo>
                  <a:lnTo>
                    <a:pt x="11698" y="6123"/>
                  </a:lnTo>
                  <a:lnTo>
                    <a:pt x="12525" y="6067"/>
                  </a:lnTo>
                  <a:close/>
                  <a:moveTo>
                    <a:pt x="10746" y="7398"/>
                  </a:moveTo>
                  <a:lnTo>
                    <a:pt x="9751" y="13085"/>
                  </a:lnTo>
                  <a:lnTo>
                    <a:pt x="8910" y="13127"/>
                  </a:lnTo>
                  <a:lnTo>
                    <a:pt x="9905" y="7454"/>
                  </a:lnTo>
                  <a:lnTo>
                    <a:pt x="10746" y="7398"/>
                  </a:lnTo>
                  <a:close/>
                  <a:moveTo>
                    <a:pt x="9051" y="8112"/>
                  </a:moveTo>
                  <a:lnTo>
                    <a:pt x="8168" y="13184"/>
                  </a:lnTo>
                  <a:lnTo>
                    <a:pt x="7341" y="13226"/>
                  </a:lnTo>
                  <a:lnTo>
                    <a:pt x="8224" y="8154"/>
                  </a:lnTo>
                  <a:lnTo>
                    <a:pt x="9051" y="8112"/>
                  </a:lnTo>
                  <a:close/>
                  <a:moveTo>
                    <a:pt x="7369" y="8827"/>
                  </a:moveTo>
                  <a:lnTo>
                    <a:pt x="6585" y="13282"/>
                  </a:lnTo>
                  <a:lnTo>
                    <a:pt x="5758" y="13324"/>
                  </a:lnTo>
                  <a:lnTo>
                    <a:pt x="6529" y="8869"/>
                  </a:lnTo>
                  <a:lnTo>
                    <a:pt x="7369" y="8827"/>
                  </a:lnTo>
                  <a:close/>
                  <a:moveTo>
                    <a:pt x="5576" y="10158"/>
                  </a:moveTo>
                  <a:lnTo>
                    <a:pt x="5016" y="13380"/>
                  </a:lnTo>
                  <a:lnTo>
                    <a:pt x="4175" y="13422"/>
                  </a:lnTo>
                  <a:lnTo>
                    <a:pt x="4736" y="10200"/>
                  </a:lnTo>
                  <a:lnTo>
                    <a:pt x="5576" y="10158"/>
                  </a:lnTo>
                  <a:close/>
                  <a:moveTo>
                    <a:pt x="3783" y="11488"/>
                  </a:moveTo>
                  <a:lnTo>
                    <a:pt x="3433" y="13478"/>
                  </a:lnTo>
                  <a:lnTo>
                    <a:pt x="2606" y="13520"/>
                  </a:lnTo>
                  <a:lnTo>
                    <a:pt x="2957" y="11530"/>
                  </a:lnTo>
                  <a:lnTo>
                    <a:pt x="3783" y="11488"/>
                  </a:lnTo>
                  <a:close/>
                  <a:moveTo>
                    <a:pt x="22822" y="1"/>
                  </a:moveTo>
                  <a:lnTo>
                    <a:pt x="2508" y="1220"/>
                  </a:lnTo>
                  <a:lnTo>
                    <a:pt x="1" y="16658"/>
                  </a:lnTo>
                  <a:lnTo>
                    <a:pt x="1" y="16658"/>
                  </a:lnTo>
                  <a:lnTo>
                    <a:pt x="20314" y="15439"/>
                  </a:lnTo>
                  <a:lnTo>
                    <a:pt x="228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1816300" y="2264550"/>
              <a:ext cx="29450" cy="50800"/>
            </a:xfrm>
            <a:custGeom>
              <a:rect b="b" l="l" r="r" t="t"/>
              <a:pathLst>
                <a:path extrusionOk="0" fill="none" h="2032" w="1178">
                  <a:moveTo>
                    <a:pt x="0" y="2032"/>
                  </a:moveTo>
                  <a:lnTo>
                    <a:pt x="351" y="42"/>
                  </a:lnTo>
                  <a:lnTo>
                    <a:pt x="1177" y="0"/>
                  </a:lnTo>
                  <a:lnTo>
                    <a:pt x="827" y="1990"/>
                  </a:lnTo>
                  <a:lnTo>
                    <a:pt x="0" y="20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1855525" y="2231275"/>
              <a:ext cx="35050" cy="81625"/>
            </a:xfrm>
            <a:custGeom>
              <a:rect b="b" l="l" r="r" t="t"/>
              <a:pathLst>
                <a:path extrusionOk="0" fill="none" h="3265" w="1402">
                  <a:moveTo>
                    <a:pt x="0" y="3265"/>
                  </a:moveTo>
                  <a:lnTo>
                    <a:pt x="561" y="43"/>
                  </a:lnTo>
                  <a:lnTo>
                    <a:pt x="1401" y="1"/>
                  </a:lnTo>
                  <a:lnTo>
                    <a:pt x="841" y="3223"/>
                  </a:lnTo>
                  <a:lnTo>
                    <a:pt x="0" y="32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95100" y="2198000"/>
              <a:ext cx="40300" cy="112450"/>
            </a:xfrm>
            <a:custGeom>
              <a:rect b="b" l="l" r="r" t="t"/>
              <a:pathLst>
                <a:path extrusionOk="0" fill="none" h="4498" w="1612">
                  <a:moveTo>
                    <a:pt x="0" y="4498"/>
                  </a:moveTo>
                  <a:lnTo>
                    <a:pt x="771" y="43"/>
                  </a:lnTo>
                  <a:lnTo>
                    <a:pt x="1611" y="1"/>
                  </a:lnTo>
                  <a:lnTo>
                    <a:pt x="827" y="4456"/>
                  </a:lnTo>
                  <a:lnTo>
                    <a:pt x="0" y="4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1934675" y="2180150"/>
              <a:ext cx="42750" cy="127850"/>
            </a:xfrm>
            <a:custGeom>
              <a:rect b="b" l="l" r="r" t="t"/>
              <a:pathLst>
                <a:path extrusionOk="0" fill="none" h="5114" w="1710">
                  <a:moveTo>
                    <a:pt x="0" y="5114"/>
                  </a:moveTo>
                  <a:lnTo>
                    <a:pt x="883" y="42"/>
                  </a:lnTo>
                  <a:lnTo>
                    <a:pt x="1710" y="0"/>
                  </a:lnTo>
                  <a:lnTo>
                    <a:pt x="827" y="5072"/>
                  </a:lnTo>
                  <a:lnTo>
                    <a:pt x="0" y="51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1973900" y="2162275"/>
              <a:ext cx="45900" cy="143275"/>
            </a:xfrm>
            <a:custGeom>
              <a:rect b="b" l="l" r="r" t="t"/>
              <a:pathLst>
                <a:path extrusionOk="0" fill="none" h="5731" w="1836">
                  <a:moveTo>
                    <a:pt x="0" y="5730"/>
                  </a:moveTo>
                  <a:lnTo>
                    <a:pt x="995" y="57"/>
                  </a:lnTo>
                  <a:lnTo>
                    <a:pt x="1836" y="1"/>
                  </a:lnTo>
                  <a:lnTo>
                    <a:pt x="841" y="5688"/>
                  </a:lnTo>
                  <a:lnTo>
                    <a:pt x="0" y="57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92275" y="2154925"/>
              <a:ext cx="45550" cy="143625"/>
            </a:xfrm>
            <a:custGeom>
              <a:rect b="b" l="l" r="r" t="t"/>
              <a:pathLst>
                <a:path extrusionOk="0" fill="none" h="5745" w="1822">
                  <a:moveTo>
                    <a:pt x="1" y="5744"/>
                  </a:moveTo>
                  <a:lnTo>
                    <a:pt x="995" y="57"/>
                  </a:lnTo>
                  <a:lnTo>
                    <a:pt x="1822" y="0"/>
                  </a:lnTo>
                  <a:lnTo>
                    <a:pt x="841" y="5688"/>
                  </a:lnTo>
                  <a:lnTo>
                    <a:pt x="1" y="57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053050" y="2141975"/>
              <a:ext cx="48000" cy="158675"/>
            </a:xfrm>
            <a:custGeom>
              <a:rect b="b" l="l" r="r" t="t"/>
              <a:pathLst>
                <a:path extrusionOk="0" fill="none" h="6347" w="1920">
                  <a:moveTo>
                    <a:pt x="0" y="6346"/>
                  </a:moveTo>
                  <a:lnTo>
                    <a:pt x="1093" y="56"/>
                  </a:lnTo>
                  <a:lnTo>
                    <a:pt x="1920" y="0"/>
                  </a:lnTo>
                  <a:lnTo>
                    <a:pt x="827" y="6304"/>
                  </a:lnTo>
                  <a:lnTo>
                    <a:pt x="0" y="63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013475" y="2129000"/>
              <a:ext cx="50800" cy="174100"/>
            </a:xfrm>
            <a:custGeom>
              <a:rect b="b" l="l" r="r" t="t"/>
              <a:pathLst>
                <a:path extrusionOk="0" fill="none" h="6964" w="2032">
                  <a:moveTo>
                    <a:pt x="0" y="6963"/>
                  </a:moveTo>
                  <a:lnTo>
                    <a:pt x="1205" y="57"/>
                  </a:lnTo>
                  <a:lnTo>
                    <a:pt x="2032" y="1"/>
                  </a:lnTo>
                  <a:lnTo>
                    <a:pt x="827" y="6921"/>
                  </a:lnTo>
                  <a:lnTo>
                    <a:pt x="0" y="69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131500" y="2121650"/>
              <a:ext cx="51150" cy="174450"/>
            </a:xfrm>
            <a:custGeom>
              <a:rect b="b" l="l" r="r" t="t"/>
              <a:pathLst>
                <a:path extrusionOk="0" fill="none" h="6978" w="2046">
                  <a:moveTo>
                    <a:pt x="1" y="6977"/>
                  </a:moveTo>
                  <a:lnTo>
                    <a:pt x="1219" y="57"/>
                  </a:lnTo>
                  <a:lnTo>
                    <a:pt x="2046" y="1"/>
                  </a:lnTo>
                  <a:lnTo>
                    <a:pt x="841" y="6921"/>
                  </a:lnTo>
                  <a:lnTo>
                    <a:pt x="1" y="69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171075" y="2072975"/>
              <a:ext cx="59225" cy="220675"/>
            </a:xfrm>
            <a:custGeom>
              <a:rect b="b" l="l" r="r" t="t"/>
              <a:pathLst>
                <a:path extrusionOk="0" fill="none" h="8827" w="2369">
                  <a:moveTo>
                    <a:pt x="1" y="8826"/>
                  </a:moveTo>
                  <a:lnTo>
                    <a:pt x="1528" y="42"/>
                  </a:lnTo>
                  <a:lnTo>
                    <a:pt x="2368" y="0"/>
                  </a:lnTo>
                  <a:lnTo>
                    <a:pt x="841" y="8770"/>
                  </a:lnTo>
                  <a:lnTo>
                    <a:pt x="1" y="8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751150" y="1977350"/>
              <a:ext cx="570550" cy="416450"/>
            </a:xfrm>
            <a:custGeom>
              <a:rect b="b" l="l" r="r" t="t"/>
              <a:pathLst>
                <a:path extrusionOk="0" fill="none" h="16658" w="22822">
                  <a:moveTo>
                    <a:pt x="22822" y="1"/>
                  </a:moveTo>
                  <a:lnTo>
                    <a:pt x="2508" y="1220"/>
                  </a:lnTo>
                  <a:lnTo>
                    <a:pt x="1" y="16658"/>
                  </a:lnTo>
                  <a:lnTo>
                    <a:pt x="20314" y="15439"/>
                  </a:lnTo>
                  <a:lnTo>
                    <a:pt x="228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452050" y="2374875"/>
              <a:ext cx="828325" cy="88275"/>
            </a:xfrm>
            <a:custGeom>
              <a:rect b="b" l="l" r="r" t="t"/>
              <a:pathLst>
                <a:path extrusionOk="0" h="3531" w="33133">
                  <a:moveTo>
                    <a:pt x="33090" y="0"/>
                  </a:moveTo>
                  <a:lnTo>
                    <a:pt x="1" y="1948"/>
                  </a:lnTo>
                  <a:lnTo>
                    <a:pt x="29" y="2788"/>
                  </a:lnTo>
                  <a:lnTo>
                    <a:pt x="57" y="2956"/>
                  </a:lnTo>
                  <a:lnTo>
                    <a:pt x="113" y="3096"/>
                  </a:lnTo>
                  <a:lnTo>
                    <a:pt x="197" y="3222"/>
                  </a:lnTo>
                  <a:lnTo>
                    <a:pt x="295" y="3334"/>
                  </a:lnTo>
                  <a:lnTo>
                    <a:pt x="421" y="3419"/>
                  </a:lnTo>
                  <a:lnTo>
                    <a:pt x="561" y="3489"/>
                  </a:lnTo>
                  <a:lnTo>
                    <a:pt x="701" y="3531"/>
                  </a:lnTo>
                  <a:lnTo>
                    <a:pt x="869" y="3531"/>
                  </a:lnTo>
                  <a:lnTo>
                    <a:pt x="32404" y="1611"/>
                  </a:lnTo>
                  <a:lnTo>
                    <a:pt x="32558" y="1583"/>
                  </a:lnTo>
                  <a:lnTo>
                    <a:pt x="32698" y="1527"/>
                  </a:lnTo>
                  <a:lnTo>
                    <a:pt x="32824" y="1457"/>
                  </a:lnTo>
                  <a:lnTo>
                    <a:pt x="32936" y="1345"/>
                  </a:lnTo>
                  <a:lnTo>
                    <a:pt x="33034" y="1233"/>
                  </a:lnTo>
                  <a:lnTo>
                    <a:pt x="33090" y="1093"/>
                  </a:lnTo>
                  <a:lnTo>
                    <a:pt x="33132" y="939"/>
                  </a:lnTo>
                  <a:lnTo>
                    <a:pt x="33132" y="785"/>
                  </a:lnTo>
                  <a:lnTo>
                    <a:pt x="330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452050" y="2374875"/>
              <a:ext cx="828325" cy="88275"/>
            </a:xfrm>
            <a:custGeom>
              <a:rect b="b" l="l" r="r" t="t"/>
              <a:pathLst>
                <a:path extrusionOk="0" fill="none" h="3531" w="33133">
                  <a:moveTo>
                    <a:pt x="33090" y="0"/>
                  </a:moveTo>
                  <a:lnTo>
                    <a:pt x="33132" y="785"/>
                  </a:lnTo>
                  <a:lnTo>
                    <a:pt x="33132" y="785"/>
                  </a:lnTo>
                  <a:lnTo>
                    <a:pt x="33132" y="939"/>
                  </a:lnTo>
                  <a:lnTo>
                    <a:pt x="33090" y="1093"/>
                  </a:lnTo>
                  <a:lnTo>
                    <a:pt x="33034" y="1233"/>
                  </a:lnTo>
                  <a:lnTo>
                    <a:pt x="32936" y="1345"/>
                  </a:lnTo>
                  <a:lnTo>
                    <a:pt x="32824" y="1457"/>
                  </a:lnTo>
                  <a:lnTo>
                    <a:pt x="32698" y="1527"/>
                  </a:lnTo>
                  <a:lnTo>
                    <a:pt x="32558" y="1583"/>
                  </a:lnTo>
                  <a:lnTo>
                    <a:pt x="32404" y="1611"/>
                  </a:lnTo>
                  <a:lnTo>
                    <a:pt x="869" y="3531"/>
                  </a:lnTo>
                  <a:lnTo>
                    <a:pt x="869" y="3531"/>
                  </a:lnTo>
                  <a:lnTo>
                    <a:pt x="701" y="3531"/>
                  </a:lnTo>
                  <a:lnTo>
                    <a:pt x="561" y="3489"/>
                  </a:lnTo>
                  <a:lnTo>
                    <a:pt x="421" y="3419"/>
                  </a:lnTo>
                  <a:lnTo>
                    <a:pt x="295" y="3334"/>
                  </a:lnTo>
                  <a:lnTo>
                    <a:pt x="197" y="3222"/>
                  </a:lnTo>
                  <a:lnTo>
                    <a:pt x="113" y="3096"/>
                  </a:lnTo>
                  <a:lnTo>
                    <a:pt x="57" y="2956"/>
                  </a:lnTo>
                  <a:lnTo>
                    <a:pt x="29" y="2788"/>
                  </a:lnTo>
                  <a:lnTo>
                    <a:pt x="29" y="2788"/>
                  </a:lnTo>
                  <a:lnTo>
                    <a:pt x="1" y="1948"/>
                  </a:lnTo>
                  <a:lnTo>
                    <a:pt x="330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816300" y="2264550"/>
              <a:ext cx="29450" cy="50800"/>
            </a:xfrm>
            <a:custGeom>
              <a:rect b="b" l="l" r="r" t="t"/>
              <a:pathLst>
                <a:path extrusionOk="0" h="2032" w="1178">
                  <a:moveTo>
                    <a:pt x="1177" y="0"/>
                  </a:moveTo>
                  <a:lnTo>
                    <a:pt x="351" y="42"/>
                  </a:lnTo>
                  <a:lnTo>
                    <a:pt x="0" y="2032"/>
                  </a:lnTo>
                  <a:lnTo>
                    <a:pt x="827" y="1990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816300" y="2264550"/>
              <a:ext cx="29450" cy="50800"/>
            </a:xfrm>
            <a:custGeom>
              <a:rect b="b" l="l" r="r" t="t"/>
              <a:pathLst>
                <a:path extrusionOk="0" fill="none" h="2032" w="1178">
                  <a:moveTo>
                    <a:pt x="1177" y="0"/>
                  </a:moveTo>
                  <a:lnTo>
                    <a:pt x="351" y="42"/>
                  </a:lnTo>
                  <a:lnTo>
                    <a:pt x="0" y="2032"/>
                  </a:lnTo>
                  <a:lnTo>
                    <a:pt x="827" y="1990"/>
                  </a:lnTo>
                  <a:lnTo>
                    <a:pt x="117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855525" y="2231275"/>
              <a:ext cx="35050" cy="81625"/>
            </a:xfrm>
            <a:custGeom>
              <a:rect b="b" l="l" r="r" t="t"/>
              <a:pathLst>
                <a:path extrusionOk="0" h="3265" w="1402">
                  <a:moveTo>
                    <a:pt x="1401" y="1"/>
                  </a:moveTo>
                  <a:lnTo>
                    <a:pt x="561" y="43"/>
                  </a:lnTo>
                  <a:lnTo>
                    <a:pt x="0" y="3265"/>
                  </a:lnTo>
                  <a:lnTo>
                    <a:pt x="841" y="3223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1855525" y="2231275"/>
              <a:ext cx="35050" cy="81625"/>
            </a:xfrm>
            <a:custGeom>
              <a:rect b="b" l="l" r="r" t="t"/>
              <a:pathLst>
                <a:path extrusionOk="0" fill="none" h="3265" w="1402">
                  <a:moveTo>
                    <a:pt x="1401" y="1"/>
                  </a:moveTo>
                  <a:lnTo>
                    <a:pt x="561" y="43"/>
                  </a:lnTo>
                  <a:lnTo>
                    <a:pt x="0" y="3265"/>
                  </a:lnTo>
                  <a:lnTo>
                    <a:pt x="841" y="3223"/>
                  </a:lnTo>
                  <a:lnTo>
                    <a:pt x="14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1895100" y="2198000"/>
              <a:ext cx="40300" cy="112450"/>
            </a:xfrm>
            <a:custGeom>
              <a:rect b="b" l="l" r="r" t="t"/>
              <a:pathLst>
                <a:path extrusionOk="0" h="4498" w="1612">
                  <a:moveTo>
                    <a:pt x="1611" y="1"/>
                  </a:moveTo>
                  <a:lnTo>
                    <a:pt x="771" y="43"/>
                  </a:lnTo>
                  <a:lnTo>
                    <a:pt x="0" y="4498"/>
                  </a:lnTo>
                  <a:lnTo>
                    <a:pt x="827" y="4456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1895100" y="2198000"/>
              <a:ext cx="40300" cy="112450"/>
            </a:xfrm>
            <a:custGeom>
              <a:rect b="b" l="l" r="r" t="t"/>
              <a:pathLst>
                <a:path extrusionOk="0" fill="none" h="4498" w="1612">
                  <a:moveTo>
                    <a:pt x="1611" y="1"/>
                  </a:moveTo>
                  <a:lnTo>
                    <a:pt x="771" y="43"/>
                  </a:lnTo>
                  <a:lnTo>
                    <a:pt x="0" y="4498"/>
                  </a:lnTo>
                  <a:lnTo>
                    <a:pt x="827" y="4456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934675" y="2180150"/>
              <a:ext cx="42750" cy="127850"/>
            </a:xfrm>
            <a:custGeom>
              <a:rect b="b" l="l" r="r" t="t"/>
              <a:pathLst>
                <a:path extrusionOk="0" h="5114" w="1710">
                  <a:moveTo>
                    <a:pt x="1710" y="0"/>
                  </a:moveTo>
                  <a:lnTo>
                    <a:pt x="883" y="42"/>
                  </a:lnTo>
                  <a:lnTo>
                    <a:pt x="0" y="5114"/>
                  </a:lnTo>
                  <a:lnTo>
                    <a:pt x="827" y="5072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1934675" y="2180150"/>
              <a:ext cx="42750" cy="127850"/>
            </a:xfrm>
            <a:custGeom>
              <a:rect b="b" l="l" r="r" t="t"/>
              <a:pathLst>
                <a:path extrusionOk="0" fill="none" h="5114" w="1710">
                  <a:moveTo>
                    <a:pt x="1710" y="0"/>
                  </a:moveTo>
                  <a:lnTo>
                    <a:pt x="883" y="42"/>
                  </a:lnTo>
                  <a:lnTo>
                    <a:pt x="0" y="5114"/>
                  </a:lnTo>
                  <a:lnTo>
                    <a:pt x="827" y="5072"/>
                  </a:lnTo>
                  <a:lnTo>
                    <a:pt x="17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1973900" y="2162275"/>
              <a:ext cx="45900" cy="143275"/>
            </a:xfrm>
            <a:custGeom>
              <a:rect b="b" l="l" r="r" t="t"/>
              <a:pathLst>
                <a:path extrusionOk="0" h="5731" w="1836">
                  <a:moveTo>
                    <a:pt x="1836" y="1"/>
                  </a:moveTo>
                  <a:lnTo>
                    <a:pt x="995" y="57"/>
                  </a:lnTo>
                  <a:lnTo>
                    <a:pt x="0" y="5730"/>
                  </a:lnTo>
                  <a:lnTo>
                    <a:pt x="841" y="5688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973900" y="2162275"/>
              <a:ext cx="45900" cy="143275"/>
            </a:xfrm>
            <a:custGeom>
              <a:rect b="b" l="l" r="r" t="t"/>
              <a:pathLst>
                <a:path extrusionOk="0" fill="none" h="5731" w="1836">
                  <a:moveTo>
                    <a:pt x="1836" y="1"/>
                  </a:moveTo>
                  <a:lnTo>
                    <a:pt x="995" y="57"/>
                  </a:lnTo>
                  <a:lnTo>
                    <a:pt x="0" y="5730"/>
                  </a:lnTo>
                  <a:lnTo>
                    <a:pt x="841" y="5688"/>
                  </a:lnTo>
                  <a:lnTo>
                    <a:pt x="18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013475" y="2129000"/>
              <a:ext cx="50800" cy="174100"/>
            </a:xfrm>
            <a:custGeom>
              <a:rect b="b" l="l" r="r" t="t"/>
              <a:pathLst>
                <a:path extrusionOk="0" h="6964" w="2032">
                  <a:moveTo>
                    <a:pt x="2032" y="1"/>
                  </a:moveTo>
                  <a:lnTo>
                    <a:pt x="1205" y="57"/>
                  </a:lnTo>
                  <a:lnTo>
                    <a:pt x="0" y="6963"/>
                  </a:lnTo>
                  <a:lnTo>
                    <a:pt x="827" y="6921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013475" y="2129000"/>
              <a:ext cx="50800" cy="174100"/>
            </a:xfrm>
            <a:custGeom>
              <a:rect b="b" l="l" r="r" t="t"/>
              <a:pathLst>
                <a:path extrusionOk="0" fill="none" h="6964" w="2032">
                  <a:moveTo>
                    <a:pt x="2032" y="1"/>
                  </a:moveTo>
                  <a:lnTo>
                    <a:pt x="1205" y="57"/>
                  </a:lnTo>
                  <a:lnTo>
                    <a:pt x="0" y="6963"/>
                  </a:lnTo>
                  <a:lnTo>
                    <a:pt x="827" y="6921"/>
                  </a:lnTo>
                  <a:lnTo>
                    <a:pt x="20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053050" y="2141975"/>
              <a:ext cx="48000" cy="158675"/>
            </a:xfrm>
            <a:custGeom>
              <a:rect b="b" l="l" r="r" t="t"/>
              <a:pathLst>
                <a:path extrusionOk="0" h="6347" w="1920">
                  <a:moveTo>
                    <a:pt x="1920" y="0"/>
                  </a:moveTo>
                  <a:lnTo>
                    <a:pt x="1093" y="56"/>
                  </a:lnTo>
                  <a:lnTo>
                    <a:pt x="0" y="6346"/>
                  </a:lnTo>
                  <a:lnTo>
                    <a:pt x="827" y="630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053050" y="2141975"/>
              <a:ext cx="48000" cy="158675"/>
            </a:xfrm>
            <a:custGeom>
              <a:rect b="b" l="l" r="r" t="t"/>
              <a:pathLst>
                <a:path extrusionOk="0" fill="none" h="6347" w="1920">
                  <a:moveTo>
                    <a:pt x="1920" y="0"/>
                  </a:moveTo>
                  <a:lnTo>
                    <a:pt x="1093" y="56"/>
                  </a:lnTo>
                  <a:lnTo>
                    <a:pt x="0" y="6346"/>
                  </a:lnTo>
                  <a:lnTo>
                    <a:pt x="827" y="6304"/>
                  </a:lnTo>
                  <a:lnTo>
                    <a:pt x="19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092275" y="2154925"/>
              <a:ext cx="45550" cy="143625"/>
            </a:xfrm>
            <a:custGeom>
              <a:rect b="b" l="l" r="r" t="t"/>
              <a:pathLst>
                <a:path extrusionOk="0" h="5745" w="1822">
                  <a:moveTo>
                    <a:pt x="1822" y="0"/>
                  </a:moveTo>
                  <a:lnTo>
                    <a:pt x="995" y="57"/>
                  </a:lnTo>
                  <a:lnTo>
                    <a:pt x="1" y="5744"/>
                  </a:lnTo>
                  <a:lnTo>
                    <a:pt x="841" y="568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092275" y="2154925"/>
              <a:ext cx="45550" cy="143625"/>
            </a:xfrm>
            <a:custGeom>
              <a:rect b="b" l="l" r="r" t="t"/>
              <a:pathLst>
                <a:path extrusionOk="0" fill="none" h="5745" w="1822">
                  <a:moveTo>
                    <a:pt x="1822" y="0"/>
                  </a:moveTo>
                  <a:lnTo>
                    <a:pt x="995" y="57"/>
                  </a:lnTo>
                  <a:lnTo>
                    <a:pt x="1" y="5744"/>
                  </a:lnTo>
                  <a:lnTo>
                    <a:pt x="841" y="5688"/>
                  </a:lnTo>
                  <a:lnTo>
                    <a:pt x="18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131500" y="2121650"/>
              <a:ext cx="51150" cy="174450"/>
            </a:xfrm>
            <a:custGeom>
              <a:rect b="b" l="l" r="r" t="t"/>
              <a:pathLst>
                <a:path extrusionOk="0" h="6978" w="2046">
                  <a:moveTo>
                    <a:pt x="2046" y="1"/>
                  </a:moveTo>
                  <a:lnTo>
                    <a:pt x="1219" y="57"/>
                  </a:lnTo>
                  <a:lnTo>
                    <a:pt x="1" y="6977"/>
                  </a:lnTo>
                  <a:lnTo>
                    <a:pt x="841" y="6921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131500" y="2121650"/>
              <a:ext cx="51150" cy="174450"/>
            </a:xfrm>
            <a:custGeom>
              <a:rect b="b" l="l" r="r" t="t"/>
              <a:pathLst>
                <a:path extrusionOk="0" fill="none" h="6978" w="2046">
                  <a:moveTo>
                    <a:pt x="2046" y="1"/>
                  </a:moveTo>
                  <a:lnTo>
                    <a:pt x="1219" y="57"/>
                  </a:lnTo>
                  <a:lnTo>
                    <a:pt x="1" y="6977"/>
                  </a:lnTo>
                  <a:lnTo>
                    <a:pt x="841" y="6921"/>
                  </a:lnTo>
                  <a:lnTo>
                    <a:pt x="20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2171075" y="2072975"/>
              <a:ext cx="59225" cy="220675"/>
            </a:xfrm>
            <a:custGeom>
              <a:rect b="b" l="l" r="r" t="t"/>
              <a:pathLst>
                <a:path extrusionOk="0" h="8827" w="2369">
                  <a:moveTo>
                    <a:pt x="2368" y="0"/>
                  </a:moveTo>
                  <a:lnTo>
                    <a:pt x="1528" y="42"/>
                  </a:lnTo>
                  <a:lnTo>
                    <a:pt x="1" y="8826"/>
                  </a:lnTo>
                  <a:lnTo>
                    <a:pt x="1" y="8826"/>
                  </a:lnTo>
                  <a:lnTo>
                    <a:pt x="841" y="8770"/>
                  </a:lnTo>
                  <a:lnTo>
                    <a:pt x="2368" y="0"/>
                  </a:lnTo>
                  <a:close/>
                </a:path>
              </a:pathLst>
            </a:custGeom>
            <a:solidFill>
              <a:srgbClr val="BA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171075" y="2072975"/>
              <a:ext cx="59225" cy="220675"/>
            </a:xfrm>
            <a:custGeom>
              <a:rect b="b" l="l" r="r" t="t"/>
              <a:pathLst>
                <a:path extrusionOk="0" fill="none" h="8827" w="2369">
                  <a:moveTo>
                    <a:pt x="2368" y="0"/>
                  </a:moveTo>
                  <a:lnTo>
                    <a:pt x="1528" y="42"/>
                  </a:lnTo>
                  <a:lnTo>
                    <a:pt x="1" y="8826"/>
                  </a:lnTo>
                  <a:lnTo>
                    <a:pt x="841" y="8770"/>
                  </a:lnTo>
                  <a:lnTo>
                    <a:pt x="23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092375" y="2580100"/>
              <a:ext cx="745650" cy="1204825"/>
            </a:xfrm>
            <a:custGeom>
              <a:rect b="b" l="l" r="r" t="t"/>
              <a:pathLst>
                <a:path extrusionOk="0" h="48193" w="29826">
                  <a:moveTo>
                    <a:pt x="7873" y="1"/>
                  </a:moveTo>
                  <a:lnTo>
                    <a:pt x="7621" y="1262"/>
                  </a:lnTo>
                  <a:lnTo>
                    <a:pt x="7383" y="2522"/>
                  </a:lnTo>
                  <a:lnTo>
                    <a:pt x="7159" y="3783"/>
                  </a:lnTo>
                  <a:lnTo>
                    <a:pt x="6963" y="5044"/>
                  </a:lnTo>
                  <a:lnTo>
                    <a:pt x="6781" y="6319"/>
                  </a:lnTo>
                  <a:lnTo>
                    <a:pt x="6613" y="7580"/>
                  </a:lnTo>
                  <a:lnTo>
                    <a:pt x="6473" y="8855"/>
                  </a:lnTo>
                  <a:lnTo>
                    <a:pt x="6360" y="10129"/>
                  </a:lnTo>
                  <a:lnTo>
                    <a:pt x="5422" y="13464"/>
                  </a:lnTo>
                  <a:lnTo>
                    <a:pt x="4651" y="16111"/>
                  </a:lnTo>
                  <a:lnTo>
                    <a:pt x="4315" y="17232"/>
                  </a:lnTo>
                  <a:lnTo>
                    <a:pt x="4063" y="18073"/>
                  </a:lnTo>
                  <a:lnTo>
                    <a:pt x="3783" y="18983"/>
                  </a:lnTo>
                  <a:lnTo>
                    <a:pt x="3517" y="19894"/>
                  </a:lnTo>
                  <a:lnTo>
                    <a:pt x="3250" y="20818"/>
                  </a:lnTo>
                  <a:lnTo>
                    <a:pt x="2998" y="21743"/>
                  </a:lnTo>
                  <a:lnTo>
                    <a:pt x="2760" y="22668"/>
                  </a:lnTo>
                  <a:lnTo>
                    <a:pt x="2536" y="23592"/>
                  </a:lnTo>
                  <a:lnTo>
                    <a:pt x="2312" y="24517"/>
                  </a:lnTo>
                  <a:lnTo>
                    <a:pt x="2102" y="25441"/>
                  </a:lnTo>
                  <a:lnTo>
                    <a:pt x="1906" y="26380"/>
                  </a:lnTo>
                  <a:lnTo>
                    <a:pt x="1709" y="27319"/>
                  </a:lnTo>
                  <a:lnTo>
                    <a:pt x="1541" y="28243"/>
                  </a:lnTo>
                  <a:lnTo>
                    <a:pt x="1359" y="29182"/>
                  </a:lnTo>
                  <a:lnTo>
                    <a:pt x="1205" y="30121"/>
                  </a:lnTo>
                  <a:lnTo>
                    <a:pt x="1051" y="31073"/>
                  </a:lnTo>
                  <a:lnTo>
                    <a:pt x="911" y="32012"/>
                  </a:lnTo>
                  <a:lnTo>
                    <a:pt x="785" y="32950"/>
                  </a:lnTo>
                  <a:lnTo>
                    <a:pt x="659" y="33903"/>
                  </a:lnTo>
                  <a:lnTo>
                    <a:pt x="547" y="34842"/>
                  </a:lnTo>
                  <a:lnTo>
                    <a:pt x="449" y="35794"/>
                  </a:lnTo>
                  <a:lnTo>
                    <a:pt x="365" y="36747"/>
                  </a:lnTo>
                  <a:lnTo>
                    <a:pt x="281" y="37686"/>
                  </a:lnTo>
                  <a:lnTo>
                    <a:pt x="210" y="38638"/>
                  </a:lnTo>
                  <a:lnTo>
                    <a:pt x="154" y="39591"/>
                  </a:lnTo>
                  <a:lnTo>
                    <a:pt x="98" y="40543"/>
                  </a:lnTo>
                  <a:lnTo>
                    <a:pt x="56" y="41496"/>
                  </a:lnTo>
                  <a:lnTo>
                    <a:pt x="28" y="42449"/>
                  </a:lnTo>
                  <a:lnTo>
                    <a:pt x="14" y="43401"/>
                  </a:lnTo>
                  <a:lnTo>
                    <a:pt x="0" y="44354"/>
                  </a:lnTo>
                  <a:lnTo>
                    <a:pt x="0" y="45321"/>
                  </a:lnTo>
                  <a:lnTo>
                    <a:pt x="14" y="46273"/>
                  </a:lnTo>
                  <a:lnTo>
                    <a:pt x="28" y="47226"/>
                  </a:lnTo>
                  <a:lnTo>
                    <a:pt x="70" y="48178"/>
                  </a:lnTo>
                  <a:lnTo>
                    <a:pt x="28677" y="48192"/>
                  </a:lnTo>
                  <a:lnTo>
                    <a:pt x="28845" y="46637"/>
                  </a:lnTo>
                  <a:lnTo>
                    <a:pt x="28999" y="45110"/>
                  </a:lnTo>
                  <a:lnTo>
                    <a:pt x="29139" y="43611"/>
                  </a:lnTo>
                  <a:lnTo>
                    <a:pt x="29251" y="42140"/>
                  </a:lnTo>
                  <a:lnTo>
                    <a:pt x="29364" y="40712"/>
                  </a:lnTo>
                  <a:lnTo>
                    <a:pt x="29462" y="39311"/>
                  </a:lnTo>
                  <a:lnTo>
                    <a:pt x="29546" y="37938"/>
                  </a:lnTo>
                  <a:lnTo>
                    <a:pt x="29630" y="36593"/>
                  </a:lnTo>
                  <a:lnTo>
                    <a:pt x="29686" y="35290"/>
                  </a:lnTo>
                  <a:lnTo>
                    <a:pt x="29742" y="34015"/>
                  </a:lnTo>
                  <a:lnTo>
                    <a:pt x="29770" y="32754"/>
                  </a:lnTo>
                  <a:lnTo>
                    <a:pt x="29798" y="31535"/>
                  </a:lnTo>
                  <a:lnTo>
                    <a:pt x="29826" y="30345"/>
                  </a:lnTo>
                  <a:lnTo>
                    <a:pt x="29826" y="29196"/>
                  </a:lnTo>
                  <a:lnTo>
                    <a:pt x="29826" y="28061"/>
                  </a:lnTo>
                  <a:lnTo>
                    <a:pt x="29826" y="26954"/>
                  </a:lnTo>
                  <a:lnTo>
                    <a:pt x="29798" y="25876"/>
                  </a:lnTo>
                  <a:lnTo>
                    <a:pt x="29770" y="24839"/>
                  </a:lnTo>
                  <a:lnTo>
                    <a:pt x="29742" y="23816"/>
                  </a:lnTo>
                  <a:lnTo>
                    <a:pt x="29700" y="22822"/>
                  </a:lnTo>
                  <a:lnTo>
                    <a:pt x="29644" y="21869"/>
                  </a:lnTo>
                  <a:lnTo>
                    <a:pt x="29588" y="20930"/>
                  </a:lnTo>
                  <a:lnTo>
                    <a:pt x="29448" y="19137"/>
                  </a:lnTo>
                  <a:lnTo>
                    <a:pt x="29294" y="17456"/>
                  </a:lnTo>
                  <a:lnTo>
                    <a:pt x="29111" y="15887"/>
                  </a:lnTo>
                  <a:lnTo>
                    <a:pt x="28929" y="14402"/>
                  </a:lnTo>
                  <a:lnTo>
                    <a:pt x="28719" y="13029"/>
                  </a:lnTo>
                  <a:lnTo>
                    <a:pt x="28495" y="11754"/>
                  </a:lnTo>
                  <a:lnTo>
                    <a:pt x="28271" y="10578"/>
                  </a:lnTo>
                  <a:lnTo>
                    <a:pt x="28047" y="9485"/>
                  </a:lnTo>
                  <a:lnTo>
                    <a:pt x="27809" y="8490"/>
                  </a:lnTo>
                  <a:lnTo>
                    <a:pt x="27570" y="7594"/>
                  </a:lnTo>
                  <a:lnTo>
                    <a:pt x="27346" y="6781"/>
                  </a:lnTo>
                  <a:lnTo>
                    <a:pt x="27122" y="6053"/>
                  </a:lnTo>
                  <a:lnTo>
                    <a:pt x="26912" y="5408"/>
                  </a:lnTo>
                  <a:lnTo>
                    <a:pt x="26716" y="4862"/>
                  </a:lnTo>
                  <a:lnTo>
                    <a:pt x="26548" y="4372"/>
                  </a:lnTo>
                  <a:lnTo>
                    <a:pt x="26380" y="3979"/>
                  </a:lnTo>
                  <a:lnTo>
                    <a:pt x="26240" y="3657"/>
                  </a:lnTo>
                  <a:lnTo>
                    <a:pt x="26043" y="3237"/>
                  </a:lnTo>
                  <a:lnTo>
                    <a:pt x="25973" y="3097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1092375" y="2580100"/>
              <a:ext cx="745650" cy="1204825"/>
            </a:xfrm>
            <a:custGeom>
              <a:rect b="b" l="l" r="r" t="t"/>
              <a:pathLst>
                <a:path extrusionOk="0" fill="none" h="48193" w="29826">
                  <a:moveTo>
                    <a:pt x="28677" y="48192"/>
                  </a:moveTo>
                  <a:lnTo>
                    <a:pt x="28677" y="48192"/>
                  </a:lnTo>
                  <a:lnTo>
                    <a:pt x="28845" y="46637"/>
                  </a:lnTo>
                  <a:lnTo>
                    <a:pt x="28999" y="45110"/>
                  </a:lnTo>
                  <a:lnTo>
                    <a:pt x="29139" y="43611"/>
                  </a:lnTo>
                  <a:lnTo>
                    <a:pt x="29251" y="42140"/>
                  </a:lnTo>
                  <a:lnTo>
                    <a:pt x="29364" y="40712"/>
                  </a:lnTo>
                  <a:lnTo>
                    <a:pt x="29462" y="39311"/>
                  </a:lnTo>
                  <a:lnTo>
                    <a:pt x="29546" y="37938"/>
                  </a:lnTo>
                  <a:lnTo>
                    <a:pt x="29630" y="36593"/>
                  </a:lnTo>
                  <a:lnTo>
                    <a:pt x="29686" y="35290"/>
                  </a:lnTo>
                  <a:lnTo>
                    <a:pt x="29742" y="34015"/>
                  </a:lnTo>
                  <a:lnTo>
                    <a:pt x="29770" y="32754"/>
                  </a:lnTo>
                  <a:lnTo>
                    <a:pt x="29798" y="31535"/>
                  </a:lnTo>
                  <a:lnTo>
                    <a:pt x="29826" y="30345"/>
                  </a:lnTo>
                  <a:lnTo>
                    <a:pt x="29826" y="29196"/>
                  </a:lnTo>
                  <a:lnTo>
                    <a:pt x="29826" y="28061"/>
                  </a:lnTo>
                  <a:lnTo>
                    <a:pt x="29826" y="26954"/>
                  </a:lnTo>
                  <a:lnTo>
                    <a:pt x="29798" y="25876"/>
                  </a:lnTo>
                  <a:lnTo>
                    <a:pt x="29770" y="24839"/>
                  </a:lnTo>
                  <a:lnTo>
                    <a:pt x="29742" y="23816"/>
                  </a:lnTo>
                  <a:lnTo>
                    <a:pt x="29700" y="22822"/>
                  </a:lnTo>
                  <a:lnTo>
                    <a:pt x="29644" y="21869"/>
                  </a:lnTo>
                  <a:lnTo>
                    <a:pt x="29588" y="20930"/>
                  </a:lnTo>
                  <a:lnTo>
                    <a:pt x="29448" y="19137"/>
                  </a:lnTo>
                  <a:lnTo>
                    <a:pt x="29294" y="17456"/>
                  </a:lnTo>
                  <a:lnTo>
                    <a:pt x="29111" y="15887"/>
                  </a:lnTo>
                  <a:lnTo>
                    <a:pt x="28929" y="14402"/>
                  </a:lnTo>
                  <a:lnTo>
                    <a:pt x="28719" y="13029"/>
                  </a:lnTo>
                  <a:lnTo>
                    <a:pt x="28495" y="11754"/>
                  </a:lnTo>
                  <a:lnTo>
                    <a:pt x="28271" y="10578"/>
                  </a:lnTo>
                  <a:lnTo>
                    <a:pt x="28047" y="9485"/>
                  </a:lnTo>
                  <a:lnTo>
                    <a:pt x="27809" y="8490"/>
                  </a:lnTo>
                  <a:lnTo>
                    <a:pt x="27570" y="7594"/>
                  </a:lnTo>
                  <a:lnTo>
                    <a:pt x="27346" y="6781"/>
                  </a:lnTo>
                  <a:lnTo>
                    <a:pt x="27122" y="6053"/>
                  </a:lnTo>
                  <a:lnTo>
                    <a:pt x="26912" y="5408"/>
                  </a:lnTo>
                  <a:lnTo>
                    <a:pt x="26716" y="4862"/>
                  </a:lnTo>
                  <a:lnTo>
                    <a:pt x="26548" y="4372"/>
                  </a:lnTo>
                  <a:lnTo>
                    <a:pt x="26380" y="3979"/>
                  </a:lnTo>
                  <a:lnTo>
                    <a:pt x="26240" y="3657"/>
                  </a:lnTo>
                  <a:lnTo>
                    <a:pt x="26043" y="3237"/>
                  </a:lnTo>
                  <a:lnTo>
                    <a:pt x="25973" y="3097"/>
                  </a:lnTo>
                  <a:lnTo>
                    <a:pt x="7873" y="1"/>
                  </a:lnTo>
                  <a:lnTo>
                    <a:pt x="7873" y="1"/>
                  </a:lnTo>
                  <a:lnTo>
                    <a:pt x="7621" y="1262"/>
                  </a:lnTo>
                  <a:lnTo>
                    <a:pt x="7383" y="2522"/>
                  </a:lnTo>
                  <a:lnTo>
                    <a:pt x="7159" y="3783"/>
                  </a:lnTo>
                  <a:lnTo>
                    <a:pt x="6963" y="5044"/>
                  </a:lnTo>
                  <a:lnTo>
                    <a:pt x="6781" y="6319"/>
                  </a:lnTo>
                  <a:lnTo>
                    <a:pt x="6613" y="7580"/>
                  </a:lnTo>
                  <a:lnTo>
                    <a:pt x="6473" y="8855"/>
                  </a:lnTo>
                  <a:lnTo>
                    <a:pt x="6360" y="10129"/>
                  </a:lnTo>
                  <a:lnTo>
                    <a:pt x="6360" y="10129"/>
                  </a:lnTo>
                  <a:lnTo>
                    <a:pt x="5422" y="13464"/>
                  </a:lnTo>
                  <a:lnTo>
                    <a:pt x="4651" y="16111"/>
                  </a:lnTo>
                  <a:lnTo>
                    <a:pt x="4315" y="17232"/>
                  </a:lnTo>
                  <a:lnTo>
                    <a:pt x="4063" y="18073"/>
                  </a:lnTo>
                  <a:lnTo>
                    <a:pt x="4063" y="18073"/>
                  </a:lnTo>
                  <a:lnTo>
                    <a:pt x="3783" y="18983"/>
                  </a:lnTo>
                  <a:lnTo>
                    <a:pt x="3517" y="19894"/>
                  </a:lnTo>
                  <a:lnTo>
                    <a:pt x="3250" y="20818"/>
                  </a:lnTo>
                  <a:lnTo>
                    <a:pt x="2998" y="21743"/>
                  </a:lnTo>
                  <a:lnTo>
                    <a:pt x="2760" y="22668"/>
                  </a:lnTo>
                  <a:lnTo>
                    <a:pt x="2536" y="23592"/>
                  </a:lnTo>
                  <a:lnTo>
                    <a:pt x="2312" y="24517"/>
                  </a:lnTo>
                  <a:lnTo>
                    <a:pt x="2102" y="25441"/>
                  </a:lnTo>
                  <a:lnTo>
                    <a:pt x="1906" y="26380"/>
                  </a:lnTo>
                  <a:lnTo>
                    <a:pt x="1709" y="27319"/>
                  </a:lnTo>
                  <a:lnTo>
                    <a:pt x="1541" y="28243"/>
                  </a:lnTo>
                  <a:lnTo>
                    <a:pt x="1359" y="29182"/>
                  </a:lnTo>
                  <a:lnTo>
                    <a:pt x="1205" y="30121"/>
                  </a:lnTo>
                  <a:lnTo>
                    <a:pt x="1051" y="31073"/>
                  </a:lnTo>
                  <a:lnTo>
                    <a:pt x="911" y="32012"/>
                  </a:lnTo>
                  <a:lnTo>
                    <a:pt x="785" y="32950"/>
                  </a:lnTo>
                  <a:lnTo>
                    <a:pt x="659" y="33903"/>
                  </a:lnTo>
                  <a:lnTo>
                    <a:pt x="547" y="34842"/>
                  </a:lnTo>
                  <a:lnTo>
                    <a:pt x="449" y="35794"/>
                  </a:lnTo>
                  <a:lnTo>
                    <a:pt x="365" y="36747"/>
                  </a:lnTo>
                  <a:lnTo>
                    <a:pt x="281" y="37686"/>
                  </a:lnTo>
                  <a:lnTo>
                    <a:pt x="210" y="38638"/>
                  </a:lnTo>
                  <a:lnTo>
                    <a:pt x="154" y="39591"/>
                  </a:lnTo>
                  <a:lnTo>
                    <a:pt x="98" y="40543"/>
                  </a:lnTo>
                  <a:lnTo>
                    <a:pt x="56" y="41496"/>
                  </a:lnTo>
                  <a:lnTo>
                    <a:pt x="28" y="42449"/>
                  </a:lnTo>
                  <a:lnTo>
                    <a:pt x="14" y="43401"/>
                  </a:lnTo>
                  <a:lnTo>
                    <a:pt x="0" y="44354"/>
                  </a:lnTo>
                  <a:lnTo>
                    <a:pt x="0" y="45321"/>
                  </a:lnTo>
                  <a:lnTo>
                    <a:pt x="14" y="46273"/>
                  </a:lnTo>
                  <a:lnTo>
                    <a:pt x="28" y="47226"/>
                  </a:lnTo>
                  <a:lnTo>
                    <a:pt x="70" y="48178"/>
                  </a:lnTo>
                  <a:lnTo>
                    <a:pt x="28677" y="48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092025" y="3376175"/>
              <a:ext cx="33300" cy="408750"/>
            </a:xfrm>
            <a:custGeom>
              <a:rect b="b" l="l" r="r" t="t"/>
              <a:pathLst>
                <a:path extrusionOk="0" h="16350" w="1332">
                  <a:moveTo>
                    <a:pt x="953" y="1"/>
                  </a:moveTo>
                  <a:lnTo>
                    <a:pt x="813" y="1009"/>
                  </a:lnTo>
                  <a:lnTo>
                    <a:pt x="807" y="1054"/>
                  </a:lnTo>
                  <a:lnTo>
                    <a:pt x="953" y="1"/>
                  </a:lnTo>
                  <a:close/>
                  <a:moveTo>
                    <a:pt x="807" y="1054"/>
                  </a:moveTo>
                  <a:lnTo>
                    <a:pt x="771" y="1318"/>
                  </a:lnTo>
                  <a:lnTo>
                    <a:pt x="603" y="2648"/>
                  </a:lnTo>
                  <a:lnTo>
                    <a:pt x="566" y="3000"/>
                  </a:lnTo>
                  <a:lnTo>
                    <a:pt x="687" y="2018"/>
                  </a:lnTo>
                  <a:lnTo>
                    <a:pt x="807" y="1054"/>
                  </a:lnTo>
                  <a:close/>
                  <a:moveTo>
                    <a:pt x="566" y="3000"/>
                  </a:moveTo>
                  <a:lnTo>
                    <a:pt x="561" y="3041"/>
                  </a:lnTo>
                  <a:lnTo>
                    <a:pt x="449" y="4063"/>
                  </a:lnTo>
                  <a:lnTo>
                    <a:pt x="404" y="4594"/>
                  </a:lnTo>
                  <a:lnTo>
                    <a:pt x="463" y="3979"/>
                  </a:lnTo>
                  <a:lnTo>
                    <a:pt x="566" y="3000"/>
                  </a:lnTo>
                  <a:close/>
                  <a:moveTo>
                    <a:pt x="404" y="4594"/>
                  </a:moveTo>
                  <a:lnTo>
                    <a:pt x="337" y="5310"/>
                  </a:lnTo>
                  <a:lnTo>
                    <a:pt x="224" y="6655"/>
                  </a:lnTo>
                  <a:lnTo>
                    <a:pt x="140" y="7986"/>
                  </a:lnTo>
                  <a:lnTo>
                    <a:pt x="84" y="9331"/>
                  </a:lnTo>
                  <a:lnTo>
                    <a:pt x="61" y="10077"/>
                  </a:lnTo>
                  <a:lnTo>
                    <a:pt x="98" y="9163"/>
                  </a:lnTo>
                  <a:lnTo>
                    <a:pt x="140" y="8140"/>
                  </a:lnTo>
                  <a:lnTo>
                    <a:pt x="210" y="7117"/>
                  </a:lnTo>
                  <a:lnTo>
                    <a:pt x="280" y="6095"/>
                  </a:lnTo>
                  <a:lnTo>
                    <a:pt x="365" y="5072"/>
                  </a:lnTo>
                  <a:lnTo>
                    <a:pt x="404" y="4594"/>
                  </a:lnTo>
                  <a:close/>
                  <a:moveTo>
                    <a:pt x="61" y="10077"/>
                  </a:moveTo>
                  <a:lnTo>
                    <a:pt x="56" y="10185"/>
                  </a:lnTo>
                  <a:lnTo>
                    <a:pt x="50" y="10432"/>
                  </a:lnTo>
                  <a:lnTo>
                    <a:pt x="61" y="10077"/>
                  </a:lnTo>
                  <a:close/>
                  <a:moveTo>
                    <a:pt x="50" y="10432"/>
                  </a:moveTo>
                  <a:lnTo>
                    <a:pt x="42" y="10662"/>
                  </a:lnTo>
                  <a:lnTo>
                    <a:pt x="38" y="10847"/>
                  </a:lnTo>
                  <a:lnTo>
                    <a:pt x="38" y="10847"/>
                  </a:lnTo>
                  <a:lnTo>
                    <a:pt x="50" y="10432"/>
                  </a:lnTo>
                  <a:close/>
                  <a:moveTo>
                    <a:pt x="38" y="10847"/>
                  </a:moveTo>
                  <a:lnTo>
                    <a:pt x="28" y="11208"/>
                  </a:lnTo>
                  <a:lnTo>
                    <a:pt x="25" y="11427"/>
                  </a:lnTo>
                  <a:lnTo>
                    <a:pt x="38" y="10847"/>
                  </a:lnTo>
                  <a:close/>
                  <a:moveTo>
                    <a:pt x="25" y="11427"/>
                  </a:moveTo>
                  <a:lnTo>
                    <a:pt x="14" y="11923"/>
                  </a:lnTo>
                  <a:lnTo>
                    <a:pt x="0" y="13043"/>
                  </a:lnTo>
                  <a:lnTo>
                    <a:pt x="0" y="14024"/>
                  </a:lnTo>
                  <a:lnTo>
                    <a:pt x="14" y="14836"/>
                  </a:lnTo>
                  <a:lnTo>
                    <a:pt x="56" y="15957"/>
                  </a:lnTo>
                  <a:lnTo>
                    <a:pt x="84" y="16349"/>
                  </a:lnTo>
                  <a:lnTo>
                    <a:pt x="1331" y="16349"/>
                  </a:lnTo>
                  <a:lnTo>
                    <a:pt x="1331" y="16335"/>
                  </a:lnTo>
                  <a:lnTo>
                    <a:pt x="84" y="16335"/>
                  </a:lnTo>
                  <a:lnTo>
                    <a:pt x="42" y="15313"/>
                  </a:lnTo>
                  <a:lnTo>
                    <a:pt x="28" y="14290"/>
                  </a:lnTo>
                  <a:lnTo>
                    <a:pt x="14" y="13253"/>
                  </a:lnTo>
                  <a:lnTo>
                    <a:pt x="14" y="12231"/>
                  </a:lnTo>
                  <a:lnTo>
                    <a:pt x="25" y="114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758850" y="3784900"/>
              <a:ext cx="50475" cy="25"/>
            </a:xfrm>
            <a:custGeom>
              <a:rect b="b" l="l" r="r" t="t"/>
              <a:pathLst>
                <a:path extrusionOk="0" fill="none" h="1" w="2019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018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1357500" y="3784900"/>
              <a:ext cx="176525" cy="25"/>
            </a:xfrm>
            <a:custGeom>
              <a:rect b="b" l="l" r="r" t="t"/>
              <a:pathLst>
                <a:path extrusionOk="0" fill="none" h="1" w="70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061" y="0"/>
                  </a:lnTo>
                  <a:lnTo>
                    <a:pt x="70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092025" y="3376175"/>
              <a:ext cx="33300" cy="408750"/>
            </a:xfrm>
            <a:custGeom>
              <a:rect b="b" l="l" r="r" t="t"/>
              <a:pathLst>
                <a:path extrusionOk="0" fill="none" h="16350" w="1332">
                  <a:moveTo>
                    <a:pt x="953" y="1"/>
                  </a:moveTo>
                  <a:lnTo>
                    <a:pt x="953" y="1"/>
                  </a:lnTo>
                  <a:lnTo>
                    <a:pt x="771" y="1318"/>
                  </a:lnTo>
                  <a:lnTo>
                    <a:pt x="603" y="2648"/>
                  </a:lnTo>
                  <a:lnTo>
                    <a:pt x="463" y="3979"/>
                  </a:lnTo>
                  <a:lnTo>
                    <a:pt x="337" y="5310"/>
                  </a:lnTo>
                  <a:lnTo>
                    <a:pt x="224" y="6655"/>
                  </a:lnTo>
                  <a:lnTo>
                    <a:pt x="140" y="7986"/>
                  </a:lnTo>
                  <a:lnTo>
                    <a:pt x="84" y="9331"/>
                  </a:lnTo>
                  <a:lnTo>
                    <a:pt x="42" y="10662"/>
                  </a:lnTo>
                  <a:lnTo>
                    <a:pt x="42" y="10662"/>
                  </a:lnTo>
                  <a:lnTo>
                    <a:pt x="14" y="11923"/>
                  </a:lnTo>
                  <a:lnTo>
                    <a:pt x="0" y="13043"/>
                  </a:lnTo>
                  <a:lnTo>
                    <a:pt x="0" y="14024"/>
                  </a:lnTo>
                  <a:lnTo>
                    <a:pt x="14" y="14836"/>
                  </a:lnTo>
                  <a:lnTo>
                    <a:pt x="56" y="15957"/>
                  </a:lnTo>
                  <a:lnTo>
                    <a:pt x="84" y="16349"/>
                  </a:lnTo>
                  <a:lnTo>
                    <a:pt x="1331" y="16349"/>
                  </a:lnTo>
                  <a:lnTo>
                    <a:pt x="1331" y="16335"/>
                  </a:lnTo>
                  <a:lnTo>
                    <a:pt x="84" y="16335"/>
                  </a:lnTo>
                  <a:lnTo>
                    <a:pt x="84" y="16335"/>
                  </a:lnTo>
                  <a:lnTo>
                    <a:pt x="42" y="15313"/>
                  </a:lnTo>
                  <a:lnTo>
                    <a:pt x="28" y="14290"/>
                  </a:lnTo>
                  <a:lnTo>
                    <a:pt x="14" y="13253"/>
                  </a:lnTo>
                  <a:lnTo>
                    <a:pt x="14" y="12231"/>
                  </a:lnTo>
                  <a:lnTo>
                    <a:pt x="28" y="11208"/>
                  </a:lnTo>
                  <a:lnTo>
                    <a:pt x="56" y="10185"/>
                  </a:lnTo>
                  <a:lnTo>
                    <a:pt x="98" y="9163"/>
                  </a:lnTo>
                  <a:lnTo>
                    <a:pt x="140" y="8140"/>
                  </a:lnTo>
                  <a:lnTo>
                    <a:pt x="210" y="7117"/>
                  </a:lnTo>
                  <a:lnTo>
                    <a:pt x="280" y="6095"/>
                  </a:lnTo>
                  <a:lnTo>
                    <a:pt x="365" y="5072"/>
                  </a:lnTo>
                  <a:lnTo>
                    <a:pt x="449" y="4063"/>
                  </a:lnTo>
                  <a:lnTo>
                    <a:pt x="561" y="3041"/>
                  </a:lnTo>
                  <a:lnTo>
                    <a:pt x="687" y="2018"/>
                  </a:lnTo>
                  <a:lnTo>
                    <a:pt x="813" y="1009"/>
                  </a:lnTo>
                  <a:lnTo>
                    <a:pt x="95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125300" y="3784550"/>
              <a:ext cx="25" cy="375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125300" y="3784550"/>
              <a:ext cx="25" cy="375"/>
            </a:xfrm>
            <a:custGeom>
              <a:rect b="b" l="l" r="r" t="t"/>
              <a:pathLst>
                <a:path extrusionOk="0" fill="none" h="15" w="1">
                  <a:moveTo>
                    <a:pt x="0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125300" y="3784550"/>
              <a:ext cx="232225" cy="375"/>
            </a:xfrm>
            <a:custGeom>
              <a:rect b="b" l="l" r="r" t="t"/>
              <a:pathLst>
                <a:path extrusionOk="0" h="15" w="9289">
                  <a:moveTo>
                    <a:pt x="0" y="0"/>
                  </a:moveTo>
                  <a:lnTo>
                    <a:pt x="0" y="14"/>
                  </a:lnTo>
                  <a:lnTo>
                    <a:pt x="928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1125300" y="3784550"/>
              <a:ext cx="232225" cy="375"/>
            </a:xfrm>
            <a:custGeom>
              <a:rect b="b" l="l" r="r" t="t"/>
              <a:pathLst>
                <a:path extrusionOk="0" fill="none" h="15" w="9289">
                  <a:moveTo>
                    <a:pt x="0" y="0"/>
                  </a:moveTo>
                  <a:lnTo>
                    <a:pt x="0" y="14"/>
                  </a:lnTo>
                  <a:lnTo>
                    <a:pt x="9288" y="14"/>
                  </a:lnTo>
                  <a:lnTo>
                    <a:pt x="9288" y="14"/>
                  </a:lnTo>
                  <a:lnTo>
                    <a:pt x="928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1534000" y="3784900"/>
              <a:ext cx="224875" cy="25"/>
            </a:xfrm>
            <a:custGeom>
              <a:rect b="b" l="l" r="r" t="t"/>
              <a:pathLst>
                <a:path extrusionOk="0" h="1" w="8995">
                  <a:moveTo>
                    <a:pt x="8995" y="0"/>
                  </a:move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lnTo>
                    <a:pt x="8995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1758850" y="3784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1534000" y="3784900"/>
              <a:ext cx="375" cy="25"/>
            </a:xfrm>
            <a:custGeom>
              <a:rect b="b" l="l" r="r" t="t"/>
              <a:pathLst>
                <a:path extrusionOk="0" fill="none" h="1" w="15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1534350" y="3784900"/>
              <a:ext cx="224525" cy="25"/>
            </a:xfrm>
            <a:custGeom>
              <a:rect b="b" l="l" r="r" t="t"/>
              <a:pathLst>
                <a:path extrusionOk="0" h="1" w="8981">
                  <a:moveTo>
                    <a:pt x="1" y="0"/>
                  </a:moveTo>
                  <a:lnTo>
                    <a:pt x="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6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1534350" y="3784900"/>
              <a:ext cx="224525" cy="25"/>
            </a:xfrm>
            <a:custGeom>
              <a:rect b="b" l="l" r="r" t="t"/>
              <a:pathLst>
                <a:path extrusionOk="0" fill="none" h="1" w="8981">
                  <a:moveTo>
                    <a:pt x="1" y="0"/>
                  </a:moveTo>
                  <a:lnTo>
                    <a:pt x="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898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092375" y="2786400"/>
              <a:ext cx="745650" cy="998525"/>
            </a:xfrm>
            <a:custGeom>
              <a:rect b="b" l="l" r="r" t="t"/>
              <a:pathLst>
                <a:path extrusionOk="0" h="39941" w="29826">
                  <a:moveTo>
                    <a:pt x="27738" y="0"/>
                  </a:moveTo>
                  <a:lnTo>
                    <a:pt x="6122" y="2760"/>
                  </a:lnTo>
                  <a:lnTo>
                    <a:pt x="5072" y="6458"/>
                  </a:lnTo>
                  <a:lnTo>
                    <a:pt x="4497" y="8434"/>
                  </a:lnTo>
                  <a:lnTo>
                    <a:pt x="4063" y="9849"/>
                  </a:lnTo>
                  <a:lnTo>
                    <a:pt x="3811" y="10689"/>
                  </a:lnTo>
                  <a:lnTo>
                    <a:pt x="3559" y="11544"/>
                  </a:lnTo>
                  <a:lnTo>
                    <a:pt x="3306" y="12384"/>
                  </a:lnTo>
                  <a:lnTo>
                    <a:pt x="3082" y="13239"/>
                  </a:lnTo>
                  <a:lnTo>
                    <a:pt x="2858" y="14093"/>
                  </a:lnTo>
                  <a:lnTo>
                    <a:pt x="2634" y="14948"/>
                  </a:lnTo>
                  <a:lnTo>
                    <a:pt x="2424" y="15803"/>
                  </a:lnTo>
                  <a:lnTo>
                    <a:pt x="2228" y="16657"/>
                  </a:lnTo>
                  <a:lnTo>
                    <a:pt x="2032" y="17526"/>
                  </a:lnTo>
                  <a:lnTo>
                    <a:pt x="1850" y="18380"/>
                  </a:lnTo>
                  <a:lnTo>
                    <a:pt x="1681" y="19249"/>
                  </a:lnTo>
                  <a:lnTo>
                    <a:pt x="1513" y="20117"/>
                  </a:lnTo>
                  <a:lnTo>
                    <a:pt x="1359" y="20986"/>
                  </a:lnTo>
                  <a:lnTo>
                    <a:pt x="1205" y="21855"/>
                  </a:lnTo>
                  <a:lnTo>
                    <a:pt x="1065" y="22723"/>
                  </a:lnTo>
                  <a:lnTo>
                    <a:pt x="939" y="23592"/>
                  </a:lnTo>
                  <a:lnTo>
                    <a:pt x="799" y="24600"/>
                  </a:lnTo>
                  <a:lnTo>
                    <a:pt x="673" y="25609"/>
                  </a:lnTo>
                  <a:lnTo>
                    <a:pt x="547" y="26632"/>
                  </a:lnTo>
                  <a:lnTo>
                    <a:pt x="435" y="27654"/>
                  </a:lnTo>
                  <a:lnTo>
                    <a:pt x="351" y="28663"/>
                  </a:lnTo>
                  <a:lnTo>
                    <a:pt x="266" y="29686"/>
                  </a:lnTo>
                  <a:lnTo>
                    <a:pt x="196" y="30708"/>
                  </a:lnTo>
                  <a:lnTo>
                    <a:pt x="126" y="31731"/>
                  </a:lnTo>
                  <a:lnTo>
                    <a:pt x="84" y="32754"/>
                  </a:lnTo>
                  <a:lnTo>
                    <a:pt x="42" y="33776"/>
                  </a:lnTo>
                  <a:lnTo>
                    <a:pt x="14" y="34799"/>
                  </a:lnTo>
                  <a:lnTo>
                    <a:pt x="0" y="35822"/>
                  </a:lnTo>
                  <a:lnTo>
                    <a:pt x="0" y="36844"/>
                  </a:lnTo>
                  <a:lnTo>
                    <a:pt x="14" y="37881"/>
                  </a:lnTo>
                  <a:lnTo>
                    <a:pt x="28" y="38904"/>
                  </a:lnTo>
                  <a:lnTo>
                    <a:pt x="70" y="39926"/>
                  </a:lnTo>
                  <a:lnTo>
                    <a:pt x="1317" y="39926"/>
                  </a:lnTo>
                  <a:lnTo>
                    <a:pt x="10605" y="39940"/>
                  </a:lnTo>
                  <a:lnTo>
                    <a:pt x="28677" y="39940"/>
                  </a:lnTo>
                  <a:lnTo>
                    <a:pt x="28887" y="37979"/>
                  </a:lnTo>
                  <a:lnTo>
                    <a:pt x="29069" y="36060"/>
                  </a:lnTo>
                  <a:lnTo>
                    <a:pt x="29237" y="34183"/>
                  </a:lnTo>
                  <a:lnTo>
                    <a:pt x="29378" y="32361"/>
                  </a:lnTo>
                  <a:lnTo>
                    <a:pt x="29490" y="30596"/>
                  </a:lnTo>
                  <a:lnTo>
                    <a:pt x="29602" y="28887"/>
                  </a:lnTo>
                  <a:lnTo>
                    <a:pt x="29686" y="27220"/>
                  </a:lnTo>
                  <a:lnTo>
                    <a:pt x="29742" y="25595"/>
                  </a:lnTo>
                  <a:lnTo>
                    <a:pt x="29784" y="24026"/>
                  </a:lnTo>
                  <a:lnTo>
                    <a:pt x="29812" y="22499"/>
                  </a:lnTo>
                  <a:lnTo>
                    <a:pt x="29826" y="21014"/>
                  </a:lnTo>
                  <a:lnTo>
                    <a:pt x="29826" y="19585"/>
                  </a:lnTo>
                  <a:lnTo>
                    <a:pt x="29812" y="18198"/>
                  </a:lnTo>
                  <a:lnTo>
                    <a:pt x="29784" y="16867"/>
                  </a:lnTo>
                  <a:lnTo>
                    <a:pt x="29742" y="15564"/>
                  </a:lnTo>
                  <a:lnTo>
                    <a:pt x="29686" y="14318"/>
                  </a:lnTo>
                  <a:lnTo>
                    <a:pt x="29616" y="13113"/>
                  </a:lnTo>
                  <a:lnTo>
                    <a:pt x="29532" y="11950"/>
                  </a:lnTo>
                  <a:lnTo>
                    <a:pt x="29448" y="10843"/>
                  </a:lnTo>
                  <a:lnTo>
                    <a:pt x="29350" y="9765"/>
                  </a:lnTo>
                  <a:lnTo>
                    <a:pt x="29237" y="8728"/>
                  </a:lnTo>
                  <a:lnTo>
                    <a:pt x="29125" y="7733"/>
                  </a:lnTo>
                  <a:lnTo>
                    <a:pt x="29013" y="6781"/>
                  </a:lnTo>
                  <a:lnTo>
                    <a:pt x="28887" y="5870"/>
                  </a:lnTo>
                  <a:lnTo>
                    <a:pt x="28747" y="5001"/>
                  </a:lnTo>
                  <a:lnTo>
                    <a:pt x="28607" y="4175"/>
                  </a:lnTo>
                  <a:lnTo>
                    <a:pt x="28467" y="3390"/>
                  </a:lnTo>
                  <a:lnTo>
                    <a:pt x="28327" y="2634"/>
                  </a:lnTo>
                  <a:lnTo>
                    <a:pt x="28187" y="1919"/>
                  </a:lnTo>
                  <a:lnTo>
                    <a:pt x="28033" y="1247"/>
                  </a:lnTo>
                  <a:lnTo>
                    <a:pt x="27893" y="603"/>
                  </a:lnTo>
                  <a:lnTo>
                    <a:pt x="27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1092375" y="2786400"/>
              <a:ext cx="745650" cy="998525"/>
            </a:xfrm>
            <a:custGeom>
              <a:rect b="b" l="l" r="r" t="t"/>
              <a:pathLst>
                <a:path extrusionOk="0" fill="none" h="39941" w="29826">
                  <a:moveTo>
                    <a:pt x="27738" y="0"/>
                  </a:moveTo>
                  <a:lnTo>
                    <a:pt x="6122" y="2760"/>
                  </a:lnTo>
                  <a:lnTo>
                    <a:pt x="6122" y="2760"/>
                  </a:lnTo>
                  <a:lnTo>
                    <a:pt x="5072" y="6458"/>
                  </a:lnTo>
                  <a:lnTo>
                    <a:pt x="4497" y="8434"/>
                  </a:lnTo>
                  <a:lnTo>
                    <a:pt x="4063" y="9849"/>
                  </a:lnTo>
                  <a:lnTo>
                    <a:pt x="4063" y="9849"/>
                  </a:lnTo>
                  <a:lnTo>
                    <a:pt x="3811" y="10689"/>
                  </a:lnTo>
                  <a:lnTo>
                    <a:pt x="3559" y="11544"/>
                  </a:lnTo>
                  <a:lnTo>
                    <a:pt x="3306" y="12384"/>
                  </a:lnTo>
                  <a:lnTo>
                    <a:pt x="3082" y="13239"/>
                  </a:lnTo>
                  <a:lnTo>
                    <a:pt x="2858" y="14093"/>
                  </a:lnTo>
                  <a:lnTo>
                    <a:pt x="2634" y="14948"/>
                  </a:lnTo>
                  <a:lnTo>
                    <a:pt x="2424" y="15803"/>
                  </a:lnTo>
                  <a:lnTo>
                    <a:pt x="2228" y="16657"/>
                  </a:lnTo>
                  <a:lnTo>
                    <a:pt x="2032" y="17526"/>
                  </a:lnTo>
                  <a:lnTo>
                    <a:pt x="1850" y="18380"/>
                  </a:lnTo>
                  <a:lnTo>
                    <a:pt x="1681" y="19249"/>
                  </a:lnTo>
                  <a:lnTo>
                    <a:pt x="1513" y="20117"/>
                  </a:lnTo>
                  <a:lnTo>
                    <a:pt x="1359" y="20986"/>
                  </a:lnTo>
                  <a:lnTo>
                    <a:pt x="1205" y="21855"/>
                  </a:lnTo>
                  <a:lnTo>
                    <a:pt x="1065" y="22723"/>
                  </a:lnTo>
                  <a:lnTo>
                    <a:pt x="939" y="23592"/>
                  </a:lnTo>
                  <a:lnTo>
                    <a:pt x="939" y="23592"/>
                  </a:lnTo>
                  <a:lnTo>
                    <a:pt x="799" y="24600"/>
                  </a:lnTo>
                  <a:lnTo>
                    <a:pt x="673" y="25609"/>
                  </a:lnTo>
                  <a:lnTo>
                    <a:pt x="547" y="26632"/>
                  </a:lnTo>
                  <a:lnTo>
                    <a:pt x="435" y="27654"/>
                  </a:lnTo>
                  <a:lnTo>
                    <a:pt x="351" y="28663"/>
                  </a:lnTo>
                  <a:lnTo>
                    <a:pt x="266" y="29686"/>
                  </a:lnTo>
                  <a:lnTo>
                    <a:pt x="196" y="30708"/>
                  </a:lnTo>
                  <a:lnTo>
                    <a:pt x="126" y="31731"/>
                  </a:lnTo>
                  <a:lnTo>
                    <a:pt x="84" y="32754"/>
                  </a:lnTo>
                  <a:lnTo>
                    <a:pt x="42" y="33776"/>
                  </a:lnTo>
                  <a:lnTo>
                    <a:pt x="14" y="34799"/>
                  </a:lnTo>
                  <a:lnTo>
                    <a:pt x="0" y="35822"/>
                  </a:lnTo>
                  <a:lnTo>
                    <a:pt x="0" y="36844"/>
                  </a:lnTo>
                  <a:lnTo>
                    <a:pt x="14" y="37881"/>
                  </a:lnTo>
                  <a:lnTo>
                    <a:pt x="28" y="38904"/>
                  </a:lnTo>
                  <a:lnTo>
                    <a:pt x="70" y="39926"/>
                  </a:lnTo>
                  <a:lnTo>
                    <a:pt x="1317" y="39926"/>
                  </a:lnTo>
                  <a:lnTo>
                    <a:pt x="1317" y="39926"/>
                  </a:lnTo>
                  <a:lnTo>
                    <a:pt x="10605" y="39940"/>
                  </a:lnTo>
                  <a:lnTo>
                    <a:pt x="17666" y="39940"/>
                  </a:lnTo>
                  <a:lnTo>
                    <a:pt x="17680" y="39940"/>
                  </a:lnTo>
                  <a:lnTo>
                    <a:pt x="26660" y="39940"/>
                  </a:lnTo>
                  <a:lnTo>
                    <a:pt x="26660" y="39940"/>
                  </a:lnTo>
                  <a:lnTo>
                    <a:pt x="28677" y="39940"/>
                  </a:lnTo>
                  <a:lnTo>
                    <a:pt x="28677" y="39940"/>
                  </a:lnTo>
                  <a:lnTo>
                    <a:pt x="28887" y="37979"/>
                  </a:lnTo>
                  <a:lnTo>
                    <a:pt x="29069" y="36060"/>
                  </a:lnTo>
                  <a:lnTo>
                    <a:pt x="29237" y="34183"/>
                  </a:lnTo>
                  <a:lnTo>
                    <a:pt x="29378" y="32361"/>
                  </a:lnTo>
                  <a:lnTo>
                    <a:pt x="29490" y="30596"/>
                  </a:lnTo>
                  <a:lnTo>
                    <a:pt x="29602" y="28887"/>
                  </a:lnTo>
                  <a:lnTo>
                    <a:pt x="29686" y="27220"/>
                  </a:lnTo>
                  <a:lnTo>
                    <a:pt x="29742" y="25595"/>
                  </a:lnTo>
                  <a:lnTo>
                    <a:pt x="29784" y="24026"/>
                  </a:lnTo>
                  <a:lnTo>
                    <a:pt x="29812" y="22499"/>
                  </a:lnTo>
                  <a:lnTo>
                    <a:pt x="29826" y="21014"/>
                  </a:lnTo>
                  <a:lnTo>
                    <a:pt x="29826" y="19585"/>
                  </a:lnTo>
                  <a:lnTo>
                    <a:pt x="29812" y="18198"/>
                  </a:lnTo>
                  <a:lnTo>
                    <a:pt x="29784" y="16867"/>
                  </a:lnTo>
                  <a:lnTo>
                    <a:pt x="29742" y="15564"/>
                  </a:lnTo>
                  <a:lnTo>
                    <a:pt x="29686" y="14318"/>
                  </a:lnTo>
                  <a:lnTo>
                    <a:pt x="29616" y="13113"/>
                  </a:lnTo>
                  <a:lnTo>
                    <a:pt x="29532" y="11950"/>
                  </a:lnTo>
                  <a:lnTo>
                    <a:pt x="29448" y="10843"/>
                  </a:lnTo>
                  <a:lnTo>
                    <a:pt x="29350" y="9765"/>
                  </a:lnTo>
                  <a:lnTo>
                    <a:pt x="29237" y="8728"/>
                  </a:lnTo>
                  <a:lnTo>
                    <a:pt x="29125" y="7733"/>
                  </a:lnTo>
                  <a:lnTo>
                    <a:pt x="29013" y="6781"/>
                  </a:lnTo>
                  <a:lnTo>
                    <a:pt x="28887" y="5870"/>
                  </a:lnTo>
                  <a:lnTo>
                    <a:pt x="28747" y="5001"/>
                  </a:lnTo>
                  <a:lnTo>
                    <a:pt x="28607" y="4175"/>
                  </a:lnTo>
                  <a:lnTo>
                    <a:pt x="28467" y="3390"/>
                  </a:lnTo>
                  <a:lnTo>
                    <a:pt x="28327" y="2634"/>
                  </a:lnTo>
                  <a:lnTo>
                    <a:pt x="28187" y="1919"/>
                  </a:lnTo>
                  <a:lnTo>
                    <a:pt x="28033" y="1247"/>
                  </a:lnTo>
                  <a:lnTo>
                    <a:pt x="27893" y="603"/>
                  </a:lnTo>
                  <a:lnTo>
                    <a:pt x="277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1529800" y="1591050"/>
              <a:ext cx="23150" cy="35400"/>
            </a:xfrm>
            <a:custGeom>
              <a:rect b="b" l="l" r="r" t="t"/>
              <a:pathLst>
                <a:path extrusionOk="0" h="1416" w="926">
                  <a:moveTo>
                    <a:pt x="463" y="1"/>
                  </a:moveTo>
                  <a:lnTo>
                    <a:pt x="365" y="15"/>
                  </a:lnTo>
                  <a:lnTo>
                    <a:pt x="281" y="57"/>
                  </a:lnTo>
                  <a:lnTo>
                    <a:pt x="211" y="127"/>
                  </a:lnTo>
                  <a:lnTo>
                    <a:pt x="141" y="211"/>
                  </a:lnTo>
                  <a:lnTo>
                    <a:pt x="85" y="323"/>
                  </a:lnTo>
                  <a:lnTo>
                    <a:pt x="43" y="449"/>
                  </a:lnTo>
                  <a:lnTo>
                    <a:pt x="15" y="575"/>
                  </a:lnTo>
                  <a:lnTo>
                    <a:pt x="1" y="715"/>
                  </a:lnTo>
                  <a:lnTo>
                    <a:pt x="15" y="855"/>
                  </a:lnTo>
                  <a:lnTo>
                    <a:pt x="43" y="981"/>
                  </a:lnTo>
                  <a:lnTo>
                    <a:pt x="85" y="1107"/>
                  </a:lnTo>
                  <a:lnTo>
                    <a:pt x="141" y="1205"/>
                  </a:lnTo>
                  <a:lnTo>
                    <a:pt x="211" y="1289"/>
                  </a:lnTo>
                  <a:lnTo>
                    <a:pt x="281" y="1360"/>
                  </a:lnTo>
                  <a:lnTo>
                    <a:pt x="365" y="1402"/>
                  </a:lnTo>
                  <a:lnTo>
                    <a:pt x="463" y="1416"/>
                  </a:lnTo>
                  <a:lnTo>
                    <a:pt x="561" y="1388"/>
                  </a:lnTo>
                  <a:lnTo>
                    <a:pt x="645" y="1360"/>
                  </a:lnTo>
                  <a:lnTo>
                    <a:pt x="729" y="1289"/>
                  </a:lnTo>
                  <a:lnTo>
                    <a:pt x="785" y="1205"/>
                  </a:lnTo>
                  <a:lnTo>
                    <a:pt x="841" y="1093"/>
                  </a:lnTo>
                  <a:lnTo>
                    <a:pt x="883" y="981"/>
                  </a:lnTo>
                  <a:lnTo>
                    <a:pt x="911" y="841"/>
                  </a:lnTo>
                  <a:lnTo>
                    <a:pt x="925" y="701"/>
                  </a:lnTo>
                  <a:lnTo>
                    <a:pt x="911" y="561"/>
                  </a:lnTo>
                  <a:lnTo>
                    <a:pt x="883" y="421"/>
                  </a:lnTo>
                  <a:lnTo>
                    <a:pt x="841" y="309"/>
                  </a:lnTo>
                  <a:lnTo>
                    <a:pt x="785" y="211"/>
                  </a:lnTo>
                  <a:lnTo>
                    <a:pt x="715" y="127"/>
                  </a:lnTo>
                  <a:lnTo>
                    <a:pt x="631" y="57"/>
                  </a:lnTo>
                  <a:lnTo>
                    <a:pt x="547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1505300" y="1553225"/>
              <a:ext cx="52550" cy="32950"/>
            </a:xfrm>
            <a:custGeom>
              <a:rect b="b" l="l" r="r" t="t"/>
              <a:pathLst>
                <a:path extrusionOk="0" h="1318" w="2102">
                  <a:moveTo>
                    <a:pt x="1877" y="1"/>
                  </a:moveTo>
                  <a:lnTo>
                    <a:pt x="1611" y="15"/>
                  </a:lnTo>
                  <a:lnTo>
                    <a:pt x="1345" y="71"/>
                  </a:lnTo>
                  <a:lnTo>
                    <a:pt x="1093" y="141"/>
                  </a:lnTo>
                  <a:lnTo>
                    <a:pt x="855" y="253"/>
                  </a:lnTo>
                  <a:lnTo>
                    <a:pt x="631" y="379"/>
                  </a:lnTo>
                  <a:lnTo>
                    <a:pt x="420" y="547"/>
                  </a:lnTo>
                  <a:lnTo>
                    <a:pt x="224" y="729"/>
                  </a:lnTo>
                  <a:lnTo>
                    <a:pt x="56" y="939"/>
                  </a:lnTo>
                  <a:lnTo>
                    <a:pt x="28" y="981"/>
                  </a:lnTo>
                  <a:lnTo>
                    <a:pt x="14" y="1023"/>
                  </a:lnTo>
                  <a:lnTo>
                    <a:pt x="0" y="1065"/>
                  </a:lnTo>
                  <a:lnTo>
                    <a:pt x="0" y="1107"/>
                  </a:lnTo>
                  <a:lnTo>
                    <a:pt x="14" y="1149"/>
                  </a:lnTo>
                  <a:lnTo>
                    <a:pt x="28" y="1191"/>
                  </a:lnTo>
                  <a:lnTo>
                    <a:pt x="56" y="1233"/>
                  </a:lnTo>
                  <a:lnTo>
                    <a:pt x="84" y="1261"/>
                  </a:lnTo>
                  <a:lnTo>
                    <a:pt x="182" y="1318"/>
                  </a:lnTo>
                  <a:lnTo>
                    <a:pt x="252" y="1318"/>
                  </a:lnTo>
                  <a:lnTo>
                    <a:pt x="308" y="1289"/>
                  </a:lnTo>
                  <a:lnTo>
                    <a:pt x="364" y="1261"/>
                  </a:lnTo>
                  <a:lnTo>
                    <a:pt x="406" y="1219"/>
                  </a:lnTo>
                  <a:lnTo>
                    <a:pt x="546" y="1051"/>
                  </a:lnTo>
                  <a:lnTo>
                    <a:pt x="701" y="897"/>
                  </a:lnTo>
                  <a:lnTo>
                    <a:pt x="855" y="771"/>
                  </a:lnTo>
                  <a:lnTo>
                    <a:pt x="1037" y="659"/>
                  </a:lnTo>
                  <a:lnTo>
                    <a:pt x="1233" y="575"/>
                  </a:lnTo>
                  <a:lnTo>
                    <a:pt x="1429" y="505"/>
                  </a:lnTo>
                  <a:lnTo>
                    <a:pt x="1639" y="463"/>
                  </a:lnTo>
                  <a:lnTo>
                    <a:pt x="1849" y="449"/>
                  </a:lnTo>
                  <a:lnTo>
                    <a:pt x="1905" y="449"/>
                  </a:lnTo>
                  <a:lnTo>
                    <a:pt x="1947" y="435"/>
                  </a:lnTo>
                  <a:lnTo>
                    <a:pt x="1989" y="421"/>
                  </a:lnTo>
                  <a:lnTo>
                    <a:pt x="2017" y="393"/>
                  </a:lnTo>
                  <a:lnTo>
                    <a:pt x="2045" y="365"/>
                  </a:lnTo>
                  <a:lnTo>
                    <a:pt x="2073" y="323"/>
                  </a:lnTo>
                  <a:lnTo>
                    <a:pt x="2088" y="281"/>
                  </a:lnTo>
                  <a:lnTo>
                    <a:pt x="2102" y="239"/>
                  </a:lnTo>
                  <a:lnTo>
                    <a:pt x="2102" y="197"/>
                  </a:lnTo>
                  <a:lnTo>
                    <a:pt x="2088" y="155"/>
                  </a:lnTo>
                  <a:lnTo>
                    <a:pt x="2059" y="113"/>
                  </a:lnTo>
                  <a:lnTo>
                    <a:pt x="2045" y="71"/>
                  </a:lnTo>
                  <a:lnTo>
                    <a:pt x="2003" y="43"/>
                  </a:lnTo>
                  <a:lnTo>
                    <a:pt x="1975" y="15"/>
                  </a:lnTo>
                  <a:lnTo>
                    <a:pt x="193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533300" y="1633075"/>
              <a:ext cx="32250" cy="64825"/>
            </a:xfrm>
            <a:custGeom>
              <a:rect b="b" l="l" r="r" t="t"/>
              <a:pathLst>
                <a:path extrusionOk="0" h="2593" w="1290">
                  <a:moveTo>
                    <a:pt x="169" y="1"/>
                  </a:moveTo>
                  <a:lnTo>
                    <a:pt x="1" y="2522"/>
                  </a:lnTo>
                  <a:lnTo>
                    <a:pt x="155" y="2564"/>
                  </a:lnTo>
                  <a:lnTo>
                    <a:pt x="323" y="2592"/>
                  </a:lnTo>
                  <a:lnTo>
                    <a:pt x="659" y="2592"/>
                  </a:lnTo>
                  <a:lnTo>
                    <a:pt x="827" y="2564"/>
                  </a:lnTo>
                  <a:lnTo>
                    <a:pt x="996" y="2508"/>
                  </a:lnTo>
                  <a:lnTo>
                    <a:pt x="1150" y="2452"/>
                  </a:lnTo>
                  <a:lnTo>
                    <a:pt x="1290" y="2368"/>
                  </a:lnTo>
                  <a:lnTo>
                    <a:pt x="1122" y="2088"/>
                  </a:lnTo>
                  <a:lnTo>
                    <a:pt x="953" y="1808"/>
                  </a:lnTo>
                  <a:lnTo>
                    <a:pt x="799" y="1514"/>
                  </a:lnTo>
                  <a:lnTo>
                    <a:pt x="645" y="1220"/>
                  </a:lnTo>
                  <a:lnTo>
                    <a:pt x="519" y="925"/>
                  </a:lnTo>
                  <a:lnTo>
                    <a:pt x="393" y="617"/>
                  </a:lnTo>
                  <a:lnTo>
                    <a:pt x="267" y="30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DE72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224050" y="1414525"/>
              <a:ext cx="320500" cy="425925"/>
            </a:xfrm>
            <a:custGeom>
              <a:rect b="b" l="l" r="r" t="t"/>
              <a:pathLst>
                <a:path extrusionOk="0" h="17037" w="12820">
                  <a:moveTo>
                    <a:pt x="6207" y="1"/>
                  </a:moveTo>
                  <a:lnTo>
                    <a:pt x="5885" y="15"/>
                  </a:lnTo>
                  <a:lnTo>
                    <a:pt x="5576" y="29"/>
                  </a:lnTo>
                  <a:lnTo>
                    <a:pt x="5268" y="71"/>
                  </a:lnTo>
                  <a:lnTo>
                    <a:pt x="4960" y="127"/>
                  </a:lnTo>
                  <a:lnTo>
                    <a:pt x="4680" y="197"/>
                  </a:lnTo>
                  <a:lnTo>
                    <a:pt x="4400" y="281"/>
                  </a:lnTo>
                  <a:lnTo>
                    <a:pt x="4119" y="379"/>
                  </a:lnTo>
                  <a:lnTo>
                    <a:pt x="3853" y="491"/>
                  </a:lnTo>
                  <a:lnTo>
                    <a:pt x="3601" y="617"/>
                  </a:lnTo>
                  <a:lnTo>
                    <a:pt x="3349" y="757"/>
                  </a:lnTo>
                  <a:lnTo>
                    <a:pt x="3111" y="898"/>
                  </a:lnTo>
                  <a:lnTo>
                    <a:pt x="2887" y="1066"/>
                  </a:lnTo>
                  <a:lnTo>
                    <a:pt x="2663" y="1248"/>
                  </a:lnTo>
                  <a:lnTo>
                    <a:pt x="2452" y="1430"/>
                  </a:lnTo>
                  <a:lnTo>
                    <a:pt x="2242" y="1626"/>
                  </a:lnTo>
                  <a:lnTo>
                    <a:pt x="2046" y="1836"/>
                  </a:lnTo>
                  <a:lnTo>
                    <a:pt x="1864" y="2060"/>
                  </a:lnTo>
                  <a:lnTo>
                    <a:pt x="1682" y="2284"/>
                  </a:lnTo>
                  <a:lnTo>
                    <a:pt x="1514" y="2523"/>
                  </a:lnTo>
                  <a:lnTo>
                    <a:pt x="1360" y="2761"/>
                  </a:lnTo>
                  <a:lnTo>
                    <a:pt x="1206" y="3013"/>
                  </a:lnTo>
                  <a:lnTo>
                    <a:pt x="1065" y="3279"/>
                  </a:lnTo>
                  <a:lnTo>
                    <a:pt x="925" y="3545"/>
                  </a:lnTo>
                  <a:lnTo>
                    <a:pt x="799" y="3826"/>
                  </a:lnTo>
                  <a:lnTo>
                    <a:pt x="687" y="4106"/>
                  </a:lnTo>
                  <a:lnTo>
                    <a:pt x="575" y="4400"/>
                  </a:lnTo>
                  <a:lnTo>
                    <a:pt x="477" y="4694"/>
                  </a:lnTo>
                  <a:lnTo>
                    <a:pt x="393" y="4988"/>
                  </a:lnTo>
                  <a:lnTo>
                    <a:pt x="309" y="5296"/>
                  </a:lnTo>
                  <a:lnTo>
                    <a:pt x="239" y="5605"/>
                  </a:lnTo>
                  <a:lnTo>
                    <a:pt x="183" y="5913"/>
                  </a:lnTo>
                  <a:lnTo>
                    <a:pt x="127" y="6235"/>
                  </a:lnTo>
                  <a:lnTo>
                    <a:pt x="85" y="6557"/>
                  </a:lnTo>
                  <a:lnTo>
                    <a:pt x="43" y="6866"/>
                  </a:lnTo>
                  <a:lnTo>
                    <a:pt x="15" y="7202"/>
                  </a:lnTo>
                  <a:lnTo>
                    <a:pt x="1" y="7524"/>
                  </a:lnTo>
                  <a:lnTo>
                    <a:pt x="1" y="7846"/>
                  </a:lnTo>
                  <a:lnTo>
                    <a:pt x="1" y="8168"/>
                  </a:lnTo>
                  <a:lnTo>
                    <a:pt x="15" y="8505"/>
                  </a:lnTo>
                  <a:lnTo>
                    <a:pt x="29" y="8827"/>
                  </a:lnTo>
                  <a:lnTo>
                    <a:pt x="57" y="9149"/>
                  </a:lnTo>
                  <a:lnTo>
                    <a:pt x="99" y="9485"/>
                  </a:lnTo>
                  <a:lnTo>
                    <a:pt x="141" y="9807"/>
                  </a:lnTo>
                  <a:lnTo>
                    <a:pt x="197" y="10130"/>
                  </a:lnTo>
                  <a:lnTo>
                    <a:pt x="267" y="10452"/>
                  </a:lnTo>
                  <a:lnTo>
                    <a:pt x="337" y="10760"/>
                  </a:lnTo>
                  <a:lnTo>
                    <a:pt x="421" y="11082"/>
                  </a:lnTo>
                  <a:lnTo>
                    <a:pt x="519" y="11390"/>
                  </a:lnTo>
                  <a:lnTo>
                    <a:pt x="617" y="11699"/>
                  </a:lnTo>
                  <a:lnTo>
                    <a:pt x="729" y="11993"/>
                  </a:lnTo>
                  <a:lnTo>
                    <a:pt x="855" y="12301"/>
                  </a:lnTo>
                  <a:lnTo>
                    <a:pt x="995" y="12581"/>
                  </a:lnTo>
                  <a:lnTo>
                    <a:pt x="1136" y="12875"/>
                  </a:lnTo>
                  <a:lnTo>
                    <a:pt x="1276" y="13156"/>
                  </a:lnTo>
                  <a:lnTo>
                    <a:pt x="1444" y="13422"/>
                  </a:lnTo>
                  <a:lnTo>
                    <a:pt x="1612" y="13688"/>
                  </a:lnTo>
                  <a:lnTo>
                    <a:pt x="1794" y="13954"/>
                  </a:lnTo>
                  <a:lnTo>
                    <a:pt x="1976" y="14192"/>
                  </a:lnTo>
                  <a:lnTo>
                    <a:pt x="2172" y="14445"/>
                  </a:lnTo>
                  <a:lnTo>
                    <a:pt x="2382" y="14669"/>
                  </a:lnTo>
                  <a:lnTo>
                    <a:pt x="2606" y="14893"/>
                  </a:lnTo>
                  <a:lnTo>
                    <a:pt x="2831" y="15103"/>
                  </a:lnTo>
                  <a:lnTo>
                    <a:pt x="3069" y="15313"/>
                  </a:lnTo>
                  <a:lnTo>
                    <a:pt x="3307" y="15509"/>
                  </a:lnTo>
                  <a:lnTo>
                    <a:pt x="3377" y="15565"/>
                  </a:lnTo>
                  <a:lnTo>
                    <a:pt x="3461" y="15621"/>
                  </a:lnTo>
                  <a:lnTo>
                    <a:pt x="3727" y="15803"/>
                  </a:lnTo>
                  <a:lnTo>
                    <a:pt x="3993" y="15986"/>
                  </a:lnTo>
                  <a:lnTo>
                    <a:pt x="4274" y="16154"/>
                  </a:lnTo>
                  <a:lnTo>
                    <a:pt x="4568" y="16308"/>
                  </a:lnTo>
                  <a:lnTo>
                    <a:pt x="4862" y="16434"/>
                  </a:lnTo>
                  <a:lnTo>
                    <a:pt x="5170" y="16560"/>
                  </a:lnTo>
                  <a:lnTo>
                    <a:pt x="5478" y="16658"/>
                  </a:lnTo>
                  <a:lnTo>
                    <a:pt x="5801" y="16756"/>
                  </a:lnTo>
                  <a:lnTo>
                    <a:pt x="6249" y="16854"/>
                  </a:lnTo>
                  <a:lnTo>
                    <a:pt x="6683" y="16924"/>
                  </a:lnTo>
                  <a:lnTo>
                    <a:pt x="7103" y="16980"/>
                  </a:lnTo>
                  <a:lnTo>
                    <a:pt x="7510" y="17022"/>
                  </a:lnTo>
                  <a:lnTo>
                    <a:pt x="7888" y="17036"/>
                  </a:lnTo>
                  <a:lnTo>
                    <a:pt x="8252" y="17022"/>
                  </a:lnTo>
                  <a:lnTo>
                    <a:pt x="8602" y="16994"/>
                  </a:lnTo>
                  <a:lnTo>
                    <a:pt x="8939" y="16952"/>
                  </a:lnTo>
                  <a:lnTo>
                    <a:pt x="9261" y="16882"/>
                  </a:lnTo>
                  <a:lnTo>
                    <a:pt x="9555" y="16798"/>
                  </a:lnTo>
                  <a:lnTo>
                    <a:pt x="9849" y="16686"/>
                  </a:lnTo>
                  <a:lnTo>
                    <a:pt x="10115" y="16560"/>
                  </a:lnTo>
                  <a:lnTo>
                    <a:pt x="10382" y="16420"/>
                  </a:lnTo>
                  <a:lnTo>
                    <a:pt x="10620" y="16252"/>
                  </a:lnTo>
                  <a:lnTo>
                    <a:pt x="10844" y="16070"/>
                  </a:lnTo>
                  <a:lnTo>
                    <a:pt x="11054" y="15873"/>
                  </a:lnTo>
                  <a:lnTo>
                    <a:pt x="11208" y="15705"/>
                  </a:lnTo>
                  <a:lnTo>
                    <a:pt x="11334" y="15537"/>
                  </a:lnTo>
                  <a:lnTo>
                    <a:pt x="11460" y="15369"/>
                  </a:lnTo>
                  <a:lnTo>
                    <a:pt x="11586" y="15187"/>
                  </a:lnTo>
                  <a:lnTo>
                    <a:pt x="11698" y="14991"/>
                  </a:lnTo>
                  <a:lnTo>
                    <a:pt x="11811" y="14795"/>
                  </a:lnTo>
                  <a:lnTo>
                    <a:pt x="11909" y="14585"/>
                  </a:lnTo>
                  <a:lnTo>
                    <a:pt x="12007" y="14374"/>
                  </a:lnTo>
                  <a:lnTo>
                    <a:pt x="12189" y="13940"/>
                  </a:lnTo>
                  <a:lnTo>
                    <a:pt x="12343" y="13478"/>
                  </a:lnTo>
                  <a:lnTo>
                    <a:pt x="12469" y="12988"/>
                  </a:lnTo>
                  <a:lnTo>
                    <a:pt x="12581" y="12469"/>
                  </a:lnTo>
                  <a:lnTo>
                    <a:pt x="12665" y="11937"/>
                  </a:lnTo>
                  <a:lnTo>
                    <a:pt x="12735" y="11376"/>
                  </a:lnTo>
                  <a:lnTo>
                    <a:pt x="12777" y="10802"/>
                  </a:lnTo>
                  <a:lnTo>
                    <a:pt x="12805" y="10200"/>
                  </a:lnTo>
                  <a:lnTo>
                    <a:pt x="12819" y="9583"/>
                  </a:lnTo>
                  <a:lnTo>
                    <a:pt x="12819" y="8953"/>
                  </a:lnTo>
                  <a:lnTo>
                    <a:pt x="12805" y="8294"/>
                  </a:lnTo>
                  <a:lnTo>
                    <a:pt x="12763" y="7636"/>
                  </a:lnTo>
                  <a:lnTo>
                    <a:pt x="12749" y="7104"/>
                  </a:lnTo>
                  <a:lnTo>
                    <a:pt x="12693" y="6571"/>
                  </a:lnTo>
                  <a:lnTo>
                    <a:pt x="12637" y="6039"/>
                  </a:lnTo>
                  <a:lnTo>
                    <a:pt x="12539" y="5507"/>
                  </a:lnTo>
                  <a:lnTo>
                    <a:pt x="12441" y="4988"/>
                  </a:lnTo>
                  <a:lnTo>
                    <a:pt x="12301" y="4470"/>
                  </a:lnTo>
                  <a:lnTo>
                    <a:pt x="12161" y="3952"/>
                  </a:lnTo>
                  <a:lnTo>
                    <a:pt x="11993" y="3447"/>
                  </a:lnTo>
                  <a:lnTo>
                    <a:pt x="11993" y="3377"/>
                  </a:lnTo>
                  <a:lnTo>
                    <a:pt x="11923" y="3223"/>
                  </a:lnTo>
                  <a:lnTo>
                    <a:pt x="11796" y="2943"/>
                  </a:lnTo>
                  <a:lnTo>
                    <a:pt x="11656" y="2677"/>
                  </a:lnTo>
                  <a:lnTo>
                    <a:pt x="11502" y="2411"/>
                  </a:lnTo>
                  <a:lnTo>
                    <a:pt x="11334" y="2158"/>
                  </a:lnTo>
                  <a:lnTo>
                    <a:pt x="11152" y="1920"/>
                  </a:lnTo>
                  <a:lnTo>
                    <a:pt x="10942" y="1696"/>
                  </a:lnTo>
                  <a:lnTo>
                    <a:pt x="10732" y="1472"/>
                  </a:lnTo>
                  <a:lnTo>
                    <a:pt x="10508" y="1276"/>
                  </a:lnTo>
                  <a:lnTo>
                    <a:pt x="10269" y="1094"/>
                  </a:lnTo>
                  <a:lnTo>
                    <a:pt x="10017" y="926"/>
                  </a:lnTo>
                  <a:lnTo>
                    <a:pt x="9765" y="771"/>
                  </a:lnTo>
                  <a:lnTo>
                    <a:pt x="9485" y="631"/>
                  </a:lnTo>
                  <a:lnTo>
                    <a:pt x="9205" y="505"/>
                  </a:lnTo>
                  <a:lnTo>
                    <a:pt x="8925" y="407"/>
                  </a:lnTo>
                  <a:lnTo>
                    <a:pt x="8630" y="309"/>
                  </a:lnTo>
                  <a:lnTo>
                    <a:pt x="8322" y="239"/>
                  </a:lnTo>
                  <a:lnTo>
                    <a:pt x="7804" y="141"/>
                  </a:lnTo>
                  <a:lnTo>
                    <a:pt x="7272" y="71"/>
                  </a:lnTo>
                  <a:lnTo>
                    <a:pt x="6739" y="29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224050" y="1414525"/>
              <a:ext cx="320500" cy="425925"/>
            </a:xfrm>
            <a:custGeom>
              <a:rect b="b" l="l" r="r" t="t"/>
              <a:pathLst>
                <a:path extrusionOk="0" fill="none" h="17037" w="12820">
                  <a:moveTo>
                    <a:pt x="3307" y="15509"/>
                  </a:moveTo>
                  <a:lnTo>
                    <a:pt x="3307" y="15509"/>
                  </a:lnTo>
                  <a:lnTo>
                    <a:pt x="3377" y="15565"/>
                  </a:lnTo>
                  <a:lnTo>
                    <a:pt x="3461" y="15621"/>
                  </a:lnTo>
                  <a:lnTo>
                    <a:pt x="3461" y="15621"/>
                  </a:lnTo>
                  <a:lnTo>
                    <a:pt x="3727" y="15803"/>
                  </a:lnTo>
                  <a:lnTo>
                    <a:pt x="3993" y="15986"/>
                  </a:lnTo>
                  <a:lnTo>
                    <a:pt x="4274" y="16154"/>
                  </a:lnTo>
                  <a:lnTo>
                    <a:pt x="4568" y="16308"/>
                  </a:lnTo>
                  <a:lnTo>
                    <a:pt x="4862" y="16434"/>
                  </a:lnTo>
                  <a:lnTo>
                    <a:pt x="5170" y="16560"/>
                  </a:lnTo>
                  <a:lnTo>
                    <a:pt x="5478" y="16658"/>
                  </a:lnTo>
                  <a:lnTo>
                    <a:pt x="5801" y="16756"/>
                  </a:lnTo>
                  <a:lnTo>
                    <a:pt x="5801" y="16756"/>
                  </a:lnTo>
                  <a:lnTo>
                    <a:pt x="6249" y="16854"/>
                  </a:lnTo>
                  <a:lnTo>
                    <a:pt x="6683" y="16924"/>
                  </a:lnTo>
                  <a:lnTo>
                    <a:pt x="7103" y="16980"/>
                  </a:lnTo>
                  <a:lnTo>
                    <a:pt x="7510" y="17022"/>
                  </a:lnTo>
                  <a:lnTo>
                    <a:pt x="7888" y="17036"/>
                  </a:lnTo>
                  <a:lnTo>
                    <a:pt x="8252" y="17022"/>
                  </a:lnTo>
                  <a:lnTo>
                    <a:pt x="8602" y="16994"/>
                  </a:lnTo>
                  <a:lnTo>
                    <a:pt x="8939" y="16952"/>
                  </a:lnTo>
                  <a:lnTo>
                    <a:pt x="9261" y="16882"/>
                  </a:lnTo>
                  <a:lnTo>
                    <a:pt x="9555" y="16798"/>
                  </a:lnTo>
                  <a:lnTo>
                    <a:pt x="9849" y="16686"/>
                  </a:lnTo>
                  <a:lnTo>
                    <a:pt x="10115" y="16560"/>
                  </a:lnTo>
                  <a:lnTo>
                    <a:pt x="10382" y="16420"/>
                  </a:lnTo>
                  <a:lnTo>
                    <a:pt x="10620" y="16252"/>
                  </a:lnTo>
                  <a:lnTo>
                    <a:pt x="10844" y="16070"/>
                  </a:lnTo>
                  <a:lnTo>
                    <a:pt x="11054" y="15873"/>
                  </a:lnTo>
                  <a:lnTo>
                    <a:pt x="11054" y="15873"/>
                  </a:lnTo>
                  <a:lnTo>
                    <a:pt x="11208" y="15705"/>
                  </a:lnTo>
                  <a:lnTo>
                    <a:pt x="11334" y="15537"/>
                  </a:lnTo>
                  <a:lnTo>
                    <a:pt x="11460" y="15369"/>
                  </a:lnTo>
                  <a:lnTo>
                    <a:pt x="11586" y="15187"/>
                  </a:lnTo>
                  <a:lnTo>
                    <a:pt x="11698" y="14991"/>
                  </a:lnTo>
                  <a:lnTo>
                    <a:pt x="11811" y="14795"/>
                  </a:lnTo>
                  <a:lnTo>
                    <a:pt x="11909" y="14585"/>
                  </a:lnTo>
                  <a:lnTo>
                    <a:pt x="12007" y="14374"/>
                  </a:lnTo>
                  <a:lnTo>
                    <a:pt x="12189" y="13940"/>
                  </a:lnTo>
                  <a:lnTo>
                    <a:pt x="12343" y="13478"/>
                  </a:lnTo>
                  <a:lnTo>
                    <a:pt x="12469" y="12988"/>
                  </a:lnTo>
                  <a:lnTo>
                    <a:pt x="12581" y="12469"/>
                  </a:lnTo>
                  <a:lnTo>
                    <a:pt x="12665" y="11937"/>
                  </a:lnTo>
                  <a:lnTo>
                    <a:pt x="12735" y="11376"/>
                  </a:lnTo>
                  <a:lnTo>
                    <a:pt x="12777" y="10802"/>
                  </a:lnTo>
                  <a:lnTo>
                    <a:pt x="12805" y="10200"/>
                  </a:lnTo>
                  <a:lnTo>
                    <a:pt x="12819" y="9583"/>
                  </a:lnTo>
                  <a:lnTo>
                    <a:pt x="12819" y="8953"/>
                  </a:lnTo>
                  <a:lnTo>
                    <a:pt x="12805" y="8294"/>
                  </a:lnTo>
                  <a:lnTo>
                    <a:pt x="12763" y="7636"/>
                  </a:lnTo>
                  <a:lnTo>
                    <a:pt x="12763" y="7636"/>
                  </a:lnTo>
                  <a:lnTo>
                    <a:pt x="12749" y="7104"/>
                  </a:lnTo>
                  <a:lnTo>
                    <a:pt x="12693" y="6571"/>
                  </a:lnTo>
                  <a:lnTo>
                    <a:pt x="12637" y="6039"/>
                  </a:lnTo>
                  <a:lnTo>
                    <a:pt x="12539" y="5507"/>
                  </a:lnTo>
                  <a:lnTo>
                    <a:pt x="12441" y="4988"/>
                  </a:lnTo>
                  <a:lnTo>
                    <a:pt x="12301" y="4470"/>
                  </a:lnTo>
                  <a:lnTo>
                    <a:pt x="12161" y="3952"/>
                  </a:lnTo>
                  <a:lnTo>
                    <a:pt x="11993" y="3447"/>
                  </a:lnTo>
                  <a:lnTo>
                    <a:pt x="11993" y="3447"/>
                  </a:lnTo>
                  <a:lnTo>
                    <a:pt x="11993" y="3377"/>
                  </a:lnTo>
                  <a:lnTo>
                    <a:pt x="11993" y="3377"/>
                  </a:lnTo>
                  <a:lnTo>
                    <a:pt x="11923" y="3223"/>
                  </a:lnTo>
                  <a:lnTo>
                    <a:pt x="11923" y="3223"/>
                  </a:lnTo>
                  <a:lnTo>
                    <a:pt x="11796" y="2943"/>
                  </a:lnTo>
                  <a:lnTo>
                    <a:pt x="11656" y="2677"/>
                  </a:lnTo>
                  <a:lnTo>
                    <a:pt x="11502" y="2411"/>
                  </a:lnTo>
                  <a:lnTo>
                    <a:pt x="11334" y="2158"/>
                  </a:lnTo>
                  <a:lnTo>
                    <a:pt x="11152" y="1920"/>
                  </a:lnTo>
                  <a:lnTo>
                    <a:pt x="10942" y="1696"/>
                  </a:lnTo>
                  <a:lnTo>
                    <a:pt x="10732" y="1472"/>
                  </a:lnTo>
                  <a:lnTo>
                    <a:pt x="10508" y="1276"/>
                  </a:lnTo>
                  <a:lnTo>
                    <a:pt x="10269" y="1094"/>
                  </a:lnTo>
                  <a:lnTo>
                    <a:pt x="10017" y="926"/>
                  </a:lnTo>
                  <a:lnTo>
                    <a:pt x="9765" y="771"/>
                  </a:lnTo>
                  <a:lnTo>
                    <a:pt x="9485" y="631"/>
                  </a:lnTo>
                  <a:lnTo>
                    <a:pt x="9205" y="505"/>
                  </a:lnTo>
                  <a:lnTo>
                    <a:pt x="8925" y="407"/>
                  </a:lnTo>
                  <a:lnTo>
                    <a:pt x="8630" y="309"/>
                  </a:lnTo>
                  <a:lnTo>
                    <a:pt x="8322" y="239"/>
                  </a:lnTo>
                  <a:lnTo>
                    <a:pt x="8322" y="239"/>
                  </a:lnTo>
                  <a:lnTo>
                    <a:pt x="7804" y="141"/>
                  </a:lnTo>
                  <a:lnTo>
                    <a:pt x="7272" y="71"/>
                  </a:lnTo>
                  <a:lnTo>
                    <a:pt x="6739" y="29"/>
                  </a:lnTo>
                  <a:lnTo>
                    <a:pt x="6207" y="1"/>
                  </a:lnTo>
                  <a:lnTo>
                    <a:pt x="6207" y="1"/>
                  </a:lnTo>
                  <a:lnTo>
                    <a:pt x="5885" y="15"/>
                  </a:lnTo>
                  <a:lnTo>
                    <a:pt x="5576" y="29"/>
                  </a:lnTo>
                  <a:lnTo>
                    <a:pt x="5268" y="71"/>
                  </a:lnTo>
                  <a:lnTo>
                    <a:pt x="4960" y="127"/>
                  </a:lnTo>
                  <a:lnTo>
                    <a:pt x="4680" y="197"/>
                  </a:lnTo>
                  <a:lnTo>
                    <a:pt x="4400" y="281"/>
                  </a:lnTo>
                  <a:lnTo>
                    <a:pt x="4119" y="379"/>
                  </a:lnTo>
                  <a:lnTo>
                    <a:pt x="3853" y="491"/>
                  </a:lnTo>
                  <a:lnTo>
                    <a:pt x="3601" y="617"/>
                  </a:lnTo>
                  <a:lnTo>
                    <a:pt x="3349" y="757"/>
                  </a:lnTo>
                  <a:lnTo>
                    <a:pt x="3111" y="898"/>
                  </a:lnTo>
                  <a:lnTo>
                    <a:pt x="2887" y="1066"/>
                  </a:lnTo>
                  <a:lnTo>
                    <a:pt x="2663" y="1248"/>
                  </a:lnTo>
                  <a:lnTo>
                    <a:pt x="2452" y="1430"/>
                  </a:lnTo>
                  <a:lnTo>
                    <a:pt x="2242" y="1626"/>
                  </a:lnTo>
                  <a:lnTo>
                    <a:pt x="2046" y="1836"/>
                  </a:lnTo>
                  <a:lnTo>
                    <a:pt x="1864" y="2060"/>
                  </a:lnTo>
                  <a:lnTo>
                    <a:pt x="1682" y="2284"/>
                  </a:lnTo>
                  <a:lnTo>
                    <a:pt x="1514" y="2523"/>
                  </a:lnTo>
                  <a:lnTo>
                    <a:pt x="1360" y="2761"/>
                  </a:lnTo>
                  <a:lnTo>
                    <a:pt x="1206" y="3013"/>
                  </a:lnTo>
                  <a:lnTo>
                    <a:pt x="1065" y="3279"/>
                  </a:lnTo>
                  <a:lnTo>
                    <a:pt x="925" y="3545"/>
                  </a:lnTo>
                  <a:lnTo>
                    <a:pt x="799" y="3826"/>
                  </a:lnTo>
                  <a:lnTo>
                    <a:pt x="687" y="4106"/>
                  </a:lnTo>
                  <a:lnTo>
                    <a:pt x="575" y="4400"/>
                  </a:lnTo>
                  <a:lnTo>
                    <a:pt x="477" y="4694"/>
                  </a:lnTo>
                  <a:lnTo>
                    <a:pt x="393" y="4988"/>
                  </a:lnTo>
                  <a:lnTo>
                    <a:pt x="309" y="5296"/>
                  </a:lnTo>
                  <a:lnTo>
                    <a:pt x="239" y="5605"/>
                  </a:lnTo>
                  <a:lnTo>
                    <a:pt x="183" y="5913"/>
                  </a:lnTo>
                  <a:lnTo>
                    <a:pt x="127" y="6235"/>
                  </a:lnTo>
                  <a:lnTo>
                    <a:pt x="85" y="6557"/>
                  </a:lnTo>
                  <a:lnTo>
                    <a:pt x="43" y="6866"/>
                  </a:lnTo>
                  <a:lnTo>
                    <a:pt x="15" y="7202"/>
                  </a:lnTo>
                  <a:lnTo>
                    <a:pt x="1" y="7524"/>
                  </a:lnTo>
                  <a:lnTo>
                    <a:pt x="1" y="7846"/>
                  </a:lnTo>
                  <a:lnTo>
                    <a:pt x="1" y="8168"/>
                  </a:lnTo>
                  <a:lnTo>
                    <a:pt x="15" y="8505"/>
                  </a:lnTo>
                  <a:lnTo>
                    <a:pt x="29" y="8827"/>
                  </a:lnTo>
                  <a:lnTo>
                    <a:pt x="57" y="9149"/>
                  </a:lnTo>
                  <a:lnTo>
                    <a:pt x="99" y="9485"/>
                  </a:lnTo>
                  <a:lnTo>
                    <a:pt x="141" y="9807"/>
                  </a:lnTo>
                  <a:lnTo>
                    <a:pt x="197" y="10130"/>
                  </a:lnTo>
                  <a:lnTo>
                    <a:pt x="267" y="10452"/>
                  </a:lnTo>
                  <a:lnTo>
                    <a:pt x="337" y="10760"/>
                  </a:lnTo>
                  <a:lnTo>
                    <a:pt x="421" y="11082"/>
                  </a:lnTo>
                  <a:lnTo>
                    <a:pt x="519" y="11390"/>
                  </a:lnTo>
                  <a:lnTo>
                    <a:pt x="617" y="11699"/>
                  </a:lnTo>
                  <a:lnTo>
                    <a:pt x="729" y="11993"/>
                  </a:lnTo>
                  <a:lnTo>
                    <a:pt x="855" y="12301"/>
                  </a:lnTo>
                  <a:lnTo>
                    <a:pt x="995" y="12581"/>
                  </a:lnTo>
                  <a:lnTo>
                    <a:pt x="1136" y="12875"/>
                  </a:lnTo>
                  <a:lnTo>
                    <a:pt x="1276" y="13156"/>
                  </a:lnTo>
                  <a:lnTo>
                    <a:pt x="1444" y="13422"/>
                  </a:lnTo>
                  <a:lnTo>
                    <a:pt x="1612" y="13688"/>
                  </a:lnTo>
                  <a:lnTo>
                    <a:pt x="1794" y="13954"/>
                  </a:lnTo>
                  <a:lnTo>
                    <a:pt x="1976" y="14192"/>
                  </a:lnTo>
                  <a:lnTo>
                    <a:pt x="2172" y="14445"/>
                  </a:lnTo>
                  <a:lnTo>
                    <a:pt x="2382" y="14669"/>
                  </a:lnTo>
                  <a:lnTo>
                    <a:pt x="2606" y="14893"/>
                  </a:lnTo>
                  <a:lnTo>
                    <a:pt x="2831" y="15103"/>
                  </a:lnTo>
                  <a:lnTo>
                    <a:pt x="3069" y="15313"/>
                  </a:lnTo>
                  <a:lnTo>
                    <a:pt x="3307" y="155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1408975" y="1808550"/>
              <a:ext cx="93900" cy="33300"/>
            </a:xfrm>
            <a:custGeom>
              <a:rect b="b" l="l" r="r" t="t"/>
              <a:pathLst>
                <a:path extrusionOk="0" h="1332" w="3756">
                  <a:moveTo>
                    <a:pt x="3755" y="0"/>
                  </a:moveTo>
                  <a:lnTo>
                    <a:pt x="3685" y="84"/>
                  </a:lnTo>
                  <a:lnTo>
                    <a:pt x="3755" y="14"/>
                  </a:lnTo>
                  <a:lnTo>
                    <a:pt x="3755" y="0"/>
                  </a:lnTo>
                  <a:close/>
                  <a:moveTo>
                    <a:pt x="3377" y="379"/>
                  </a:moveTo>
                  <a:lnTo>
                    <a:pt x="3097" y="575"/>
                  </a:lnTo>
                  <a:lnTo>
                    <a:pt x="2788" y="757"/>
                  </a:lnTo>
                  <a:lnTo>
                    <a:pt x="2480" y="911"/>
                  </a:lnTo>
                  <a:lnTo>
                    <a:pt x="2130" y="1037"/>
                  </a:lnTo>
                  <a:lnTo>
                    <a:pt x="1766" y="1135"/>
                  </a:lnTo>
                  <a:lnTo>
                    <a:pt x="1388" y="1205"/>
                  </a:lnTo>
                  <a:lnTo>
                    <a:pt x="981" y="1261"/>
                  </a:lnTo>
                  <a:lnTo>
                    <a:pt x="547" y="1275"/>
                  </a:lnTo>
                  <a:lnTo>
                    <a:pt x="281" y="1261"/>
                  </a:lnTo>
                  <a:lnTo>
                    <a:pt x="1" y="1247"/>
                  </a:lnTo>
                  <a:lnTo>
                    <a:pt x="15" y="1317"/>
                  </a:lnTo>
                  <a:lnTo>
                    <a:pt x="379" y="1331"/>
                  </a:lnTo>
                  <a:lnTo>
                    <a:pt x="841" y="1317"/>
                  </a:lnTo>
                  <a:lnTo>
                    <a:pt x="1275" y="1275"/>
                  </a:lnTo>
                  <a:lnTo>
                    <a:pt x="1486" y="1233"/>
                  </a:lnTo>
                  <a:lnTo>
                    <a:pt x="1682" y="1191"/>
                  </a:lnTo>
                  <a:lnTo>
                    <a:pt x="1878" y="1149"/>
                  </a:lnTo>
                  <a:lnTo>
                    <a:pt x="2074" y="1079"/>
                  </a:lnTo>
                  <a:lnTo>
                    <a:pt x="2256" y="1023"/>
                  </a:lnTo>
                  <a:lnTo>
                    <a:pt x="2424" y="953"/>
                  </a:lnTo>
                  <a:lnTo>
                    <a:pt x="2606" y="869"/>
                  </a:lnTo>
                  <a:lnTo>
                    <a:pt x="2760" y="785"/>
                  </a:lnTo>
                  <a:lnTo>
                    <a:pt x="2929" y="687"/>
                  </a:lnTo>
                  <a:lnTo>
                    <a:pt x="3083" y="589"/>
                  </a:lnTo>
                  <a:lnTo>
                    <a:pt x="3223" y="491"/>
                  </a:lnTo>
                  <a:lnTo>
                    <a:pt x="3377" y="37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1408975" y="1818000"/>
              <a:ext cx="84425" cy="23850"/>
            </a:xfrm>
            <a:custGeom>
              <a:rect b="b" l="l" r="r" t="t"/>
              <a:pathLst>
                <a:path extrusionOk="0" fill="none" h="954" w="3377">
                  <a:moveTo>
                    <a:pt x="3377" y="1"/>
                  </a:moveTo>
                  <a:lnTo>
                    <a:pt x="3377" y="1"/>
                  </a:lnTo>
                  <a:lnTo>
                    <a:pt x="3097" y="197"/>
                  </a:lnTo>
                  <a:lnTo>
                    <a:pt x="2788" y="379"/>
                  </a:lnTo>
                  <a:lnTo>
                    <a:pt x="2480" y="533"/>
                  </a:lnTo>
                  <a:lnTo>
                    <a:pt x="2130" y="659"/>
                  </a:lnTo>
                  <a:lnTo>
                    <a:pt x="1766" y="757"/>
                  </a:lnTo>
                  <a:lnTo>
                    <a:pt x="1388" y="827"/>
                  </a:lnTo>
                  <a:lnTo>
                    <a:pt x="981" y="883"/>
                  </a:lnTo>
                  <a:lnTo>
                    <a:pt x="547" y="897"/>
                  </a:lnTo>
                  <a:lnTo>
                    <a:pt x="547" y="897"/>
                  </a:lnTo>
                  <a:lnTo>
                    <a:pt x="281" y="883"/>
                  </a:lnTo>
                  <a:lnTo>
                    <a:pt x="1" y="869"/>
                  </a:lnTo>
                  <a:lnTo>
                    <a:pt x="1" y="869"/>
                  </a:lnTo>
                  <a:lnTo>
                    <a:pt x="15" y="939"/>
                  </a:lnTo>
                  <a:lnTo>
                    <a:pt x="15" y="939"/>
                  </a:lnTo>
                  <a:lnTo>
                    <a:pt x="379" y="953"/>
                  </a:lnTo>
                  <a:lnTo>
                    <a:pt x="379" y="953"/>
                  </a:lnTo>
                  <a:lnTo>
                    <a:pt x="841" y="939"/>
                  </a:lnTo>
                  <a:lnTo>
                    <a:pt x="1275" y="897"/>
                  </a:lnTo>
                  <a:lnTo>
                    <a:pt x="1486" y="855"/>
                  </a:lnTo>
                  <a:lnTo>
                    <a:pt x="1682" y="813"/>
                  </a:lnTo>
                  <a:lnTo>
                    <a:pt x="1878" y="771"/>
                  </a:lnTo>
                  <a:lnTo>
                    <a:pt x="2074" y="701"/>
                  </a:lnTo>
                  <a:lnTo>
                    <a:pt x="2256" y="645"/>
                  </a:lnTo>
                  <a:lnTo>
                    <a:pt x="2424" y="575"/>
                  </a:lnTo>
                  <a:lnTo>
                    <a:pt x="2606" y="491"/>
                  </a:lnTo>
                  <a:lnTo>
                    <a:pt x="2760" y="407"/>
                  </a:lnTo>
                  <a:lnTo>
                    <a:pt x="2929" y="309"/>
                  </a:lnTo>
                  <a:lnTo>
                    <a:pt x="3083" y="211"/>
                  </a:lnTo>
                  <a:lnTo>
                    <a:pt x="3223" y="113"/>
                  </a:lnTo>
                  <a:lnTo>
                    <a:pt x="33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1501100" y="1808550"/>
              <a:ext cx="1775" cy="2125"/>
            </a:xfrm>
            <a:custGeom>
              <a:rect b="b" l="l" r="r" t="t"/>
              <a:pathLst>
                <a:path extrusionOk="0" fill="none" h="85" w="71">
                  <a:moveTo>
                    <a:pt x="70" y="0"/>
                  </a:moveTo>
                  <a:lnTo>
                    <a:pt x="70" y="0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1405475" y="1807500"/>
              <a:ext cx="97400" cy="32950"/>
            </a:xfrm>
            <a:custGeom>
              <a:rect b="b" l="l" r="r" t="t"/>
              <a:pathLst>
                <a:path extrusionOk="0" h="1318" w="3896">
                  <a:moveTo>
                    <a:pt x="1" y="0"/>
                  </a:moveTo>
                  <a:lnTo>
                    <a:pt x="29" y="309"/>
                  </a:lnTo>
                  <a:lnTo>
                    <a:pt x="57" y="631"/>
                  </a:lnTo>
                  <a:lnTo>
                    <a:pt x="85" y="953"/>
                  </a:lnTo>
                  <a:lnTo>
                    <a:pt x="141" y="1289"/>
                  </a:lnTo>
                  <a:lnTo>
                    <a:pt x="421" y="1303"/>
                  </a:lnTo>
                  <a:lnTo>
                    <a:pt x="687" y="1317"/>
                  </a:lnTo>
                  <a:lnTo>
                    <a:pt x="1121" y="1303"/>
                  </a:lnTo>
                  <a:lnTo>
                    <a:pt x="1528" y="1247"/>
                  </a:lnTo>
                  <a:lnTo>
                    <a:pt x="1906" y="1177"/>
                  </a:lnTo>
                  <a:lnTo>
                    <a:pt x="2270" y="1079"/>
                  </a:lnTo>
                  <a:lnTo>
                    <a:pt x="2620" y="953"/>
                  </a:lnTo>
                  <a:lnTo>
                    <a:pt x="2928" y="799"/>
                  </a:lnTo>
                  <a:lnTo>
                    <a:pt x="3237" y="617"/>
                  </a:lnTo>
                  <a:lnTo>
                    <a:pt x="3517" y="421"/>
                  </a:lnTo>
                  <a:lnTo>
                    <a:pt x="3671" y="281"/>
                  </a:lnTo>
                  <a:lnTo>
                    <a:pt x="3825" y="126"/>
                  </a:lnTo>
                  <a:lnTo>
                    <a:pt x="3895" y="56"/>
                  </a:lnTo>
                  <a:lnTo>
                    <a:pt x="3433" y="154"/>
                  </a:lnTo>
                  <a:lnTo>
                    <a:pt x="2970" y="239"/>
                  </a:lnTo>
                  <a:lnTo>
                    <a:pt x="2508" y="281"/>
                  </a:lnTo>
                  <a:lnTo>
                    <a:pt x="2046" y="309"/>
                  </a:lnTo>
                  <a:lnTo>
                    <a:pt x="1780" y="295"/>
                  </a:lnTo>
                  <a:lnTo>
                    <a:pt x="1528" y="281"/>
                  </a:lnTo>
                  <a:lnTo>
                    <a:pt x="1275" y="253"/>
                  </a:lnTo>
                  <a:lnTo>
                    <a:pt x="1009" y="224"/>
                  </a:lnTo>
                  <a:lnTo>
                    <a:pt x="757" y="182"/>
                  </a:lnTo>
                  <a:lnTo>
                    <a:pt x="505" y="126"/>
                  </a:lnTo>
                  <a:lnTo>
                    <a:pt x="253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1405475" y="1807500"/>
              <a:ext cx="97400" cy="32950"/>
            </a:xfrm>
            <a:custGeom>
              <a:rect b="b" l="l" r="r" t="t"/>
              <a:pathLst>
                <a:path extrusionOk="0" fill="none" h="1318" w="3896">
                  <a:moveTo>
                    <a:pt x="1" y="0"/>
                  </a:moveTo>
                  <a:lnTo>
                    <a:pt x="1" y="0"/>
                  </a:lnTo>
                  <a:lnTo>
                    <a:pt x="29" y="309"/>
                  </a:lnTo>
                  <a:lnTo>
                    <a:pt x="57" y="631"/>
                  </a:lnTo>
                  <a:lnTo>
                    <a:pt x="85" y="953"/>
                  </a:lnTo>
                  <a:lnTo>
                    <a:pt x="141" y="1289"/>
                  </a:lnTo>
                  <a:lnTo>
                    <a:pt x="141" y="1289"/>
                  </a:lnTo>
                  <a:lnTo>
                    <a:pt x="421" y="1303"/>
                  </a:lnTo>
                  <a:lnTo>
                    <a:pt x="687" y="1317"/>
                  </a:lnTo>
                  <a:lnTo>
                    <a:pt x="687" y="1317"/>
                  </a:lnTo>
                  <a:lnTo>
                    <a:pt x="1121" y="1303"/>
                  </a:lnTo>
                  <a:lnTo>
                    <a:pt x="1528" y="1247"/>
                  </a:lnTo>
                  <a:lnTo>
                    <a:pt x="1906" y="1177"/>
                  </a:lnTo>
                  <a:lnTo>
                    <a:pt x="2270" y="1079"/>
                  </a:lnTo>
                  <a:lnTo>
                    <a:pt x="2620" y="953"/>
                  </a:lnTo>
                  <a:lnTo>
                    <a:pt x="2928" y="799"/>
                  </a:lnTo>
                  <a:lnTo>
                    <a:pt x="3237" y="617"/>
                  </a:lnTo>
                  <a:lnTo>
                    <a:pt x="3517" y="421"/>
                  </a:lnTo>
                  <a:lnTo>
                    <a:pt x="3517" y="421"/>
                  </a:lnTo>
                  <a:lnTo>
                    <a:pt x="3671" y="281"/>
                  </a:lnTo>
                  <a:lnTo>
                    <a:pt x="3825" y="126"/>
                  </a:lnTo>
                  <a:lnTo>
                    <a:pt x="3825" y="126"/>
                  </a:lnTo>
                  <a:lnTo>
                    <a:pt x="3895" y="56"/>
                  </a:lnTo>
                  <a:lnTo>
                    <a:pt x="3895" y="56"/>
                  </a:lnTo>
                  <a:lnTo>
                    <a:pt x="3433" y="154"/>
                  </a:lnTo>
                  <a:lnTo>
                    <a:pt x="2970" y="239"/>
                  </a:lnTo>
                  <a:lnTo>
                    <a:pt x="2508" y="281"/>
                  </a:lnTo>
                  <a:lnTo>
                    <a:pt x="2046" y="309"/>
                  </a:lnTo>
                  <a:lnTo>
                    <a:pt x="2046" y="309"/>
                  </a:lnTo>
                  <a:lnTo>
                    <a:pt x="1780" y="295"/>
                  </a:lnTo>
                  <a:lnTo>
                    <a:pt x="1528" y="281"/>
                  </a:lnTo>
                  <a:lnTo>
                    <a:pt x="1275" y="253"/>
                  </a:lnTo>
                  <a:lnTo>
                    <a:pt x="1009" y="224"/>
                  </a:lnTo>
                  <a:lnTo>
                    <a:pt x="757" y="182"/>
                  </a:lnTo>
                  <a:lnTo>
                    <a:pt x="505" y="126"/>
                  </a:lnTo>
                  <a:lnTo>
                    <a:pt x="253" y="7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1265375" y="1756000"/>
              <a:ext cx="205975" cy="276725"/>
            </a:xfrm>
            <a:custGeom>
              <a:rect b="b" l="l" r="r" t="t"/>
              <a:pathLst>
                <a:path extrusionOk="0" h="11069" w="8239">
                  <a:moveTo>
                    <a:pt x="5745" y="1"/>
                  </a:moveTo>
                  <a:lnTo>
                    <a:pt x="5030" y="351"/>
                  </a:lnTo>
                  <a:lnTo>
                    <a:pt x="1" y="1346"/>
                  </a:lnTo>
                  <a:lnTo>
                    <a:pt x="225" y="1766"/>
                  </a:lnTo>
                  <a:lnTo>
                    <a:pt x="729" y="2747"/>
                  </a:lnTo>
                  <a:lnTo>
                    <a:pt x="996" y="3321"/>
                  </a:lnTo>
                  <a:lnTo>
                    <a:pt x="1262" y="3854"/>
                  </a:lnTo>
                  <a:lnTo>
                    <a:pt x="1458" y="4302"/>
                  </a:lnTo>
                  <a:lnTo>
                    <a:pt x="1528" y="4484"/>
                  </a:lnTo>
                  <a:lnTo>
                    <a:pt x="1584" y="4624"/>
                  </a:lnTo>
                  <a:lnTo>
                    <a:pt x="1654" y="4918"/>
                  </a:lnTo>
                  <a:lnTo>
                    <a:pt x="1724" y="5184"/>
                  </a:lnTo>
                  <a:lnTo>
                    <a:pt x="1780" y="5451"/>
                  </a:lnTo>
                  <a:lnTo>
                    <a:pt x="1836" y="5703"/>
                  </a:lnTo>
                  <a:lnTo>
                    <a:pt x="1864" y="5927"/>
                  </a:lnTo>
                  <a:lnTo>
                    <a:pt x="1892" y="6151"/>
                  </a:lnTo>
                  <a:lnTo>
                    <a:pt x="1906" y="6347"/>
                  </a:lnTo>
                  <a:lnTo>
                    <a:pt x="1906" y="6543"/>
                  </a:lnTo>
                  <a:lnTo>
                    <a:pt x="1906" y="6725"/>
                  </a:lnTo>
                  <a:lnTo>
                    <a:pt x="1892" y="6894"/>
                  </a:lnTo>
                  <a:lnTo>
                    <a:pt x="1850" y="7188"/>
                  </a:lnTo>
                  <a:lnTo>
                    <a:pt x="1780" y="7440"/>
                  </a:lnTo>
                  <a:lnTo>
                    <a:pt x="1696" y="7650"/>
                  </a:lnTo>
                  <a:lnTo>
                    <a:pt x="1598" y="7818"/>
                  </a:lnTo>
                  <a:lnTo>
                    <a:pt x="1500" y="7958"/>
                  </a:lnTo>
                  <a:lnTo>
                    <a:pt x="1402" y="8070"/>
                  </a:lnTo>
                  <a:lnTo>
                    <a:pt x="1304" y="8154"/>
                  </a:lnTo>
                  <a:lnTo>
                    <a:pt x="1220" y="8210"/>
                  </a:lnTo>
                  <a:lnTo>
                    <a:pt x="1150" y="8252"/>
                  </a:lnTo>
                  <a:lnTo>
                    <a:pt x="1094" y="8266"/>
                  </a:lnTo>
                  <a:lnTo>
                    <a:pt x="1066" y="8449"/>
                  </a:lnTo>
                  <a:lnTo>
                    <a:pt x="1052" y="8631"/>
                  </a:lnTo>
                  <a:lnTo>
                    <a:pt x="1052" y="8799"/>
                  </a:lnTo>
                  <a:lnTo>
                    <a:pt x="1066" y="8967"/>
                  </a:lnTo>
                  <a:lnTo>
                    <a:pt x="1094" y="9121"/>
                  </a:lnTo>
                  <a:lnTo>
                    <a:pt x="1136" y="9275"/>
                  </a:lnTo>
                  <a:lnTo>
                    <a:pt x="1192" y="9415"/>
                  </a:lnTo>
                  <a:lnTo>
                    <a:pt x="1248" y="9541"/>
                  </a:lnTo>
                  <a:lnTo>
                    <a:pt x="1318" y="9681"/>
                  </a:lnTo>
                  <a:lnTo>
                    <a:pt x="1402" y="9807"/>
                  </a:lnTo>
                  <a:lnTo>
                    <a:pt x="1486" y="9920"/>
                  </a:lnTo>
                  <a:lnTo>
                    <a:pt x="1584" y="10032"/>
                  </a:lnTo>
                  <a:lnTo>
                    <a:pt x="1794" y="10242"/>
                  </a:lnTo>
                  <a:lnTo>
                    <a:pt x="2004" y="10424"/>
                  </a:lnTo>
                  <a:lnTo>
                    <a:pt x="2228" y="10578"/>
                  </a:lnTo>
                  <a:lnTo>
                    <a:pt x="2452" y="10704"/>
                  </a:lnTo>
                  <a:lnTo>
                    <a:pt x="2663" y="10816"/>
                  </a:lnTo>
                  <a:lnTo>
                    <a:pt x="2845" y="10914"/>
                  </a:lnTo>
                  <a:lnTo>
                    <a:pt x="3139" y="11026"/>
                  </a:lnTo>
                  <a:lnTo>
                    <a:pt x="3251" y="11068"/>
                  </a:lnTo>
                  <a:lnTo>
                    <a:pt x="3629" y="10900"/>
                  </a:lnTo>
                  <a:lnTo>
                    <a:pt x="3993" y="10732"/>
                  </a:lnTo>
                  <a:lnTo>
                    <a:pt x="4344" y="10550"/>
                  </a:lnTo>
                  <a:lnTo>
                    <a:pt x="4666" y="10382"/>
                  </a:lnTo>
                  <a:lnTo>
                    <a:pt x="4974" y="10200"/>
                  </a:lnTo>
                  <a:lnTo>
                    <a:pt x="5268" y="10032"/>
                  </a:lnTo>
                  <a:lnTo>
                    <a:pt x="5548" y="9849"/>
                  </a:lnTo>
                  <a:lnTo>
                    <a:pt x="5801" y="9681"/>
                  </a:lnTo>
                  <a:lnTo>
                    <a:pt x="6277" y="9331"/>
                  </a:lnTo>
                  <a:lnTo>
                    <a:pt x="6683" y="8995"/>
                  </a:lnTo>
                  <a:lnTo>
                    <a:pt x="7033" y="8673"/>
                  </a:lnTo>
                  <a:lnTo>
                    <a:pt x="7328" y="8379"/>
                  </a:lnTo>
                  <a:lnTo>
                    <a:pt x="7566" y="8084"/>
                  </a:lnTo>
                  <a:lnTo>
                    <a:pt x="7776" y="7832"/>
                  </a:lnTo>
                  <a:lnTo>
                    <a:pt x="7930" y="7608"/>
                  </a:lnTo>
                  <a:lnTo>
                    <a:pt x="8056" y="7412"/>
                  </a:lnTo>
                  <a:lnTo>
                    <a:pt x="8140" y="7244"/>
                  </a:lnTo>
                  <a:lnTo>
                    <a:pt x="8196" y="7132"/>
                  </a:lnTo>
                  <a:lnTo>
                    <a:pt x="8238" y="7020"/>
                  </a:lnTo>
                  <a:lnTo>
                    <a:pt x="7930" y="6852"/>
                  </a:lnTo>
                  <a:lnTo>
                    <a:pt x="7636" y="6641"/>
                  </a:lnTo>
                  <a:lnTo>
                    <a:pt x="7370" y="6431"/>
                  </a:lnTo>
                  <a:lnTo>
                    <a:pt x="7118" y="6193"/>
                  </a:lnTo>
                  <a:lnTo>
                    <a:pt x="6907" y="5955"/>
                  </a:lnTo>
                  <a:lnTo>
                    <a:pt x="6697" y="5703"/>
                  </a:lnTo>
                  <a:lnTo>
                    <a:pt x="6529" y="5437"/>
                  </a:lnTo>
                  <a:lnTo>
                    <a:pt x="6361" y="5156"/>
                  </a:lnTo>
                  <a:lnTo>
                    <a:pt x="6221" y="4876"/>
                  </a:lnTo>
                  <a:lnTo>
                    <a:pt x="6095" y="4582"/>
                  </a:lnTo>
                  <a:lnTo>
                    <a:pt x="5997" y="4288"/>
                  </a:lnTo>
                  <a:lnTo>
                    <a:pt x="5899" y="3994"/>
                  </a:lnTo>
                  <a:lnTo>
                    <a:pt x="5829" y="3699"/>
                  </a:lnTo>
                  <a:lnTo>
                    <a:pt x="5759" y="3405"/>
                  </a:lnTo>
                  <a:lnTo>
                    <a:pt x="5717" y="3111"/>
                  </a:lnTo>
                  <a:lnTo>
                    <a:pt x="5675" y="2831"/>
                  </a:lnTo>
                  <a:lnTo>
                    <a:pt x="5647" y="2551"/>
                  </a:lnTo>
                  <a:lnTo>
                    <a:pt x="5619" y="2270"/>
                  </a:lnTo>
                  <a:lnTo>
                    <a:pt x="5605" y="1738"/>
                  </a:lnTo>
                  <a:lnTo>
                    <a:pt x="5605" y="1262"/>
                  </a:lnTo>
                  <a:lnTo>
                    <a:pt x="5633" y="842"/>
                  </a:lnTo>
                  <a:lnTo>
                    <a:pt x="5675" y="491"/>
                  </a:lnTo>
                  <a:lnTo>
                    <a:pt x="5703" y="225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1265375" y="1756000"/>
              <a:ext cx="205975" cy="276725"/>
            </a:xfrm>
            <a:custGeom>
              <a:rect b="b" l="l" r="r" t="t"/>
              <a:pathLst>
                <a:path extrusionOk="0" fill="none" h="11069" w="8239">
                  <a:moveTo>
                    <a:pt x="1094" y="8266"/>
                  </a:moveTo>
                  <a:lnTo>
                    <a:pt x="1094" y="8266"/>
                  </a:lnTo>
                  <a:lnTo>
                    <a:pt x="1066" y="8449"/>
                  </a:lnTo>
                  <a:lnTo>
                    <a:pt x="1052" y="8631"/>
                  </a:lnTo>
                  <a:lnTo>
                    <a:pt x="1052" y="8799"/>
                  </a:lnTo>
                  <a:lnTo>
                    <a:pt x="1066" y="8967"/>
                  </a:lnTo>
                  <a:lnTo>
                    <a:pt x="1094" y="9121"/>
                  </a:lnTo>
                  <a:lnTo>
                    <a:pt x="1136" y="9275"/>
                  </a:lnTo>
                  <a:lnTo>
                    <a:pt x="1192" y="9415"/>
                  </a:lnTo>
                  <a:lnTo>
                    <a:pt x="1248" y="9541"/>
                  </a:lnTo>
                  <a:lnTo>
                    <a:pt x="1318" y="9681"/>
                  </a:lnTo>
                  <a:lnTo>
                    <a:pt x="1402" y="9807"/>
                  </a:lnTo>
                  <a:lnTo>
                    <a:pt x="1486" y="9920"/>
                  </a:lnTo>
                  <a:lnTo>
                    <a:pt x="1584" y="10032"/>
                  </a:lnTo>
                  <a:lnTo>
                    <a:pt x="1794" y="10242"/>
                  </a:lnTo>
                  <a:lnTo>
                    <a:pt x="2004" y="10424"/>
                  </a:lnTo>
                  <a:lnTo>
                    <a:pt x="2228" y="10578"/>
                  </a:lnTo>
                  <a:lnTo>
                    <a:pt x="2452" y="10704"/>
                  </a:lnTo>
                  <a:lnTo>
                    <a:pt x="2663" y="10816"/>
                  </a:lnTo>
                  <a:lnTo>
                    <a:pt x="2845" y="10914"/>
                  </a:lnTo>
                  <a:lnTo>
                    <a:pt x="3139" y="11026"/>
                  </a:lnTo>
                  <a:lnTo>
                    <a:pt x="3251" y="11068"/>
                  </a:lnTo>
                  <a:lnTo>
                    <a:pt x="3251" y="11068"/>
                  </a:lnTo>
                  <a:lnTo>
                    <a:pt x="3629" y="10900"/>
                  </a:lnTo>
                  <a:lnTo>
                    <a:pt x="3993" y="10732"/>
                  </a:lnTo>
                  <a:lnTo>
                    <a:pt x="4344" y="10550"/>
                  </a:lnTo>
                  <a:lnTo>
                    <a:pt x="4666" y="10382"/>
                  </a:lnTo>
                  <a:lnTo>
                    <a:pt x="4974" y="10200"/>
                  </a:lnTo>
                  <a:lnTo>
                    <a:pt x="5268" y="10032"/>
                  </a:lnTo>
                  <a:lnTo>
                    <a:pt x="5548" y="9849"/>
                  </a:lnTo>
                  <a:lnTo>
                    <a:pt x="5801" y="9681"/>
                  </a:lnTo>
                  <a:lnTo>
                    <a:pt x="6277" y="9331"/>
                  </a:lnTo>
                  <a:lnTo>
                    <a:pt x="6683" y="8995"/>
                  </a:lnTo>
                  <a:lnTo>
                    <a:pt x="7033" y="8673"/>
                  </a:lnTo>
                  <a:lnTo>
                    <a:pt x="7328" y="8379"/>
                  </a:lnTo>
                  <a:lnTo>
                    <a:pt x="7566" y="8084"/>
                  </a:lnTo>
                  <a:lnTo>
                    <a:pt x="7776" y="7832"/>
                  </a:lnTo>
                  <a:lnTo>
                    <a:pt x="7930" y="7608"/>
                  </a:lnTo>
                  <a:lnTo>
                    <a:pt x="8056" y="7412"/>
                  </a:lnTo>
                  <a:lnTo>
                    <a:pt x="8140" y="7244"/>
                  </a:lnTo>
                  <a:lnTo>
                    <a:pt x="8196" y="7132"/>
                  </a:lnTo>
                  <a:lnTo>
                    <a:pt x="8238" y="7020"/>
                  </a:lnTo>
                  <a:lnTo>
                    <a:pt x="8238" y="7020"/>
                  </a:lnTo>
                  <a:lnTo>
                    <a:pt x="7930" y="6852"/>
                  </a:lnTo>
                  <a:lnTo>
                    <a:pt x="7636" y="6641"/>
                  </a:lnTo>
                  <a:lnTo>
                    <a:pt x="7370" y="6431"/>
                  </a:lnTo>
                  <a:lnTo>
                    <a:pt x="7118" y="6193"/>
                  </a:lnTo>
                  <a:lnTo>
                    <a:pt x="6907" y="5955"/>
                  </a:lnTo>
                  <a:lnTo>
                    <a:pt x="6697" y="5703"/>
                  </a:lnTo>
                  <a:lnTo>
                    <a:pt x="6529" y="5437"/>
                  </a:lnTo>
                  <a:lnTo>
                    <a:pt x="6361" y="5156"/>
                  </a:lnTo>
                  <a:lnTo>
                    <a:pt x="6221" y="4876"/>
                  </a:lnTo>
                  <a:lnTo>
                    <a:pt x="6095" y="4582"/>
                  </a:lnTo>
                  <a:lnTo>
                    <a:pt x="5997" y="4288"/>
                  </a:lnTo>
                  <a:lnTo>
                    <a:pt x="5899" y="3994"/>
                  </a:lnTo>
                  <a:lnTo>
                    <a:pt x="5829" y="3699"/>
                  </a:lnTo>
                  <a:lnTo>
                    <a:pt x="5759" y="3405"/>
                  </a:lnTo>
                  <a:lnTo>
                    <a:pt x="5717" y="3111"/>
                  </a:lnTo>
                  <a:lnTo>
                    <a:pt x="5675" y="2831"/>
                  </a:lnTo>
                  <a:lnTo>
                    <a:pt x="5647" y="2551"/>
                  </a:lnTo>
                  <a:lnTo>
                    <a:pt x="5619" y="2270"/>
                  </a:lnTo>
                  <a:lnTo>
                    <a:pt x="5605" y="1738"/>
                  </a:lnTo>
                  <a:lnTo>
                    <a:pt x="5605" y="1262"/>
                  </a:lnTo>
                  <a:lnTo>
                    <a:pt x="5633" y="842"/>
                  </a:lnTo>
                  <a:lnTo>
                    <a:pt x="5675" y="491"/>
                  </a:lnTo>
                  <a:lnTo>
                    <a:pt x="5703" y="225"/>
                  </a:lnTo>
                  <a:lnTo>
                    <a:pt x="5745" y="1"/>
                  </a:lnTo>
                  <a:lnTo>
                    <a:pt x="5030" y="351"/>
                  </a:lnTo>
                  <a:lnTo>
                    <a:pt x="1" y="1346"/>
                  </a:lnTo>
                  <a:lnTo>
                    <a:pt x="1" y="1346"/>
                  </a:lnTo>
                  <a:lnTo>
                    <a:pt x="225" y="1766"/>
                  </a:lnTo>
                  <a:lnTo>
                    <a:pt x="729" y="2747"/>
                  </a:lnTo>
                  <a:lnTo>
                    <a:pt x="996" y="3321"/>
                  </a:lnTo>
                  <a:lnTo>
                    <a:pt x="1262" y="3854"/>
                  </a:lnTo>
                  <a:lnTo>
                    <a:pt x="1458" y="4302"/>
                  </a:lnTo>
                  <a:lnTo>
                    <a:pt x="1528" y="4484"/>
                  </a:lnTo>
                  <a:lnTo>
                    <a:pt x="1584" y="4624"/>
                  </a:lnTo>
                  <a:lnTo>
                    <a:pt x="1584" y="4624"/>
                  </a:lnTo>
                  <a:lnTo>
                    <a:pt x="1654" y="4918"/>
                  </a:lnTo>
                  <a:lnTo>
                    <a:pt x="1724" y="5184"/>
                  </a:lnTo>
                  <a:lnTo>
                    <a:pt x="1780" y="5451"/>
                  </a:lnTo>
                  <a:lnTo>
                    <a:pt x="1836" y="5703"/>
                  </a:lnTo>
                  <a:lnTo>
                    <a:pt x="1864" y="5927"/>
                  </a:lnTo>
                  <a:lnTo>
                    <a:pt x="1892" y="6151"/>
                  </a:lnTo>
                  <a:lnTo>
                    <a:pt x="1906" y="6347"/>
                  </a:lnTo>
                  <a:lnTo>
                    <a:pt x="1906" y="6543"/>
                  </a:lnTo>
                  <a:lnTo>
                    <a:pt x="1906" y="6725"/>
                  </a:lnTo>
                  <a:lnTo>
                    <a:pt x="1892" y="6894"/>
                  </a:lnTo>
                  <a:lnTo>
                    <a:pt x="1850" y="7188"/>
                  </a:lnTo>
                  <a:lnTo>
                    <a:pt x="1780" y="7440"/>
                  </a:lnTo>
                  <a:lnTo>
                    <a:pt x="1696" y="7650"/>
                  </a:lnTo>
                  <a:lnTo>
                    <a:pt x="1598" y="7818"/>
                  </a:lnTo>
                  <a:lnTo>
                    <a:pt x="1500" y="7958"/>
                  </a:lnTo>
                  <a:lnTo>
                    <a:pt x="1402" y="8070"/>
                  </a:lnTo>
                  <a:lnTo>
                    <a:pt x="1304" y="8154"/>
                  </a:lnTo>
                  <a:lnTo>
                    <a:pt x="1220" y="8210"/>
                  </a:lnTo>
                  <a:lnTo>
                    <a:pt x="1150" y="8252"/>
                  </a:lnTo>
                  <a:lnTo>
                    <a:pt x="1094" y="82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132300" y="1369350"/>
              <a:ext cx="391925" cy="434675"/>
            </a:xfrm>
            <a:custGeom>
              <a:rect b="b" l="l" r="r" t="t"/>
              <a:pathLst>
                <a:path extrusionOk="0" h="17387" w="15677">
                  <a:moveTo>
                    <a:pt x="8182" y="1"/>
                  </a:moveTo>
                  <a:lnTo>
                    <a:pt x="7860" y="15"/>
                  </a:lnTo>
                  <a:lnTo>
                    <a:pt x="7551" y="29"/>
                  </a:lnTo>
                  <a:lnTo>
                    <a:pt x="7243" y="57"/>
                  </a:lnTo>
                  <a:lnTo>
                    <a:pt x="6935" y="113"/>
                  </a:lnTo>
                  <a:lnTo>
                    <a:pt x="6613" y="155"/>
                  </a:lnTo>
                  <a:lnTo>
                    <a:pt x="6304" y="225"/>
                  </a:lnTo>
                  <a:lnTo>
                    <a:pt x="6010" y="295"/>
                  </a:lnTo>
                  <a:lnTo>
                    <a:pt x="5702" y="393"/>
                  </a:lnTo>
                  <a:lnTo>
                    <a:pt x="5408" y="491"/>
                  </a:lnTo>
                  <a:lnTo>
                    <a:pt x="5100" y="589"/>
                  </a:lnTo>
                  <a:lnTo>
                    <a:pt x="4820" y="715"/>
                  </a:lnTo>
                  <a:lnTo>
                    <a:pt x="4525" y="841"/>
                  </a:lnTo>
                  <a:lnTo>
                    <a:pt x="4245" y="981"/>
                  </a:lnTo>
                  <a:lnTo>
                    <a:pt x="3965" y="1136"/>
                  </a:lnTo>
                  <a:lnTo>
                    <a:pt x="3699" y="1290"/>
                  </a:lnTo>
                  <a:lnTo>
                    <a:pt x="3433" y="1472"/>
                  </a:lnTo>
                  <a:lnTo>
                    <a:pt x="3180" y="1654"/>
                  </a:lnTo>
                  <a:lnTo>
                    <a:pt x="2928" y="1836"/>
                  </a:lnTo>
                  <a:lnTo>
                    <a:pt x="2676" y="2046"/>
                  </a:lnTo>
                  <a:lnTo>
                    <a:pt x="2452" y="2256"/>
                  </a:lnTo>
                  <a:lnTo>
                    <a:pt x="2214" y="2480"/>
                  </a:lnTo>
                  <a:lnTo>
                    <a:pt x="2004" y="2719"/>
                  </a:lnTo>
                  <a:lnTo>
                    <a:pt x="1794" y="2957"/>
                  </a:lnTo>
                  <a:lnTo>
                    <a:pt x="1597" y="3223"/>
                  </a:lnTo>
                  <a:lnTo>
                    <a:pt x="1401" y="3489"/>
                  </a:lnTo>
                  <a:lnTo>
                    <a:pt x="1219" y="3755"/>
                  </a:lnTo>
                  <a:lnTo>
                    <a:pt x="1065" y="4049"/>
                  </a:lnTo>
                  <a:lnTo>
                    <a:pt x="897" y="4344"/>
                  </a:lnTo>
                  <a:lnTo>
                    <a:pt x="757" y="4652"/>
                  </a:lnTo>
                  <a:lnTo>
                    <a:pt x="631" y="4974"/>
                  </a:lnTo>
                  <a:lnTo>
                    <a:pt x="505" y="5296"/>
                  </a:lnTo>
                  <a:lnTo>
                    <a:pt x="407" y="5633"/>
                  </a:lnTo>
                  <a:lnTo>
                    <a:pt x="309" y="5983"/>
                  </a:lnTo>
                  <a:lnTo>
                    <a:pt x="196" y="6529"/>
                  </a:lnTo>
                  <a:lnTo>
                    <a:pt x="112" y="7061"/>
                  </a:lnTo>
                  <a:lnTo>
                    <a:pt x="42" y="7608"/>
                  </a:lnTo>
                  <a:lnTo>
                    <a:pt x="14" y="8140"/>
                  </a:lnTo>
                  <a:lnTo>
                    <a:pt x="0" y="8673"/>
                  </a:lnTo>
                  <a:lnTo>
                    <a:pt x="14" y="9191"/>
                  </a:lnTo>
                  <a:lnTo>
                    <a:pt x="56" y="9709"/>
                  </a:lnTo>
                  <a:lnTo>
                    <a:pt x="126" y="10228"/>
                  </a:lnTo>
                  <a:lnTo>
                    <a:pt x="211" y="10718"/>
                  </a:lnTo>
                  <a:lnTo>
                    <a:pt x="323" y="11222"/>
                  </a:lnTo>
                  <a:lnTo>
                    <a:pt x="449" y="11699"/>
                  </a:lnTo>
                  <a:lnTo>
                    <a:pt x="589" y="12161"/>
                  </a:lnTo>
                  <a:lnTo>
                    <a:pt x="757" y="12623"/>
                  </a:lnTo>
                  <a:lnTo>
                    <a:pt x="939" y="13057"/>
                  </a:lnTo>
                  <a:lnTo>
                    <a:pt x="1149" y="13478"/>
                  </a:lnTo>
                  <a:lnTo>
                    <a:pt x="1359" y="13898"/>
                  </a:lnTo>
                  <a:lnTo>
                    <a:pt x="1597" y="14290"/>
                  </a:lnTo>
                  <a:lnTo>
                    <a:pt x="1850" y="14654"/>
                  </a:lnTo>
                  <a:lnTo>
                    <a:pt x="2116" y="15019"/>
                  </a:lnTo>
                  <a:lnTo>
                    <a:pt x="2396" y="15341"/>
                  </a:lnTo>
                  <a:lnTo>
                    <a:pt x="2676" y="15663"/>
                  </a:lnTo>
                  <a:lnTo>
                    <a:pt x="2984" y="15943"/>
                  </a:lnTo>
                  <a:lnTo>
                    <a:pt x="3293" y="16209"/>
                  </a:lnTo>
                  <a:lnTo>
                    <a:pt x="3615" y="16462"/>
                  </a:lnTo>
                  <a:lnTo>
                    <a:pt x="3951" y="16672"/>
                  </a:lnTo>
                  <a:lnTo>
                    <a:pt x="4287" y="16854"/>
                  </a:lnTo>
                  <a:lnTo>
                    <a:pt x="4637" y="17022"/>
                  </a:lnTo>
                  <a:lnTo>
                    <a:pt x="4988" y="17162"/>
                  </a:lnTo>
                  <a:lnTo>
                    <a:pt x="5352" y="17260"/>
                  </a:lnTo>
                  <a:lnTo>
                    <a:pt x="5716" y="17330"/>
                  </a:lnTo>
                  <a:lnTo>
                    <a:pt x="6094" y="17372"/>
                  </a:lnTo>
                  <a:lnTo>
                    <a:pt x="6276" y="17386"/>
                  </a:lnTo>
                  <a:lnTo>
                    <a:pt x="6459" y="17372"/>
                  </a:lnTo>
                  <a:lnTo>
                    <a:pt x="6739" y="17358"/>
                  </a:lnTo>
                  <a:lnTo>
                    <a:pt x="7005" y="17316"/>
                  </a:lnTo>
                  <a:lnTo>
                    <a:pt x="7257" y="17232"/>
                  </a:lnTo>
                  <a:lnTo>
                    <a:pt x="7523" y="17134"/>
                  </a:lnTo>
                  <a:lnTo>
                    <a:pt x="7761" y="17022"/>
                  </a:lnTo>
                  <a:lnTo>
                    <a:pt x="8014" y="16882"/>
                  </a:lnTo>
                  <a:lnTo>
                    <a:pt x="8238" y="16714"/>
                  </a:lnTo>
                  <a:lnTo>
                    <a:pt x="8476" y="16546"/>
                  </a:lnTo>
                  <a:lnTo>
                    <a:pt x="8686" y="16350"/>
                  </a:lnTo>
                  <a:lnTo>
                    <a:pt x="8910" y="16153"/>
                  </a:lnTo>
                  <a:lnTo>
                    <a:pt x="9106" y="15943"/>
                  </a:lnTo>
                  <a:lnTo>
                    <a:pt x="9316" y="15719"/>
                  </a:lnTo>
                  <a:lnTo>
                    <a:pt x="9499" y="15481"/>
                  </a:lnTo>
                  <a:lnTo>
                    <a:pt x="9681" y="15257"/>
                  </a:lnTo>
                  <a:lnTo>
                    <a:pt x="10031" y="14767"/>
                  </a:lnTo>
                  <a:lnTo>
                    <a:pt x="10339" y="14290"/>
                  </a:lnTo>
                  <a:lnTo>
                    <a:pt x="10605" y="13828"/>
                  </a:lnTo>
                  <a:lnTo>
                    <a:pt x="10843" y="13408"/>
                  </a:lnTo>
                  <a:lnTo>
                    <a:pt x="11040" y="13015"/>
                  </a:lnTo>
                  <a:lnTo>
                    <a:pt x="11194" y="12693"/>
                  </a:lnTo>
                  <a:lnTo>
                    <a:pt x="11306" y="12441"/>
                  </a:lnTo>
                  <a:lnTo>
                    <a:pt x="11390" y="12217"/>
                  </a:lnTo>
                  <a:lnTo>
                    <a:pt x="11810" y="12007"/>
                  </a:lnTo>
                  <a:lnTo>
                    <a:pt x="12202" y="11783"/>
                  </a:lnTo>
                  <a:lnTo>
                    <a:pt x="12567" y="11558"/>
                  </a:lnTo>
                  <a:lnTo>
                    <a:pt x="12917" y="11306"/>
                  </a:lnTo>
                  <a:lnTo>
                    <a:pt x="13225" y="11040"/>
                  </a:lnTo>
                  <a:lnTo>
                    <a:pt x="13519" y="10774"/>
                  </a:lnTo>
                  <a:lnTo>
                    <a:pt x="13785" y="10508"/>
                  </a:lnTo>
                  <a:lnTo>
                    <a:pt x="14024" y="10228"/>
                  </a:lnTo>
                  <a:lnTo>
                    <a:pt x="14248" y="9933"/>
                  </a:lnTo>
                  <a:lnTo>
                    <a:pt x="14444" y="9653"/>
                  </a:lnTo>
                  <a:lnTo>
                    <a:pt x="14626" y="9359"/>
                  </a:lnTo>
                  <a:lnTo>
                    <a:pt x="14794" y="9065"/>
                  </a:lnTo>
                  <a:lnTo>
                    <a:pt x="14934" y="8771"/>
                  </a:lnTo>
                  <a:lnTo>
                    <a:pt x="15060" y="8476"/>
                  </a:lnTo>
                  <a:lnTo>
                    <a:pt x="15172" y="8196"/>
                  </a:lnTo>
                  <a:lnTo>
                    <a:pt x="15270" y="7916"/>
                  </a:lnTo>
                  <a:lnTo>
                    <a:pt x="15354" y="7636"/>
                  </a:lnTo>
                  <a:lnTo>
                    <a:pt x="15424" y="7370"/>
                  </a:lnTo>
                  <a:lnTo>
                    <a:pt x="15495" y="7117"/>
                  </a:lnTo>
                  <a:lnTo>
                    <a:pt x="15537" y="6865"/>
                  </a:lnTo>
                  <a:lnTo>
                    <a:pt x="15607" y="6403"/>
                  </a:lnTo>
                  <a:lnTo>
                    <a:pt x="15649" y="5997"/>
                  </a:lnTo>
                  <a:lnTo>
                    <a:pt x="15663" y="5675"/>
                  </a:lnTo>
                  <a:lnTo>
                    <a:pt x="15677" y="5422"/>
                  </a:lnTo>
                  <a:lnTo>
                    <a:pt x="15663" y="5212"/>
                  </a:lnTo>
                  <a:lnTo>
                    <a:pt x="15551" y="4862"/>
                  </a:lnTo>
                  <a:lnTo>
                    <a:pt x="15438" y="4540"/>
                  </a:lnTo>
                  <a:lnTo>
                    <a:pt x="15298" y="4218"/>
                  </a:lnTo>
                  <a:lnTo>
                    <a:pt x="15158" y="3923"/>
                  </a:lnTo>
                  <a:lnTo>
                    <a:pt x="15004" y="3629"/>
                  </a:lnTo>
                  <a:lnTo>
                    <a:pt x="14836" y="3349"/>
                  </a:lnTo>
                  <a:lnTo>
                    <a:pt x="14654" y="3069"/>
                  </a:lnTo>
                  <a:lnTo>
                    <a:pt x="14472" y="2817"/>
                  </a:lnTo>
                  <a:lnTo>
                    <a:pt x="14262" y="2564"/>
                  </a:lnTo>
                  <a:lnTo>
                    <a:pt x="14052" y="2340"/>
                  </a:lnTo>
                  <a:lnTo>
                    <a:pt x="13841" y="2116"/>
                  </a:lnTo>
                  <a:lnTo>
                    <a:pt x="13603" y="1892"/>
                  </a:lnTo>
                  <a:lnTo>
                    <a:pt x="13379" y="1696"/>
                  </a:lnTo>
                  <a:lnTo>
                    <a:pt x="13127" y="1514"/>
                  </a:lnTo>
                  <a:lnTo>
                    <a:pt x="12875" y="1332"/>
                  </a:lnTo>
                  <a:lnTo>
                    <a:pt x="12623" y="1164"/>
                  </a:lnTo>
                  <a:lnTo>
                    <a:pt x="12356" y="1009"/>
                  </a:lnTo>
                  <a:lnTo>
                    <a:pt x="12076" y="855"/>
                  </a:lnTo>
                  <a:lnTo>
                    <a:pt x="11810" y="729"/>
                  </a:lnTo>
                  <a:lnTo>
                    <a:pt x="11516" y="603"/>
                  </a:lnTo>
                  <a:lnTo>
                    <a:pt x="11236" y="491"/>
                  </a:lnTo>
                  <a:lnTo>
                    <a:pt x="10942" y="393"/>
                  </a:lnTo>
                  <a:lnTo>
                    <a:pt x="10647" y="309"/>
                  </a:lnTo>
                  <a:lnTo>
                    <a:pt x="10339" y="225"/>
                  </a:lnTo>
                  <a:lnTo>
                    <a:pt x="10045" y="169"/>
                  </a:lnTo>
                  <a:lnTo>
                    <a:pt x="9737" y="113"/>
                  </a:lnTo>
                  <a:lnTo>
                    <a:pt x="9429" y="71"/>
                  </a:lnTo>
                  <a:lnTo>
                    <a:pt x="9120" y="29"/>
                  </a:lnTo>
                  <a:lnTo>
                    <a:pt x="8812" y="15"/>
                  </a:lnTo>
                  <a:lnTo>
                    <a:pt x="84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1404425" y="1592100"/>
              <a:ext cx="71825" cy="98100"/>
            </a:xfrm>
            <a:custGeom>
              <a:rect b="b" l="l" r="r" t="t"/>
              <a:pathLst>
                <a:path extrusionOk="0" h="3924" w="2873">
                  <a:moveTo>
                    <a:pt x="1261" y="1"/>
                  </a:moveTo>
                  <a:lnTo>
                    <a:pt x="1037" y="15"/>
                  </a:lnTo>
                  <a:lnTo>
                    <a:pt x="925" y="43"/>
                  </a:lnTo>
                  <a:lnTo>
                    <a:pt x="827" y="85"/>
                  </a:lnTo>
                  <a:lnTo>
                    <a:pt x="715" y="141"/>
                  </a:lnTo>
                  <a:lnTo>
                    <a:pt x="617" y="211"/>
                  </a:lnTo>
                  <a:lnTo>
                    <a:pt x="519" y="295"/>
                  </a:lnTo>
                  <a:lnTo>
                    <a:pt x="435" y="379"/>
                  </a:lnTo>
                  <a:lnTo>
                    <a:pt x="351" y="491"/>
                  </a:lnTo>
                  <a:lnTo>
                    <a:pt x="281" y="603"/>
                  </a:lnTo>
                  <a:lnTo>
                    <a:pt x="211" y="729"/>
                  </a:lnTo>
                  <a:lnTo>
                    <a:pt x="155" y="869"/>
                  </a:lnTo>
                  <a:lnTo>
                    <a:pt x="99" y="1009"/>
                  </a:lnTo>
                  <a:lnTo>
                    <a:pt x="57" y="1149"/>
                  </a:lnTo>
                  <a:lnTo>
                    <a:pt x="29" y="1304"/>
                  </a:lnTo>
                  <a:lnTo>
                    <a:pt x="15" y="1458"/>
                  </a:lnTo>
                  <a:lnTo>
                    <a:pt x="0" y="1612"/>
                  </a:lnTo>
                  <a:lnTo>
                    <a:pt x="0" y="1780"/>
                  </a:lnTo>
                  <a:lnTo>
                    <a:pt x="29" y="1934"/>
                  </a:lnTo>
                  <a:lnTo>
                    <a:pt x="57" y="2102"/>
                  </a:lnTo>
                  <a:lnTo>
                    <a:pt x="99" y="2270"/>
                  </a:lnTo>
                  <a:lnTo>
                    <a:pt x="155" y="2424"/>
                  </a:lnTo>
                  <a:lnTo>
                    <a:pt x="225" y="2592"/>
                  </a:lnTo>
                  <a:lnTo>
                    <a:pt x="309" y="2746"/>
                  </a:lnTo>
                  <a:lnTo>
                    <a:pt x="407" y="2901"/>
                  </a:lnTo>
                  <a:lnTo>
                    <a:pt x="533" y="3041"/>
                  </a:lnTo>
                  <a:lnTo>
                    <a:pt x="673" y="3181"/>
                  </a:lnTo>
                  <a:lnTo>
                    <a:pt x="827" y="3321"/>
                  </a:lnTo>
                  <a:lnTo>
                    <a:pt x="995" y="3447"/>
                  </a:lnTo>
                  <a:lnTo>
                    <a:pt x="1191" y="3559"/>
                  </a:lnTo>
                  <a:lnTo>
                    <a:pt x="1401" y="3657"/>
                  </a:lnTo>
                  <a:lnTo>
                    <a:pt x="1626" y="3755"/>
                  </a:lnTo>
                  <a:lnTo>
                    <a:pt x="1878" y="3839"/>
                  </a:lnTo>
                  <a:lnTo>
                    <a:pt x="2158" y="3909"/>
                  </a:lnTo>
                  <a:lnTo>
                    <a:pt x="2242" y="3923"/>
                  </a:lnTo>
                  <a:lnTo>
                    <a:pt x="2312" y="3923"/>
                  </a:lnTo>
                  <a:lnTo>
                    <a:pt x="2396" y="3895"/>
                  </a:lnTo>
                  <a:lnTo>
                    <a:pt x="2466" y="3867"/>
                  </a:lnTo>
                  <a:lnTo>
                    <a:pt x="2522" y="3811"/>
                  </a:lnTo>
                  <a:lnTo>
                    <a:pt x="2578" y="3741"/>
                  </a:lnTo>
                  <a:lnTo>
                    <a:pt x="2634" y="3657"/>
                  </a:lnTo>
                  <a:lnTo>
                    <a:pt x="2690" y="3545"/>
                  </a:lnTo>
                  <a:lnTo>
                    <a:pt x="2732" y="3419"/>
                  </a:lnTo>
                  <a:lnTo>
                    <a:pt x="2774" y="3265"/>
                  </a:lnTo>
                  <a:lnTo>
                    <a:pt x="2802" y="3097"/>
                  </a:lnTo>
                  <a:lnTo>
                    <a:pt x="2830" y="2901"/>
                  </a:lnTo>
                  <a:lnTo>
                    <a:pt x="2858" y="2438"/>
                  </a:lnTo>
                  <a:lnTo>
                    <a:pt x="2872" y="1892"/>
                  </a:lnTo>
                  <a:lnTo>
                    <a:pt x="2872" y="1738"/>
                  </a:lnTo>
                  <a:lnTo>
                    <a:pt x="2844" y="1584"/>
                  </a:lnTo>
                  <a:lnTo>
                    <a:pt x="2816" y="1416"/>
                  </a:lnTo>
                  <a:lnTo>
                    <a:pt x="2760" y="1247"/>
                  </a:lnTo>
                  <a:lnTo>
                    <a:pt x="2690" y="1079"/>
                  </a:lnTo>
                  <a:lnTo>
                    <a:pt x="2620" y="911"/>
                  </a:lnTo>
                  <a:lnTo>
                    <a:pt x="2522" y="757"/>
                  </a:lnTo>
                  <a:lnTo>
                    <a:pt x="2410" y="603"/>
                  </a:lnTo>
                  <a:lnTo>
                    <a:pt x="2298" y="463"/>
                  </a:lnTo>
                  <a:lnTo>
                    <a:pt x="2158" y="337"/>
                  </a:lnTo>
                  <a:lnTo>
                    <a:pt x="2004" y="225"/>
                  </a:lnTo>
                  <a:lnTo>
                    <a:pt x="1850" y="127"/>
                  </a:lnTo>
                  <a:lnTo>
                    <a:pt x="1668" y="57"/>
                  </a:lnTo>
                  <a:lnTo>
                    <a:pt x="1471" y="15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1132650" y="1359900"/>
              <a:ext cx="430100" cy="226625"/>
            </a:xfrm>
            <a:custGeom>
              <a:rect b="b" l="l" r="r" t="t"/>
              <a:pathLst>
                <a:path extrusionOk="0" h="9065" w="17204">
                  <a:moveTo>
                    <a:pt x="10353" y="1"/>
                  </a:moveTo>
                  <a:lnTo>
                    <a:pt x="9779" y="15"/>
                  </a:lnTo>
                  <a:lnTo>
                    <a:pt x="9232" y="57"/>
                  </a:lnTo>
                  <a:lnTo>
                    <a:pt x="8728" y="99"/>
                  </a:lnTo>
                  <a:lnTo>
                    <a:pt x="8280" y="155"/>
                  </a:lnTo>
                  <a:lnTo>
                    <a:pt x="7888" y="225"/>
                  </a:lnTo>
                  <a:lnTo>
                    <a:pt x="7313" y="323"/>
                  </a:lnTo>
                  <a:lnTo>
                    <a:pt x="7117" y="379"/>
                  </a:lnTo>
                  <a:lnTo>
                    <a:pt x="6865" y="295"/>
                  </a:lnTo>
                  <a:lnTo>
                    <a:pt x="6599" y="225"/>
                  </a:lnTo>
                  <a:lnTo>
                    <a:pt x="6319" y="197"/>
                  </a:lnTo>
                  <a:lnTo>
                    <a:pt x="6038" y="197"/>
                  </a:lnTo>
                  <a:lnTo>
                    <a:pt x="5744" y="225"/>
                  </a:lnTo>
                  <a:lnTo>
                    <a:pt x="5436" y="267"/>
                  </a:lnTo>
                  <a:lnTo>
                    <a:pt x="5142" y="351"/>
                  </a:lnTo>
                  <a:lnTo>
                    <a:pt x="4834" y="449"/>
                  </a:lnTo>
                  <a:lnTo>
                    <a:pt x="4511" y="561"/>
                  </a:lnTo>
                  <a:lnTo>
                    <a:pt x="4203" y="715"/>
                  </a:lnTo>
                  <a:lnTo>
                    <a:pt x="3895" y="883"/>
                  </a:lnTo>
                  <a:lnTo>
                    <a:pt x="3573" y="1065"/>
                  </a:lnTo>
                  <a:lnTo>
                    <a:pt x="3265" y="1275"/>
                  </a:lnTo>
                  <a:lnTo>
                    <a:pt x="2970" y="1500"/>
                  </a:lnTo>
                  <a:lnTo>
                    <a:pt x="2676" y="1752"/>
                  </a:lnTo>
                  <a:lnTo>
                    <a:pt x="2382" y="2018"/>
                  </a:lnTo>
                  <a:lnTo>
                    <a:pt x="2102" y="2312"/>
                  </a:lnTo>
                  <a:lnTo>
                    <a:pt x="1836" y="2620"/>
                  </a:lnTo>
                  <a:lnTo>
                    <a:pt x="1583" y="2942"/>
                  </a:lnTo>
                  <a:lnTo>
                    <a:pt x="1345" y="3279"/>
                  </a:lnTo>
                  <a:lnTo>
                    <a:pt x="1121" y="3629"/>
                  </a:lnTo>
                  <a:lnTo>
                    <a:pt x="911" y="3993"/>
                  </a:lnTo>
                  <a:lnTo>
                    <a:pt x="715" y="4385"/>
                  </a:lnTo>
                  <a:lnTo>
                    <a:pt x="533" y="4778"/>
                  </a:lnTo>
                  <a:lnTo>
                    <a:pt x="393" y="5184"/>
                  </a:lnTo>
                  <a:lnTo>
                    <a:pt x="253" y="5604"/>
                  </a:lnTo>
                  <a:lnTo>
                    <a:pt x="154" y="6039"/>
                  </a:lnTo>
                  <a:lnTo>
                    <a:pt x="70" y="6487"/>
                  </a:lnTo>
                  <a:lnTo>
                    <a:pt x="28" y="6935"/>
                  </a:lnTo>
                  <a:lnTo>
                    <a:pt x="0" y="7411"/>
                  </a:lnTo>
                  <a:lnTo>
                    <a:pt x="0" y="7874"/>
                  </a:lnTo>
                  <a:lnTo>
                    <a:pt x="42" y="8364"/>
                  </a:lnTo>
                  <a:lnTo>
                    <a:pt x="589" y="8154"/>
                  </a:lnTo>
                  <a:lnTo>
                    <a:pt x="1135" y="7972"/>
                  </a:lnTo>
                  <a:lnTo>
                    <a:pt x="1695" y="7790"/>
                  </a:lnTo>
                  <a:lnTo>
                    <a:pt x="2256" y="7622"/>
                  </a:lnTo>
                  <a:lnTo>
                    <a:pt x="2816" y="7467"/>
                  </a:lnTo>
                  <a:lnTo>
                    <a:pt x="3377" y="7313"/>
                  </a:lnTo>
                  <a:lnTo>
                    <a:pt x="3951" y="7187"/>
                  </a:lnTo>
                  <a:lnTo>
                    <a:pt x="4525" y="7061"/>
                  </a:lnTo>
                  <a:lnTo>
                    <a:pt x="4778" y="7019"/>
                  </a:lnTo>
                  <a:lnTo>
                    <a:pt x="5072" y="6991"/>
                  </a:lnTo>
                  <a:lnTo>
                    <a:pt x="5716" y="6991"/>
                  </a:lnTo>
                  <a:lnTo>
                    <a:pt x="6080" y="7019"/>
                  </a:lnTo>
                  <a:lnTo>
                    <a:pt x="6459" y="7047"/>
                  </a:lnTo>
                  <a:lnTo>
                    <a:pt x="6851" y="7089"/>
                  </a:lnTo>
                  <a:lnTo>
                    <a:pt x="7257" y="7145"/>
                  </a:lnTo>
                  <a:lnTo>
                    <a:pt x="8098" y="7285"/>
                  </a:lnTo>
                  <a:lnTo>
                    <a:pt x="8980" y="7453"/>
                  </a:lnTo>
                  <a:lnTo>
                    <a:pt x="9863" y="7650"/>
                  </a:lnTo>
                  <a:lnTo>
                    <a:pt x="10731" y="7860"/>
                  </a:lnTo>
                  <a:lnTo>
                    <a:pt x="11572" y="8084"/>
                  </a:lnTo>
                  <a:lnTo>
                    <a:pt x="12356" y="8294"/>
                  </a:lnTo>
                  <a:lnTo>
                    <a:pt x="13715" y="8672"/>
                  </a:lnTo>
                  <a:lnTo>
                    <a:pt x="14640" y="8966"/>
                  </a:lnTo>
                  <a:lnTo>
                    <a:pt x="14990" y="9065"/>
                  </a:lnTo>
                  <a:lnTo>
                    <a:pt x="15298" y="8742"/>
                  </a:lnTo>
                  <a:lnTo>
                    <a:pt x="15593" y="8420"/>
                  </a:lnTo>
                  <a:lnTo>
                    <a:pt x="15859" y="8112"/>
                  </a:lnTo>
                  <a:lnTo>
                    <a:pt x="16111" y="7804"/>
                  </a:lnTo>
                  <a:lnTo>
                    <a:pt x="16321" y="7509"/>
                  </a:lnTo>
                  <a:lnTo>
                    <a:pt x="16517" y="7215"/>
                  </a:lnTo>
                  <a:lnTo>
                    <a:pt x="16671" y="6921"/>
                  </a:lnTo>
                  <a:lnTo>
                    <a:pt x="16825" y="6641"/>
                  </a:lnTo>
                  <a:lnTo>
                    <a:pt x="16937" y="6361"/>
                  </a:lnTo>
                  <a:lnTo>
                    <a:pt x="17036" y="6095"/>
                  </a:lnTo>
                  <a:lnTo>
                    <a:pt x="17106" y="5828"/>
                  </a:lnTo>
                  <a:lnTo>
                    <a:pt x="17162" y="5562"/>
                  </a:lnTo>
                  <a:lnTo>
                    <a:pt x="17190" y="5310"/>
                  </a:lnTo>
                  <a:lnTo>
                    <a:pt x="17204" y="5058"/>
                  </a:lnTo>
                  <a:lnTo>
                    <a:pt x="17190" y="4820"/>
                  </a:lnTo>
                  <a:lnTo>
                    <a:pt x="17162" y="4568"/>
                  </a:lnTo>
                  <a:lnTo>
                    <a:pt x="17106" y="4329"/>
                  </a:lnTo>
                  <a:lnTo>
                    <a:pt x="17036" y="4105"/>
                  </a:lnTo>
                  <a:lnTo>
                    <a:pt x="16951" y="3867"/>
                  </a:lnTo>
                  <a:lnTo>
                    <a:pt x="16839" y="3643"/>
                  </a:lnTo>
                  <a:lnTo>
                    <a:pt x="16727" y="3419"/>
                  </a:lnTo>
                  <a:lnTo>
                    <a:pt x="16587" y="3195"/>
                  </a:lnTo>
                  <a:lnTo>
                    <a:pt x="16433" y="2971"/>
                  </a:lnTo>
                  <a:lnTo>
                    <a:pt x="16251" y="2760"/>
                  </a:lnTo>
                  <a:lnTo>
                    <a:pt x="16069" y="2536"/>
                  </a:lnTo>
                  <a:lnTo>
                    <a:pt x="15873" y="2326"/>
                  </a:lnTo>
                  <a:lnTo>
                    <a:pt x="15649" y="2116"/>
                  </a:lnTo>
                  <a:lnTo>
                    <a:pt x="15424" y="1906"/>
                  </a:lnTo>
                  <a:lnTo>
                    <a:pt x="15172" y="1696"/>
                  </a:lnTo>
                  <a:lnTo>
                    <a:pt x="14920" y="1486"/>
                  </a:lnTo>
                  <a:lnTo>
                    <a:pt x="14374" y="1079"/>
                  </a:lnTo>
                  <a:lnTo>
                    <a:pt x="14122" y="911"/>
                  </a:lnTo>
                  <a:lnTo>
                    <a:pt x="13869" y="757"/>
                  </a:lnTo>
                  <a:lnTo>
                    <a:pt x="13603" y="617"/>
                  </a:lnTo>
                  <a:lnTo>
                    <a:pt x="13323" y="505"/>
                  </a:lnTo>
                  <a:lnTo>
                    <a:pt x="13043" y="407"/>
                  </a:lnTo>
                  <a:lnTo>
                    <a:pt x="12749" y="309"/>
                  </a:lnTo>
                  <a:lnTo>
                    <a:pt x="12455" y="239"/>
                  </a:lnTo>
                  <a:lnTo>
                    <a:pt x="12146" y="169"/>
                  </a:lnTo>
                  <a:lnTo>
                    <a:pt x="11852" y="113"/>
                  </a:lnTo>
                  <a:lnTo>
                    <a:pt x="11544" y="71"/>
                  </a:lnTo>
                  <a:lnTo>
                    <a:pt x="11250" y="43"/>
                  </a:lnTo>
                  <a:lnTo>
                    <a:pt x="10942" y="29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1476225" y="1447450"/>
              <a:ext cx="104400" cy="152375"/>
            </a:xfrm>
            <a:custGeom>
              <a:rect b="b" l="l" r="r" t="t"/>
              <a:pathLst>
                <a:path extrusionOk="0" fill="none" h="6095" w="4176">
                  <a:moveTo>
                    <a:pt x="2746" y="1"/>
                  </a:moveTo>
                  <a:lnTo>
                    <a:pt x="2746" y="1"/>
                  </a:lnTo>
                  <a:lnTo>
                    <a:pt x="2830" y="71"/>
                  </a:lnTo>
                  <a:lnTo>
                    <a:pt x="3068" y="267"/>
                  </a:lnTo>
                  <a:lnTo>
                    <a:pt x="3208" y="421"/>
                  </a:lnTo>
                  <a:lnTo>
                    <a:pt x="3377" y="589"/>
                  </a:lnTo>
                  <a:lnTo>
                    <a:pt x="3545" y="799"/>
                  </a:lnTo>
                  <a:lnTo>
                    <a:pt x="3699" y="1024"/>
                  </a:lnTo>
                  <a:lnTo>
                    <a:pt x="3853" y="1290"/>
                  </a:lnTo>
                  <a:lnTo>
                    <a:pt x="3979" y="1570"/>
                  </a:lnTo>
                  <a:lnTo>
                    <a:pt x="4035" y="1724"/>
                  </a:lnTo>
                  <a:lnTo>
                    <a:pt x="4077" y="1878"/>
                  </a:lnTo>
                  <a:lnTo>
                    <a:pt x="4119" y="2046"/>
                  </a:lnTo>
                  <a:lnTo>
                    <a:pt x="4147" y="2214"/>
                  </a:lnTo>
                  <a:lnTo>
                    <a:pt x="4175" y="2382"/>
                  </a:lnTo>
                  <a:lnTo>
                    <a:pt x="4175" y="2565"/>
                  </a:lnTo>
                  <a:lnTo>
                    <a:pt x="4175" y="2761"/>
                  </a:lnTo>
                  <a:lnTo>
                    <a:pt x="4147" y="2943"/>
                  </a:lnTo>
                  <a:lnTo>
                    <a:pt x="4119" y="3139"/>
                  </a:lnTo>
                  <a:lnTo>
                    <a:pt x="4063" y="3349"/>
                  </a:lnTo>
                  <a:lnTo>
                    <a:pt x="3993" y="3545"/>
                  </a:lnTo>
                  <a:lnTo>
                    <a:pt x="3909" y="3755"/>
                  </a:lnTo>
                  <a:lnTo>
                    <a:pt x="3909" y="3755"/>
                  </a:lnTo>
                  <a:lnTo>
                    <a:pt x="3811" y="3965"/>
                  </a:lnTo>
                  <a:lnTo>
                    <a:pt x="3713" y="4162"/>
                  </a:lnTo>
                  <a:lnTo>
                    <a:pt x="3587" y="4344"/>
                  </a:lnTo>
                  <a:lnTo>
                    <a:pt x="3461" y="4512"/>
                  </a:lnTo>
                  <a:lnTo>
                    <a:pt x="3321" y="4666"/>
                  </a:lnTo>
                  <a:lnTo>
                    <a:pt x="3180" y="4820"/>
                  </a:lnTo>
                  <a:lnTo>
                    <a:pt x="3040" y="4960"/>
                  </a:lnTo>
                  <a:lnTo>
                    <a:pt x="2886" y="5086"/>
                  </a:lnTo>
                  <a:lnTo>
                    <a:pt x="2732" y="5198"/>
                  </a:lnTo>
                  <a:lnTo>
                    <a:pt x="2564" y="5310"/>
                  </a:lnTo>
                  <a:lnTo>
                    <a:pt x="2410" y="5408"/>
                  </a:lnTo>
                  <a:lnTo>
                    <a:pt x="2242" y="5492"/>
                  </a:lnTo>
                  <a:lnTo>
                    <a:pt x="1906" y="5647"/>
                  </a:lnTo>
                  <a:lnTo>
                    <a:pt x="1583" y="5773"/>
                  </a:lnTo>
                  <a:lnTo>
                    <a:pt x="1275" y="5885"/>
                  </a:lnTo>
                  <a:lnTo>
                    <a:pt x="981" y="5955"/>
                  </a:lnTo>
                  <a:lnTo>
                    <a:pt x="715" y="6011"/>
                  </a:lnTo>
                  <a:lnTo>
                    <a:pt x="477" y="6053"/>
                  </a:lnTo>
                  <a:lnTo>
                    <a:pt x="126" y="6081"/>
                  </a:lnTo>
                  <a:lnTo>
                    <a:pt x="0" y="6095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1074500" y="1364450"/>
              <a:ext cx="419250" cy="567050"/>
            </a:xfrm>
            <a:custGeom>
              <a:rect b="b" l="l" r="r" t="t"/>
              <a:pathLst>
                <a:path extrusionOk="0" h="22682" w="16770">
                  <a:moveTo>
                    <a:pt x="7650" y="1"/>
                  </a:moveTo>
                  <a:lnTo>
                    <a:pt x="7426" y="15"/>
                  </a:lnTo>
                  <a:lnTo>
                    <a:pt x="7202" y="29"/>
                  </a:lnTo>
                  <a:lnTo>
                    <a:pt x="6977" y="57"/>
                  </a:lnTo>
                  <a:lnTo>
                    <a:pt x="6767" y="99"/>
                  </a:lnTo>
                  <a:lnTo>
                    <a:pt x="6557" y="155"/>
                  </a:lnTo>
                  <a:lnTo>
                    <a:pt x="6347" y="197"/>
                  </a:lnTo>
                  <a:lnTo>
                    <a:pt x="6151" y="267"/>
                  </a:lnTo>
                  <a:lnTo>
                    <a:pt x="5955" y="337"/>
                  </a:lnTo>
                  <a:lnTo>
                    <a:pt x="5759" y="407"/>
                  </a:lnTo>
                  <a:lnTo>
                    <a:pt x="5577" y="505"/>
                  </a:lnTo>
                  <a:lnTo>
                    <a:pt x="5408" y="589"/>
                  </a:lnTo>
                  <a:lnTo>
                    <a:pt x="5058" y="799"/>
                  </a:lnTo>
                  <a:lnTo>
                    <a:pt x="4736" y="1023"/>
                  </a:lnTo>
                  <a:lnTo>
                    <a:pt x="4428" y="1290"/>
                  </a:lnTo>
                  <a:lnTo>
                    <a:pt x="4148" y="1556"/>
                  </a:lnTo>
                  <a:lnTo>
                    <a:pt x="3881" y="1864"/>
                  </a:lnTo>
                  <a:lnTo>
                    <a:pt x="3629" y="2186"/>
                  </a:lnTo>
                  <a:lnTo>
                    <a:pt x="3405" y="2522"/>
                  </a:lnTo>
                  <a:lnTo>
                    <a:pt x="3181" y="2873"/>
                  </a:lnTo>
                  <a:lnTo>
                    <a:pt x="2985" y="3237"/>
                  </a:lnTo>
                  <a:lnTo>
                    <a:pt x="2803" y="3615"/>
                  </a:lnTo>
                  <a:lnTo>
                    <a:pt x="2635" y="4007"/>
                  </a:lnTo>
                  <a:lnTo>
                    <a:pt x="2480" y="4400"/>
                  </a:lnTo>
                  <a:lnTo>
                    <a:pt x="2340" y="4806"/>
                  </a:lnTo>
                  <a:lnTo>
                    <a:pt x="2214" y="5212"/>
                  </a:lnTo>
                  <a:lnTo>
                    <a:pt x="2102" y="5632"/>
                  </a:lnTo>
                  <a:lnTo>
                    <a:pt x="2004" y="6053"/>
                  </a:lnTo>
                  <a:lnTo>
                    <a:pt x="1920" y="6459"/>
                  </a:lnTo>
                  <a:lnTo>
                    <a:pt x="1850" y="6879"/>
                  </a:lnTo>
                  <a:lnTo>
                    <a:pt x="1780" y="7299"/>
                  </a:lnTo>
                  <a:lnTo>
                    <a:pt x="1738" y="7706"/>
                  </a:lnTo>
                  <a:lnTo>
                    <a:pt x="1696" y="8112"/>
                  </a:lnTo>
                  <a:lnTo>
                    <a:pt x="1668" y="8504"/>
                  </a:lnTo>
                  <a:lnTo>
                    <a:pt x="1640" y="8883"/>
                  </a:lnTo>
                  <a:lnTo>
                    <a:pt x="1612" y="9275"/>
                  </a:lnTo>
                  <a:lnTo>
                    <a:pt x="1570" y="9681"/>
                  </a:lnTo>
                  <a:lnTo>
                    <a:pt x="1514" y="10101"/>
                  </a:lnTo>
                  <a:lnTo>
                    <a:pt x="1444" y="10536"/>
                  </a:lnTo>
                  <a:lnTo>
                    <a:pt x="1262" y="11432"/>
                  </a:lnTo>
                  <a:lnTo>
                    <a:pt x="1052" y="12357"/>
                  </a:lnTo>
                  <a:lnTo>
                    <a:pt x="603" y="14276"/>
                  </a:lnTo>
                  <a:lnTo>
                    <a:pt x="393" y="15243"/>
                  </a:lnTo>
                  <a:lnTo>
                    <a:pt x="295" y="15733"/>
                  </a:lnTo>
                  <a:lnTo>
                    <a:pt x="211" y="16209"/>
                  </a:lnTo>
                  <a:lnTo>
                    <a:pt x="141" y="16672"/>
                  </a:lnTo>
                  <a:lnTo>
                    <a:pt x="85" y="17134"/>
                  </a:lnTo>
                  <a:lnTo>
                    <a:pt x="29" y="17596"/>
                  </a:lnTo>
                  <a:lnTo>
                    <a:pt x="15" y="18031"/>
                  </a:lnTo>
                  <a:lnTo>
                    <a:pt x="1" y="18465"/>
                  </a:lnTo>
                  <a:lnTo>
                    <a:pt x="15" y="18885"/>
                  </a:lnTo>
                  <a:lnTo>
                    <a:pt x="57" y="19291"/>
                  </a:lnTo>
                  <a:lnTo>
                    <a:pt x="127" y="19684"/>
                  </a:lnTo>
                  <a:lnTo>
                    <a:pt x="211" y="20062"/>
                  </a:lnTo>
                  <a:lnTo>
                    <a:pt x="267" y="20230"/>
                  </a:lnTo>
                  <a:lnTo>
                    <a:pt x="337" y="20412"/>
                  </a:lnTo>
                  <a:lnTo>
                    <a:pt x="407" y="20580"/>
                  </a:lnTo>
                  <a:lnTo>
                    <a:pt x="491" y="20748"/>
                  </a:lnTo>
                  <a:lnTo>
                    <a:pt x="575" y="20902"/>
                  </a:lnTo>
                  <a:lnTo>
                    <a:pt x="673" y="21057"/>
                  </a:lnTo>
                  <a:lnTo>
                    <a:pt x="785" y="21197"/>
                  </a:lnTo>
                  <a:lnTo>
                    <a:pt x="897" y="21337"/>
                  </a:lnTo>
                  <a:lnTo>
                    <a:pt x="1024" y="21477"/>
                  </a:lnTo>
                  <a:lnTo>
                    <a:pt x="1164" y="21603"/>
                  </a:lnTo>
                  <a:lnTo>
                    <a:pt x="1304" y="21729"/>
                  </a:lnTo>
                  <a:lnTo>
                    <a:pt x="1458" y="21841"/>
                  </a:lnTo>
                  <a:lnTo>
                    <a:pt x="1626" y="21953"/>
                  </a:lnTo>
                  <a:lnTo>
                    <a:pt x="1794" y="22051"/>
                  </a:lnTo>
                  <a:lnTo>
                    <a:pt x="1990" y="22149"/>
                  </a:lnTo>
                  <a:lnTo>
                    <a:pt x="2186" y="22233"/>
                  </a:lnTo>
                  <a:lnTo>
                    <a:pt x="2382" y="22303"/>
                  </a:lnTo>
                  <a:lnTo>
                    <a:pt x="2607" y="22373"/>
                  </a:lnTo>
                  <a:lnTo>
                    <a:pt x="2831" y="22443"/>
                  </a:lnTo>
                  <a:lnTo>
                    <a:pt x="3069" y="22499"/>
                  </a:lnTo>
                  <a:lnTo>
                    <a:pt x="3307" y="22542"/>
                  </a:lnTo>
                  <a:lnTo>
                    <a:pt x="3545" y="22584"/>
                  </a:lnTo>
                  <a:lnTo>
                    <a:pt x="4078" y="22640"/>
                  </a:lnTo>
                  <a:lnTo>
                    <a:pt x="4610" y="22668"/>
                  </a:lnTo>
                  <a:lnTo>
                    <a:pt x="5184" y="22682"/>
                  </a:lnTo>
                  <a:lnTo>
                    <a:pt x="5773" y="22668"/>
                  </a:lnTo>
                  <a:lnTo>
                    <a:pt x="6375" y="22626"/>
                  </a:lnTo>
                  <a:lnTo>
                    <a:pt x="6977" y="22570"/>
                  </a:lnTo>
                  <a:lnTo>
                    <a:pt x="7608" y="22499"/>
                  </a:lnTo>
                  <a:lnTo>
                    <a:pt x="8238" y="22415"/>
                  </a:lnTo>
                  <a:lnTo>
                    <a:pt x="8869" y="22317"/>
                  </a:lnTo>
                  <a:lnTo>
                    <a:pt x="9485" y="22205"/>
                  </a:lnTo>
                  <a:lnTo>
                    <a:pt x="10115" y="22093"/>
                  </a:lnTo>
                  <a:lnTo>
                    <a:pt x="10732" y="21953"/>
                  </a:lnTo>
                  <a:lnTo>
                    <a:pt x="11923" y="21687"/>
                  </a:lnTo>
                  <a:lnTo>
                    <a:pt x="13043" y="21407"/>
                  </a:lnTo>
                  <a:lnTo>
                    <a:pt x="14080" y="21127"/>
                  </a:lnTo>
                  <a:lnTo>
                    <a:pt x="14977" y="20860"/>
                  </a:lnTo>
                  <a:lnTo>
                    <a:pt x="15719" y="20636"/>
                  </a:lnTo>
                  <a:lnTo>
                    <a:pt x="16280" y="20454"/>
                  </a:lnTo>
                  <a:lnTo>
                    <a:pt x="16770" y="20300"/>
                  </a:lnTo>
                  <a:lnTo>
                    <a:pt x="16602" y="19838"/>
                  </a:lnTo>
                  <a:lnTo>
                    <a:pt x="16448" y="19389"/>
                  </a:lnTo>
                  <a:lnTo>
                    <a:pt x="16308" y="18927"/>
                  </a:lnTo>
                  <a:lnTo>
                    <a:pt x="16181" y="18465"/>
                  </a:lnTo>
                  <a:lnTo>
                    <a:pt x="16083" y="18003"/>
                  </a:lnTo>
                  <a:lnTo>
                    <a:pt x="15985" y="17540"/>
                  </a:lnTo>
                  <a:lnTo>
                    <a:pt x="15915" y="17078"/>
                  </a:lnTo>
                  <a:lnTo>
                    <a:pt x="15845" y="16630"/>
                  </a:lnTo>
                  <a:lnTo>
                    <a:pt x="15803" y="16181"/>
                  </a:lnTo>
                  <a:lnTo>
                    <a:pt x="15761" y="15733"/>
                  </a:lnTo>
                  <a:lnTo>
                    <a:pt x="15733" y="15299"/>
                  </a:lnTo>
                  <a:lnTo>
                    <a:pt x="15705" y="14864"/>
                  </a:lnTo>
                  <a:lnTo>
                    <a:pt x="15691" y="14038"/>
                  </a:lnTo>
                  <a:lnTo>
                    <a:pt x="15705" y="13253"/>
                  </a:lnTo>
                  <a:lnTo>
                    <a:pt x="15733" y="12525"/>
                  </a:lnTo>
                  <a:lnTo>
                    <a:pt x="15789" y="11866"/>
                  </a:lnTo>
                  <a:lnTo>
                    <a:pt x="15845" y="11278"/>
                  </a:lnTo>
                  <a:lnTo>
                    <a:pt x="15915" y="10788"/>
                  </a:lnTo>
                  <a:lnTo>
                    <a:pt x="15971" y="10382"/>
                  </a:lnTo>
                  <a:lnTo>
                    <a:pt x="16027" y="10073"/>
                  </a:lnTo>
                  <a:lnTo>
                    <a:pt x="16069" y="9821"/>
                  </a:lnTo>
                  <a:lnTo>
                    <a:pt x="16027" y="9471"/>
                  </a:lnTo>
                  <a:lnTo>
                    <a:pt x="15957" y="9051"/>
                  </a:lnTo>
                  <a:lnTo>
                    <a:pt x="15859" y="8504"/>
                  </a:lnTo>
                  <a:lnTo>
                    <a:pt x="15719" y="7860"/>
                  </a:lnTo>
                  <a:lnTo>
                    <a:pt x="15621" y="7510"/>
                  </a:lnTo>
                  <a:lnTo>
                    <a:pt x="15523" y="7131"/>
                  </a:lnTo>
                  <a:lnTo>
                    <a:pt x="15411" y="6739"/>
                  </a:lnTo>
                  <a:lnTo>
                    <a:pt x="15271" y="6347"/>
                  </a:lnTo>
                  <a:lnTo>
                    <a:pt x="15117" y="5927"/>
                  </a:lnTo>
                  <a:lnTo>
                    <a:pt x="14963" y="5506"/>
                  </a:lnTo>
                  <a:lnTo>
                    <a:pt x="14781" y="5086"/>
                  </a:lnTo>
                  <a:lnTo>
                    <a:pt x="14570" y="4666"/>
                  </a:lnTo>
                  <a:lnTo>
                    <a:pt x="14360" y="4245"/>
                  </a:lnTo>
                  <a:lnTo>
                    <a:pt x="14122" y="3825"/>
                  </a:lnTo>
                  <a:lnTo>
                    <a:pt x="13856" y="3419"/>
                  </a:lnTo>
                  <a:lnTo>
                    <a:pt x="13576" y="3027"/>
                  </a:lnTo>
                  <a:lnTo>
                    <a:pt x="13282" y="2634"/>
                  </a:lnTo>
                  <a:lnTo>
                    <a:pt x="12959" y="2256"/>
                  </a:lnTo>
                  <a:lnTo>
                    <a:pt x="12609" y="1906"/>
                  </a:lnTo>
                  <a:lnTo>
                    <a:pt x="12427" y="1738"/>
                  </a:lnTo>
                  <a:lnTo>
                    <a:pt x="12231" y="1584"/>
                  </a:lnTo>
                  <a:lnTo>
                    <a:pt x="12035" y="1416"/>
                  </a:lnTo>
                  <a:lnTo>
                    <a:pt x="11839" y="1276"/>
                  </a:lnTo>
                  <a:lnTo>
                    <a:pt x="11628" y="1121"/>
                  </a:lnTo>
                  <a:lnTo>
                    <a:pt x="11404" y="995"/>
                  </a:lnTo>
                  <a:lnTo>
                    <a:pt x="11194" y="855"/>
                  </a:lnTo>
                  <a:lnTo>
                    <a:pt x="10956" y="743"/>
                  </a:lnTo>
                  <a:lnTo>
                    <a:pt x="10718" y="631"/>
                  </a:lnTo>
                  <a:lnTo>
                    <a:pt x="10480" y="519"/>
                  </a:lnTo>
                  <a:lnTo>
                    <a:pt x="10228" y="421"/>
                  </a:lnTo>
                  <a:lnTo>
                    <a:pt x="9975" y="337"/>
                  </a:lnTo>
                  <a:lnTo>
                    <a:pt x="9709" y="253"/>
                  </a:lnTo>
                  <a:lnTo>
                    <a:pt x="9443" y="197"/>
                  </a:lnTo>
                  <a:lnTo>
                    <a:pt x="9163" y="141"/>
                  </a:lnTo>
                  <a:lnTo>
                    <a:pt x="8897" y="85"/>
                  </a:lnTo>
                  <a:lnTo>
                    <a:pt x="8645" y="57"/>
                  </a:lnTo>
                  <a:lnTo>
                    <a:pt x="8378" y="29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1464675" y="5022975"/>
              <a:ext cx="275300" cy="277750"/>
            </a:xfrm>
            <a:custGeom>
              <a:rect b="b" l="l" r="r" t="t"/>
              <a:pathLst>
                <a:path extrusionOk="0" h="11110" w="11012">
                  <a:moveTo>
                    <a:pt x="2522" y="0"/>
                  </a:moveTo>
                  <a:lnTo>
                    <a:pt x="2354" y="14"/>
                  </a:lnTo>
                  <a:lnTo>
                    <a:pt x="2171" y="28"/>
                  </a:lnTo>
                  <a:lnTo>
                    <a:pt x="2003" y="56"/>
                  </a:lnTo>
                  <a:lnTo>
                    <a:pt x="1835" y="98"/>
                  </a:lnTo>
                  <a:lnTo>
                    <a:pt x="1667" y="168"/>
                  </a:lnTo>
                  <a:lnTo>
                    <a:pt x="1513" y="238"/>
                  </a:lnTo>
                  <a:lnTo>
                    <a:pt x="1359" y="308"/>
                  </a:lnTo>
                  <a:lnTo>
                    <a:pt x="1205" y="406"/>
                  </a:lnTo>
                  <a:lnTo>
                    <a:pt x="1065" y="504"/>
                  </a:lnTo>
                  <a:lnTo>
                    <a:pt x="925" y="630"/>
                  </a:lnTo>
                  <a:lnTo>
                    <a:pt x="799" y="757"/>
                  </a:lnTo>
                  <a:lnTo>
                    <a:pt x="687" y="883"/>
                  </a:lnTo>
                  <a:lnTo>
                    <a:pt x="574" y="1037"/>
                  </a:lnTo>
                  <a:lnTo>
                    <a:pt x="476" y="1205"/>
                  </a:lnTo>
                  <a:lnTo>
                    <a:pt x="406" y="1401"/>
                  </a:lnTo>
                  <a:lnTo>
                    <a:pt x="308" y="1891"/>
                  </a:lnTo>
                  <a:lnTo>
                    <a:pt x="224" y="2396"/>
                  </a:lnTo>
                  <a:lnTo>
                    <a:pt x="168" y="2900"/>
                  </a:lnTo>
                  <a:lnTo>
                    <a:pt x="112" y="3418"/>
                  </a:lnTo>
                  <a:lnTo>
                    <a:pt x="70" y="4273"/>
                  </a:lnTo>
                  <a:lnTo>
                    <a:pt x="28" y="5113"/>
                  </a:lnTo>
                  <a:lnTo>
                    <a:pt x="0" y="5968"/>
                  </a:lnTo>
                  <a:lnTo>
                    <a:pt x="0" y="6823"/>
                  </a:lnTo>
                  <a:lnTo>
                    <a:pt x="0" y="7677"/>
                  </a:lnTo>
                  <a:lnTo>
                    <a:pt x="14" y="8532"/>
                  </a:lnTo>
                  <a:lnTo>
                    <a:pt x="42" y="9386"/>
                  </a:lnTo>
                  <a:lnTo>
                    <a:pt x="84" y="10241"/>
                  </a:lnTo>
                  <a:lnTo>
                    <a:pt x="574" y="10241"/>
                  </a:lnTo>
                  <a:lnTo>
                    <a:pt x="771" y="5968"/>
                  </a:lnTo>
                  <a:lnTo>
                    <a:pt x="785" y="5730"/>
                  </a:lnTo>
                  <a:lnTo>
                    <a:pt x="813" y="5632"/>
                  </a:lnTo>
                  <a:lnTo>
                    <a:pt x="841" y="5562"/>
                  </a:lnTo>
                  <a:lnTo>
                    <a:pt x="869" y="5506"/>
                  </a:lnTo>
                  <a:lnTo>
                    <a:pt x="911" y="5464"/>
                  </a:lnTo>
                  <a:lnTo>
                    <a:pt x="939" y="5422"/>
                  </a:lnTo>
                  <a:lnTo>
                    <a:pt x="995" y="5408"/>
                  </a:lnTo>
                  <a:lnTo>
                    <a:pt x="1037" y="5408"/>
                  </a:lnTo>
                  <a:lnTo>
                    <a:pt x="1093" y="5422"/>
                  </a:lnTo>
                  <a:lnTo>
                    <a:pt x="1135" y="5450"/>
                  </a:lnTo>
                  <a:lnTo>
                    <a:pt x="1191" y="5492"/>
                  </a:lnTo>
                  <a:lnTo>
                    <a:pt x="1317" y="5590"/>
                  </a:lnTo>
                  <a:lnTo>
                    <a:pt x="1443" y="5744"/>
                  </a:lnTo>
                  <a:lnTo>
                    <a:pt x="1569" y="5926"/>
                  </a:lnTo>
                  <a:lnTo>
                    <a:pt x="1681" y="6136"/>
                  </a:lnTo>
                  <a:lnTo>
                    <a:pt x="1807" y="6374"/>
                  </a:lnTo>
                  <a:lnTo>
                    <a:pt x="1919" y="6640"/>
                  </a:lnTo>
                  <a:lnTo>
                    <a:pt x="2031" y="6921"/>
                  </a:lnTo>
                  <a:lnTo>
                    <a:pt x="2129" y="7201"/>
                  </a:lnTo>
                  <a:lnTo>
                    <a:pt x="2214" y="7495"/>
                  </a:lnTo>
                  <a:lnTo>
                    <a:pt x="2270" y="7789"/>
                  </a:lnTo>
                  <a:lnTo>
                    <a:pt x="2326" y="8097"/>
                  </a:lnTo>
                  <a:lnTo>
                    <a:pt x="2396" y="8392"/>
                  </a:lnTo>
                  <a:lnTo>
                    <a:pt x="2494" y="8686"/>
                  </a:lnTo>
                  <a:lnTo>
                    <a:pt x="2592" y="8966"/>
                  </a:lnTo>
                  <a:lnTo>
                    <a:pt x="2732" y="9246"/>
                  </a:lnTo>
                  <a:lnTo>
                    <a:pt x="2886" y="9512"/>
                  </a:lnTo>
                  <a:lnTo>
                    <a:pt x="3068" y="9778"/>
                  </a:lnTo>
                  <a:lnTo>
                    <a:pt x="3166" y="9891"/>
                  </a:lnTo>
                  <a:lnTo>
                    <a:pt x="3278" y="10017"/>
                  </a:lnTo>
                  <a:lnTo>
                    <a:pt x="3390" y="10129"/>
                  </a:lnTo>
                  <a:lnTo>
                    <a:pt x="3516" y="10241"/>
                  </a:lnTo>
                  <a:lnTo>
                    <a:pt x="3656" y="10339"/>
                  </a:lnTo>
                  <a:lnTo>
                    <a:pt x="3811" y="10437"/>
                  </a:lnTo>
                  <a:lnTo>
                    <a:pt x="3965" y="10535"/>
                  </a:lnTo>
                  <a:lnTo>
                    <a:pt x="4133" y="10619"/>
                  </a:lnTo>
                  <a:lnTo>
                    <a:pt x="4301" y="10703"/>
                  </a:lnTo>
                  <a:lnTo>
                    <a:pt x="4497" y="10773"/>
                  </a:lnTo>
                  <a:lnTo>
                    <a:pt x="4693" y="10843"/>
                  </a:lnTo>
                  <a:lnTo>
                    <a:pt x="4903" y="10899"/>
                  </a:lnTo>
                  <a:lnTo>
                    <a:pt x="5141" y="10955"/>
                  </a:lnTo>
                  <a:lnTo>
                    <a:pt x="5366" y="11011"/>
                  </a:lnTo>
                  <a:lnTo>
                    <a:pt x="5618" y="11039"/>
                  </a:lnTo>
                  <a:lnTo>
                    <a:pt x="5884" y="11067"/>
                  </a:lnTo>
                  <a:lnTo>
                    <a:pt x="6164" y="11095"/>
                  </a:lnTo>
                  <a:lnTo>
                    <a:pt x="6458" y="11109"/>
                  </a:lnTo>
                  <a:lnTo>
                    <a:pt x="7733" y="11109"/>
                  </a:lnTo>
                  <a:lnTo>
                    <a:pt x="8812" y="11095"/>
                  </a:lnTo>
                  <a:lnTo>
                    <a:pt x="9274" y="11067"/>
                  </a:lnTo>
                  <a:lnTo>
                    <a:pt x="9680" y="11039"/>
                  </a:lnTo>
                  <a:lnTo>
                    <a:pt x="10031" y="11011"/>
                  </a:lnTo>
                  <a:lnTo>
                    <a:pt x="10339" y="10955"/>
                  </a:lnTo>
                  <a:lnTo>
                    <a:pt x="10577" y="10899"/>
                  </a:lnTo>
                  <a:lnTo>
                    <a:pt x="10773" y="10829"/>
                  </a:lnTo>
                  <a:lnTo>
                    <a:pt x="10843" y="10787"/>
                  </a:lnTo>
                  <a:lnTo>
                    <a:pt x="10913" y="10745"/>
                  </a:lnTo>
                  <a:lnTo>
                    <a:pt x="10955" y="10689"/>
                  </a:lnTo>
                  <a:lnTo>
                    <a:pt x="10997" y="10647"/>
                  </a:lnTo>
                  <a:lnTo>
                    <a:pt x="11011" y="10591"/>
                  </a:lnTo>
                  <a:lnTo>
                    <a:pt x="11011" y="10535"/>
                  </a:lnTo>
                  <a:lnTo>
                    <a:pt x="11011" y="10465"/>
                  </a:lnTo>
                  <a:lnTo>
                    <a:pt x="10983" y="10409"/>
                  </a:lnTo>
                  <a:lnTo>
                    <a:pt x="10941" y="10339"/>
                  </a:lnTo>
                  <a:lnTo>
                    <a:pt x="10899" y="10255"/>
                  </a:lnTo>
                  <a:lnTo>
                    <a:pt x="10745" y="10101"/>
                  </a:lnTo>
                  <a:lnTo>
                    <a:pt x="10535" y="9933"/>
                  </a:lnTo>
                  <a:lnTo>
                    <a:pt x="10311" y="9778"/>
                  </a:lnTo>
                  <a:lnTo>
                    <a:pt x="10073" y="9624"/>
                  </a:lnTo>
                  <a:lnTo>
                    <a:pt x="9835" y="9484"/>
                  </a:lnTo>
                  <a:lnTo>
                    <a:pt x="9596" y="9372"/>
                  </a:lnTo>
                  <a:lnTo>
                    <a:pt x="9344" y="9246"/>
                  </a:lnTo>
                  <a:lnTo>
                    <a:pt x="9092" y="9148"/>
                  </a:lnTo>
                  <a:lnTo>
                    <a:pt x="8840" y="9064"/>
                  </a:lnTo>
                  <a:lnTo>
                    <a:pt x="8742" y="8952"/>
                  </a:lnTo>
                  <a:lnTo>
                    <a:pt x="8644" y="8826"/>
                  </a:lnTo>
                  <a:lnTo>
                    <a:pt x="8490" y="8644"/>
                  </a:lnTo>
                  <a:lnTo>
                    <a:pt x="8322" y="8392"/>
                  </a:lnTo>
                  <a:lnTo>
                    <a:pt x="8125" y="8083"/>
                  </a:lnTo>
                  <a:lnTo>
                    <a:pt x="7915" y="7691"/>
                  </a:lnTo>
                  <a:lnTo>
                    <a:pt x="7677" y="7243"/>
                  </a:lnTo>
                  <a:lnTo>
                    <a:pt x="7425" y="6724"/>
                  </a:lnTo>
                  <a:lnTo>
                    <a:pt x="7173" y="6122"/>
                  </a:lnTo>
                  <a:lnTo>
                    <a:pt x="6921" y="5450"/>
                  </a:lnTo>
                  <a:lnTo>
                    <a:pt x="6668" y="4693"/>
                  </a:lnTo>
                  <a:lnTo>
                    <a:pt x="6542" y="4287"/>
                  </a:lnTo>
                  <a:lnTo>
                    <a:pt x="6430" y="3853"/>
                  </a:lnTo>
                  <a:lnTo>
                    <a:pt x="6304" y="3390"/>
                  </a:lnTo>
                  <a:lnTo>
                    <a:pt x="6192" y="2914"/>
                  </a:lnTo>
                  <a:lnTo>
                    <a:pt x="6080" y="2424"/>
                  </a:lnTo>
                  <a:lnTo>
                    <a:pt x="5982" y="1891"/>
                  </a:lnTo>
                  <a:lnTo>
                    <a:pt x="5884" y="1345"/>
                  </a:lnTo>
                  <a:lnTo>
                    <a:pt x="5786" y="785"/>
                  </a:lnTo>
                  <a:lnTo>
                    <a:pt x="3054" y="70"/>
                  </a:lnTo>
                  <a:lnTo>
                    <a:pt x="2886" y="28"/>
                  </a:lnTo>
                  <a:lnTo>
                    <a:pt x="2704" y="14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1470275" y="4950475"/>
              <a:ext cx="151325" cy="142900"/>
            </a:xfrm>
            <a:custGeom>
              <a:rect b="b" l="l" r="r" t="t"/>
              <a:pathLst>
                <a:path extrusionOk="0" h="5716" w="6053">
                  <a:moveTo>
                    <a:pt x="0" y="0"/>
                  </a:moveTo>
                  <a:lnTo>
                    <a:pt x="14" y="420"/>
                  </a:lnTo>
                  <a:lnTo>
                    <a:pt x="42" y="1443"/>
                  </a:lnTo>
                  <a:lnTo>
                    <a:pt x="84" y="2088"/>
                  </a:lnTo>
                  <a:lnTo>
                    <a:pt x="112" y="2746"/>
                  </a:lnTo>
                  <a:lnTo>
                    <a:pt x="168" y="3390"/>
                  </a:lnTo>
                  <a:lnTo>
                    <a:pt x="224" y="3979"/>
                  </a:lnTo>
                  <a:lnTo>
                    <a:pt x="687" y="4147"/>
                  </a:lnTo>
                  <a:lnTo>
                    <a:pt x="1933" y="4539"/>
                  </a:lnTo>
                  <a:lnTo>
                    <a:pt x="2774" y="4805"/>
                  </a:lnTo>
                  <a:lnTo>
                    <a:pt x="3741" y="5099"/>
                  </a:lnTo>
                  <a:lnTo>
                    <a:pt x="4805" y="5408"/>
                  </a:lnTo>
                  <a:lnTo>
                    <a:pt x="5926" y="5716"/>
                  </a:lnTo>
                  <a:lnTo>
                    <a:pt x="5828" y="5296"/>
                  </a:lnTo>
                  <a:lnTo>
                    <a:pt x="5758" y="4875"/>
                  </a:lnTo>
                  <a:lnTo>
                    <a:pt x="5702" y="4441"/>
                  </a:lnTo>
                  <a:lnTo>
                    <a:pt x="5688" y="4007"/>
                  </a:lnTo>
                  <a:lnTo>
                    <a:pt x="5688" y="3587"/>
                  </a:lnTo>
                  <a:lnTo>
                    <a:pt x="5702" y="3166"/>
                  </a:lnTo>
                  <a:lnTo>
                    <a:pt x="5716" y="2760"/>
                  </a:lnTo>
                  <a:lnTo>
                    <a:pt x="5758" y="2382"/>
                  </a:lnTo>
                  <a:lnTo>
                    <a:pt x="5800" y="2031"/>
                  </a:lnTo>
                  <a:lnTo>
                    <a:pt x="5856" y="1695"/>
                  </a:lnTo>
                  <a:lnTo>
                    <a:pt x="5940" y="1163"/>
                  </a:lnTo>
                  <a:lnTo>
                    <a:pt x="6024" y="799"/>
                  </a:lnTo>
                  <a:lnTo>
                    <a:pt x="6052" y="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48950" y="5022975"/>
              <a:ext cx="275325" cy="277750"/>
            </a:xfrm>
            <a:custGeom>
              <a:rect b="b" l="l" r="r" t="t"/>
              <a:pathLst>
                <a:path extrusionOk="0" h="11110" w="11013">
                  <a:moveTo>
                    <a:pt x="2523" y="0"/>
                  </a:moveTo>
                  <a:lnTo>
                    <a:pt x="2354" y="14"/>
                  </a:lnTo>
                  <a:lnTo>
                    <a:pt x="2172" y="28"/>
                  </a:lnTo>
                  <a:lnTo>
                    <a:pt x="2004" y="56"/>
                  </a:lnTo>
                  <a:lnTo>
                    <a:pt x="1836" y="98"/>
                  </a:lnTo>
                  <a:lnTo>
                    <a:pt x="1668" y="168"/>
                  </a:lnTo>
                  <a:lnTo>
                    <a:pt x="1514" y="238"/>
                  </a:lnTo>
                  <a:lnTo>
                    <a:pt x="1360" y="308"/>
                  </a:lnTo>
                  <a:lnTo>
                    <a:pt x="1206" y="406"/>
                  </a:lnTo>
                  <a:lnTo>
                    <a:pt x="1066" y="504"/>
                  </a:lnTo>
                  <a:lnTo>
                    <a:pt x="926" y="630"/>
                  </a:lnTo>
                  <a:lnTo>
                    <a:pt x="813" y="757"/>
                  </a:lnTo>
                  <a:lnTo>
                    <a:pt x="687" y="883"/>
                  </a:lnTo>
                  <a:lnTo>
                    <a:pt x="589" y="1037"/>
                  </a:lnTo>
                  <a:lnTo>
                    <a:pt x="477" y="1205"/>
                  </a:lnTo>
                  <a:lnTo>
                    <a:pt x="407" y="1401"/>
                  </a:lnTo>
                  <a:lnTo>
                    <a:pt x="309" y="1891"/>
                  </a:lnTo>
                  <a:lnTo>
                    <a:pt x="239" y="2396"/>
                  </a:lnTo>
                  <a:lnTo>
                    <a:pt x="169" y="2900"/>
                  </a:lnTo>
                  <a:lnTo>
                    <a:pt x="113" y="3418"/>
                  </a:lnTo>
                  <a:lnTo>
                    <a:pt x="71" y="4273"/>
                  </a:lnTo>
                  <a:lnTo>
                    <a:pt x="29" y="5113"/>
                  </a:lnTo>
                  <a:lnTo>
                    <a:pt x="15" y="5968"/>
                  </a:lnTo>
                  <a:lnTo>
                    <a:pt x="1" y="6823"/>
                  </a:lnTo>
                  <a:lnTo>
                    <a:pt x="1" y="7677"/>
                  </a:lnTo>
                  <a:lnTo>
                    <a:pt x="15" y="8532"/>
                  </a:lnTo>
                  <a:lnTo>
                    <a:pt x="43" y="9386"/>
                  </a:lnTo>
                  <a:lnTo>
                    <a:pt x="85" y="10241"/>
                  </a:lnTo>
                  <a:lnTo>
                    <a:pt x="575" y="10241"/>
                  </a:lnTo>
                  <a:lnTo>
                    <a:pt x="771" y="5968"/>
                  </a:lnTo>
                  <a:lnTo>
                    <a:pt x="785" y="5730"/>
                  </a:lnTo>
                  <a:lnTo>
                    <a:pt x="813" y="5632"/>
                  </a:lnTo>
                  <a:lnTo>
                    <a:pt x="841" y="5562"/>
                  </a:lnTo>
                  <a:lnTo>
                    <a:pt x="870" y="5506"/>
                  </a:lnTo>
                  <a:lnTo>
                    <a:pt x="912" y="5464"/>
                  </a:lnTo>
                  <a:lnTo>
                    <a:pt x="954" y="5422"/>
                  </a:lnTo>
                  <a:lnTo>
                    <a:pt x="996" y="5408"/>
                  </a:lnTo>
                  <a:lnTo>
                    <a:pt x="1038" y="5408"/>
                  </a:lnTo>
                  <a:lnTo>
                    <a:pt x="1094" y="5422"/>
                  </a:lnTo>
                  <a:lnTo>
                    <a:pt x="1150" y="5450"/>
                  </a:lnTo>
                  <a:lnTo>
                    <a:pt x="1206" y="5492"/>
                  </a:lnTo>
                  <a:lnTo>
                    <a:pt x="1318" y="5590"/>
                  </a:lnTo>
                  <a:lnTo>
                    <a:pt x="1444" y="5744"/>
                  </a:lnTo>
                  <a:lnTo>
                    <a:pt x="1570" y="5926"/>
                  </a:lnTo>
                  <a:lnTo>
                    <a:pt x="1696" y="6136"/>
                  </a:lnTo>
                  <a:lnTo>
                    <a:pt x="1808" y="6374"/>
                  </a:lnTo>
                  <a:lnTo>
                    <a:pt x="1934" y="6640"/>
                  </a:lnTo>
                  <a:lnTo>
                    <a:pt x="2032" y="6921"/>
                  </a:lnTo>
                  <a:lnTo>
                    <a:pt x="2130" y="7201"/>
                  </a:lnTo>
                  <a:lnTo>
                    <a:pt x="2214" y="7495"/>
                  </a:lnTo>
                  <a:lnTo>
                    <a:pt x="2270" y="7789"/>
                  </a:lnTo>
                  <a:lnTo>
                    <a:pt x="2326" y="8097"/>
                  </a:lnTo>
                  <a:lnTo>
                    <a:pt x="2411" y="8392"/>
                  </a:lnTo>
                  <a:lnTo>
                    <a:pt x="2495" y="8686"/>
                  </a:lnTo>
                  <a:lnTo>
                    <a:pt x="2607" y="8966"/>
                  </a:lnTo>
                  <a:lnTo>
                    <a:pt x="2733" y="9246"/>
                  </a:lnTo>
                  <a:lnTo>
                    <a:pt x="2887" y="9512"/>
                  </a:lnTo>
                  <a:lnTo>
                    <a:pt x="3069" y="9778"/>
                  </a:lnTo>
                  <a:lnTo>
                    <a:pt x="3167" y="9891"/>
                  </a:lnTo>
                  <a:lnTo>
                    <a:pt x="3279" y="10017"/>
                  </a:lnTo>
                  <a:lnTo>
                    <a:pt x="3391" y="10129"/>
                  </a:lnTo>
                  <a:lnTo>
                    <a:pt x="3517" y="10241"/>
                  </a:lnTo>
                  <a:lnTo>
                    <a:pt x="3657" y="10339"/>
                  </a:lnTo>
                  <a:lnTo>
                    <a:pt x="3811" y="10437"/>
                  </a:lnTo>
                  <a:lnTo>
                    <a:pt x="3966" y="10535"/>
                  </a:lnTo>
                  <a:lnTo>
                    <a:pt x="4134" y="10619"/>
                  </a:lnTo>
                  <a:lnTo>
                    <a:pt x="4316" y="10703"/>
                  </a:lnTo>
                  <a:lnTo>
                    <a:pt x="4498" y="10773"/>
                  </a:lnTo>
                  <a:lnTo>
                    <a:pt x="4694" y="10843"/>
                  </a:lnTo>
                  <a:lnTo>
                    <a:pt x="4918" y="10899"/>
                  </a:lnTo>
                  <a:lnTo>
                    <a:pt x="5142" y="10955"/>
                  </a:lnTo>
                  <a:lnTo>
                    <a:pt x="5380" y="11011"/>
                  </a:lnTo>
                  <a:lnTo>
                    <a:pt x="5619" y="11039"/>
                  </a:lnTo>
                  <a:lnTo>
                    <a:pt x="5885" y="11067"/>
                  </a:lnTo>
                  <a:lnTo>
                    <a:pt x="6165" y="11095"/>
                  </a:lnTo>
                  <a:lnTo>
                    <a:pt x="6459" y="11109"/>
                  </a:lnTo>
                  <a:lnTo>
                    <a:pt x="7734" y="11109"/>
                  </a:lnTo>
                  <a:lnTo>
                    <a:pt x="8813" y="11095"/>
                  </a:lnTo>
                  <a:lnTo>
                    <a:pt x="9275" y="11067"/>
                  </a:lnTo>
                  <a:lnTo>
                    <a:pt x="9681" y="11039"/>
                  </a:lnTo>
                  <a:lnTo>
                    <a:pt x="10032" y="11011"/>
                  </a:lnTo>
                  <a:lnTo>
                    <a:pt x="10340" y="10955"/>
                  </a:lnTo>
                  <a:lnTo>
                    <a:pt x="10578" y="10899"/>
                  </a:lnTo>
                  <a:lnTo>
                    <a:pt x="10774" y="10829"/>
                  </a:lnTo>
                  <a:lnTo>
                    <a:pt x="10858" y="10787"/>
                  </a:lnTo>
                  <a:lnTo>
                    <a:pt x="10914" y="10745"/>
                  </a:lnTo>
                  <a:lnTo>
                    <a:pt x="10956" y="10689"/>
                  </a:lnTo>
                  <a:lnTo>
                    <a:pt x="10998" y="10647"/>
                  </a:lnTo>
                  <a:lnTo>
                    <a:pt x="11012" y="10591"/>
                  </a:lnTo>
                  <a:lnTo>
                    <a:pt x="11012" y="10535"/>
                  </a:lnTo>
                  <a:lnTo>
                    <a:pt x="11012" y="10465"/>
                  </a:lnTo>
                  <a:lnTo>
                    <a:pt x="10984" y="10409"/>
                  </a:lnTo>
                  <a:lnTo>
                    <a:pt x="10942" y="10339"/>
                  </a:lnTo>
                  <a:lnTo>
                    <a:pt x="10900" y="10255"/>
                  </a:lnTo>
                  <a:lnTo>
                    <a:pt x="10746" y="10101"/>
                  </a:lnTo>
                  <a:lnTo>
                    <a:pt x="10536" y="9933"/>
                  </a:lnTo>
                  <a:lnTo>
                    <a:pt x="10312" y="9778"/>
                  </a:lnTo>
                  <a:lnTo>
                    <a:pt x="10074" y="9624"/>
                  </a:lnTo>
                  <a:lnTo>
                    <a:pt x="9835" y="9484"/>
                  </a:lnTo>
                  <a:lnTo>
                    <a:pt x="9597" y="9372"/>
                  </a:lnTo>
                  <a:lnTo>
                    <a:pt x="9345" y="9246"/>
                  </a:lnTo>
                  <a:lnTo>
                    <a:pt x="9093" y="9148"/>
                  </a:lnTo>
                  <a:lnTo>
                    <a:pt x="8841" y="9064"/>
                  </a:lnTo>
                  <a:lnTo>
                    <a:pt x="8743" y="8952"/>
                  </a:lnTo>
                  <a:lnTo>
                    <a:pt x="8645" y="8826"/>
                  </a:lnTo>
                  <a:lnTo>
                    <a:pt x="8505" y="8644"/>
                  </a:lnTo>
                  <a:lnTo>
                    <a:pt x="8322" y="8392"/>
                  </a:lnTo>
                  <a:lnTo>
                    <a:pt x="8126" y="8083"/>
                  </a:lnTo>
                  <a:lnTo>
                    <a:pt x="7916" y="7691"/>
                  </a:lnTo>
                  <a:lnTo>
                    <a:pt x="7678" y="7243"/>
                  </a:lnTo>
                  <a:lnTo>
                    <a:pt x="7426" y="6724"/>
                  </a:lnTo>
                  <a:lnTo>
                    <a:pt x="7174" y="6122"/>
                  </a:lnTo>
                  <a:lnTo>
                    <a:pt x="6921" y="5450"/>
                  </a:lnTo>
                  <a:lnTo>
                    <a:pt x="6669" y="4693"/>
                  </a:lnTo>
                  <a:lnTo>
                    <a:pt x="6557" y="4287"/>
                  </a:lnTo>
                  <a:lnTo>
                    <a:pt x="6431" y="3853"/>
                  </a:lnTo>
                  <a:lnTo>
                    <a:pt x="6305" y="3390"/>
                  </a:lnTo>
                  <a:lnTo>
                    <a:pt x="6193" y="2914"/>
                  </a:lnTo>
                  <a:lnTo>
                    <a:pt x="6081" y="2424"/>
                  </a:lnTo>
                  <a:lnTo>
                    <a:pt x="5983" y="1891"/>
                  </a:lnTo>
                  <a:lnTo>
                    <a:pt x="5885" y="1345"/>
                  </a:lnTo>
                  <a:lnTo>
                    <a:pt x="5787" y="785"/>
                  </a:lnTo>
                  <a:lnTo>
                    <a:pt x="3055" y="70"/>
                  </a:lnTo>
                  <a:lnTo>
                    <a:pt x="2887" y="28"/>
                  </a:lnTo>
                  <a:lnTo>
                    <a:pt x="2705" y="1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854575" y="4950475"/>
              <a:ext cx="151325" cy="142900"/>
            </a:xfrm>
            <a:custGeom>
              <a:rect b="b" l="l" r="r" t="t"/>
              <a:pathLst>
                <a:path extrusionOk="0" h="5716" w="6053">
                  <a:moveTo>
                    <a:pt x="0" y="0"/>
                  </a:moveTo>
                  <a:lnTo>
                    <a:pt x="14" y="420"/>
                  </a:lnTo>
                  <a:lnTo>
                    <a:pt x="42" y="1443"/>
                  </a:lnTo>
                  <a:lnTo>
                    <a:pt x="84" y="2088"/>
                  </a:lnTo>
                  <a:lnTo>
                    <a:pt x="126" y="2746"/>
                  </a:lnTo>
                  <a:lnTo>
                    <a:pt x="168" y="3390"/>
                  </a:lnTo>
                  <a:lnTo>
                    <a:pt x="238" y="3979"/>
                  </a:lnTo>
                  <a:lnTo>
                    <a:pt x="701" y="4147"/>
                  </a:lnTo>
                  <a:lnTo>
                    <a:pt x="1933" y="4539"/>
                  </a:lnTo>
                  <a:lnTo>
                    <a:pt x="2788" y="4805"/>
                  </a:lnTo>
                  <a:lnTo>
                    <a:pt x="3741" y="5099"/>
                  </a:lnTo>
                  <a:lnTo>
                    <a:pt x="4805" y="5408"/>
                  </a:lnTo>
                  <a:lnTo>
                    <a:pt x="5926" y="5716"/>
                  </a:lnTo>
                  <a:lnTo>
                    <a:pt x="5828" y="5296"/>
                  </a:lnTo>
                  <a:lnTo>
                    <a:pt x="5758" y="4875"/>
                  </a:lnTo>
                  <a:lnTo>
                    <a:pt x="5716" y="4441"/>
                  </a:lnTo>
                  <a:lnTo>
                    <a:pt x="5688" y="4007"/>
                  </a:lnTo>
                  <a:lnTo>
                    <a:pt x="5688" y="3587"/>
                  </a:lnTo>
                  <a:lnTo>
                    <a:pt x="5702" y="3166"/>
                  </a:lnTo>
                  <a:lnTo>
                    <a:pt x="5730" y="2760"/>
                  </a:lnTo>
                  <a:lnTo>
                    <a:pt x="5758" y="2382"/>
                  </a:lnTo>
                  <a:lnTo>
                    <a:pt x="5800" y="2031"/>
                  </a:lnTo>
                  <a:lnTo>
                    <a:pt x="5856" y="1695"/>
                  </a:lnTo>
                  <a:lnTo>
                    <a:pt x="5940" y="1163"/>
                  </a:lnTo>
                  <a:lnTo>
                    <a:pt x="6024" y="799"/>
                  </a:lnTo>
                  <a:lnTo>
                    <a:pt x="6052" y="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h="38261" w="28622">
                  <a:moveTo>
                    <a:pt x="21631" y="1"/>
                  </a:moveTo>
                  <a:lnTo>
                    <a:pt x="20650" y="15"/>
                  </a:lnTo>
                  <a:lnTo>
                    <a:pt x="19669" y="43"/>
                  </a:lnTo>
                  <a:lnTo>
                    <a:pt x="18675" y="85"/>
                  </a:lnTo>
                  <a:lnTo>
                    <a:pt x="17694" y="155"/>
                  </a:lnTo>
                  <a:lnTo>
                    <a:pt x="16713" y="239"/>
                  </a:lnTo>
                  <a:lnTo>
                    <a:pt x="15733" y="337"/>
                  </a:lnTo>
                  <a:lnTo>
                    <a:pt x="14696" y="449"/>
                  </a:lnTo>
                  <a:lnTo>
                    <a:pt x="13659" y="589"/>
                  </a:lnTo>
                  <a:lnTo>
                    <a:pt x="12637" y="729"/>
                  </a:lnTo>
                  <a:lnTo>
                    <a:pt x="11600" y="911"/>
                  </a:lnTo>
                  <a:lnTo>
                    <a:pt x="10577" y="1094"/>
                  </a:lnTo>
                  <a:lnTo>
                    <a:pt x="9555" y="1304"/>
                  </a:lnTo>
                  <a:lnTo>
                    <a:pt x="8532" y="1528"/>
                  </a:lnTo>
                  <a:lnTo>
                    <a:pt x="7523" y="1766"/>
                  </a:lnTo>
                  <a:lnTo>
                    <a:pt x="6865" y="1948"/>
                  </a:lnTo>
                  <a:lnTo>
                    <a:pt x="6206" y="2130"/>
                  </a:lnTo>
                  <a:lnTo>
                    <a:pt x="4918" y="2536"/>
                  </a:lnTo>
                  <a:lnTo>
                    <a:pt x="3685" y="2943"/>
                  </a:lnTo>
                  <a:lnTo>
                    <a:pt x="2564" y="3335"/>
                  </a:lnTo>
                  <a:lnTo>
                    <a:pt x="1597" y="3685"/>
                  </a:lnTo>
                  <a:lnTo>
                    <a:pt x="855" y="3951"/>
                  </a:lnTo>
                  <a:lnTo>
                    <a:pt x="196" y="4204"/>
                  </a:lnTo>
                  <a:lnTo>
                    <a:pt x="182" y="4232"/>
                  </a:lnTo>
                  <a:lnTo>
                    <a:pt x="126" y="4316"/>
                  </a:lnTo>
                  <a:lnTo>
                    <a:pt x="98" y="4386"/>
                  </a:lnTo>
                  <a:lnTo>
                    <a:pt x="70" y="4498"/>
                  </a:lnTo>
                  <a:lnTo>
                    <a:pt x="42" y="4638"/>
                  </a:lnTo>
                  <a:lnTo>
                    <a:pt x="28" y="4834"/>
                  </a:lnTo>
                  <a:lnTo>
                    <a:pt x="14" y="5058"/>
                  </a:lnTo>
                  <a:lnTo>
                    <a:pt x="0" y="5338"/>
                  </a:lnTo>
                  <a:lnTo>
                    <a:pt x="14" y="5661"/>
                  </a:lnTo>
                  <a:lnTo>
                    <a:pt x="42" y="6053"/>
                  </a:lnTo>
                  <a:lnTo>
                    <a:pt x="84" y="6501"/>
                  </a:lnTo>
                  <a:lnTo>
                    <a:pt x="154" y="7019"/>
                  </a:lnTo>
                  <a:lnTo>
                    <a:pt x="239" y="7608"/>
                  </a:lnTo>
                  <a:lnTo>
                    <a:pt x="365" y="8280"/>
                  </a:lnTo>
                  <a:lnTo>
                    <a:pt x="491" y="8953"/>
                  </a:lnTo>
                  <a:lnTo>
                    <a:pt x="645" y="9681"/>
                  </a:lnTo>
                  <a:lnTo>
                    <a:pt x="827" y="10480"/>
                  </a:lnTo>
                  <a:lnTo>
                    <a:pt x="1037" y="11348"/>
                  </a:lnTo>
                  <a:lnTo>
                    <a:pt x="1289" y="12287"/>
                  </a:lnTo>
                  <a:lnTo>
                    <a:pt x="1569" y="13324"/>
                  </a:lnTo>
                  <a:lnTo>
                    <a:pt x="1878" y="14430"/>
                  </a:lnTo>
                  <a:lnTo>
                    <a:pt x="2228" y="15635"/>
                  </a:lnTo>
                  <a:lnTo>
                    <a:pt x="2606" y="16924"/>
                  </a:lnTo>
                  <a:lnTo>
                    <a:pt x="3040" y="18311"/>
                  </a:lnTo>
                  <a:lnTo>
                    <a:pt x="3503" y="19810"/>
                  </a:lnTo>
                  <a:lnTo>
                    <a:pt x="4021" y="21407"/>
                  </a:lnTo>
                  <a:lnTo>
                    <a:pt x="4581" y="23116"/>
                  </a:lnTo>
                  <a:lnTo>
                    <a:pt x="5184" y="24923"/>
                  </a:lnTo>
                  <a:lnTo>
                    <a:pt x="5828" y="26871"/>
                  </a:lnTo>
                  <a:lnTo>
                    <a:pt x="6529" y="28930"/>
                  </a:lnTo>
                  <a:lnTo>
                    <a:pt x="5212" y="38260"/>
                  </a:lnTo>
                  <a:lnTo>
                    <a:pt x="5212" y="38260"/>
                  </a:lnTo>
                  <a:lnTo>
                    <a:pt x="28621" y="35276"/>
                  </a:lnTo>
                  <a:lnTo>
                    <a:pt x="24713" y="25792"/>
                  </a:lnTo>
                  <a:lnTo>
                    <a:pt x="24558" y="25063"/>
                  </a:lnTo>
                  <a:lnTo>
                    <a:pt x="24404" y="24335"/>
                  </a:lnTo>
                  <a:lnTo>
                    <a:pt x="24278" y="23606"/>
                  </a:lnTo>
                  <a:lnTo>
                    <a:pt x="24138" y="22878"/>
                  </a:lnTo>
                  <a:lnTo>
                    <a:pt x="24026" y="22149"/>
                  </a:lnTo>
                  <a:lnTo>
                    <a:pt x="23914" y="21407"/>
                  </a:lnTo>
                  <a:lnTo>
                    <a:pt x="23802" y="20678"/>
                  </a:lnTo>
                  <a:lnTo>
                    <a:pt x="23718" y="19936"/>
                  </a:lnTo>
                  <a:lnTo>
                    <a:pt x="23620" y="19193"/>
                  </a:lnTo>
                  <a:lnTo>
                    <a:pt x="23550" y="18451"/>
                  </a:lnTo>
                  <a:lnTo>
                    <a:pt x="23480" y="17722"/>
                  </a:lnTo>
                  <a:lnTo>
                    <a:pt x="23424" y="16980"/>
                  </a:lnTo>
                  <a:lnTo>
                    <a:pt x="23382" y="16238"/>
                  </a:lnTo>
                  <a:lnTo>
                    <a:pt x="23340" y="15495"/>
                  </a:lnTo>
                  <a:lnTo>
                    <a:pt x="23298" y="14753"/>
                  </a:lnTo>
                  <a:lnTo>
                    <a:pt x="23284" y="14010"/>
                  </a:lnTo>
                  <a:lnTo>
                    <a:pt x="23256" y="12595"/>
                  </a:lnTo>
                  <a:lnTo>
                    <a:pt x="23242" y="11096"/>
                  </a:lnTo>
                  <a:lnTo>
                    <a:pt x="23242" y="9471"/>
                  </a:lnTo>
                  <a:lnTo>
                    <a:pt x="23284" y="7748"/>
                  </a:lnTo>
                  <a:lnTo>
                    <a:pt x="23340" y="5759"/>
                  </a:lnTo>
                  <a:lnTo>
                    <a:pt x="23424" y="3615"/>
                  </a:lnTo>
                  <a:lnTo>
                    <a:pt x="23508" y="1864"/>
                  </a:lnTo>
                  <a:lnTo>
                    <a:pt x="23606" y="29"/>
                  </a:lnTo>
                  <a:lnTo>
                    <a:pt x="226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fill="none" h="38261" w="28622">
                  <a:moveTo>
                    <a:pt x="196" y="4204"/>
                  </a:moveTo>
                  <a:lnTo>
                    <a:pt x="196" y="4204"/>
                  </a:lnTo>
                  <a:lnTo>
                    <a:pt x="855" y="3951"/>
                  </a:lnTo>
                  <a:lnTo>
                    <a:pt x="1597" y="3685"/>
                  </a:lnTo>
                  <a:lnTo>
                    <a:pt x="2564" y="3335"/>
                  </a:lnTo>
                  <a:lnTo>
                    <a:pt x="3685" y="2943"/>
                  </a:lnTo>
                  <a:lnTo>
                    <a:pt x="4918" y="2536"/>
                  </a:lnTo>
                  <a:lnTo>
                    <a:pt x="6206" y="2130"/>
                  </a:lnTo>
                  <a:lnTo>
                    <a:pt x="6865" y="1948"/>
                  </a:lnTo>
                  <a:lnTo>
                    <a:pt x="7523" y="1766"/>
                  </a:lnTo>
                  <a:lnTo>
                    <a:pt x="7523" y="1766"/>
                  </a:lnTo>
                  <a:lnTo>
                    <a:pt x="8532" y="1528"/>
                  </a:lnTo>
                  <a:lnTo>
                    <a:pt x="9555" y="1304"/>
                  </a:lnTo>
                  <a:lnTo>
                    <a:pt x="10577" y="1094"/>
                  </a:lnTo>
                  <a:lnTo>
                    <a:pt x="11600" y="911"/>
                  </a:lnTo>
                  <a:lnTo>
                    <a:pt x="12637" y="729"/>
                  </a:lnTo>
                  <a:lnTo>
                    <a:pt x="13659" y="589"/>
                  </a:lnTo>
                  <a:lnTo>
                    <a:pt x="14696" y="449"/>
                  </a:lnTo>
                  <a:lnTo>
                    <a:pt x="15733" y="337"/>
                  </a:lnTo>
                  <a:lnTo>
                    <a:pt x="15733" y="337"/>
                  </a:lnTo>
                  <a:lnTo>
                    <a:pt x="16713" y="239"/>
                  </a:lnTo>
                  <a:lnTo>
                    <a:pt x="17694" y="155"/>
                  </a:lnTo>
                  <a:lnTo>
                    <a:pt x="18675" y="85"/>
                  </a:lnTo>
                  <a:lnTo>
                    <a:pt x="19669" y="43"/>
                  </a:lnTo>
                  <a:lnTo>
                    <a:pt x="20650" y="15"/>
                  </a:lnTo>
                  <a:lnTo>
                    <a:pt x="21631" y="1"/>
                  </a:lnTo>
                  <a:lnTo>
                    <a:pt x="22625" y="1"/>
                  </a:lnTo>
                  <a:lnTo>
                    <a:pt x="23606" y="29"/>
                  </a:lnTo>
                  <a:lnTo>
                    <a:pt x="23606" y="29"/>
                  </a:lnTo>
                  <a:lnTo>
                    <a:pt x="23508" y="1864"/>
                  </a:lnTo>
                  <a:lnTo>
                    <a:pt x="23424" y="3615"/>
                  </a:lnTo>
                  <a:lnTo>
                    <a:pt x="23424" y="3615"/>
                  </a:lnTo>
                  <a:lnTo>
                    <a:pt x="23340" y="5759"/>
                  </a:lnTo>
                  <a:lnTo>
                    <a:pt x="23284" y="7748"/>
                  </a:lnTo>
                  <a:lnTo>
                    <a:pt x="23284" y="7748"/>
                  </a:lnTo>
                  <a:lnTo>
                    <a:pt x="23242" y="9471"/>
                  </a:lnTo>
                  <a:lnTo>
                    <a:pt x="23242" y="11096"/>
                  </a:lnTo>
                  <a:lnTo>
                    <a:pt x="23256" y="12595"/>
                  </a:lnTo>
                  <a:lnTo>
                    <a:pt x="23284" y="14010"/>
                  </a:lnTo>
                  <a:lnTo>
                    <a:pt x="23284" y="14010"/>
                  </a:lnTo>
                  <a:lnTo>
                    <a:pt x="23298" y="14753"/>
                  </a:lnTo>
                  <a:lnTo>
                    <a:pt x="23340" y="15495"/>
                  </a:lnTo>
                  <a:lnTo>
                    <a:pt x="23382" y="16238"/>
                  </a:lnTo>
                  <a:lnTo>
                    <a:pt x="23424" y="16980"/>
                  </a:lnTo>
                  <a:lnTo>
                    <a:pt x="23480" y="17722"/>
                  </a:lnTo>
                  <a:lnTo>
                    <a:pt x="23550" y="18451"/>
                  </a:lnTo>
                  <a:lnTo>
                    <a:pt x="23620" y="19193"/>
                  </a:lnTo>
                  <a:lnTo>
                    <a:pt x="23718" y="19936"/>
                  </a:lnTo>
                  <a:lnTo>
                    <a:pt x="23802" y="20678"/>
                  </a:lnTo>
                  <a:lnTo>
                    <a:pt x="23914" y="21407"/>
                  </a:lnTo>
                  <a:lnTo>
                    <a:pt x="24026" y="22149"/>
                  </a:lnTo>
                  <a:lnTo>
                    <a:pt x="24138" y="22878"/>
                  </a:lnTo>
                  <a:lnTo>
                    <a:pt x="24278" y="23606"/>
                  </a:lnTo>
                  <a:lnTo>
                    <a:pt x="24404" y="24335"/>
                  </a:lnTo>
                  <a:lnTo>
                    <a:pt x="24558" y="25063"/>
                  </a:lnTo>
                  <a:lnTo>
                    <a:pt x="24713" y="25792"/>
                  </a:lnTo>
                  <a:lnTo>
                    <a:pt x="28621" y="35276"/>
                  </a:lnTo>
                  <a:lnTo>
                    <a:pt x="5212" y="38260"/>
                  </a:lnTo>
                  <a:lnTo>
                    <a:pt x="6529" y="28930"/>
                  </a:lnTo>
                  <a:lnTo>
                    <a:pt x="6529" y="28930"/>
                  </a:lnTo>
                  <a:lnTo>
                    <a:pt x="5828" y="26871"/>
                  </a:lnTo>
                  <a:lnTo>
                    <a:pt x="5184" y="24923"/>
                  </a:lnTo>
                  <a:lnTo>
                    <a:pt x="4581" y="23116"/>
                  </a:lnTo>
                  <a:lnTo>
                    <a:pt x="4021" y="21407"/>
                  </a:lnTo>
                  <a:lnTo>
                    <a:pt x="3503" y="19810"/>
                  </a:lnTo>
                  <a:lnTo>
                    <a:pt x="3040" y="18311"/>
                  </a:lnTo>
                  <a:lnTo>
                    <a:pt x="2606" y="16924"/>
                  </a:lnTo>
                  <a:lnTo>
                    <a:pt x="2228" y="15635"/>
                  </a:lnTo>
                  <a:lnTo>
                    <a:pt x="1878" y="14430"/>
                  </a:lnTo>
                  <a:lnTo>
                    <a:pt x="1569" y="13324"/>
                  </a:lnTo>
                  <a:lnTo>
                    <a:pt x="1289" y="12287"/>
                  </a:lnTo>
                  <a:lnTo>
                    <a:pt x="1037" y="11348"/>
                  </a:lnTo>
                  <a:lnTo>
                    <a:pt x="827" y="10480"/>
                  </a:lnTo>
                  <a:lnTo>
                    <a:pt x="645" y="9681"/>
                  </a:lnTo>
                  <a:lnTo>
                    <a:pt x="491" y="8953"/>
                  </a:lnTo>
                  <a:lnTo>
                    <a:pt x="365" y="8280"/>
                  </a:lnTo>
                  <a:lnTo>
                    <a:pt x="365" y="8280"/>
                  </a:lnTo>
                  <a:lnTo>
                    <a:pt x="239" y="7608"/>
                  </a:lnTo>
                  <a:lnTo>
                    <a:pt x="154" y="7019"/>
                  </a:lnTo>
                  <a:lnTo>
                    <a:pt x="84" y="6501"/>
                  </a:lnTo>
                  <a:lnTo>
                    <a:pt x="42" y="6053"/>
                  </a:lnTo>
                  <a:lnTo>
                    <a:pt x="14" y="5661"/>
                  </a:lnTo>
                  <a:lnTo>
                    <a:pt x="0" y="5338"/>
                  </a:lnTo>
                  <a:lnTo>
                    <a:pt x="14" y="5058"/>
                  </a:lnTo>
                  <a:lnTo>
                    <a:pt x="28" y="4834"/>
                  </a:lnTo>
                  <a:lnTo>
                    <a:pt x="42" y="4638"/>
                  </a:lnTo>
                  <a:lnTo>
                    <a:pt x="70" y="4498"/>
                  </a:lnTo>
                  <a:lnTo>
                    <a:pt x="98" y="4386"/>
                  </a:lnTo>
                  <a:lnTo>
                    <a:pt x="126" y="4316"/>
                  </a:lnTo>
                  <a:lnTo>
                    <a:pt x="182" y="4232"/>
                  </a:lnTo>
                  <a:lnTo>
                    <a:pt x="196" y="42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h="38261" w="28622">
                  <a:moveTo>
                    <a:pt x="20790" y="1"/>
                  </a:moveTo>
                  <a:lnTo>
                    <a:pt x="19767" y="43"/>
                  </a:lnTo>
                  <a:lnTo>
                    <a:pt x="18731" y="85"/>
                  </a:lnTo>
                  <a:lnTo>
                    <a:pt x="17708" y="155"/>
                  </a:lnTo>
                  <a:lnTo>
                    <a:pt x="16965" y="211"/>
                  </a:lnTo>
                  <a:lnTo>
                    <a:pt x="15733" y="337"/>
                  </a:lnTo>
                  <a:lnTo>
                    <a:pt x="14934" y="421"/>
                  </a:lnTo>
                  <a:lnTo>
                    <a:pt x="14136" y="519"/>
                  </a:lnTo>
                  <a:lnTo>
                    <a:pt x="12763" y="715"/>
                  </a:lnTo>
                  <a:lnTo>
                    <a:pt x="11404" y="939"/>
                  </a:lnTo>
                  <a:lnTo>
                    <a:pt x="10031" y="1206"/>
                  </a:lnTo>
                  <a:lnTo>
                    <a:pt x="8672" y="1486"/>
                  </a:lnTo>
                  <a:lnTo>
                    <a:pt x="7523" y="1766"/>
                  </a:lnTo>
                  <a:lnTo>
                    <a:pt x="6865" y="1948"/>
                  </a:lnTo>
                  <a:lnTo>
                    <a:pt x="6206" y="2130"/>
                  </a:lnTo>
                  <a:lnTo>
                    <a:pt x="4918" y="2536"/>
                  </a:lnTo>
                  <a:lnTo>
                    <a:pt x="3685" y="2943"/>
                  </a:lnTo>
                  <a:lnTo>
                    <a:pt x="2564" y="3335"/>
                  </a:lnTo>
                  <a:lnTo>
                    <a:pt x="1597" y="3685"/>
                  </a:lnTo>
                  <a:lnTo>
                    <a:pt x="855" y="3951"/>
                  </a:lnTo>
                  <a:lnTo>
                    <a:pt x="196" y="4204"/>
                  </a:lnTo>
                  <a:lnTo>
                    <a:pt x="168" y="4232"/>
                  </a:lnTo>
                  <a:lnTo>
                    <a:pt x="140" y="4288"/>
                  </a:lnTo>
                  <a:lnTo>
                    <a:pt x="98" y="4372"/>
                  </a:lnTo>
                  <a:lnTo>
                    <a:pt x="70" y="4512"/>
                  </a:lnTo>
                  <a:lnTo>
                    <a:pt x="42" y="4694"/>
                  </a:lnTo>
                  <a:lnTo>
                    <a:pt x="14" y="4932"/>
                  </a:lnTo>
                  <a:lnTo>
                    <a:pt x="0" y="5240"/>
                  </a:lnTo>
                  <a:lnTo>
                    <a:pt x="28" y="5759"/>
                  </a:lnTo>
                  <a:lnTo>
                    <a:pt x="84" y="6431"/>
                  </a:lnTo>
                  <a:lnTo>
                    <a:pt x="126" y="6823"/>
                  </a:lnTo>
                  <a:lnTo>
                    <a:pt x="182" y="7258"/>
                  </a:lnTo>
                  <a:lnTo>
                    <a:pt x="267" y="7748"/>
                  </a:lnTo>
                  <a:lnTo>
                    <a:pt x="365" y="8280"/>
                  </a:lnTo>
                  <a:lnTo>
                    <a:pt x="491" y="8953"/>
                  </a:lnTo>
                  <a:lnTo>
                    <a:pt x="645" y="9681"/>
                  </a:lnTo>
                  <a:lnTo>
                    <a:pt x="827" y="10480"/>
                  </a:lnTo>
                  <a:lnTo>
                    <a:pt x="1037" y="11348"/>
                  </a:lnTo>
                  <a:lnTo>
                    <a:pt x="1289" y="12287"/>
                  </a:lnTo>
                  <a:lnTo>
                    <a:pt x="1569" y="13324"/>
                  </a:lnTo>
                  <a:lnTo>
                    <a:pt x="1878" y="14430"/>
                  </a:lnTo>
                  <a:lnTo>
                    <a:pt x="2228" y="15635"/>
                  </a:lnTo>
                  <a:lnTo>
                    <a:pt x="2606" y="16924"/>
                  </a:lnTo>
                  <a:lnTo>
                    <a:pt x="3040" y="18311"/>
                  </a:lnTo>
                  <a:lnTo>
                    <a:pt x="3503" y="19810"/>
                  </a:lnTo>
                  <a:lnTo>
                    <a:pt x="4021" y="21407"/>
                  </a:lnTo>
                  <a:lnTo>
                    <a:pt x="4581" y="23116"/>
                  </a:lnTo>
                  <a:lnTo>
                    <a:pt x="5184" y="24923"/>
                  </a:lnTo>
                  <a:lnTo>
                    <a:pt x="5828" y="26871"/>
                  </a:lnTo>
                  <a:lnTo>
                    <a:pt x="6529" y="28930"/>
                  </a:lnTo>
                  <a:lnTo>
                    <a:pt x="5212" y="38260"/>
                  </a:lnTo>
                  <a:lnTo>
                    <a:pt x="5212" y="38260"/>
                  </a:lnTo>
                  <a:lnTo>
                    <a:pt x="28621" y="35276"/>
                  </a:lnTo>
                  <a:lnTo>
                    <a:pt x="24713" y="25792"/>
                  </a:lnTo>
                  <a:lnTo>
                    <a:pt x="24516" y="24825"/>
                  </a:lnTo>
                  <a:lnTo>
                    <a:pt x="24320" y="23859"/>
                  </a:lnTo>
                  <a:lnTo>
                    <a:pt x="24152" y="22892"/>
                  </a:lnTo>
                  <a:lnTo>
                    <a:pt x="23984" y="21925"/>
                  </a:lnTo>
                  <a:lnTo>
                    <a:pt x="23872" y="21113"/>
                  </a:lnTo>
                  <a:lnTo>
                    <a:pt x="23760" y="20314"/>
                  </a:lnTo>
                  <a:lnTo>
                    <a:pt x="23662" y="19530"/>
                  </a:lnTo>
                  <a:lnTo>
                    <a:pt x="23578" y="18745"/>
                  </a:lnTo>
                  <a:lnTo>
                    <a:pt x="23508" y="17961"/>
                  </a:lnTo>
                  <a:lnTo>
                    <a:pt x="23438" y="17162"/>
                  </a:lnTo>
                  <a:lnTo>
                    <a:pt x="23382" y="16378"/>
                  </a:lnTo>
                  <a:lnTo>
                    <a:pt x="23340" y="15593"/>
                  </a:lnTo>
                  <a:lnTo>
                    <a:pt x="23312" y="14795"/>
                  </a:lnTo>
                  <a:lnTo>
                    <a:pt x="23284" y="14010"/>
                  </a:lnTo>
                  <a:lnTo>
                    <a:pt x="23256" y="12567"/>
                  </a:lnTo>
                  <a:lnTo>
                    <a:pt x="23242" y="11012"/>
                  </a:lnTo>
                  <a:lnTo>
                    <a:pt x="23256" y="9443"/>
                  </a:lnTo>
                  <a:lnTo>
                    <a:pt x="23284" y="7748"/>
                  </a:lnTo>
                  <a:lnTo>
                    <a:pt x="23340" y="5759"/>
                  </a:lnTo>
                  <a:lnTo>
                    <a:pt x="23424" y="3615"/>
                  </a:lnTo>
                  <a:lnTo>
                    <a:pt x="23508" y="1864"/>
                  </a:lnTo>
                  <a:lnTo>
                    <a:pt x="23606" y="29"/>
                  </a:lnTo>
                  <a:lnTo>
                    <a:pt x="22709" y="1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1093775" y="1901700"/>
              <a:ext cx="715550" cy="956525"/>
            </a:xfrm>
            <a:custGeom>
              <a:rect b="b" l="l" r="r" t="t"/>
              <a:pathLst>
                <a:path extrusionOk="0" fill="none" h="38261" w="28622">
                  <a:moveTo>
                    <a:pt x="21827" y="1"/>
                  </a:moveTo>
                  <a:lnTo>
                    <a:pt x="21827" y="1"/>
                  </a:lnTo>
                  <a:lnTo>
                    <a:pt x="20790" y="1"/>
                  </a:lnTo>
                  <a:lnTo>
                    <a:pt x="19767" y="43"/>
                  </a:lnTo>
                  <a:lnTo>
                    <a:pt x="18731" y="85"/>
                  </a:lnTo>
                  <a:lnTo>
                    <a:pt x="17708" y="155"/>
                  </a:lnTo>
                  <a:lnTo>
                    <a:pt x="17708" y="155"/>
                  </a:lnTo>
                  <a:lnTo>
                    <a:pt x="16965" y="211"/>
                  </a:lnTo>
                  <a:lnTo>
                    <a:pt x="16965" y="211"/>
                  </a:lnTo>
                  <a:lnTo>
                    <a:pt x="15733" y="337"/>
                  </a:lnTo>
                  <a:lnTo>
                    <a:pt x="15733" y="337"/>
                  </a:lnTo>
                  <a:lnTo>
                    <a:pt x="14934" y="421"/>
                  </a:lnTo>
                  <a:lnTo>
                    <a:pt x="14136" y="519"/>
                  </a:lnTo>
                  <a:lnTo>
                    <a:pt x="14136" y="519"/>
                  </a:lnTo>
                  <a:lnTo>
                    <a:pt x="12763" y="715"/>
                  </a:lnTo>
                  <a:lnTo>
                    <a:pt x="11404" y="939"/>
                  </a:lnTo>
                  <a:lnTo>
                    <a:pt x="10031" y="1206"/>
                  </a:lnTo>
                  <a:lnTo>
                    <a:pt x="8672" y="1486"/>
                  </a:lnTo>
                  <a:lnTo>
                    <a:pt x="8672" y="1486"/>
                  </a:lnTo>
                  <a:lnTo>
                    <a:pt x="7523" y="1766"/>
                  </a:lnTo>
                  <a:lnTo>
                    <a:pt x="7523" y="1766"/>
                  </a:lnTo>
                  <a:lnTo>
                    <a:pt x="6865" y="1948"/>
                  </a:lnTo>
                  <a:lnTo>
                    <a:pt x="6206" y="2130"/>
                  </a:lnTo>
                  <a:lnTo>
                    <a:pt x="4918" y="2536"/>
                  </a:lnTo>
                  <a:lnTo>
                    <a:pt x="3685" y="2943"/>
                  </a:lnTo>
                  <a:lnTo>
                    <a:pt x="2564" y="3335"/>
                  </a:lnTo>
                  <a:lnTo>
                    <a:pt x="1597" y="3685"/>
                  </a:lnTo>
                  <a:lnTo>
                    <a:pt x="855" y="3951"/>
                  </a:lnTo>
                  <a:lnTo>
                    <a:pt x="196" y="4204"/>
                  </a:lnTo>
                  <a:lnTo>
                    <a:pt x="196" y="4204"/>
                  </a:lnTo>
                  <a:lnTo>
                    <a:pt x="168" y="4232"/>
                  </a:lnTo>
                  <a:lnTo>
                    <a:pt x="140" y="4288"/>
                  </a:lnTo>
                  <a:lnTo>
                    <a:pt x="98" y="4372"/>
                  </a:lnTo>
                  <a:lnTo>
                    <a:pt x="70" y="4512"/>
                  </a:lnTo>
                  <a:lnTo>
                    <a:pt x="42" y="4694"/>
                  </a:lnTo>
                  <a:lnTo>
                    <a:pt x="14" y="4932"/>
                  </a:lnTo>
                  <a:lnTo>
                    <a:pt x="0" y="5240"/>
                  </a:lnTo>
                  <a:lnTo>
                    <a:pt x="0" y="5240"/>
                  </a:lnTo>
                  <a:lnTo>
                    <a:pt x="28" y="5759"/>
                  </a:lnTo>
                  <a:lnTo>
                    <a:pt x="84" y="6431"/>
                  </a:lnTo>
                  <a:lnTo>
                    <a:pt x="126" y="6823"/>
                  </a:lnTo>
                  <a:lnTo>
                    <a:pt x="182" y="7258"/>
                  </a:lnTo>
                  <a:lnTo>
                    <a:pt x="267" y="7748"/>
                  </a:lnTo>
                  <a:lnTo>
                    <a:pt x="365" y="8280"/>
                  </a:lnTo>
                  <a:lnTo>
                    <a:pt x="365" y="8280"/>
                  </a:lnTo>
                  <a:lnTo>
                    <a:pt x="491" y="8953"/>
                  </a:lnTo>
                  <a:lnTo>
                    <a:pt x="645" y="9681"/>
                  </a:lnTo>
                  <a:lnTo>
                    <a:pt x="827" y="10480"/>
                  </a:lnTo>
                  <a:lnTo>
                    <a:pt x="1037" y="11348"/>
                  </a:lnTo>
                  <a:lnTo>
                    <a:pt x="1289" y="12287"/>
                  </a:lnTo>
                  <a:lnTo>
                    <a:pt x="1569" y="13324"/>
                  </a:lnTo>
                  <a:lnTo>
                    <a:pt x="1878" y="14430"/>
                  </a:lnTo>
                  <a:lnTo>
                    <a:pt x="2228" y="15635"/>
                  </a:lnTo>
                  <a:lnTo>
                    <a:pt x="2606" y="16924"/>
                  </a:lnTo>
                  <a:lnTo>
                    <a:pt x="3040" y="18311"/>
                  </a:lnTo>
                  <a:lnTo>
                    <a:pt x="3503" y="19810"/>
                  </a:lnTo>
                  <a:lnTo>
                    <a:pt x="4021" y="21407"/>
                  </a:lnTo>
                  <a:lnTo>
                    <a:pt x="4581" y="23116"/>
                  </a:lnTo>
                  <a:lnTo>
                    <a:pt x="5184" y="24923"/>
                  </a:lnTo>
                  <a:lnTo>
                    <a:pt x="5828" y="26871"/>
                  </a:lnTo>
                  <a:lnTo>
                    <a:pt x="6529" y="28930"/>
                  </a:lnTo>
                  <a:lnTo>
                    <a:pt x="6529" y="28930"/>
                  </a:lnTo>
                  <a:lnTo>
                    <a:pt x="6529" y="28930"/>
                  </a:lnTo>
                  <a:lnTo>
                    <a:pt x="5212" y="38260"/>
                  </a:lnTo>
                  <a:lnTo>
                    <a:pt x="28621" y="35276"/>
                  </a:lnTo>
                  <a:lnTo>
                    <a:pt x="24713" y="25792"/>
                  </a:lnTo>
                  <a:lnTo>
                    <a:pt x="24713" y="25792"/>
                  </a:lnTo>
                  <a:lnTo>
                    <a:pt x="24516" y="24825"/>
                  </a:lnTo>
                  <a:lnTo>
                    <a:pt x="24320" y="23859"/>
                  </a:lnTo>
                  <a:lnTo>
                    <a:pt x="24152" y="22892"/>
                  </a:lnTo>
                  <a:lnTo>
                    <a:pt x="23984" y="21925"/>
                  </a:lnTo>
                  <a:lnTo>
                    <a:pt x="23984" y="21925"/>
                  </a:lnTo>
                  <a:lnTo>
                    <a:pt x="23872" y="21113"/>
                  </a:lnTo>
                  <a:lnTo>
                    <a:pt x="23760" y="20314"/>
                  </a:lnTo>
                  <a:lnTo>
                    <a:pt x="23760" y="20314"/>
                  </a:lnTo>
                  <a:lnTo>
                    <a:pt x="23662" y="19530"/>
                  </a:lnTo>
                  <a:lnTo>
                    <a:pt x="23578" y="18745"/>
                  </a:lnTo>
                  <a:lnTo>
                    <a:pt x="23508" y="17961"/>
                  </a:lnTo>
                  <a:lnTo>
                    <a:pt x="23438" y="17162"/>
                  </a:lnTo>
                  <a:lnTo>
                    <a:pt x="23382" y="16378"/>
                  </a:lnTo>
                  <a:lnTo>
                    <a:pt x="23340" y="15593"/>
                  </a:lnTo>
                  <a:lnTo>
                    <a:pt x="23312" y="14795"/>
                  </a:lnTo>
                  <a:lnTo>
                    <a:pt x="23284" y="14010"/>
                  </a:lnTo>
                  <a:lnTo>
                    <a:pt x="23284" y="14010"/>
                  </a:lnTo>
                  <a:lnTo>
                    <a:pt x="23256" y="12567"/>
                  </a:lnTo>
                  <a:lnTo>
                    <a:pt x="23242" y="11012"/>
                  </a:lnTo>
                  <a:lnTo>
                    <a:pt x="23242" y="11012"/>
                  </a:lnTo>
                  <a:lnTo>
                    <a:pt x="23256" y="9443"/>
                  </a:lnTo>
                  <a:lnTo>
                    <a:pt x="23284" y="7748"/>
                  </a:lnTo>
                  <a:lnTo>
                    <a:pt x="23284" y="7748"/>
                  </a:lnTo>
                  <a:lnTo>
                    <a:pt x="23340" y="5759"/>
                  </a:lnTo>
                  <a:lnTo>
                    <a:pt x="23424" y="3615"/>
                  </a:lnTo>
                  <a:lnTo>
                    <a:pt x="23424" y="3615"/>
                  </a:lnTo>
                  <a:lnTo>
                    <a:pt x="23508" y="1864"/>
                  </a:lnTo>
                  <a:lnTo>
                    <a:pt x="23606" y="29"/>
                  </a:lnTo>
                  <a:lnTo>
                    <a:pt x="23606" y="29"/>
                  </a:lnTo>
                  <a:lnTo>
                    <a:pt x="22709" y="1"/>
                  </a:lnTo>
                  <a:lnTo>
                    <a:pt x="2182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2219750" y="2524075"/>
              <a:ext cx="374075" cy="191250"/>
            </a:xfrm>
            <a:custGeom>
              <a:rect b="b" l="l" r="r" t="t"/>
              <a:pathLst>
                <a:path extrusionOk="0" h="7650" w="14963">
                  <a:moveTo>
                    <a:pt x="1612" y="0"/>
                  </a:moveTo>
                  <a:lnTo>
                    <a:pt x="1" y="3376"/>
                  </a:lnTo>
                  <a:lnTo>
                    <a:pt x="5885" y="4861"/>
                  </a:lnTo>
                  <a:lnTo>
                    <a:pt x="5899" y="4988"/>
                  </a:lnTo>
                  <a:lnTo>
                    <a:pt x="5955" y="5254"/>
                  </a:lnTo>
                  <a:lnTo>
                    <a:pt x="5997" y="5408"/>
                  </a:lnTo>
                  <a:lnTo>
                    <a:pt x="6053" y="5534"/>
                  </a:lnTo>
                  <a:lnTo>
                    <a:pt x="6123" y="5646"/>
                  </a:lnTo>
                  <a:lnTo>
                    <a:pt x="6165" y="5688"/>
                  </a:lnTo>
                  <a:lnTo>
                    <a:pt x="6207" y="5716"/>
                  </a:lnTo>
                  <a:lnTo>
                    <a:pt x="7132" y="6080"/>
                  </a:lnTo>
                  <a:lnTo>
                    <a:pt x="8939" y="6767"/>
                  </a:lnTo>
                  <a:lnTo>
                    <a:pt x="9891" y="7131"/>
                  </a:lnTo>
                  <a:lnTo>
                    <a:pt x="10746" y="7425"/>
                  </a:lnTo>
                  <a:lnTo>
                    <a:pt x="11082" y="7537"/>
                  </a:lnTo>
                  <a:lnTo>
                    <a:pt x="11362" y="7607"/>
                  </a:lnTo>
                  <a:lnTo>
                    <a:pt x="11544" y="7649"/>
                  </a:lnTo>
                  <a:lnTo>
                    <a:pt x="11614" y="7649"/>
                  </a:lnTo>
                  <a:lnTo>
                    <a:pt x="11642" y="7635"/>
                  </a:lnTo>
                  <a:lnTo>
                    <a:pt x="11867" y="7453"/>
                  </a:lnTo>
                  <a:lnTo>
                    <a:pt x="12329" y="7033"/>
                  </a:lnTo>
                  <a:lnTo>
                    <a:pt x="12931" y="6458"/>
                  </a:lnTo>
                  <a:lnTo>
                    <a:pt x="13254" y="6136"/>
                  </a:lnTo>
                  <a:lnTo>
                    <a:pt x="13590" y="5800"/>
                  </a:lnTo>
                  <a:lnTo>
                    <a:pt x="13912" y="5464"/>
                  </a:lnTo>
                  <a:lnTo>
                    <a:pt x="14206" y="5114"/>
                  </a:lnTo>
                  <a:lnTo>
                    <a:pt x="14472" y="4791"/>
                  </a:lnTo>
                  <a:lnTo>
                    <a:pt x="14682" y="4483"/>
                  </a:lnTo>
                  <a:lnTo>
                    <a:pt x="14781" y="4343"/>
                  </a:lnTo>
                  <a:lnTo>
                    <a:pt x="14851" y="4203"/>
                  </a:lnTo>
                  <a:lnTo>
                    <a:pt x="14907" y="4077"/>
                  </a:lnTo>
                  <a:lnTo>
                    <a:pt x="14949" y="3965"/>
                  </a:lnTo>
                  <a:lnTo>
                    <a:pt x="14963" y="3853"/>
                  </a:lnTo>
                  <a:lnTo>
                    <a:pt x="14963" y="3769"/>
                  </a:lnTo>
                  <a:lnTo>
                    <a:pt x="14949" y="3685"/>
                  </a:lnTo>
                  <a:lnTo>
                    <a:pt x="14893" y="3615"/>
                  </a:lnTo>
                  <a:lnTo>
                    <a:pt x="14823" y="3559"/>
                  </a:lnTo>
                  <a:lnTo>
                    <a:pt x="14724" y="3489"/>
                  </a:lnTo>
                  <a:lnTo>
                    <a:pt x="14472" y="3334"/>
                  </a:lnTo>
                  <a:lnTo>
                    <a:pt x="14150" y="3166"/>
                  </a:lnTo>
                  <a:lnTo>
                    <a:pt x="13758" y="2984"/>
                  </a:lnTo>
                  <a:lnTo>
                    <a:pt x="13324" y="2788"/>
                  </a:lnTo>
                  <a:lnTo>
                    <a:pt x="12847" y="2578"/>
                  </a:lnTo>
                  <a:lnTo>
                    <a:pt x="11853" y="2172"/>
                  </a:lnTo>
                  <a:lnTo>
                    <a:pt x="10844" y="1793"/>
                  </a:lnTo>
                  <a:lnTo>
                    <a:pt x="9947" y="1471"/>
                  </a:lnTo>
                  <a:lnTo>
                    <a:pt x="9569" y="1359"/>
                  </a:lnTo>
                  <a:lnTo>
                    <a:pt x="9261" y="1261"/>
                  </a:lnTo>
                  <a:lnTo>
                    <a:pt x="9009" y="1205"/>
                  </a:lnTo>
                  <a:lnTo>
                    <a:pt x="8855" y="1177"/>
                  </a:lnTo>
                  <a:lnTo>
                    <a:pt x="8364" y="1247"/>
                  </a:lnTo>
                  <a:lnTo>
                    <a:pt x="7888" y="1331"/>
                  </a:lnTo>
                  <a:lnTo>
                    <a:pt x="7398" y="1443"/>
                  </a:lnTo>
                  <a:lnTo>
                    <a:pt x="6921" y="1583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1642925" y="1901700"/>
              <a:ext cx="703300" cy="743225"/>
            </a:xfrm>
            <a:custGeom>
              <a:rect b="b" l="l" r="r" t="t"/>
              <a:pathLst>
                <a:path extrusionOk="0" h="29729" w="28132">
                  <a:moveTo>
                    <a:pt x="1640" y="1"/>
                  </a:moveTo>
                  <a:lnTo>
                    <a:pt x="1444" y="323"/>
                  </a:lnTo>
                  <a:lnTo>
                    <a:pt x="1248" y="659"/>
                  </a:lnTo>
                  <a:lnTo>
                    <a:pt x="1065" y="995"/>
                  </a:lnTo>
                  <a:lnTo>
                    <a:pt x="911" y="1346"/>
                  </a:lnTo>
                  <a:lnTo>
                    <a:pt x="757" y="1696"/>
                  </a:lnTo>
                  <a:lnTo>
                    <a:pt x="617" y="2046"/>
                  </a:lnTo>
                  <a:lnTo>
                    <a:pt x="491" y="2410"/>
                  </a:lnTo>
                  <a:lnTo>
                    <a:pt x="379" y="2775"/>
                  </a:lnTo>
                  <a:lnTo>
                    <a:pt x="281" y="3139"/>
                  </a:lnTo>
                  <a:lnTo>
                    <a:pt x="197" y="3517"/>
                  </a:lnTo>
                  <a:lnTo>
                    <a:pt x="141" y="3881"/>
                  </a:lnTo>
                  <a:lnTo>
                    <a:pt x="85" y="4260"/>
                  </a:lnTo>
                  <a:lnTo>
                    <a:pt x="43" y="4638"/>
                  </a:lnTo>
                  <a:lnTo>
                    <a:pt x="15" y="5030"/>
                  </a:lnTo>
                  <a:lnTo>
                    <a:pt x="1" y="5408"/>
                  </a:lnTo>
                  <a:lnTo>
                    <a:pt x="1" y="5787"/>
                  </a:lnTo>
                  <a:lnTo>
                    <a:pt x="57" y="6767"/>
                  </a:lnTo>
                  <a:lnTo>
                    <a:pt x="141" y="7720"/>
                  </a:lnTo>
                  <a:lnTo>
                    <a:pt x="253" y="8687"/>
                  </a:lnTo>
                  <a:lnTo>
                    <a:pt x="407" y="9639"/>
                  </a:lnTo>
                  <a:lnTo>
                    <a:pt x="589" y="10592"/>
                  </a:lnTo>
                  <a:lnTo>
                    <a:pt x="799" y="11530"/>
                  </a:lnTo>
                  <a:lnTo>
                    <a:pt x="1051" y="12469"/>
                  </a:lnTo>
                  <a:lnTo>
                    <a:pt x="1318" y="13408"/>
                  </a:lnTo>
                  <a:lnTo>
                    <a:pt x="2326" y="15187"/>
                  </a:lnTo>
                  <a:lnTo>
                    <a:pt x="3377" y="17050"/>
                  </a:lnTo>
                  <a:lnTo>
                    <a:pt x="4638" y="19221"/>
                  </a:lnTo>
                  <a:lnTo>
                    <a:pt x="5310" y="20328"/>
                  </a:lnTo>
                  <a:lnTo>
                    <a:pt x="5983" y="21435"/>
                  </a:lnTo>
                  <a:lnTo>
                    <a:pt x="6627" y="22472"/>
                  </a:lnTo>
                  <a:lnTo>
                    <a:pt x="7257" y="23438"/>
                  </a:lnTo>
                  <a:lnTo>
                    <a:pt x="7832" y="24293"/>
                  </a:lnTo>
                  <a:lnTo>
                    <a:pt x="8098" y="24671"/>
                  </a:lnTo>
                  <a:lnTo>
                    <a:pt x="8350" y="25007"/>
                  </a:lnTo>
                  <a:lnTo>
                    <a:pt x="8588" y="25287"/>
                  </a:lnTo>
                  <a:lnTo>
                    <a:pt x="8799" y="25526"/>
                  </a:lnTo>
                  <a:lnTo>
                    <a:pt x="8981" y="25722"/>
                  </a:lnTo>
                  <a:lnTo>
                    <a:pt x="9135" y="25848"/>
                  </a:lnTo>
                  <a:lnTo>
                    <a:pt x="9331" y="25960"/>
                  </a:lnTo>
                  <a:lnTo>
                    <a:pt x="9583" y="26072"/>
                  </a:lnTo>
                  <a:lnTo>
                    <a:pt x="9919" y="26198"/>
                  </a:lnTo>
                  <a:lnTo>
                    <a:pt x="10326" y="26324"/>
                  </a:lnTo>
                  <a:lnTo>
                    <a:pt x="10788" y="26464"/>
                  </a:lnTo>
                  <a:lnTo>
                    <a:pt x="11306" y="26618"/>
                  </a:lnTo>
                  <a:lnTo>
                    <a:pt x="12483" y="26913"/>
                  </a:lnTo>
                  <a:lnTo>
                    <a:pt x="13828" y="27235"/>
                  </a:lnTo>
                  <a:lnTo>
                    <a:pt x="15271" y="27557"/>
                  </a:lnTo>
                  <a:lnTo>
                    <a:pt x="16784" y="27879"/>
                  </a:lnTo>
                  <a:lnTo>
                    <a:pt x="18339" y="28201"/>
                  </a:lnTo>
                  <a:lnTo>
                    <a:pt x="21323" y="28790"/>
                  </a:lnTo>
                  <a:lnTo>
                    <a:pt x="23886" y="29280"/>
                  </a:lnTo>
                  <a:lnTo>
                    <a:pt x="26352" y="29728"/>
                  </a:lnTo>
                  <a:lnTo>
                    <a:pt x="28131" y="25273"/>
                  </a:lnTo>
                  <a:lnTo>
                    <a:pt x="25890" y="24629"/>
                  </a:lnTo>
                  <a:lnTo>
                    <a:pt x="20860" y="23158"/>
                  </a:lnTo>
                  <a:lnTo>
                    <a:pt x="18129" y="22360"/>
                  </a:lnTo>
                  <a:lnTo>
                    <a:pt x="15663" y="21617"/>
                  </a:lnTo>
                  <a:lnTo>
                    <a:pt x="14640" y="21295"/>
                  </a:lnTo>
                  <a:lnTo>
                    <a:pt x="13814" y="21029"/>
                  </a:lnTo>
                  <a:lnTo>
                    <a:pt x="13211" y="20819"/>
                  </a:lnTo>
                  <a:lnTo>
                    <a:pt x="13001" y="20748"/>
                  </a:lnTo>
                  <a:lnTo>
                    <a:pt x="12875" y="20692"/>
                  </a:lnTo>
                  <a:lnTo>
                    <a:pt x="12833" y="20664"/>
                  </a:lnTo>
                  <a:lnTo>
                    <a:pt x="12763" y="20594"/>
                  </a:lnTo>
                  <a:lnTo>
                    <a:pt x="12623" y="20398"/>
                  </a:lnTo>
                  <a:lnTo>
                    <a:pt x="12441" y="20118"/>
                  </a:lnTo>
                  <a:lnTo>
                    <a:pt x="12245" y="19740"/>
                  </a:lnTo>
                  <a:lnTo>
                    <a:pt x="12007" y="19292"/>
                  </a:lnTo>
                  <a:lnTo>
                    <a:pt x="11740" y="18773"/>
                  </a:lnTo>
                  <a:lnTo>
                    <a:pt x="11124" y="17526"/>
                  </a:lnTo>
                  <a:lnTo>
                    <a:pt x="10438" y="16069"/>
                  </a:lnTo>
                  <a:lnTo>
                    <a:pt x="9667" y="14444"/>
                  </a:lnTo>
                  <a:lnTo>
                    <a:pt x="8855" y="12693"/>
                  </a:lnTo>
                  <a:lnTo>
                    <a:pt x="8000" y="10886"/>
                  </a:lnTo>
                  <a:lnTo>
                    <a:pt x="7117" y="9065"/>
                  </a:lnTo>
                  <a:lnTo>
                    <a:pt x="6235" y="7272"/>
                  </a:lnTo>
                  <a:lnTo>
                    <a:pt x="5787" y="6403"/>
                  </a:lnTo>
                  <a:lnTo>
                    <a:pt x="5352" y="5562"/>
                  </a:lnTo>
                  <a:lnTo>
                    <a:pt x="4918" y="4750"/>
                  </a:lnTo>
                  <a:lnTo>
                    <a:pt x="4498" y="3979"/>
                  </a:lnTo>
                  <a:lnTo>
                    <a:pt x="4091" y="3251"/>
                  </a:lnTo>
                  <a:lnTo>
                    <a:pt x="3685" y="2593"/>
                  </a:lnTo>
                  <a:lnTo>
                    <a:pt x="3293" y="1976"/>
                  </a:lnTo>
                  <a:lnTo>
                    <a:pt x="2929" y="1430"/>
                  </a:lnTo>
                  <a:lnTo>
                    <a:pt x="2578" y="953"/>
                  </a:lnTo>
                  <a:lnTo>
                    <a:pt x="2410" y="743"/>
                  </a:lnTo>
                  <a:lnTo>
                    <a:pt x="2242" y="547"/>
                  </a:lnTo>
                  <a:lnTo>
                    <a:pt x="2088" y="379"/>
                  </a:lnTo>
                  <a:lnTo>
                    <a:pt x="1934" y="225"/>
                  </a:lnTo>
                  <a:lnTo>
                    <a:pt x="1780" y="99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3868650" y="4721775"/>
              <a:ext cx="108575" cy="578600"/>
            </a:xfrm>
            <a:custGeom>
              <a:rect b="b" l="l" r="r" t="t"/>
              <a:pathLst>
                <a:path extrusionOk="0" h="23144" w="4343">
                  <a:moveTo>
                    <a:pt x="0" y="0"/>
                  </a:moveTo>
                  <a:lnTo>
                    <a:pt x="0" y="23143"/>
                  </a:lnTo>
                  <a:lnTo>
                    <a:pt x="4343" y="23143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3914525" y="4721775"/>
              <a:ext cx="62700" cy="578600"/>
            </a:xfrm>
            <a:custGeom>
              <a:rect b="b" l="l" r="r" t="t"/>
              <a:pathLst>
                <a:path extrusionOk="0" h="23144" w="2508">
                  <a:moveTo>
                    <a:pt x="0" y="0"/>
                  </a:moveTo>
                  <a:lnTo>
                    <a:pt x="0" y="23143"/>
                  </a:lnTo>
                  <a:lnTo>
                    <a:pt x="2508" y="23143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3914525" y="4721775"/>
              <a:ext cx="62700" cy="578600"/>
            </a:xfrm>
            <a:custGeom>
              <a:rect b="b" l="l" r="r" t="t"/>
              <a:pathLst>
                <a:path extrusionOk="0" fill="none" h="23144" w="2508">
                  <a:moveTo>
                    <a:pt x="0" y="0"/>
                  </a:moveTo>
                  <a:lnTo>
                    <a:pt x="2508" y="0"/>
                  </a:lnTo>
                  <a:lnTo>
                    <a:pt x="2508" y="23143"/>
                  </a:lnTo>
                  <a:lnTo>
                    <a:pt x="0" y="231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3914525" y="4773950"/>
              <a:ext cx="62700" cy="526425"/>
            </a:xfrm>
            <a:custGeom>
              <a:rect b="b" l="l" r="r" t="t"/>
              <a:pathLst>
                <a:path extrusionOk="0" h="21057" w="2508">
                  <a:moveTo>
                    <a:pt x="0" y="0"/>
                  </a:moveTo>
                  <a:lnTo>
                    <a:pt x="0" y="21056"/>
                  </a:lnTo>
                  <a:lnTo>
                    <a:pt x="2508" y="21056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4326050" y="4721775"/>
              <a:ext cx="108925" cy="578600"/>
            </a:xfrm>
            <a:custGeom>
              <a:rect b="b" l="l" r="r" t="t"/>
              <a:pathLst>
                <a:path extrusionOk="0" h="23144" w="4357">
                  <a:moveTo>
                    <a:pt x="0" y="0"/>
                  </a:moveTo>
                  <a:lnTo>
                    <a:pt x="0" y="23143"/>
                  </a:lnTo>
                  <a:lnTo>
                    <a:pt x="4357" y="23143"/>
                  </a:lnTo>
                  <a:lnTo>
                    <a:pt x="4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2922675" y="4721775"/>
              <a:ext cx="108950" cy="578600"/>
            </a:xfrm>
            <a:custGeom>
              <a:rect b="b" l="l" r="r" t="t"/>
              <a:pathLst>
                <a:path extrusionOk="0" h="23144" w="4358">
                  <a:moveTo>
                    <a:pt x="0" y="0"/>
                  </a:moveTo>
                  <a:lnTo>
                    <a:pt x="0" y="23143"/>
                  </a:lnTo>
                  <a:lnTo>
                    <a:pt x="4357" y="23143"/>
                  </a:lnTo>
                  <a:lnTo>
                    <a:pt x="43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2922675" y="4721775"/>
              <a:ext cx="108950" cy="578600"/>
            </a:xfrm>
            <a:custGeom>
              <a:rect b="b" l="l" r="r" t="t"/>
              <a:pathLst>
                <a:path extrusionOk="0" fill="none" h="23144" w="4358">
                  <a:moveTo>
                    <a:pt x="0" y="0"/>
                  </a:moveTo>
                  <a:lnTo>
                    <a:pt x="4357" y="0"/>
                  </a:lnTo>
                  <a:lnTo>
                    <a:pt x="4357" y="23143"/>
                  </a:lnTo>
                  <a:lnTo>
                    <a:pt x="0" y="231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2971000" y="4773950"/>
              <a:ext cx="60625" cy="526425"/>
            </a:xfrm>
            <a:custGeom>
              <a:rect b="b" l="l" r="r" t="t"/>
              <a:pathLst>
                <a:path extrusionOk="0" h="21057" w="2425">
                  <a:moveTo>
                    <a:pt x="1" y="0"/>
                  </a:moveTo>
                  <a:lnTo>
                    <a:pt x="1" y="21056"/>
                  </a:lnTo>
                  <a:lnTo>
                    <a:pt x="2424" y="21056"/>
                  </a:lnTo>
                  <a:lnTo>
                    <a:pt x="2424" y="14472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2922675" y="4447525"/>
              <a:ext cx="1529475" cy="852850"/>
            </a:xfrm>
            <a:custGeom>
              <a:rect b="b" l="l" r="r" t="t"/>
              <a:pathLst>
                <a:path extrusionOk="0" h="34114" w="61179">
                  <a:moveTo>
                    <a:pt x="0" y="1"/>
                  </a:moveTo>
                  <a:lnTo>
                    <a:pt x="0" y="34113"/>
                  </a:lnTo>
                  <a:lnTo>
                    <a:pt x="1934" y="34113"/>
                  </a:lnTo>
                  <a:lnTo>
                    <a:pt x="1934" y="13057"/>
                  </a:lnTo>
                  <a:lnTo>
                    <a:pt x="11754" y="13057"/>
                  </a:lnTo>
                  <a:lnTo>
                    <a:pt x="11754" y="34113"/>
                  </a:lnTo>
                  <a:lnTo>
                    <a:pt x="17708" y="34113"/>
                  </a:lnTo>
                  <a:lnTo>
                    <a:pt x="17708" y="13057"/>
                  </a:lnTo>
                  <a:lnTo>
                    <a:pt x="57942" y="13057"/>
                  </a:lnTo>
                  <a:lnTo>
                    <a:pt x="57942" y="34113"/>
                  </a:lnTo>
                  <a:lnTo>
                    <a:pt x="61178" y="34113"/>
                  </a:lnTo>
                  <a:lnTo>
                    <a:pt x="61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922675" y="4447525"/>
              <a:ext cx="1529475" cy="852850"/>
            </a:xfrm>
            <a:custGeom>
              <a:rect b="b" l="l" r="r" t="t"/>
              <a:pathLst>
                <a:path extrusionOk="0" fill="none" h="34114" w="61179">
                  <a:moveTo>
                    <a:pt x="61178" y="1"/>
                  </a:moveTo>
                  <a:lnTo>
                    <a:pt x="61178" y="34113"/>
                  </a:lnTo>
                  <a:lnTo>
                    <a:pt x="57942" y="34113"/>
                  </a:lnTo>
                  <a:lnTo>
                    <a:pt x="57942" y="13057"/>
                  </a:lnTo>
                  <a:lnTo>
                    <a:pt x="17708" y="13057"/>
                  </a:lnTo>
                  <a:lnTo>
                    <a:pt x="17708" y="34113"/>
                  </a:lnTo>
                  <a:lnTo>
                    <a:pt x="11754" y="34113"/>
                  </a:lnTo>
                  <a:lnTo>
                    <a:pt x="11754" y="13057"/>
                  </a:lnTo>
                  <a:lnTo>
                    <a:pt x="1934" y="13057"/>
                  </a:lnTo>
                  <a:lnTo>
                    <a:pt x="1934" y="34113"/>
                  </a:lnTo>
                  <a:lnTo>
                    <a:pt x="0" y="34113"/>
                  </a:lnTo>
                  <a:lnTo>
                    <a:pt x="0" y="1"/>
                  </a:lnTo>
                  <a:lnTo>
                    <a:pt x="611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3228425" y="4313400"/>
              <a:ext cx="53950" cy="134150"/>
            </a:xfrm>
            <a:custGeom>
              <a:rect b="b" l="l" r="r" t="t"/>
              <a:pathLst>
                <a:path extrusionOk="0" h="5366" w="2158">
                  <a:moveTo>
                    <a:pt x="0" y="0"/>
                  </a:moveTo>
                  <a:lnTo>
                    <a:pt x="0" y="5366"/>
                  </a:lnTo>
                  <a:lnTo>
                    <a:pt x="1079" y="536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228425" y="4313400"/>
              <a:ext cx="53950" cy="134150"/>
            </a:xfrm>
            <a:custGeom>
              <a:rect b="b" l="l" r="r" t="t"/>
              <a:pathLst>
                <a:path extrusionOk="0" fill="none" h="5366" w="2158">
                  <a:moveTo>
                    <a:pt x="1079" y="5366"/>
                  </a:moveTo>
                  <a:lnTo>
                    <a:pt x="0" y="5366"/>
                  </a:lnTo>
                  <a:lnTo>
                    <a:pt x="0" y="0"/>
                  </a:lnTo>
                  <a:lnTo>
                    <a:pt x="2158" y="0"/>
                  </a:lnTo>
                  <a:lnTo>
                    <a:pt x="1079" y="53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3282350" y="4447525"/>
              <a:ext cx="1169800" cy="852850"/>
            </a:xfrm>
            <a:custGeom>
              <a:rect b="b" l="l" r="r" t="t"/>
              <a:pathLst>
                <a:path extrusionOk="0" h="34114" w="46792">
                  <a:moveTo>
                    <a:pt x="1" y="1"/>
                  </a:moveTo>
                  <a:lnTo>
                    <a:pt x="1" y="34113"/>
                  </a:lnTo>
                  <a:lnTo>
                    <a:pt x="3321" y="34113"/>
                  </a:lnTo>
                  <a:lnTo>
                    <a:pt x="3321" y="27403"/>
                  </a:lnTo>
                  <a:lnTo>
                    <a:pt x="3321" y="13057"/>
                  </a:lnTo>
                  <a:lnTo>
                    <a:pt x="43555" y="13057"/>
                  </a:lnTo>
                  <a:lnTo>
                    <a:pt x="43555" y="34113"/>
                  </a:lnTo>
                  <a:lnTo>
                    <a:pt x="46791" y="34113"/>
                  </a:lnTo>
                  <a:lnTo>
                    <a:pt x="46791" y="1"/>
                  </a:lnTo>
                  <a:close/>
                </a:path>
              </a:pathLst>
            </a:custGeom>
            <a:solidFill>
              <a:srgbClr val="005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3187100" y="4126725"/>
              <a:ext cx="996425" cy="320825"/>
            </a:xfrm>
            <a:custGeom>
              <a:rect b="b" l="l" r="r" t="t"/>
              <a:pathLst>
                <a:path extrusionOk="0" h="12833" w="39857">
                  <a:moveTo>
                    <a:pt x="2858" y="0"/>
                  </a:moveTo>
                  <a:lnTo>
                    <a:pt x="2606" y="42"/>
                  </a:lnTo>
                  <a:lnTo>
                    <a:pt x="2368" y="99"/>
                  </a:lnTo>
                  <a:lnTo>
                    <a:pt x="2144" y="169"/>
                  </a:lnTo>
                  <a:lnTo>
                    <a:pt x="1919" y="267"/>
                  </a:lnTo>
                  <a:lnTo>
                    <a:pt x="1709" y="393"/>
                  </a:lnTo>
                  <a:lnTo>
                    <a:pt x="1513" y="519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0" y="7649"/>
                  </a:lnTo>
                  <a:lnTo>
                    <a:pt x="14" y="7874"/>
                  </a:lnTo>
                  <a:lnTo>
                    <a:pt x="42" y="8098"/>
                  </a:lnTo>
                  <a:lnTo>
                    <a:pt x="84" y="8308"/>
                  </a:lnTo>
                  <a:lnTo>
                    <a:pt x="154" y="8518"/>
                  </a:lnTo>
                  <a:lnTo>
                    <a:pt x="224" y="8714"/>
                  </a:lnTo>
                  <a:lnTo>
                    <a:pt x="322" y="8910"/>
                  </a:lnTo>
                  <a:lnTo>
                    <a:pt x="434" y="9106"/>
                  </a:lnTo>
                  <a:lnTo>
                    <a:pt x="561" y="9275"/>
                  </a:lnTo>
                  <a:lnTo>
                    <a:pt x="701" y="9443"/>
                  </a:lnTo>
                  <a:lnTo>
                    <a:pt x="855" y="9597"/>
                  </a:lnTo>
                  <a:lnTo>
                    <a:pt x="1023" y="9737"/>
                  </a:lnTo>
                  <a:lnTo>
                    <a:pt x="1205" y="9863"/>
                  </a:lnTo>
                  <a:lnTo>
                    <a:pt x="1387" y="9975"/>
                  </a:lnTo>
                  <a:lnTo>
                    <a:pt x="1597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440" y="12749"/>
                  </a:lnTo>
                  <a:lnTo>
                    <a:pt x="12594" y="12791"/>
                  </a:lnTo>
                  <a:lnTo>
                    <a:pt x="12763" y="12819"/>
                  </a:lnTo>
                  <a:lnTo>
                    <a:pt x="12931" y="12833"/>
                  </a:lnTo>
                  <a:lnTo>
                    <a:pt x="36998" y="12833"/>
                  </a:lnTo>
                  <a:lnTo>
                    <a:pt x="37251" y="12791"/>
                  </a:lnTo>
                  <a:lnTo>
                    <a:pt x="37489" y="12735"/>
                  </a:lnTo>
                  <a:lnTo>
                    <a:pt x="37713" y="12651"/>
                  </a:lnTo>
                  <a:lnTo>
                    <a:pt x="37937" y="12553"/>
                  </a:lnTo>
                  <a:lnTo>
                    <a:pt x="38147" y="12441"/>
                  </a:lnTo>
                  <a:lnTo>
                    <a:pt x="38343" y="12301"/>
                  </a:lnTo>
                  <a:lnTo>
                    <a:pt x="38525" y="12160"/>
                  </a:lnTo>
                  <a:lnTo>
                    <a:pt x="38694" y="11992"/>
                  </a:lnTo>
                  <a:lnTo>
                    <a:pt x="38848" y="11810"/>
                  </a:lnTo>
                  <a:lnTo>
                    <a:pt x="38974" y="11614"/>
                  </a:lnTo>
                  <a:lnTo>
                    <a:pt x="39100" y="11404"/>
                  </a:lnTo>
                  <a:lnTo>
                    <a:pt x="39198" y="11180"/>
                  </a:lnTo>
                  <a:lnTo>
                    <a:pt x="39268" y="10942"/>
                  </a:lnTo>
                  <a:lnTo>
                    <a:pt x="39324" y="10703"/>
                  </a:lnTo>
                  <a:lnTo>
                    <a:pt x="39366" y="10465"/>
                  </a:lnTo>
                  <a:lnTo>
                    <a:pt x="39842" y="5408"/>
                  </a:lnTo>
                  <a:lnTo>
                    <a:pt x="39856" y="5170"/>
                  </a:lnTo>
                  <a:lnTo>
                    <a:pt x="39842" y="4946"/>
                  </a:lnTo>
                  <a:lnTo>
                    <a:pt x="39814" y="4722"/>
                  </a:lnTo>
                  <a:lnTo>
                    <a:pt x="39772" y="4511"/>
                  </a:lnTo>
                  <a:lnTo>
                    <a:pt x="39702" y="4301"/>
                  </a:lnTo>
                  <a:lnTo>
                    <a:pt x="39618" y="4091"/>
                  </a:lnTo>
                  <a:lnTo>
                    <a:pt x="39520" y="3895"/>
                  </a:lnTo>
                  <a:lnTo>
                    <a:pt x="39408" y="3699"/>
                  </a:lnTo>
                  <a:lnTo>
                    <a:pt x="39282" y="3531"/>
                  </a:lnTo>
                  <a:lnTo>
                    <a:pt x="39142" y="3363"/>
                  </a:lnTo>
                  <a:lnTo>
                    <a:pt x="38974" y="3209"/>
                  </a:lnTo>
                  <a:lnTo>
                    <a:pt x="38806" y="3068"/>
                  </a:lnTo>
                  <a:lnTo>
                    <a:pt x="38623" y="2942"/>
                  </a:lnTo>
                  <a:lnTo>
                    <a:pt x="38427" y="2830"/>
                  </a:lnTo>
                  <a:lnTo>
                    <a:pt x="38217" y="2732"/>
                  </a:lnTo>
                  <a:lnTo>
                    <a:pt x="38007" y="2648"/>
                  </a:lnTo>
                  <a:lnTo>
                    <a:pt x="38035" y="2648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3187100" y="4126725"/>
              <a:ext cx="996425" cy="320825"/>
            </a:xfrm>
            <a:custGeom>
              <a:rect b="b" l="l" r="r" t="t"/>
              <a:pathLst>
                <a:path extrusionOk="0" fill="none" h="12833" w="39857">
                  <a:moveTo>
                    <a:pt x="38007" y="2648"/>
                  </a:moveTo>
                  <a:lnTo>
                    <a:pt x="38035" y="2648"/>
                  </a:lnTo>
                  <a:lnTo>
                    <a:pt x="27528" y="113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lnTo>
                    <a:pt x="26800" y="0"/>
                  </a:lnTo>
                  <a:lnTo>
                    <a:pt x="3110" y="0"/>
                  </a:lnTo>
                  <a:lnTo>
                    <a:pt x="3110" y="0"/>
                  </a:lnTo>
                  <a:lnTo>
                    <a:pt x="2858" y="0"/>
                  </a:lnTo>
                  <a:lnTo>
                    <a:pt x="2606" y="42"/>
                  </a:lnTo>
                  <a:lnTo>
                    <a:pt x="2368" y="99"/>
                  </a:lnTo>
                  <a:lnTo>
                    <a:pt x="2144" y="169"/>
                  </a:lnTo>
                  <a:lnTo>
                    <a:pt x="1919" y="267"/>
                  </a:lnTo>
                  <a:lnTo>
                    <a:pt x="1709" y="393"/>
                  </a:lnTo>
                  <a:lnTo>
                    <a:pt x="1513" y="519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14" y="7425"/>
                  </a:lnTo>
                  <a:lnTo>
                    <a:pt x="0" y="7649"/>
                  </a:lnTo>
                  <a:lnTo>
                    <a:pt x="14" y="7874"/>
                  </a:lnTo>
                  <a:lnTo>
                    <a:pt x="42" y="8098"/>
                  </a:lnTo>
                  <a:lnTo>
                    <a:pt x="84" y="8308"/>
                  </a:lnTo>
                  <a:lnTo>
                    <a:pt x="154" y="8518"/>
                  </a:lnTo>
                  <a:lnTo>
                    <a:pt x="224" y="8714"/>
                  </a:lnTo>
                  <a:lnTo>
                    <a:pt x="322" y="8910"/>
                  </a:lnTo>
                  <a:lnTo>
                    <a:pt x="434" y="9106"/>
                  </a:lnTo>
                  <a:lnTo>
                    <a:pt x="561" y="9275"/>
                  </a:lnTo>
                  <a:lnTo>
                    <a:pt x="701" y="9443"/>
                  </a:lnTo>
                  <a:lnTo>
                    <a:pt x="855" y="9597"/>
                  </a:lnTo>
                  <a:lnTo>
                    <a:pt x="1023" y="9737"/>
                  </a:lnTo>
                  <a:lnTo>
                    <a:pt x="1205" y="9863"/>
                  </a:lnTo>
                  <a:lnTo>
                    <a:pt x="1387" y="9975"/>
                  </a:lnTo>
                  <a:lnTo>
                    <a:pt x="1597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440" y="12749"/>
                  </a:lnTo>
                  <a:lnTo>
                    <a:pt x="12440" y="12749"/>
                  </a:lnTo>
                  <a:lnTo>
                    <a:pt x="12594" y="12791"/>
                  </a:lnTo>
                  <a:lnTo>
                    <a:pt x="12763" y="12819"/>
                  </a:lnTo>
                  <a:lnTo>
                    <a:pt x="12931" y="12833"/>
                  </a:lnTo>
                  <a:lnTo>
                    <a:pt x="13099" y="12833"/>
                  </a:lnTo>
                  <a:lnTo>
                    <a:pt x="36760" y="12833"/>
                  </a:lnTo>
                  <a:lnTo>
                    <a:pt x="36760" y="12833"/>
                  </a:lnTo>
                  <a:lnTo>
                    <a:pt x="36998" y="12833"/>
                  </a:lnTo>
                  <a:lnTo>
                    <a:pt x="37251" y="12791"/>
                  </a:lnTo>
                  <a:lnTo>
                    <a:pt x="37489" y="12735"/>
                  </a:lnTo>
                  <a:lnTo>
                    <a:pt x="37713" y="12651"/>
                  </a:lnTo>
                  <a:lnTo>
                    <a:pt x="37937" y="12553"/>
                  </a:lnTo>
                  <a:lnTo>
                    <a:pt x="38147" y="12441"/>
                  </a:lnTo>
                  <a:lnTo>
                    <a:pt x="38343" y="12301"/>
                  </a:lnTo>
                  <a:lnTo>
                    <a:pt x="38525" y="12160"/>
                  </a:lnTo>
                  <a:lnTo>
                    <a:pt x="38694" y="11992"/>
                  </a:lnTo>
                  <a:lnTo>
                    <a:pt x="38848" y="11810"/>
                  </a:lnTo>
                  <a:lnTo>
                    <a:pt x="38974" y="11614"/>
                  </a:lnTo>
                  <a:lnTo>
                    <a:pt x="39100" y="11404"/>
                  </a:lnTo>
                  <a:lnTo>
                    <a:pt x="39198" y="11180"/>
                  </a:lnTo>
                  <a:lnTo>
                    <a:pt x="39268" y="10942"/>
                  </a:lnTo>
                  <a:lnTo>
                    <a:pt x="39324" y="10703"/>
                  </a:lnTo>
                  <a:lnTo>
                    <a:pt x="39366" y="10465"/>
                  </a:lnTo>
                  <a:lnTo>
                    <a:pt x="39842" y="5408"/>
                  </a:lnTo>
                  <a:lnTo>
                    <a:pt x="39842" y="5408"/>
                  </a:lnTo>
                  <a:lnTo>
                    <a:pt x="39856" y="5170"/>
                  </a:lnTo>
                  <a:lnTo>
                    <a:pt x="39842" y="4946"/>
                  </a:lnTo>
                  <a:lnTo>
                    <a:pt x="39814" y="4722"/>
                  </a:lnTo>
                  <a:lnTo>
                    <a:pt x="39772" y="4511"/>
                  </a:lnTo>
                  <a:lnTo>
                    <a:pt x="39702" y="4301"/>
                  </a:lnTo>
                  <a:lnTo>
                    <a:pt x="39618" y="4091"/>
                  </a:lnTo>
                  <a:lnTo>
                    <a:pt x="39520" y="3895"/>
                  </a:lnTo>
                  <a:lnTo>
                    <a:pt x="39408" y="3699"/>
                  </a:lnTo>
                  <a:lnTo>
                    <a:pt x="39282" y="3531"/>
                  </a:lnTo>
                  <a:lnTo>
                    <a:pt x="39142" y="3363"/>
                  </a:lnTo>
                  <a:lnTo>
                    <a:pt x="38974" y="3209"/>
                  </a:lnTo>
                  <a:lnTo>
                    <a:pt x="38806" y="3068"/>
                  </a:lnTo>
                  <a:lnTo>
                    <a:pt x="38623" y="2942"/>
                  </a:lnTo>
                  <a:lnTo>
                    <a:pt x="38427" y="2830"/>
                  </a:lnTo>
                  <a:lnTo>
                    <a:pt x="38217" y="2732"/>
                  </a:lnTo>
                  <a:lnTo>
                    <a:pt x="38007" y="2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3187100" y="4126725"/>
              <a:ext cx="960700" cy="320825"/>
            </a:xfrm>
            <a:custGeom>
              <a:rect b="b" l="l" r="r" t="t"/>
              <a:pathLst>
                <a:path extrusionOk="0" h="12833" w="38428">
                  <a:moveTo>
                    <a:pt x="38427" y="12230"/>
                  </a:moveTo>
                  <a:lnTo>
                    <a:pt x="38217" y="12385"/>
                  </a:lnTo>
                  <a:lnTo>
                    <a:pt x="38142" y="12435"/>
                  </a:lnTo>
                  <a:lnTo>
                    <a:pt x="38142" y="12435"/>
                  </a:lnTo>
                  <a:lnTo>
                    <a:pt x="38231" y="12385"/>
                  </a:lnTo>
                  <a:lnTo>
                    <a:pt x="38427" y="12230"/>
                  </a:lnTo>
                  <a:close/>
                  <a:moveTo>
                    <a:pt x="2844" y="0"/>
                  </a:moveTo>
                  <a:lnTo>
                    <a:pt x="2606" y="42"/>
                  </a:lnTo>
                  <a:lnTo>
                    <a:pt x="2368" y="99"/>
                  </a:lnTo>
                  <a:lnTo>
                    <a:pt x="2144" y="183"/>
                  </a:lnTo>
                  <a:lnTo>
                    <a:pt x="1919" y="281"/>
                  </a:lnTo>
                  <a:lnTo>
                    <a:pt x="1709" y="393"/>
                  </a:lnTo>
                  <a:lnTo>
                    <a:pt x="1513" y="533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0" y="7663"/>
                  </a:lnTo>
                  <a:lnTo>
                    <a:pt x="14" y="7874"/>
                  </a:lnTo>
                  <a:lnTo>
                    <a:pt x="42" y="8084"/>
                  </a:lnTo>
                  <a:lnTo>
                    <a:pt x="84" y="8280"/>
                  </a:lnTo>
                  <a:lnTo>
                    <a:pt x="140" y="8476"/>
                  </a:lnTo>
                  <a:lnTo>
                    <a:pt x="210" y="8672"/>
                  </a:lnTo>
                  <a:lnTo>
                    <a:pt x="294" y="8854"/>
                  </a:lnTo>
                  <a:lnTo>
                    <a:pt x="392" y="9022"/>
                  </a:lnTo>
                  <a:lnTo>
                    <a:pt x="505" y="9190"/>
                  </a:lnTo>
                  <a:lnTo>
                    <a:pt x="617" y="9359"/>
                  </a:lnTo>
                  <a:lnTo>
                    <a:pt x="757" y="9499"/>
                  </a:lnTo>
                  <a:lnTo>
                    <a:pt x="911" y="9639"/>
                  </a:lnTo>
                  <a:lnTo>
                    <a:pt x="1065" y="9765"/>
                  </a:lnTo>
                  <a:lnTo>
                    <a:pt x="1233" y="9877"/>
                  </a:lnTo>
                  <a:lnTo>
                    <a:pt x="1415" y="9989"/>
                  </a:lnTo>
                  <a:lnTo>
                    <a:pt x="1611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356" y="12721"/>
                  </a:lnTo>
                  <a:lnTo>
                    <a:pt x="12356" y="12721"/>
                  </a:lnTo>
                  <a:lnTo>
                    <a:pt x="12146" y="12665"/>
                  </a:lnTo>
                  <a:lnTo>
                    <a:pt x="11950" y="12581"/>
                  </a:lnTo>
                  <a:lnTo>
                    <a:pt x="11768" y="12483"/>
                  </a:lnTo>
                  <a:lnTo>
                    <a:pt x="11586" y="12371"/>
                  </a:lnTo>
                  <a:lnTo>
                    <a:pt x="11418" y="12245"/>
                  </a:lnTo>
                  <a:lnTo>
                    <a:pt x="11264" y="12104"/>
                  </a:lnTo>
                  <a:lnTo>
                    <a:pt x="11123" y="11950"/>
                  </a:lnTo>
                  <a:lnTo>
                    <a:pt x="10983" y="11796"/>
                  </a:lnTo>
                  <a:lnTo>
                    <a:pt x="10871" y="11628"/>
                  </a:lnTo>
                  <a:lnTo>
                    <a:pt x="10759" y="11446"/>
                  </a:lnTo>
                  <a:lnTo>
                    <a:pt x="10661" y="11250"/>
                  </a:lnTo>
                  <a:lnTo>
                    <a:pt x="10591" y="11054"/>
                  </a:lnTo>
                  <a:lnTo>
                    <a:pt x="10521" y="10844"/>
                  </a:lnTo>
                  <a:lnTo>
                    <a:pt x="10479" y="10633"/>
                  </a:lnTo>
                  <a:lnTo>
                    <a:pt x="10451" y="10423"/>
                  </a:lnTo>
                  <a:lnTo>
                    <a:pt x="10451" y="10199"/>
                  </a:lnTo>
                  <a:lnTo>
                    <a:pt x="10451" y="9961"/>
                  </a:lnTo>
                  <a:lnTo>
                    <a:pt x="10927" y="4904"/>
                  </a:lnTo>
                  <a:lnTo>
                    <a:pt x="10969" y="4652"/>
                  </a:lnTo>
                  <a:lnTo>
                    <a:pt x="11025" y="4413"/>
                  </a:lnTo>
                  <a:lnTo>
                    <a:pt x="11109" y="4189"/>
                  </a:lnTo>
                  <a:lnTo>
                    <a:pt x="11208" y="3965"/>
                  </a:lnTo>
                  <a:lnTo>
                    <a:pt x="11320" y="3755"/>
                  </a:lnTo>
                  <a:lnTo>
                    <a:pt x="11460" y="3559"/>
                  </a:lnTo>
                  <a:lnTo>
                    <a:pt x="11614" y="3377"/>
                  </a:lnTo>
                  <a:lnTo>
                    <a:pt x="11782" y="3209"/>
                  </a:lnTo>
                  <a:lnTo>
                    <a:pt x="11964" y="3054"/>
                  </a:lnTo>
                  <a:lnTo>
                    <a:pt x="12160" y="2928"/>
                  </a:lnTo>
                  <a:lnTo>
                    <a:pt x="12356" y="2802"/>
                  </a:lnTo>
                  <a:lnTo>
                    <a:pt x="12580" y="2704"/>
                  </a:lnTo>
                  <a:lnTo>
                    <a:pt x="12805" y="2634"/>
                  </a:lnTo>
                  <a:lnTo>
                    <a:pt x="13043" y="2578"/>
                  </a:lnTo>
                  <a:lnTo>
                    <a:pt x="13295" y="2536"/>
                  </a:lnTo>
                  <a:lnTo>
                    <a:pt x="13547" y="2522"/>
                  </a:lnTo>
                  <a:lnTo>
                    <a:pt x="37237" y="2522"/>
                  </a:lnTo>
                  <a:lnTo>
                    <a:pt x="37447" y="2536"/>
                  </a:lnTo>
                  <a:lnTo>
                    <a:pt x="37643" y="2564"/>
                  </a:lnTo>
                  <a:lnTo>
                    <a:pt x="37643" y="2564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close/>
                  <a:moveTo>
                    <a:pt x="38142" y="12435"/>
                  </a:moveTo>
                  <a:lnTo>
                    <a:pt x="38007" y="12511"/>
                  </a:lnTo>
                  <a:lnTo>
                    <a:pt x="37783" y="12623"/>
                  </a:lnTo>
                  <a:lnTo>
                    <a:pt x="37545" y="12707"/>
                  </a:lnTo>
                  <a:lnTo>
                    <a:pt x="37293" y="12777"/>
                  </a:lnTo>
                  <a:lnTo>
                    <a:pt x="37026" y="12819"/>
                  </a:lnTo>
                  <a:lnTo>
                    <a:pt x="37026" y="12819"/>
                  </a:lnTo>
                  <a:lnTo>
                    <a:pt x="37279" y="12791"/>
                  </a:lnTo>
                  <a:lnTo>
                    <a:pt x="37531" y="12721"/>
                  </a:lnTo>
                  <a:lnTo>
                    <a:pt x="37783" y="12637"/>
                  </a:lnTo>
                  <a:lnTo>
                    <a:pt x="38007" y="12525"/>
                  </a:lnTo>
                  <a:lnTo>
                    <a:pt x="38142" y="12435"/>
                  </a:lnTo>
                  <a:close/>
                  <a:moveTo>
                    <a:pt x="12510" y="12763"/>
                  </a:moveTo>
                  <a:lnTo>
                    <a:pt x="12664" y="12791"/>
                  </a:lnTo>
                  <a:lnTo>
                    <a:pt x="12805" y="12819"/>
                  </a:lnTo>
                  <a:lnTo>
                    <a:pt x="12945" y="12833"/>
                  </a:lnTo>
                  <a:lnTo>
                    <a:pt x="13071" y="12833"/>
                  </a:lnTo>
                  <a:lnTo>
                    <a:pt x="12791" y="12805"/>
                  </a:lnTo>
                  <a:lnTo>
                    <a:pt x="12510" y="12763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3499850" y="4428275"/>
              <a:ext cx="652500" cy="19275"/>
            </a:xfrm>
            <a:custGeom>
              <a:rect b="b" l="l" r="r" t="t"/>
              <a:pathLst>
                <a:path extrusionOk="0" fill="none" h="771" w="26100">
                  <a:moveTo>
                    <a:pt x="26099" y="0"/>
                  </a:moveTo>
                  <a:lnTo>
                    <a:pt x="26099" y="0"/>
                  </a:lnTo>
                  <a:lnTo>
                    <a:pt x="25917" y="168"/>
                  </a:lnTo>
                  <a:lnTo>
                    <a:pt x="25721" y="323"/>
                  </a:lnTo>
                  <a:lnTo>
                    <a:pt x="25497" y="449"/>
                  </a:lnTo>
                  <a:lnTo>
                    <a:pt x="25273" y="561"/>
                  </a:lnTo>
                  <a:lnTo>
                    <a:pt x="25035" y="645"/>
                  </a:lnTo>
                  <a:lnTo>
                    <a:pt x="24783" y="715"/>
                  </a:lnTo>
                  <a:lnTo>
                    <a:pt x="24516" y="757"/>
                  </a:lnTo>
                  <a:lnTo>
                    <a:pt x="24250" y="771"/>
                  </a:lnTo>
                  <a:lnTo>
                    <a:pt x="24250" y="771"/>
                  </a:lnTo>
                  <a:lnTo>
                    <a:pt x="24250" y="771"/>
                  </a:lnTo>
                  <a:lnTo>
                    <a:pt x="561" y="771"/>
                  </a:lnTo>
                  <a:lnTo>
                    <a:pt x="561" y="771"/>
                  </a:lnTo>
                  <a:lnTo>
                    <a:pt x="281" y="743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154" y="729"/>
                  </a:lnTo>
                  <a:lnTo>
                    <a:pt x="295" y="757"/>
                  </a:lnTo>
                  <a:lnTo>
                    <a:pt x="435" y="771"/>
                  </a:lnTo>
                  <a:lnTo>
                    <a:pt x="589" y="771"/>
                  </a:lnTo>
                  <a:lnTo>
                    <a:pt x="24250" y="771"/>
                  </a:lnTo>
                  <a:lnTo>
                    <a:pt x="24250" y="771"/>
                  </a:lnTo>
                  <a:lnTo>
                    <a:pt x="24516" y="757"/>
                  </a:lnTo>
                  <a:lnTo>
                    <a:pt x="24769" y="729"/>
                  </a:lnTo>
                  <a:lnTo>
                    <a:pt x="25021" y="659"/>
                  </a:lnTo>
                  <a:lnTo>
                    <a:pt x="25273" y="575"/>
                  </a:lnTo>
                  <a:lnTo>
                    <a:pt x="25497" y="463"/>
                  </a:lnTo>
                  <a:lnTo>
                    <a:pt x="25707" y="323"/>
                  </a:lnTo>
                  <a:lnTo>
                    <a:pt x="25917" y="168"/>
                  </a:lnTo>
                  <a:lnTo>
                    <a:pt x="260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3187100" y="4126725"/>
              <a:ext cx="941075" cy="318025"/>
            </a:xfrm>
            <a:custGeom>
              <a:rect b="b" l="l" r="r" t="t"/>
              <a:pathLst>
                <a:path extrusionOk="0" fill="none" h="12721" w="37643">
                  <a:moveTo>
                    <a:pt x="3096" y="0"/>
                  </a:moveTo>
                  <a:lnTo>
                    <a:pt x="3096" y="0"/>
                  </a:lnTo>
                  <a:lnTo>
                    <a:pt x="2844" y="0"/>
                  </a:lnTo>
                  <a:lnTo>
                    <a:pt x="2606" y="42"/>
                  </a:lnTo>
                  <a:lnTo>
                    <a:pt x="2368" y="99"/>
                  </a:lnTo>
                  <a:lnTo>
                    <a:pt x="2144" y="183"/>
                  </a:lnTo>
                  <a:lnTo>
                    <a:pt x="1919" y="281"/>
                  </a:lnTo>
                  <a:lnTo>
                    <a:pt x="1709" y="393"/>
                  </a:lnTo>
                  <a:lnTo>
                    <a:pt x="1513" y="533"/>
                  </a:lnTo>
                  <a:lnTo>
                    <a:pt x="1331" y="673"/>
                  </a:lnTo>
                  <a:lnTo>
                    <a:pt x="1163" y="841"/>
                  </a:lnTo>
                  <a:lnTo>
                    <a:pt x="1009" y="1023"/>
                  </a:lnTo>
                  <a:lnTo>
                    <a:pt x="883" y="1219"/>
                  </a:lnTo>
                  <a:lnTo>
                    <a:pt x="757" y="1429"/>
                  </a:lnTo>
                  <a:lnTo>
                    <a:pt x="659" y="1654"/>
                  </a:lnTo>
                  <a:lnTo>
                    <a:pt x="589" y="1878"/>
                  </a:lnTo>
                  <a:lnTo>
                    <a:pt x="533" y="2130"/>
                  </a:lnTo>
                  <a:lnTo>
                    <a:pt x="491" y="2368"/>
                  </a:lnTo>
                  <a:lnTo>
                    <a:pt x="14" y="7425"/>
                  </a:lnTo>
                  <a:lnTo>
                    <a:pt x="14" y="7425"/>
                  </a:lnTo>
                  <a:lnTo>
                    <a:pt x="0" y="7663"/>
                  </a:lnTo>
                  <a:lnTo>
                    <a:pt x="0" y="7663"/>
                  </a:lnTo>
                  <a:lnTo>
                    <a:pt x="14" y="7874"/>
                  </a:lnTo>
                  <a:lnTo>
                    <a:pt x="42" y="8084"/>
                  </a:lnTo>
                  <a:lnTo>
                    <a:pt x="84" y="8280"/>
                  </a:lnTo>
                  <a:lnTo>
                    <a:pt x="140" y="8476"/>
                  </a:lnTo>
                  <a:lnTo>
                    <a:pt x="210" y="8672"/>
                  </a:lnTo>
                  <a:lnTo>
                    <a:pt x="294" y="8854"/>
                  </a:lnTo>
                  <a:lnTo>
                    <a:pt x="392" y="9022"/>
                  </a:lnTo>
                  <a:lnTo>
                    <a:pt x="505" y="9190"/>
                  </a:lnTo>
                  <a:lnTo>
                    <a:pt x="617" y="9359"/>
                  </a:lnTo>
                  <a:lnTo>
                    <a:pt x="757" y="9499"/>
                  </a:lnTo>
                  <a:lnTo>
                    <a:pt x="911" y="9639"/>
                  </a:lnTo>
                  <a:lnTo>
                    <a:pt x="1065" y="9765"/>
                  </a:lnTo>
                  <a:lnTo>
                    <a:pt x="1233" y="9877"/>
                  </a:lnTo>
                  <a:lnTo>
                    <a:pt x="1415" y="9989"/>
                  </a:lnTo>
                  <a:lnTo>
                    <a:pt x="1611" y="10073"/>
                  </a:lnTo>
                  <a:lnTo>
                    <a:pt x="1807" y="10143"/>
                  </a:lnTo>
                  <a:lnTo>
                    <a:pt x="1961" y="10185"/>
                  </a:lnTo>
                  <a:lnTo>
                    <a:pt x="2172" y="10241"/>
                  </a:lnTo>
                  <a:lnTo>
                    <a:pt x="12356" y="12721"/>
                  </a:lnTo>
                  <a:lnTo>
                    <a:pt x="12356" y="12721"/>
                  </a:lnTo>
                  <a:lnTo>
                    <a:pt x="12146" y="12665"/>
                  </a:lnTo>
                  <a:lnTo>
                    <a:pt x="11950" y="12581"/>
                  </a:lnTo>
                  <a:lnTo>
                    <a:pt x="11768" y="12483"/>
                  </a:lnTo>
                  <a:lnTo>
                    <a:pt x="11586" y="12371"/>
                  </a:lnTo>
                  <a:lnTo>
                    <a:pt x="11418" y="12245"/>
                  </a:lnTo>
                  <a:lnTo>
                    <a:pt x="11264" y="12104"/>
                  </a:lnTo>
                  <a:lnTo>
                    <a:pt x="11123" y="11950"/>
                  </a:lnTo>
                  <a:lnTo>
                    <a:pt x="10983" y="11796"/>
                  </a:lnTo>
                  <a:lnTo>
                    <a:pt x="10871" y="11628"/>
                  </a:lnTo>
                  <a:lnTo>
                    <a:pt x="10759" y="11446"/>
                  </a:lnTo>
                  <a:lnTo>
                    <a:pt x="10661" y="11250"/>
                  </a:lnTo>
                  <a:lnTo>
                    <a:pt x="10591" y="11054"/>
                  </a:lnTo>
                  <a:lnTo>
                    <a:pt x="10521" y="10844"/>
                  </a:lnTo>
                  <a:lnTo>
                    <a:pt x="10479" y="10633"/>
                  </a:lnTo>
                  <a:lnTo>
                    <a:pt x="10451" y="10423"/>
                  </a:lnTo>
                  <a:lnTo>
                    <a:pt x="10451" y="10199"/>
                  </a:lnTo>
                  <a:lnTo>
                    <a:pt x="10451" y="10199"/>
                  </a:lnTo>
                  <a:lnTo>
                    <a:pt x="10451" y="9961"/>
                  </a:lnTo>
                  <a:lnTo>
                    <a:pt x="10927" y="4904"/>
                  </a:lnTo>
                  <a:lnTo>
                    <a:pt x="10927" y="4904"/>
                  </a:lnTo>
                  <a:lnTo>
                    <a:pt x="10969" y="4652"/>
                  </a:lnTo>
                  <a:lnTo>
                    <a:pt x="11025" y="4413"/>
                  </a:lnTo>
                  <a:lnTo>
                    <a:pt x="11109" y="4189"/>
                  </a:lnTo>
                  <a:lnTo>
                    <a:pt x="11208" y="3965"/>
                  </a:lnTo>
                  <a:lnTo>
                    <a:pt x="11320" y="3755"/>
                  </a:lnTo>
                  <a:lnTo>
                    <a:pt x="11460" y="3559"/>
                  </a:lnTo>
                  <a:lnTo>
                    <a:pt x="11614" y="3377"/>
                  </a:lnTo>
                  <a:lnTo>
                    <a:pt x="11782" y="3209"/>
                  </a:lnTo>
                  <a:lnTo>
                    <a:pt x="11964" y="3054"/>
                  </a:lnTo>
                  <a:lnTo>
                    <a:pt x="12160" y="2928"/>
                  </a:lnTo>
                  <a:lnTo>
                    <a:pt x="12356" y="2802"/>
                  </a:lnTo>
                  <a:lnTo>
                    <a:pt x="12580" y="2704"/>
                  </a:lnTo>
                  <a:lnTo>
                    <a:pt x="12805" y="2634"/>
                  </a:lnTo>
                  <a:lnTo>
                    <a:pt x="13043" y="2578"/>
                  </a:lnTo>
                  <a:lnTo>
                    <a:pt x="13295" y="2536"/>
                  </a:lnTo>
                  <a:lnTo>
                    <a:pt x="13547" y="2522"/>
                  </a:lnTo>
                  <a:lnTo>
                    <a:pt x="37237" y="2522"/>
                  </a:lnTo>
                  <a:lnTo>
                    <a:pt x="37237" y="2522"/>
                  </a:lnTo>
                  <a:lnTo>
                    <a:pt x="37447" y="2536"/>
                  </a:lnTo>
                  <a:lnTo>
                    <a:pt x="37643" y="2564"/>
                  </a:lnTo>
                  <a:lnTo>
                    <a:pt x="27528" y="113"/>
                  </a:lnTo>
                  <a:lnTo>
                    <a:pt x="27528" y="113"/>
                  </a:lnTo>
                  <a:lnTo>
                    <a:pt x="27346" y="56"/>
                  </a:lnTo>
                  <a:lnTo>
                    <a:pt x="27164" y="28"/>
                  </a:lnTo>
                  <a:lnTo>
                    <a:pt x="26982" y="0"/>
                  </a:lnTo>
                  <a:lnTo>
                    <a:pt x="26800" y="0"/>
                  </a:lnTo>
                  <a:lnTo>
                    <a:pt x="3110" y="0"/>
                  </a:lnTo>
                  <a:lnTo>
                    <a:pt x="3110" y="0"/>
                  </a:lnTo>
                  <a:lnTo>
                    <a:pt x="30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3496000" y="4190825"/>
              <a:ext cx="687875" cy="254975"/>
            </a:xfrm>
            <a:custGeom>
              <a:rect b="b" l="l" r="r" t="t"/>
              <a:pathLst>
                <a:path extrusionOk="0" h="10199" w="27515">
                  <a:moveTo>
                    <a:pt x="25287" y="0"/>
                  </a:moveTo>
                  <a:lnTo>
                    <a:pt x="25572" y="61"/>
                  </a:lnTo>
                  <a:lnTo>
                    <a:pt x="25572" y="61"/>
                  </a:lnTo>
                  <a:lnTo>
                    <a:pt x="25511" y="42"/>
                  </a:lnTo>
                  <a:lnTo>
                    <a:pt x="25287" y="0"/>
                  </a:lnTo>
                  <a:close/>
                  <a:moveTo>
                    <a:pt x="25572" y="61"/>
                  </a:moveTo>
                  <a:lnTo>
                    <a:pt x="25666" y="91"/>
                  </a:lnTo>
                  <a:lnTo>
                    <a:pt x="25666" y="91"/>
                  </a:lnTo>
                  <a:lnTo>
                    <a:pt x="25651" y="84"/>
                  </a:lnTo>
                  <a:lnTo>
                    <a:pt x="25679" y="84"/>
                  </a:lnTo>
                  <a:lnTo>
                    <a:pt x="25572" y="61"/>
                  </a:lnTo>
                  <a:close/>
                  <a:moveTo>
                    <a:pt x="25666" y="91"/>
                  </a:moveTo>
                  <a:lnTo>
                    <a:pt x="25847" y="168"/>
                  </a:lnTo>
                  <a:lnTo>
                    <a:pt x="26043" y="252"/>
                  </a:lnTo>
                  <a:lnTo>
                    <a:pt x="26225" y="350"/>
                  </a:lnTo>
                  <a:lnTo>
                    <a:pt x="26408" y="462"/>
                  </a:lnTo>
                  <a:lnTo>
                    <a:pt x="26562" y="589"/>
                  </a:lnTo>
                  <a:lnTo>
                    <a:pt x="26716" y="729"/>
                  </a:lnTo>
                  <a:lnTo>
                    <a:pt x="26856" y="883"/>
                  </a:lnTo>
                  <a:lnTo>
                    <a:pt x="26982" y="1051"/>
                  </a:lnTo>
                  <a:lnTo>
                    <a:pt x="27108" y="1219"/>
                  </a:lnTo>
                  <a:lnTo>
                    <a:pt x="27206" y="1387"/>
                  </a:lnTo>
                  <a:lnTo>
                    <a:pt x="27290" y="1583"/>
                  </a:lnTo>
                  <a:lnTo>
                    <a:pt x="27360" y="1779"/>
                  </a:lnTo>
                  <a:lnTo>
                    <a:pt x="27416" y="1975"/>
                  </a:lnTo>
                  <a:lnTo>
                    <a:pt x="27458" y="2172"/>
                  </a:lnTo>
                  <a:lnTo>
                    <a:pt x="27486" y="2382"/>
                  </a:lnTo>
                  <a:lnTo>
                    <a:pt x="27500" y="2592"/>
                  </a:lnTo>
                  <a:lnTo>
                    <a:pt x="27486" y="2844"/>
                  </a:lnTo>
                  <a:lnTo>
                    <a:pt x="27010" y="7901"/>
                  </a:lnTo>
                  <a:lnTo>
                    <a:pt x="26982" y="8125"/>
                  </a:lnTo>
                  <a:lnTo>
                    <a:pt x="26926" y="8350"/>
                  </a:lnTo>
                  <a:lnTo>
                    <a:pt x="26856" y="8574"/>
                  </a:lnTo>
                  <a:lnTo>
                    <a:pt x="26772" y="8770"/>
                  </a:lnTo>
                  <a:lnTo>
                    <a:pt x="26870" y="8560"/>
                  </a:lnTo>
                  <a:lnTo>
                    <a:pt x="26940" y="8350"/>
                  </a:lnTo>
                  <a:lnTo>
                    <a:pt x="26996" y="8111"/>
                  </a:lnTo>
                  <a:lnTo>
                    <a:pt x="27024" y="7887"/>
                  </a:lnTo>
                  <a:lnTo>
                    <a:pt x="27500" y="2830"/>
                  </a:lnTo>
                  <a:lnTo>
                    <a:pt x="27514" y="2592"/>
                  </a:lnTo>
                  <a:lnTo>
                    <a:pt x="27500" y="2354"/>
                  </a:lnTo>
                  <a:lnTo>
                    <a:pt x="27458" y="2116"/>
                  </a:lnTo>
                  <a:lnTo>
                    <a:pt x="27416" y="1877"/>
                  </a:lnTo>
                  <a:lnTo>
                    <a:pt x="27332" y="1653"/>
                  </a:lnTo>
                  <a:lnTo>
                    <a:pt x="27248" y="1443"/>
                  </a:lnTo>
                  <a:lnTo>
                    <a:pt x="27136" y="1247"/>
                  </a:lnTo>
                  <a:lnTo>
                    <a:pt x="27010" y="1051"/>
                  </a:lnTo>
                  <a:lnTo>
                    <a:pt x="26870" y="869"/>
                  </a:lnTo>
                  <a:lnTo>
                    <a:pt x="26716" y="701"/>
                  </a:lnTo>
                  <a:lnTo>
                    <a:pt x="26548" y="560"/>
                  </a:lnTo>
                  <a:lnTo>
                    <a:pt x="26352" y="420"/>
                  </a:lnTo>
                  <a:lnTo>
                    <a:pt x="26169" y="294"/>
                  </a:lnTo>
                  <a:lnTo>
                    <a:pt x="25959" y="196"/>
                  </a:lnTo>
                  <a:lnTo>
                    <a:pt x="25735" y="112"/>
                  </a:lnTo>
                  <a:lnTo>
                    <a:pt x="25666" y="91"/>
                  </a:lnTo>
                  <a:close/>
                  <a:moveTo>
                    <a:pt x="26772" y="8770"/>
                  </a:moveTo>
                  <a:lnTo>
                    <a:pt x="26660" y="8980"/>
                  </a:lnTo>
                  <a:lnTo>
                    <a:pt x="26548" y="9162"/>
                  </a:lnTo>
                  <a:lnTo>
                    <a:pt x="26674" y="8966"/>
                  </a:lnTo>
                  <a:lnTo>
                    <a:pt x="26772" y="8770"/>
                  </a:lnTo>
                  <a:close/>
                  <a:moveTo>
                    <a:pt x="0" y="10157"/>
                  </a:moveTo>
                  <a:lnTo>
                    <a:pt x="84" y="10185"/>
                  </a:lnTo>
                  <a:lnTo>
                    <a:pt x="154" y="10199"/>
                  </a:lnTo>
                  <a:lnTo>
                    <a:pt x="154" y="10199"/>
                  </a:lnTo>
                  <a:lnTo>
                    <a:pt x="0" y="10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496000" y="4444725"/>
              <a:ext cx="3875" cy="1075"/>
            </a:xfrm>
            <a:custGeom>
              <a:rect b="b" l="l" r="r" t="t"/>
              <a:pathLst>
                <a:path extrusionOk="0" fill="none" h="43" w="155">
                  <a:moveTo>
                    <a:pt x="0" y="1"/>
                  </a:moveTo>
                  <a:lnTo>
                    <a:pt x="0" y="1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84" y="2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128150" y="4190825"/>
              <a:ext cx="55725" cy="237475"/>
            </a:xfrm>
            <a:custGeom>
              <a:rect b="b" l="l" r="r" t="t"/>
              <a:pathLst>
                <a:path extrusionOk="0" fill="none" h="9499" w="2229">
                  <a:moveTo>
                    <a:pt x="1" y="0"/>
                  </a:moveTo>
                  <a:lnTo>
                    <a:pt x="393" y="84"/>
                  </a:lnTo>
                  <a:lnTo>
                    <a:pt x="365" y="84"/>
                  </a:lnTo>
                  <a:lnTo>
                    <a:pt x="365" y="84"/>
                  </a:lnTo>
                  <a:lnTo>
                    <a:pt x="561" y="168"/>
                  </a:lnTo>
                  <a:lnTo>
                    <a:pt x="757" y="252"/>
                  </a:lnTo>
                  <a:lnTo>
                    <a:pt x="939" y="350"/>
                  </a:lnTo>
                  <a:lnTo>
                    <a:pt x="1122" y="462"/>
                  </a:lnTo>
                  <a:lnTo>
                    <a:pt x="1276" y="589"/>
                  </a:lnTo>
                  <a:lnTo>
                    <a:pt x="1430" y="729"/>
                  </a:lnTo>
                  <a:lnTo>
                    <a:pt x="1570" y="883"/>
                  </a:lnTo>
                  <a:lnTo>
                    <a:pt x="1696" y="1051"/>
                  </a:lnTo>
                  <a:lnTo>
                    <a:pt x="1822" y="1219"/>
                  </a:lnTo>
                  <a:lnTo>
                    <a:pt x="1920" y="1387"/>
                  </a:lnTo>
                  <a:lnTo>
                    <a:pt x="2004" y="1583"/>
                  </a:lnTo>
                  <a:lnTo>
                    <a:pt x="2074" y="1779"/>
                  </a:lnTo>
                  <a:lnTo>
                    <a:pt x="2130" y="1975"/>
                  </a:lnTo>
                  <a:lnTo>
                    <a:pt x="2172" y="2172"/>
                  </a:lnTo>
                  <a:lnTo>
                    <a:pt x="2200" y="2382"/>
                  </a:lnTo>
                  <a:lnTo>
                    <a:pt x="2214" y="2592"/>
                  </a:lnTo>
                  <a:lnTo>
                    <a:pt x="2214" y="2592"/>
                  </a:lnTo>
                  <a:lnTo>
                    <a:pt x="2200" y="2844"/>
                  </a:lnTo>
                  <a:lnTo>
                    <a:pt x="1724" y="7901"/>
                  </a:lnTo>
                  <a:lnTo>
                    <a:pt x="1724" y="7901"/>
                  </a:lnTo>
                  <a:lnTo>
                    <a:pt x="1696" y="8125"/>
                  </a:lnTo>
                  <a:lnTo>
                    <a:pt x="1640" y="8350"/>
                  </a:lnTo>
                  <a:lnTo>
                    <a:pt x="1570" y="8574"/>
                  </a:lnTo>
                  <a:lnTo>
                    <a:pt x="1486" y="8770"/>
                  </a:lnTo>
                  <a:lnTo>
                    <a:pt x="1374" y="8980"/>
                  </a:lnTo>
                  <a:lnTo>
                    <a:pt x="1262" y="9162"/>
                  </a:lnTo>
                  <a:lnTo>
                    <a:pt x="1122" y="9330"/>
                  </a:lnTo>
                  <a:lnTo>
                    <a:pt x="967" y="9498"/>
                  </a:lnTo>
                  <a:lnTo>
                    <a:pt x="967" y="9498"/>
                  </a:lnTo>
                  <a:lnTo>
                    <a:pt x="1122" y="9330"/>
                  </a:lnTo>
                  <a:lnTo>
                    <a:pt x="1262" y="9162"/>
                  </a:lnTo>
                  <a:lnTo>
                    <a:pt x="1388" y="8966"/>
                  </a:lnTo>
                  <a:lnTo>
                    <a:pt x="1486" y="8770"/>
                  </a:lnTo>
                  <a:lnTo>
                    <a:pt x="1584" y="8560"/>
                  </a:lnTo>
                  <a:lnTo>
                    <a:pt x="1654" y="8350"/>
                  </a:lnTo>
                  <a:lnTo>
                    <a:pt x="1710" y="8111"/>
                  </a:lnTo>
                  <a:lnTo>
                    <a:pt x="1738" y="7887"/>
                  </a:lnTo>
                  <a:lnTo>
                    <a:pt x="2214" y="2830"/>
                  </a:lnTo>
                  <a:lnTo>
                    <a:pt x="2214" y="2830"/>
                  </a:lnTo>
                  <a:lnTo>
                    <a:pt x="2228" y="2592"/>
                  </a:lnTo>
                  <a:lnTo>
                    <a:pt x="2228" y="2592"/>
                  </a:lnTo>
                  <a:lnTo>
                    <a:pt x="2214" y="2354"/>
                  </a:lnTo>
                  <a:lnTo>
                    <a:pt x="2172" y="2116"/>
                  </a:lnTo>
                  <a:lnTo>
                    <a:pt x="2130" y="1877"/>
                  </a:lnTo>
                  <a:lnTo>
                    <a:pt x="2046" y="1653"/>
                  </a:lnTo>
                  <a:lnTo>
                    <a:pt x="1962" y="1443"/>
                  </a:lnTo>
                  <a:lnTo>
                    <a:pt x="1850" y="1247"/>
                  </a:lnTo>
                  <a:lnTo>
                    <a:pt x="1724" y="1051"/>
                  </a:lnTo>
                  <a:lnTo>
                    <a:pt x="1584" y="869"/>
                  </a:lnTo>
                  <a:lnTo>
                    <a:pt x="1430" y="701"/>
                  </a:lnTo>
                  <a:lnTo>
                    <a:pt x="1262" y="560"/>
                  </a:lnTo>
                  <a:lnTo>
                    <a:pt x="1066" y="420"/>
                  </a:lnTo>
                  <a:lnTo>
                    <a:pt x="883" y="294"/>
                  </a:lnTo>
                  <a:lnTo>
                    <a:pt x="673" y="196"/>
                  </a:lnTo>
                  <a:lnTo>
                    <a:pt x="449" y="112"/>
                  </a:lnTo>
                  <a:lnTo>
                    <a:pt x="225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3448375" y="4189775"/>
              <a:ext cx="735150" cy="257775"/>
            </a:xfrm>
            <a:custGeom>
              <a:rect b="b" l="l" r="r" t="t"/>
              <a:pathLst>
                <a:path extrusionOk="0" h="10311" w="29406">
                  <a:moveTo>
                    <a:pt x="26996" y="4623"/>
                  </a:moveTo>
                  <a:lnTo>
                    <a:pt x="27066" y="4651"/>
                  </a:lnTo>
                  <a:lnTo>
                    <a:pt x="27122" y="4679"/>
                  </a:lnTo>
                  <a:lnTo>
                    <a:pt x="27164" y="4721"/>
                  </a:lnTo>
                  <a:lnTo>
                    <a:pt x="27206" y="4763"/>
                  </a:lnTo>
                  <a:lnTo>
                    <a:pt x="27248" y="4819"/>
                  </a:lnTo>
                  <a:lnTo>
                    <a:pt x="27262" y="4889"/>
                  </a:lnTo>
                  <a:lnTo>
                    <a:pt x="27276" y="4959"/>
                  </a:lnTo>
                  <a:lnTo>
                    <a:pt x="27276" y="5015"/>
                  </a:lnTo>
                  <a:lnTo>
                    <a:pt x="27164" y="6108"/>
                  </a:lnTo>
                  <a:lnTo>
                    <a:pt x="27136" y="6192"/>
                  </a:lnTo>
                  <a:lnTo>
                    <a:pt x="27108" y="6262"/>
                  </a:lnTo>
                  <a:lnTo>
                    <a:pt x="27066" y="6332"/>
                  </a:lnTo>
                  <a:lnTo>
                    <a:pt x="27010" y="6388"/>
                  </a:lnTo>
                  <a:lnTo>
                    <a:pt x="26940" y="6444"/>
                  </a:lnTo>
                  <a:lnTo>
                    <a:pt x="26870" y="6472"/>
                  </a:lnTo>
                  <a:lnTo>
                    <a:pt x="26786" y="6500"/>
                  </a:lnTo>
                  <a:lnTo>
                    <a:pt x="22737" y="6500"/>
                  </a:lnTo>
                  <a:lnTo>
                    <a:pt x="22667" y="6472"/>
                  </a:lnTo>
                  <a:lnTo>
                    <a:pt x="22611" y="6444"/>
                  </a:lnTo>
                  <a:lnTo>
                    <a:pt x="22569" y="6402"/>
                  </a:lnTo>
                  <a:lnTo>
                    <a:pt x="22527" y="6360"/>
                  </a:lnTo>
                  <a:lnTo>
                    <a:pt x="22485" y="6304"/>
                  </a:lnTo>
                  <a:lnTo>
                    <a:pt x="22471" y="6234"/>
                  </a:lnTo>
                  <a:lnTo>
                    <a:pt x="22457" y="6164"/>
                  </a:lnTo>
                  <a:lnTo>
                    <a:pt x="22457" y="6108"/>
                  </a:lnTo>
                  <a:lnTo>
                    <a:pt x="22569" y="5015"/>
                  </a:lnTo>
                  <a:lnTo>
                    <a:pt x="22597" y="4931"/>
                  </a:lnTo>
                  <a:lnTo>
                    <a:pt x="22625" y="4861"/>
                  </a:lnTo>
                  <a:lnTo>
                    <a:pt x="22667" y="4791"/>
                  </a:lnTo>
                  <a:lnTo>
                    <a:pt x="22723" y="4735"/>
                  </a:lnTo>
                  <a:lnTo>
                    <a:pt x="22793" y="4693"/>
                  </a:lnTo>
                  <a:lnTo>
                    <a:pt x="22863" y="4651"/>
                  </a:lnTo>
                  <a:lnTo>
                    <a:pt x="22933" y="4637"/>
                  </a:lnTo>
                  <a:lnTo>
                    <a:pt x="23017" y="4623"/>
                  </a:lnTo>
                  <a:close/>
                  <a:moveTo>
                    <a:pt x="17497" y="2984"/>
                  </a:moveTo>
                  <a:lnTo>
                    <a:pt x="17736" y="2998"/>
                  </a:lnTo>
                  <a:lnTo>
                    <a:pt x="17960" y="3026"/>
                  </a:lnTo>
                  <a:lnTo>
                    <a:pt x="18170" y="3082"/>
                  </a:lnTo>
                  <a:lnTo>
                    <a:pt x="18380" y="3152"/>
                  </a:lnTo>
                  <a:lnTo>
                    <a:pt x="18576" y="3250"/>
                  </a:lnTo>
                  <a:lnTo>
                    <a:pt x="18758" y="3348"/>
                  </a:lnTo>
                  <a:lnTo>
                    <a:pt x="18940" y="3488"/>
                  </a:lnTo>
                  <a:lnTo>
                    <a:pt x="19109" y="3628"/>
                  </a:lnTo>
                  <a:lnTo>
                    <a:pt x="19249" y="3783"/>
                  </a:lnTo>
                  <a:lnTo>
                    <a:pt x="19389" y="3951"/>
                  </a:lnTo>
                  <a:lnTo>
                    <a:pt x="19501" y="4133"/>
                  </a:lnTo>
                  <a:lnTo>
                    <a:pt x="19613" y="4329"/>
                  </a:lnTo>
                  <a:lnTo>
                    <a:pt x="19683" y="4539"/>
                  </a:lnTo>
                  <a:lnTo>
                    <a:pt x="19753" y="4749"/>
                  </a:lnTo>
                  <a:lnTo>
                    <a:pt x="19795" y="4973"/>
                  </a:lnTo>
                  <a:lnTo>
                    <a:pt x="19809" y="5198"/>
                  </a:lnTo>
                  <a:lnTo>
                    <a:pt x="19809" y="5380"/>
                  </a:lnTo>
                  <a:lnTo>
                    <a:pt x="19795" y="5576"/>
                  </a:lnTo>
                  <a:lnTo>
                    <a:pt x="19753" y="5842"/>
                  </a:lnTo>
                  <a:lnTo>
                    <a:pt x="19683" y="6108"/>
                  </a:lnTo>
                  <a:lnTo>
                    <a:pt x="19585" y="6360"/>
                  </a:lnTo>
                  <a:lnTo>
                    <a:pt x="19473" y="6598"/>
                  </a:lnTo>
                  <a:lnTo>
                    <a:pt x="19333" y="6823"/>
                  </a:lnTo>
                  <a:lnTo>
                    <a:pt x="19179" y="7033"/>
                  </a:lnTo>
                  <a:lnTo>
                    <a:pt x="19010" y="7229"/>
                  </a:lnTo>
                  <a:lnTo>
                    <a:pt x="18814" y="7411"/>
                  </a:lnTo>
                  <a:lnTo>
                    <a:pt x="18618" y="7579"/>
                  </a:lnTo>
                  <a:lnTo>
                    <a:pt x="18394" y="7719"/>
                  </a:lnTo>
                  <a:lnTo>
                    <a:pt x="18170" y="7859"/>
                  </a:lnTo>
                  <a:lnTo>
                    <a:pt x="17918" y="7957"/>
                  </a:lnTo>
                  <a:lnTo>
                    <a:pt x="17666" y="8041"/>
                  </a:lnTo>
                  <a:lnTo>
                    <a:pt x="17413" y="8111"/>
                  </a:lnTo>
                  <a:lnTo>
                    <a:pt x="17133" y="8153"/>
                  </a:lnTo>
                  <a:lnTo>
                    <a:pt x="16867" y="8167"/>
                  </a:lnTo>
                  <a:lnTo>
                    <a:pt x="16783" y="8167"/>
                  </a:lnTo>
                  <a:lnTo>
                    <a:pt x="16545" y="8153"/>
                  </a:lnTo>
                  <a:lnTo>
                    <a:pt x="16321" y="8125"/>
                  </a:lnTo>
                  <a:lnTo>
                    <a:pt x="16111" y="8069"/>
                  </a:lnTo>
                  <a:lnTo>
                    <a:pt x="15900" y="7985"/>
                  </a:lnTo>
                  <a:lnTo>
                    <a:pt x="15704" y="7901"/>
                  </a:lnTo>
                  <a:lnTo>
                    <a:pt x="15508" y="7789"/>
                  </a:lnTo>
                  <a:lnTo>
                    <a:pt x="15340" y="7663"/>
                  </a:lnTo>
                  <a:lnTo>
                    <a:pt x="15172" y="7509"/>
                  </a:lnTo>
                  <a:lnTo>
                    <a:pt x="15018" y="7355"/>
                  </a:lnTo>
                  <a:lnTo>
                    <a:pt x="14892" y="7187"/>
                  </a:lnTo>
                  <a:lnTo>
                    <a:pt x="14766" y="7005"/>
                  </a:lnTo>
                  <a:lnTo>
                    <a:pt x="14668" y="6809"/>
                  </a:lnTo>
                  <a:lnTo>
                    <a:pt x="14584" y="6598"/>
                  </a:lnTo>
                  <a:lnTo>
                    <a:pt x="14528" y="6388"/>
                  </a:lnTo>
                  <a:lnTo>
                    <a:pt x="14486" y="6164"/>
                  </a:lnTo>
                  <a:lnTo>
                    <a:pt x="14458" y="5926"/>
                  </a:lnTo>
                  <a:lnTo>
                    <a:pt x="14458" y="5744"/>
                  </a:lnTo>
                  <a:lnTo>
                    <a:pt x="14472" y="5576"/>
                  </a:lnTo>
                  <a:lnTo>
                    <a:pt x="14528" y="5296"/>
                  </a:lnTo>
                  <a:lnTo>
                    <a:pt x="14598" y="5029"/>
                  </a:lnTo>
                  <a:lnTo>
                    <a:pt x="14696" y="4791"/>
                  </a:lnTo>
                  <a:lnTo>
                    <a:pt x="14808" y="4539"/>
                  </a:lnTo>
                  <a:lnTo>
                    <a:pt x="14948" y="4315"/>
                  </a:lnTo>
                  <a:lnTo>
                    <a:pt x="15102" y="4105"/>
                  </a:lnTo>
                  <a:lnTo>
                    <a:pt x="15270" y="3909"/>
                  </a:lnTo>
                  <a:lnTo>
                    <a:pt x="15466" y="3727"/>
                  </a:lnTo>
                  <a:lnTo>
                    <a:pt x="15662" y="3558"/>
                  </a:lnTo>
                  <a:lnTo>
                    <a:pt x="15886" y="3418"/>
                  </a:lnTo>
                  <a:lnTo>
                    <a:pt x="16111" y="3292"/>
                  </a:lnTo>
                  <a:lnTo>
                    <a:pt x="16363" y="3180"/>
                  </a:lnTo>
                  <a:lnTo>
                    <a:pt x="16601" y="3096"/>
                  </a:lnTo>
                  <a:lnTo>
                    <a:pt x="16867" y="3040"/>
                  </a:lnTo>
                  <a:lnTo>
                    <a:pt x="17133" y="2998"/>
                  </a:lnTo>
                  <a:lnTo>
                    <a:pt x="17413" y="2984"/>
                  </a:lnTo>
                  <a:close/>
                  <a:moveTo>
                    <a:pt x="6080" y="7369"/>
                  </a:moveTo>
                  <a:lnTo>
                    <a:pt x="5940" y="8700"/>
                  </a:lnTo>
                  <a:lnTo>
                    <a:pt x="4567" y="8700"/>
                  </a:lnTo>
                  <a:lnTo>
                    <a:pt x="4707" y="7369"/>
                  </a:lnTo>
                  <a:close/>
                  <a:moveTo>
                    <a:pt x="7957" y="7369"/>
                  </a:moveTo>
                  <a:lnTo>
                    <a:pt x="7817" y="8700"/>
                  </a:lnTo>
                  <a:lnTo>
                    <a:pt x="6458" y="8700"/>
                  </a:lnTo>
                  <a:lnTo>
                    <a:pt x="6598" y="7369"/>
                  </a:lnTo>
                  <a:close/>
                  <a:moveTo>
                    <a:pt x="3096" y="0"/>
                  </a:moveTo>
                  <a:lnTo>
                    <a:pt x="2844" y="14"/>
                  </a:lnTo>
                  <a:lnTo>
                    <a:pt x="2592" y="56"/>
                  </a:lnTo>
                  <a:lnTo>
                    <a:pt x="2354" y="112"/>
                  </a:lnTo>
                  <a:lnTo>
                    <a:pt x="2129" y="182"/>
                  </a:lnTo>
                  <a:lnTo>
                    <a:pt x="1905" y="280"/>
                  </a:lnTo>
                  <a:lnTo>
                    <a:pt x="1709" y="406"/>
                  </a:lnTo>
                  <a:lnTo>
                    <a:pt x="1513" y="532"/>
                  </a:lnTo>
                  <a:lnTo>
                    <a:pt x="1331" y="687"/>
                  </a:lnTo>
                  <a:lnTo>
                    <a:pt x="1163" y="855"/>
                  </a:lnTo>
                  <a:lnTo>
                    <a:pt x="1009" y="1037"/>
                  </a:lnTo>
                  <a:lnTo>
                    <a:pt x="869" y="1233"/>
                  </a:lnTo>
                  <a:lnTo>
                    <a:pt x="757" y="1443"/>
                  </a:lnTo>
                  <a:lnTo>
                    <a:pt x="658" y="1667"/>
                  </a:lnTo>
                  <a:lnTo>
                    <a:pt x="574" y="1891"/>
                  </a:lnTo>
                  <a:lnTo>
                    <a:pt x="518" y="2130"/>
                  </a:lnTo>
                  <a:lnTo>
                    <a:pt x="476" y="2382"/>
                  </a:lnTo>
                  <a:lnTo>
                    <a:pt x="0" y="7439"/>
                  </a:lnTo>
                  <a:lnTo>
                    <a:pt x="0" y="7677"/>
                  </a:lnTo>
                  <a:lnTo>
                    <a:pt x="0" y="7901"/>
                  </a:lnTo>
                  <a:lnTo>
                    <a:pt x="28" y="8111"/>
                  </a:lnTo>
                  <a:lnTo>
                    <a:pt x="70" y="8322"/>
                  </a:lnTo>
                  <a:lnTo>
                    <a:pt x="140" y="8532"/>
                  </a:lnTo>
                  <a:lnTo>
                    <a:pt x="210" y="8728"/>
                  </a:lnTo>
                  <a:lnTo>
                    <a:pt x="308" y="8924"/>
                  </a:lnTo>
                  <a:lnTo>
                    <a:pt x="420" y="9106"/>
                  </a:lnTo>
                  <a:lnTo>
                    <a:pt x="532" y="9274"/>
                  </a:lnTo>
                  <a:lnTo>
                    <a:pt x="672" y="9428"/>
                  </a:lnTo>
                  <a:lnTo>
                    <a:pt x="813" y="9582"/>
                  </a:lnTo>
                  <a:lnTo>
                    <a:pt x="967" y="9723"/>
                  </a:lnTo>
                  <a:lnTo>
                    <a:pt x="1135" y="9849"/>
                  </a:lnTo>
                  <a:lnTo>
                    <a:pt x="1317" y="9961"/>
                  </a:lnTo>
                  <a:lnTo>
                    <a:pt x="1499" y="10059"/>
                  </a:lnTo>
                  <a:lnTo>
                    <a:pt x="1695" y="10143"/>
                  </a:lnTo>
                  <a:lnTo>
                    <a:pt x="1905" y="10199"/>
                  </a:lnTo>
                  <a:lnTo>
                    <a:pt x="1989" y="10227"/>
                  </a:lnTo>
                  <a:lnTo>
                    <a:pt x="2059" y="10241"/>
                  </a:lnTo>
                  <a:lnTo>
                    <a:pt x="2340" y="10283"/>
                  </a:lnTo>
                  <a:lnTo>
                    <a:pt x="2620" y="10311"/>
                  </a:lnTo>
                  <a:lnTo>
                    <a:pt x="26309" y="10311"/>
                  </a:lnTo>
                  <a:lnTo>
                    <a:pt x="26575" y="10297"/>
                  </a:lnTo>
                  <a:lnTo>
                    <a:pt x="26842" y="10255"/>
                  </a:lnTo>
                  <a:lnTo>
                    <a:pt x="27094" y="10185"/>
                  </a:lnTo>
                  <a:lnTo>
                    <a:pt x="27332" y="10101"/>
                  </a:lnTo>
                  <a:lnTo>
                    <a:pt x="27556" y="9989"/>
                  </a:lnTo>
                  <a:lnTo>
                    <a:pt x="27780" y="9863"/>
                  </a:lnTo>
                  <a:lnTo>
                    <a:pt x="27976" y="9708"/>
                  </a:lnTo>
                  <a:lnTo>
                    <a:pt x="28158" y="9540"/>
                  </a:lnTo>
                  <a:lnTo>
                    <a:pt x="28313" y="9372"/>
                  </a:lnTo>
                  <a:lnTo>
                    <a:pt x="28453" y="9204"/>
                  </a:lnTo>
                  <a:lnTo>
                    <a:pt x="28565" y="9022"/>
                  </a:lnTo>
                  <a:lnTo>
                    <a:pt x="28677" y="8812"/>
                  </a:lnTo>
                  <a:lnTo>
                    <a:pt x="28761" y="8616"/>
                  </a:lnTo>
                  <a:lnTo>
                    <a:pt x="28831" y="8392"/>
                  </a:lnTo>
                  <a:lnTo>
                    <a:pt x="28887" y="8167"/>
                  </a:lnTo>
                  <a:lnTo>
                    <a:pt x="28915" y="7943"/>
                  </a:lnTo>
                  <a:lnTo>
                    <a:pt x="29391" y="2886"/>
                  </a:lnTo>
                  <a:lnTo>
                    <a:pt x="29405" y="2634"/>
                  </a:lnTo>
                  <a:lnTo>
                    <a:pt x="29391" y="2424"/>
                  </a:lnTo>
                  <a:lnTo>
                    <a:pt x="29363" y="2214"/>
                  </a:lnTo>
                  <a:lnTo>
                    <a:pt x="29321" y="2017"/>
                  </a:lnTo>
                  <a:lnTo>
                    <a:pt x="29265" y="1821"/>
                  </a:lnTo>
                  <a:lnTo>
                    <a:pt x="29195" y="1625"/>
                  </a:lnTo>
                  <a:lnTo>
                    <a:pt x="29111" y="1429"/>
                  </a:lnTo>
                  <a:lnTo>
                    <a:pt x="29013" y="1261"/>
                  </a:lnTo>
                  <a:lnTo>
                    <a:pt x="28887" y="1093"/>
                  </a:lnTo>
                  <a:lnTo>
                    <a:pt x="28761" y="925"/>
                  </a:lnTo>
                  <a:lnTo>
                    <a:pt x="28621" y="771"/>
                  </a:lnTo>
                  <a:lnTo>
                    <a:pt x="28467" y="631"/>
                  </a:lnTo>
                  <a:lnTo>
                    <a:pt x="28313" y="504"/>
                  </a:lnTo>
                  <a:lnTo>
                    <a:pt x="28130" y="392"/>
                  </a:lnTo>
                  <a:lnTo>
                    <a:pt x="27948" y="294"/>
                  </a:lnTo>
                  <a:lnTo>
                    <a:pt x="27752" y="210"/>
                  </a:lnTo>
                  <a:lnTo>
                    <a:pt x="27556" y="126"/>
                  </a:lnTo>
                  <a:lnTo>
                    <a:pt x="27584" y="126"/>
                  </a:lnTo>
                  <a:lnTo>
                    <a:pt x="27192" y="42"/>
                  </a:lnTo>
                  <a:lnTo>
                    <a:pt x="26996" y="14"/>
                  </a:lnTo>
                  <a:lnTo>
                    <a:pt x="26786" y="0"/>
                  </a:lnTo>
                  <a:close/>
                </a:path>
              </a:pathLst>
            </a:custGeom>
            <a:solidFill>
              <a:srgbClr val="636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3562550" y="4373975"/>
              <a:ext cx="37850" cy="33300"/>
            </a:xfrm>
            <a:custGeom>
              <a:rect b="b" l="l" r="r" t="t"/>
              <a:pathLst>
                <a:path extrusionOk="0" fill="none" h="1332" w="1514">
                  <a:moveTo>
                    <a:pt x="0" y="1332"/>
                  </a:moveTo>
                  <a:lnTo>
                    <a:pt x="140" y="1"/>
                  </a:lnTo>
                  <a:lnTo>
                    <a:pt x="1513" y="1"/>
                  </a:lnTo>
                  <a:lnTo>
                    <a:pt x="1373" y="1332"/>
                  </a:lnTo>
                  <a:lnTo>
                    <a:pt x="0" y="13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609825" y="4373975"/>
              <a:ext cx="37500" cy="33300"/>
            </a:xfrm>
            <a:custGeom>
              <a:rect b="b" l="l" r="r" t="t"/>
              <a:pathLst>
                <a:path extrusionOk="0" fill="none" h="1332" w="1500">
                  <a:moveTo>
                    <a:pt x="0" y="1332"/>
                  </a:moveTo>
                  <a:lnTo>
                    <a:pt x="140" y="1"/>
                  </a:lnTo>
                  <a:lnTo>
                    <a:pt x="1499" y="1"/>
                  </a:lnTo>
                  <a:lnTo>
                    <a:pt x="1359" y="1332"/>
                  </a:lnTo>
                  <a:lnTo>
                    <a:pt x="0" y="13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4009775" y="4305350"/>
              <a:ext cx="120500" cy="46950"/>
            </a:xfrm>
            <a:custGeom>
              <a:rect b="b" l="l" r="r" t="t"/>
              <a:pathLst>
                <a:path extrusionOk="0" fill="none" h="1878" w="4820">
                  <a:moveTo>
                    <a:pt x="351" y="1877"/>
                  </a:moveTo>
                  <a:lnTo>
                    <a:pt x="351" y="1877"/>
                  </a:lnTo>
                  <a:lnTo>
                    <a:pt x="281" y="1877"/>
                  </a:lnTo>
                  <a:lnTo>
                    <a:pt x="211" y="1849"/>
                  </a:lnTo>
                  <a:lnTo>
                    <a:pt x="155" y="1821"/>
                  </a:lnTo>
                  <a:lnTo>
                    <a:pt x="113" y="1779"/>
                  </a:lnTo>
                  <a:lnTo>
                    <a:pt x="71" y="1737"/>
                  </a:lnTo>
                  <a:lnTo>
                    <a:pt x="29" y="1681"/>
                  </a:lnTo>
                  <a:lnTo>
                    <a:pt x="15" y="1611"/>
                  </a:lnTo>
                  <a:lnTo>
                    <a:pt x="1" y="1541"/>
                  </a:lnTo>
                  <a:lnTo>
                    <a:pt x="1" y="1541"/>
                  </a:lnTo>
                  <a:lnTo>
                    <a:pt x="1" y="1485"/>
                  </a:lnTo>
                  <a:lnTo>
                    <a:pt x="113" y="392"/>
                  </a:lnTo>
                  <a:lnTo>
                    <a:pt x="113" y="392"/>
                  </a:lnTo>
                  <a:lnTo>
                    <a:pt x="141" y="308"/>
                  </a:lnTo>
                  <a:lnTo>
                    <a:pt x="169" y="238"/>
                  </a:lnTo>
                  <a:lnTo>
                    <a:pt x="211" y="168"/>
                  </a:lnTo>
                  <a:lnTo>
                    <a:pt x="267" y="112"/>
                  </a:lnTo>
                  <a:lnTo>
                    <a:pt x="337" y="70"/>
                  </a:lnTo>
                  <a:lnTo>
                    <a:pt x="407" y="28"/>
                  </a:lnTo>
                  <a:lnTo>
                    <a:pt x="477" y="14"/>
                  </a:lnTo>
                  <a:lnTo>
                    <a:pt x="561" y="0"/>
                  </a:lnTo>
                  <a:lnTo>
                    <a:pt x="4456" y="0"/>
                  </a:lnTo>
                  <a:lnTo>
                    <a:pt x="4456" y="0"/>
                  </a:lnTo>
                  <a:lnTo>
                    <a:pt x="4470" y="0"/>
                  </a:lnTo>
                  <a:lnTo>
                    <a:pt x="4470" y="0"/>
                  </a:lnTo>
                  <a:lnTo>
                    <a:pt x="4540" y="0"/>
                  </a:lnTo>
                  <a:lnTo>
                    <a:pt x="4610" y="28"/>
                  </a:lnTo>
                  <a:lnTo>
                    <a:pt x="4666" y="56"/>
                  </a:lnTo>
                  <a:lnTo>
                    <a:pt x="4708" y="98"/>
                  </a:lnTo>
                  <a:lnTo>
                    <a:pt x="4750" y="140"/>
                  </a:lnTo>
                  <a:lnTo>
                    <a:pt x="4792" y="196"/>
                  </a:lnTo>
                  <a:lnTo>
                    <a:pt x="4806" y="266"/>
                  </a:lnTo>
                  <a:lnTo>
                    <a:pt x="4820" y="336"/>
                  </a:lnTo>
                  <a:lnTo>
                    <a:pt x="4820" y="336"/>
                  </a:lnTo>
                  <a:lnTo>
                    <a:pt x="4820" y="392"/>
                  </a:lnTo>
                  <a:lnTo>
                    <a:pt x="4708" y="1485"/>
                  </a:lnTo>
                  <a:lnTo>
                    <a:pt x="4708" y="1485"/>
                  </a:lnTo>
                  <a:lnTo>
                    <a:pt x="4680" y="1569"/>
                  </a:lnTo>
                  <a:lnTo>
                    <a:pt x="4652" y="1639"/>
                  </a:lnTo>
                  <a:lnTo>
                    <a:pt x="4610" y="1709"/>
                  </a:lnTo>
                  <a:lnTo>
                    <a:pt x="4554" y="1765"/>
                  </a:lnTo>
                  <a:lnTo>
                    <a:pt x="4484" y="1821"/>
                  </a:lnTo>
                  <a:lnTo>
                    <a:pt x="4414" y="1849"/>
                  </a:lnTo>
                  <a:lnTo>
                    <a:pt x="4330" y="1877"/>
                  </a:lnTo>
                  <a:lnTo>
                    <a:pt x="4260" y="1877"/>
                  </a:lnTo>
                  <a:lnTo>
                    <a:pt x="4260" y="1877"/>
                  </a:lnTo>
                  <a:lnTo>
                    <a:pt x="4232" y="1877"/>
                  </a:lnTo>
                  <a:lnTo>
                    <a:pt x="365" y="1877"/>
                  </a:lnTo>
                  <a:lnTo>
                    <a:pt x="365" y="1877"/>
                  </a:lnTo>
                  <a:lnTo>
                    <a:pt x="351" y="187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809800" y="4264375"/>
              <a:ext cx="133800" cy="129600"/>
            </a:xfrm>
            <a:custGeom>
              <a:rect b="b" l="l" r="r" t="t"/>
              <a:pathLst>
                <a:path extrusionOk="0" fill="none" h="5184" w="5352">
                  <a:moveTo>
                    <a:pt x="2326" y="5183"/>
                  </a:moveTo>
                  <a:lnTo>
                    <a:pt x="2326" y="5183"/>
                  </a:lnTo>
                  <a:lnTo>
                    <a:pt x="2088" y="5169"/>
                  </a:lnTo>
                  <a:lnTo>
                    <a:pt x="1864" y="5141"/>
                  </a:lnTo>
                  <a:lnTo>
                    <a:pt x="1654" y="5085"/>
                  </a:lnTo>
                  <a:lnTo>
                    <a:pt x="1443" y="5001"/>
                  </a:lnTo>
                  <a:lnTo>
                    <a:pt x="1247" y="4917"/>
                  </a:lnTo>
                  <a:lnTo>
                    <a:pt x="1051" y="4805"/>
                  </a:lnTo>
                  <a:lnTo>
                    <a:pt x="883" y="4679"/>
                  </a:lnTo>
                  <a:lnTo>
                    <a:pt x="715" y="4525"/>
                  </a:lnTo>
                  <a:lnTo>
                    <a:pt x="561" y="4371"/>
                  </a:lnTo>
                  <a:lnTo>
                    <a:pt x="435" y="4203"/>
                  </a:lnTo>
                  <a:lnTo>
                    <a:pt x="309" y="4021"/>
                  </a:lnTo>
                  <a:lnTo>
                    <a:pt x="211" y="3825"/>
                  </a:lnTo>
                  <a:lnTo>
                    <a:pt x="127" y="3614"/>
                  </a:lnTo>
                  <a:lnTo>
                    <a:pt x="71" y="3404"/>
                  </a:lnTo>
                  <a:lnTo>
                    <a:pt x="29" y="3180"/>
                  </a:lnTo>
                  <a:lnTo>
                    <a:pt x="1" y="2942"/>
                  </a:lnTo>
                  <a:lnTo>
                    <a:pt x="1" y="2942"/>
                  </a:lnTo>
                  <a:lnTo>
                    <a:pt x="1" y="2760"/>
                  </a:lnTo>
                  <a:lnTo>
                    <a:pt x="15" y="2592"/>
                  </a:lnTo>
                  <a:lnTo>
                    <a:pt x="15" y="2592"/>
                  </a:lnTo>
                  <a:lnTo>
                    <a:pt x="71" y="2312"/>
                  </a:lnTo>
                  <a:lnTo>
                    <a:pt x="141" y="2045"/>
                  </a:lnTo>
                  <a:lnTo>
                    <a:pt x="239" y="1807"/>
                  </a:lnTo>
                  <a:lnTo>
                    <a:pt x="351" y="1555"/>
                  </a:lnTo>
                  <a:lnTo>
                    <a:pt x="491" y="1331"/>
                  </a:lnTo>
                  <a:lnTo>
                    <a:pt x="645" y="1121"/>
                  </a:lnTo>
                  <a:lnTo>
                    <a:pt x="813" y="925"/>
                  </a:lnTo>
                  <a:lnTo>
                    <a:pt x="1009" y="743"/>
                  </a:lnTo>
                  <a:lnTo>
                    <a:pt x="1205" y="574"/>
                  </a:lnTo>
                  <a:lnTo>
                    <a:pt x="1429" y="434"/>
                  </a:lnTo>
                  <a:lnTo>
                    <a:pt x="1654" y="308"/>
                  </a:lnTo>
                  <a:lnTo>
                    <a:pt x="1906" y="196"/>
                  </a:lnTo>
                  <a:lnTo>
                    <a:pt x="2144" y="112"/>
                  </a:lnTo>
                  <a:lnTo>
                    <a:pt x="2410" y="56"/>
                  </a:lnTo>
                  <a:lnTo>
                    <a:pt x="2676" y="14"/>
                  </a:lnTo>
                  <a:lnTo>
                    <a:pt x="2956" y="0"/>
                  </a:lnTo>
                  <a:lnTo>
                    <a:pt x="2956" y="0"/>
                  </a:lnTo>
                  <a:lnTo>
                    <a:pt x="3040" y="0"/>
                  </a:lnTo>
                  <a:lnTo>
                    <a:pt x="3040" y="0"/>
                  </a:lnTo>
                  <a:lnTo>
                    <a:pt x="3279" y="14"/>
                  </a:lnTo>
                  <a:lnTo>
                    <a:pt x="3503" y="42"/>
                  </a:lnTo>
                  <a:lnTo>
                    <a:pt x="3713" y="98"/>
                  </a:lnTo>
                  <a:lnTo>
                    <a:pt x="3923" y="168"/>
                  </a:lnTo>
                  <a:lnTo>
                    <a:pt x="4119" y="266"/>
                  </a:lnTo>
                  <a:lnTo>
                    <a:pt x="4301" y="364"/>
                  </a:lnTo>
                  <a:lnTo>
                    <a:pt x="4483" y="504"/>
                  </a:lnTo>
                  <a:lnTo>
                    <a:pt x="4652" y="644"/>
                  </a:lnTo>
                  <a:lnTo>
                    <a:pt x="4792" y="799"/>
                  </a:lnTo>
                  <a:lnTo>
                    <a:pt x="4932" y="967"/>
                  </a:lnTo>
                  <a:lnTo>
                    <a:pt x="5044" y="1149"/>
                  </a:lnTo>
                  <a:lnTo>
                    <a:pt x="5156" y="1345"/>
                  </a:lnTo>
                  <a:lnTo>
                    <a:pt x="5226" y="1555"/>
                  </a:lnTo>
                  <a:lnTo>
                    <a:pt x="5296" y="1765"/>
                  </a:lnTo>
                  <a:lnTo>
                    <a:pt x="5338" y="1989"/>
                  </a:lnTo>
                  <a:lnTo>
                    <a:pt x="5352" y="2214"/>
                  </a:lnTo>
                  <a:lnTo>
                    <a:pt x="5352" y="2214"/>
                  </a:lnTo>
                  <a:lnTo>
                    <a:pt x="5352" y="2396"/>
                  </a:lnTo>
                  <a:lnTo>
                    <a:pt x="5338" y="2592"/>
                  </a:lnTo>
                  <a:lnTo>
                    <a:pt x="5338" y="2592"/>
                  </a:lnTo>
                  <a:lnTo>
                    <a:pt x="5296" y="2858"/>
                  </a:lnTo>
                  <a:lnTo>
                    <a:pt x="5226" y="3124"/>
                  </a:lnTo>
                  <a:lnTo>
                    <a:pt x="5128" y="3376"/>
                  </a:lnTo>
                  <a:lnTo>
                    <a:pt x="5016" y="3614"/>
                  </a:lnTo>
                  <a:lnTo>
                    <a:pt x="4876" y="3839"/>
                  </a:lnTo>
                  <a:lnTo>
                    <a:pt x="4722" y="4049"/>
                  </a:lnTo>
                  <a:lnTo>
                    <a:pt x="4553" y="4245"/>
                  </a:lnTo>
                  <a:lnTo>
                    <a:pt x="4357" y="4427"/>
                  </a:lnTo>
                  <a:lnTo>
                    <a:pt x="4161" y="4595"/>
                  </a:lnTo>
                  <a:lnTo>
                    <a:pt x="3937" y="4735"/>
                  </a:lnTo>
                  <a:lnTo>
                    <a:pt x="3713" y="4875"/>
                  </a:lnTo>
                  <a:lnTo>
                    <a:pt x="3461" y="4973"/>
                  </a:lnTo>
                  <a:lnTo>
                    <a:pt x="3209" y="5057"/>
                  </a:lnTo>
                  <a:lnTo>
                    <a:pt x="2956" y="5127"/>
                  </a:lnTo>
                  <a:lnTo>
                    <a:pt x="2676" y="5169"/>
                  </a:lnTo>
                  <a:lnTo>
                    <a:pt x="2410" y="5183"/>
                  </a:lnTo>
                  <a:lnTo>
                    <a:pt x="2410" y="5183"/>
                  </a:lnTo>
                  <a:lnTo>
                    <a:pt x="2326" y="51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448375" y="4189775"/>
              <a:ext cx="735150" cy="257775"/>
            </a:xfrm>
            <a:custGeom>
              <a:rect b="b" l="l" r="r" t="t"/>
              <a:pathLst>
                <a:path extrusionOk="0" fill="none" h="10311" w="29406">
                  <a:moveTo>
                    <a:pt x="26786" y="0"/>
                  </a:moveTo>
                  <a:lnTo>
                    <a:pt x="3096" y="0"/>
                  </a:lnTo>
                  <a:lnTo>
                    <a:pt x="3096" y="0"/>
                  </a:lnTo>
                  <a:lnTo>
                    <a:pt x="2844" y="14"/>
                  </a:lnTo>
                  <a:lnTo>
                    <a:pt x="2592" y="56"/>
                  </a:lnTo>
                  <a:lnTo>
                    <a:pt x="2354" y="112"/>
                  </a:lnTo>
                  <a:lnTo>
                    <a:pt x="2129" y="182"/>
                  </a:lnTo>
                  <a:lnTo>
                    <a:pt x="1905" y="280"/>
                  </a:lnTo>
                  <a:lnTo>
                    <a:pt x="1709" y="406"/>
                  </a:lnTo>
                  <a:lnTo>
                    <a:pt x="1513" y="532"/>
                  </a:lnTo>
                  <a:lnTo>
                    <a:pt x="1331" y="687"/>
                  </a:lnTo>
                  <a:lnTo>
                    <a:pt x="1163" y="855"/>
                  </a:lnTo>
                  <a:lnTo>
                    <a:pt x="1009" y="1037"/>
                  </a:lnTo>
                  <a:lnTo>
                    <a:pt x="869" y="1233"/>
                  </a:lnTo>
                  <a:lnTo>
                    <a:pt x="757" y="1443"/>
                  </a:lnTo>
                  <a:lnTo>
                    <a:pt x="658" y="1667"/>
                  </a:lnTo>
                  <a:lnTo>
                    <a:pt x="574" y="1891"/>
                  </a:lnTo>
                  <a:lnTo>
                    <a:pt x="518" y="2130"/>
                  </a:lnTo>
                  <a:lnTo>
                    <a:pt x="476" y="2382"/>
                  </a:lnTo>
                  <a:lnTo>
                    <a:pt x="0" y="7439"/>
                  </a:lnTo>
                  <a:lnTo>
                    <a:pt x="0" y="7439"/>
                  </a:lnTo>
                  <a:lnTo>
                    <a:pt x="0" y="7677"/>
                  </a:lnTo>
                  <a:lnTo>
                    <a:pt x="0" y="7677"/>
                  </a:lnTo>
                  <a:lnTo>
                    <a:pt x="0" y="7901"/>
                  </a:lnTo>
                  <a:lnTo>
                    <a:pt x="28" y="8111"/>
                  </a:lnTo>
                  <a:lnTo>
                    <a:pt x="70" y="8322"/>
                  </a:lnTo>
                  <a:lnTo>
                    <a:pt x="140" y="8532"/>
                  </a:lnTo>
                  <a:lnTo>
                    <a:pt x="210" y="8728"/>
                  </a:lnTo>
                  <a:lnTo>
                    <a:pt x="308" y="8924"/>
                  </a:lnTo>
                  <a:lnTo>
                    <a:pt x="420" y="9106"/>
                  </a:lnTo>
                  <a:lnTo>
                    <a:pt x="532" y="9274"/>
                  </a:lnTo>
                  <a:lnTo>
                    <a:pt x="672" y="9428"/>
                  </a:lnTo>
                  <a:lnTo>
                    <a:pt x="813" y="9582"/>
                  </a:lnTo>
                  <a:lnTo>
                    <a:pt x="967" y="9723"/>
                  </a:lnTo>
                  <a:lnTo>
                    <a:pt x="1135" y="9849"/>
                  </a:lnTo>
                  <a:lnTo>
                    <a:pt x="1317" y="9961"/>
                  </a:lnTo>
                  <a:lnTo>
                    <a:pt x="1499" y="10059"/>
                  </a:lnTo>
                  <a:lnTo>
                    <a:pt x="1695" y="10143"/>
                  </a:lnTo>
                  <a:lnTo>
                    <a:pt x="1905" y="10199"/>
                  </a:lnTo>
                  <a:lnTo>
                    <a:pt x="1989" y="10227"/>
                  </a:lnTo>
                  <a:lnTo>
                    <a:pt x="1989" y="10227"/>
                  </a:lnTo>
                  <a:lnTo>
                    <a:pt x="2059" y="10241"/>
                  </a:lnTo>
                  <a:lnTo>
                    <a:pt x="2059" y="10241"/>
                  </a:lnTo>
                  <a:lnTo>
                    <a:pt x="2340" y="10283"/>
                  </a:lnTo>
                  <a:lnTo>
                    <a:pt x="2620" y="10311"/>
                  </a:lnTo>
                  <a:lnTo>
                    <a:pt x="26309" y="10311"/>
                  </a:lnTo>
                  <a:lnTo>
                    <a:pt x="26309" y="10311"/>
                  </a:lnTo>
                  <a:lnTo>
                    <a:pt x="26309" y="10311"/>
                  </a:lnTo>
                  <a:lnTo>
                    <a:pt x="26309" y="10311"/>
                  </a:lnTo>
                  <a:lnTo>
                    <a:pt x="26575" y="10297"/>
                  </a:lnTo>
                  <a:lnTo>
                    <a:pt x="26842" y="10255"/>
                  </a:lnTo>
                  <a:lnTo>
                    <a:pt x="27094" y="10185"/>
                  </a:lnTo>
                  <a:lnTo>
                    <a:pt x="27332" y="10101"/>
                  </a:lnTo>
                  <a:lnTo>
                    <a:pt x="27556" y="9989"/>
                  </a:lnTo>
                  <a:lnTo>
                    <a:pt x="27780" y="9863"/>
                  </a:lnTo>
                  <a:lnTo>
                    <a:pt x="27976" y="9708"/>
                  </a:lnTo>
                  <a:lnTo>
                    <a:pt x="28158" y="9540"/>
                  </a:lnTo>
                  <a:lnTo>
                    <a:pt x="28158" y="9540"/>
                  </a:lnTo>
                  <a:lnTo>
                    <a:pt x="28313" y="9372"/>
                  </a:lnTo>
                  <a:lnTo>
                    <a:pt x="28453" y="9204"/>
                  </a:lnTo>
                  <a:lnTo>
                    <a:pt x="28565" y="9022"/>
                  </a:lnTo>
                  <a:lnTo>
                    <a:pt x="28677" y="8812"/>
                  </a:lnTo>
                  <a:lnTo>
                    <a:pt x="28761" y="8616"/>
                  </a:lnTo>
                  <a:lnTo>
                    <a:pt x="28831" y="8392"/>
                  </a:lnTo>
                  <a:lnTo>
                    <a:pt x="28887" y="8167"/>
                  </a:lnTo>
                  <a:lnTo>
                    <a:pt x="28915" y="7943"/>
                  </a:lnTo>
                  <a:lnTo>
                    <a:pt x="29391" y="2886"/>
                  </a:lnTo>
                  <a:lnTo>
                    <a:pt x="29391" y="2886"/>
                  </a:lnTo>
                  <a:lnTo>
                    <a:pt x="29405" y="2634"/>
                  </a:lnTo>
                  <a:lnTo>
                    <a:pt x="29405" y="2634"/>
                  </a:lnTo>
                  <a:lnTo>
                    <a:pt x="29391" y="2424"/>
                  </a:lnTo>
                  <a:lnTo>
                    <a:pt x="29363" y="2214"/>
                  </a:lnTo>
                  <a:lnTo>
                    <a:pt x="29321" y="2017"/>
                  </a:lnTo>
                  <a:lnTo>
                    <a:pt x="29265" y="1821"/>
                  </a:lnTo>
                  <a:lnTo>
                    <a:pt x="29195" y="1625"/>
                  </a:lnTo>
                  <a:lnTo>
                    <a:pt x="29111" y="1429"/>
                  </a:lnTo>
                  <a:lnTo>
                    <a:pt x="29013" y="1261"/>
                  </a:lnTo>
                  <a:lnTo>
                    <a:pt x="28887" y="1093"/>
                  </a:lnTo>
                  <a:lnTo>
                    <a:pt x="28761" y="925"/>
                  </a:lnTo>
                  <a:lnTo>
                    <a:pt x="28621" y="771"/>
                  </a:lnTo>
                  <a:lnTo>
                    <a:pt x="28467" y="631"/>
                  </a:lnTo>
                  <a:lnTo>
                    <a:pt x="28313" y="504"/>
                  </a:lnTo>
                  <a:lnTo>
                    <a:pt x="28130" y="392"/>
                  </a:lnTo>
                  <a:lnTo>
                    <a:pt x="27948" y="294"/>
                  </a:lnTo>
                  <a:lnTo>
                    <a:pt x="27752" y="210"/>
                  </a:lnTo>
                  <a:lnTo>
                    <a:pt x="27556" y="126"/>
                  </a:lnTo>
                  <a:lnTo>
                    <a:pt x="27556" y="126"/>
                  </a:lnTo>
                  <a:lnTo>
                    <a:pt x="27556" y="126"/>
                  </a:lnTo>
                  <a:lnTo>
                    <a:pt x="27584" y="126"/>
                  </a:lnTo>
                  <a:lnTo>
                    <a:pt x="27192" y="42"/>
                  </a:lnTo>
                  <a:lnTo>
                    <a:pt x="27192" y="42"/>
                  </a:lnTo>
                  <a:lnTo>
                    <a:pt x="26996" y="14"/>
                  </a:lnTo>
                  <a:lnTo>
                    <a:pt x="2678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809800" y="4264375"/>
              <a:ext cx="133800" cy="129600"/>
            </a:xfrm>
            <a:custGeom>
              <a:rect b="b" l="l" r="r" t="t"/>
              <a:pathLst>
                <a:path extrusionOk="0" h="5184" w="5352">
                  <a:moveTo>
                    <a:pt x="2956" y="0"/>
                  </a:moveTo>
                  <a:lnTo>
                    <a:pt x="2676" y="14"/>
                  </a:lnTo>
                  <a:lnTo>
                    <a:pt x="2410" y="56"/>
                  </a:lnTo>
                  <a:lnTo>
                    <a:pt x="2144" y="112"/>
                  </a:lnTo>
                  <a:lnTo>
                    <a:pt x="1906" y="196"/>
                  </a:lnTo>
                  <a:lnTo>
                    <a:pt x="1654" y="308"/>
                  </a:lnTo>
                  <a:lnTo>
                    <a:pt x="1429" y="434"/>
                  </a:lnTo>
                  <a:lnTo>
                    <a:pt x="1205" y="574"/>
                  </a:lnTo>
                  <a:lnTo>
                    <a:pt x="1009" y="743"/>
                  </a:lnTo>
                  <a:lnTo>
                    <a:pt x="813" y="925"/>
                  </a:lnTo>
                  <a:lnTo>
                    <a:pt x="645" y="1121"/>
                  </a:lnTo>
                  <a:lnTo>
                    <a:pt x="491" y="1331"/>
                  </a:lnTo>
                  <a:lnTo>
                    <a:pt x="351" y="1555"/>
                  </a:lnTo>
                  <a:lnTo>
                    <a:pt x="239" y="1807"/>
                  </a:lnTo>
                  <a:lnTo>
                    <a:pt x="141" y="2045"/>
                  </a:lnTo>
                  <a:lnTo>
                    <a:pt x="71" y="2312"/>
                  </a:lnTo>
                  <a:lnTo>
                    <a:pt x="15" y="2592"/>
                  </a:lnTo>
                  <a:lnTo>
                    <a:pt x="1" y="2760"/>
                  </a:lnTo>
                  <a:lnTo>
                    <a:pt x="1" y="2942"/>
                  </a:lnTo>
                  <a:lnTo>
                    <a:pt x="29" y="3180"/>
                  </a:lnTo>
                  <a:lnTo>
                    <a:pt x="71" y="3404"/>
                  </a:lnTo>
                  <a:lnTo>
                    <a:pt x="127" y="3614"/>
                  </a:lnTo>
                  <a:lnTo>
                    <a:pt x="211" y="3825"/>
                  </a:lnTo>
                  <a:lnTo>
                    <a:pt x="309" y="4021"/>
                  </a:lnTo>
                  <a:lnTo>
                    <a:pt x="435" y="4203"/>
                  </a:lnTo>
                  <a:lnTo>
                    <a:pt x="561" y="4371"/>
                  </a:lnTo>
                  <a:lnTo>
                    <a:pt x="715" y="4525"/>
                  </a:lnTo>
                  <a:lnTo>
                    <a:pt x="883" y="4679"/>
                  </a:lnTo>
                  <a:lnTo>
                    <a:pt x="1051" y="4805"/>
                  </a:lnTo>
                  <a:lnTo>
                    <a:pt x="1247" y="4917"/>
                  </a:lnTo>
                  <a:lnTo>
                    <a:pt x="1443" y="5001"/>
                  </a:lnTo>
                  <a:lnTo>
                    <a:pt x="1654" y="5085"/>
                  </a:lnTo>
                  <a:lnTo>
                    <a:pt x="1864" y="5141"/>
                  </a:lnTo>
                  <a:lnTo>
                    <a:pt x="2088" y="5169"/>
                  </a:lnTo>
                  <a:lnTo>
                    <a:pt x="2326" y="5183"/>
                  </a:lnTo>
                  <a:lnTo>
                    <a:pt x="2410" y="5183"/>
                  </a:lnTo>
                  <a:lnTo>
                    <a:pt x="2676" y="5169"/>
                  </a:lnTo>
                  <a:lnTo>
                    <a:pt x="2956" y="5127"/>
                  </a:lnTo>
                  <a:lnTo>
                    <a:pt x="3209" y="5057"/>
                  </a:lnTo>
                  <a:lnTo>
                    <a:pt x="3461" y="4973"/>
                  </a:lnTo>
                  <a:lnTo>
                    <a:pt x="3713" y="4875"/>
                  </a:lnTo>
                  <a:lnTo>
                    <a:pt x="3937" y="4735"/>
                  </a:lnTo>
                  <a:lnTo>
                    <a:pt x="4161" y="4595"/>
                  </a:lnTo>
                  <a:lnTo>
                    <a:pt x="4357" y="4427"/>
                  </a:lnTo>
                  <a:lnTo>
                    <a:pt x="4553" y="4245"/>
                  </a:lnTo>
                  <a:lnTo>
                    <a:pt x="4722" y="4049"/>
                  </a:lnTo>
                  <a:lnTo>
                    <a:pt x="4876" y="3839"/>
                  </a:lnTo>
                  <a:lnTo>
                    <a:pt x="5016" y="3614"/>
                  </a:lnTo>
                  <a:lnTo>
                    <a:pt x="5128" y="3376"/>
                  </a:lnTo>
                  <a:lnTo>
                    <a:pt x="5226" y="3124"/>
                  </a:lnTo>
                  <a:lnTo>
                    <a:pt x="5296" y="2858"/>
                  </a:lnTo>
                  <a:lnTo>
                    <a:pt x="5338" y="2592"/>
                  </a:lnTo>
                  <a:lnTo>
                    <a:pt x="5352" y="2396"/>
                  </a:lnTo>
                  <a:lnTo>
                    <a:pt x="5352" y="2214"/>
                  </a:lnTo>
                  <a:lnTo>
                    <a:pt x="5338" y="1989"/>
                  </a:lnTo>
                  <a:lnTo>
                    <a:pt x="5296" y="1765"/>
                  </a:lnTo>
                  <a:lnTo>
                    <a:pt x="5226" y="1555"/>
                  </a:lnTo>
                  <a:lnTo>
                    <a:pt x="5156" y="1345"/>
                  </a:lnTo>
                  <a:lnTo>
                    <a:pt x="5044" y="1149"/>
                  </a:lnTo>
                  <a:lnTo>
                    <a:pt x="4932" y="967"/>
                  </a:lnTo>
                  <a:lnTo>
                    <a:pt x="4792" y="799"/>
                  </a:lnTo>
                  <a:lnTo>
                    <a:pt x="4652" y="644"/>
                  </a:lnTo>
                  <a:lnTo>
                    <a:pt x="4483" y="504"/>
                  </a:lnTo>
                  <a:lnTo>
                    <a:pt x="4301" y="364"/>
                  </a:lnTo>
                  <a:lnTo>
                    <a:pt x="4119" y="266"/>
                  </a:lnTo>
                  <a:lnTo>
                    <a:pt x="3923" y="168"/>
                  </a:lnTo>
                  <a:lnTo>
                    <a:pt x="3713" y="98"/>
                  </a:lnTo>
                  <a:lnTo>
                    <a:pt x="3503" y="42"/>
                  </a:lnTo>
                  <a:lnTo>
                    <a:pt x="3279" y="14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3809800" y="4264375"/>
              <a:ext cx="133800" cy="129600"/>
            </a:xfrm>
            <a:custGeom>
              <a:rect b="b" l="l" r="r" t="t"/>
              <a:pathLst>
                <a:path extrusionOk="0" fill="none" h="5184" w="5352">
                  <a:moveTo>
                    <a:pt x="3040" y="0"/>
                  </a:moveTo>
                  <a:lnTo>
                    <a:pt x="3040" y="0"/>
                  </a:lnTo>
                  <a:lnTo>
                    <a:pt x="2956" y="0"/>
                  </a:lnTo>
                  <a:lnTo>
                    <a:pt x="2956" y="0"/>
                  </a:lnTo>
                  <a:lnTo>
                    <a:pt x="2676" y="14"/>
                  </a:lnTo>
                  <a:lnTo>
                    <a:pt x="2410" y="56"/>
                  </a:lnTo>
                  <a:lnTo>
                    <a:pt x="2144" y="112"/>
                  </a:lnTo>
                  <a:lnTo>
                    <a:pt x="1906" y="196"/>
                  </a:lnTo>
                  <a:lnTo>
                    <a:pt x="1654" y="308"/>
                  </a:lnTo>
                  <a:lnTo>
                    <a:pt x="1429" y="434"/>
                  </a:lnTo>
                  <a:lnTo>
                    <a:pt x="1205" y="574"/>
                  </a:lnTo>
                  <a:lnTo>
                    <a:pt x="1009" y="743"/>
                  </a:lnTo>
                  <a:lnTo>
                    <a:pt x="813" y="925"/>
                  </a:lnTo>
                  <a:lnTo>
                    <a:pt x="645" y="1121"/>
                  </a:lnTo>
                  <a:lnTo>
                    <a:pt x="491" y="1331"/>
                  </a:lnTo>
                  <a:lnTo>
                    <a:pt x="351" y="1555"/>
                  </a:lnTo>
                  <a:lnTo>
                    <a:pt x="239" y="1807"/>
                  </a:lnTo>
                  <a:lnTo>
                    <a:pt x="141" y="2045"/>
                  </a:lnTo>
                  <a:lnTo>
                    <a:pt x="71" y="2312"/>
                  </a:lnTo>
                  <a:lnTo>
                    <a:pt x="15" y="2592"/>
                  </a:lnTo>
                  <a:lnTo>
                    <a:pt x="15" y="2592"/>
                  </a:lnTo>
                  <a:lnTo>
                    <a:pt x="1" y="2760"/>
                  </a:lnTo>
                  <a:lnTo>
                    <a:pt x="1" y="2942"/>
                  </a:lnTo>
                  <a:lnTo>
                    <a:pt x="1" y="2942"/>
                  </a:lnTo>
                  <a:lnTo>
                    <a:pt x="29" y="3180"/>
                  </a:lnTo>
                  <a:lnTo>
                    <a:pt x="71" y="3404"/>
                  </a:lnTo>
                  <a:lnTo>
                    <a:pt x="127" y="3614"/>
                  </a:lnTo>
                  <a:lnTo>
                    <a:pt x="211" y="3825"/>
                  </a:lnTo>
                  <a:lnTo>
                    <a:pt x="309" y="4021"/>
                  </a:lnTo>
                  <a:lnTo>
                    <a:pt x="435" y="4203"/>
                  </a:lnTo>
                  <a:lnTo>
                    <a:pt x="561" y="4371"/>
                  </a:lnTo>
                  <a:lnTo>
                    <a:pt x="715" y="4525"/>
                  </a:lnTo>
                  <a:lnTo>
                    <a:pt x="883" y="4679"/>
                  </a:lnTo>
                  <a:lnTo>
                    <a:pt x="1051" y="4805"/>
                  </a:lnTo>
                  <a:lnTo>
                    <a:pt x="1247" y="4917"/>
                  </a:lnTo>
                  <a:lnTo>
                    <a:pt x="1443" y="5001"/>
                  </a:lnTo>
                  <a:lnTo>
                    <a:pt x="1654" y="5085"/>
                  </a:lnTo>
                  <a:lnTo>
                    <a:pt x="1864" y="5141"/>
                  </a:lnTo>
                  <a:lnTo>
                    <a:pt x="2088" y="5169"/>
                  </a:lnTo>
                  <a:lnTo>
                    <a:pt x="2326" y="5183"/>
                  </a:lnTo>
                  <a:lnTo>
                    <a:pt x="2326" y="5183"/>
                  </a:lnTo>
                  <a:lnTo>
                    <a:pt x="2410" y="5183"/>
                  </a:lnTo>
                  <a:lnTo>
                    <a:pt x="2410" y="5183"/>
                  </a:lnTo>
                  <a:lnTo>
                    <a:pt x="2676" y="5169"/>
                  </a:lnTo>
                  <a:lnTo>
                    <a:pt x="2956" y="5127"/>
                  </a:lnTo>
                  <a:lnTo>
                    <a:pt x="3209" y="5057"/>
                  </a:lnTo>
                  <a:lnTo>
                    <a:pt x="3461" y="4973"/>
                  </a:lnTo>
                  <a:lnTo>
                    <a:pt x="3713" y="4875"/>
                  </a:lnTo>
                  <a:lnTo>
                    <a:pt x="3937" y="4735"/>
                  </a:lnTo>
                  <a:lnTo>
                    <a:pt x="4161" y="4595"/>
                  </a:lnTo>
                  <a:lnTo>
                    <a:pt x="4357" y="4427"/>
                  </a:lnTo>
                  <a:lnTo>
                    <a:pt x="4553" y="4245"/>
                  </a:lnTo>
                  <a:lnTo>
                    <a:pt x="4722" y="4049"/>
                  </a:lnTo>
                  <a:lnTo>
                    <a:pt x="4876" y="3839"/>
                  </a:lnTo>
                  <a:lnTo>
                    <a:pt x="5016" y="3614"/>
                  </a:lnTo>
                  <a:lnTo>
                    <a:pt x="5128" y="3376"/>
                  </a:lnTo>
                  <a:lnTo>
                    <a:pt x="5226" y="3124"/>
                  </a:lnTo>
                  <a:lnTo>
                    <a:pt x="5296" y="2858"/>
                  </a:lnTo>
                  <a:lnTo>
                    <a:pt x="5338" y="2592"/>
                  </a:lnTo>
                  <a:lnTo>
                    <a:pt x="5338" y="2592"/>
                  </a:lnTo>
                  <a:lnTo>
                    <a:pt x="5352" y="2396"/>
                  </a:lnTo>
                  <a:lnTo>
                    <a:pt x="5352" y="2214"/>
                  </a:lnTo>
                  <a:lnTo>
                    <a:pt x="5352" y="2214"/>
                  </a:lnTo>
                  <a:lnTo>
                    <a:pt x="5338" y="1989"/>
                  </a:lnTo>
                  <a:lnTo>
                    <a:pt x="5296" y="1765"/>
                  </a:lnTo>
                  <a:lnTo>
                    <a:pt x="5226" y="1555"/>
                  </a:lnTo>
                  <a:lnTo>
                    <a:pt x="5156" y="1345"/>
                  </a:lnTo>
                  <a:lnTo>
                    <a:pt x="5044" y="1149"/>
                  </a:lnTo>
                  <a:lnTo>
                    <a:pt x="4932" y="967"/>
                  </a:lnTo>
                  <a:lnTo>
                    <a:pt x="4792" y="799"/>
                  </a:lnTo>
                  <a:lnTo>
                    <a:pt x="4652" y="644"/>
                  </a:lnTo>
                  <a:lnTo>
                    <a:pt x="4483" y="504"/>
                  </a:lnTo>
                  <a:lnTo>
                    <a:pt x="4301" y="364"/>
                  </a:lnTo>
                  <a:lnTo>
                    <a:pt x="4119" y="266"/>
                  </a:lnTo>
                  <a:lnTo>
                    <a:pt x="3923" y="168"/>
                  </a:lnTo>
                  <a:lnTo>
                    <a:pt x="3713" y="98"/>
                  </a:lnTo>
                  <a:lnTo>
                    <a:pt x="3503" y="42"/>
                  </a:lnTo>
                  <a:lnTo>
                    <a:pt x="3279" y="14"/>
                  </a:lnTo>
                  <a:lnTo>
                    <a:pt x="30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4009775" y="4305350"/>
              <a:ext cx="120500" cy="46950"/>
            </a:xfrm>
            <a:custGeom>
              <a:rect b="b" l="l" r="r" t="t"/>
              <a:pathLst>
                <a:path extrusionOk="0" h="1878" w="4820">
                  <a:moveTo>
                    <a:pt x="561" y="0"/>
                  </a:moveTo>
                  <a:lnTo>
                    <a:pt x="477" y="14"/>
                  </a:lnTo>
                  <a:lnTo>
                    <a:pt x="407" y="28"/>
                  </a:lnTo>
                  <a:lnTo>
                    <a:pt x="337" y="70"/>
                  </a:lnTo>
                  <a:lnTo>
                    <a:pt x="267" y="112"/>
                  </a:lnTo>
                  <a:lnTo>
                    <a:pt x="211" y="168"/>
                  </a:lnTo>
                  <a:lnTo>
                    <a:pt x="169" y="238"/>
                  </a:lnTo>
                  <a:lnTo>
                    <a:pt x="141" y="308"/>
                  </a:lnTo>
                  <a:lnTo>
                    <a:pt x="113" y="392"/>
                  </a:lnTo>
                  <a:lnTo>
                    <a:pt x="1" y="1485"/>
                  </a:lnTo>
                  <a:lnTo>
                    <a:pt x="1" y="1541"/>
                  </a:lnTo>
                  <a:lnTo>
                    <a:pt x="15" y="1611"/>
                  </a:lnTo>
                  <a:lnTo>
                    <a:pt x="29" y="1681"/>
                  </a:lnTo>
                  <a:lnTo>
                    <a:pt x="71" y="1737"/>
                  </a:lnTo>
                  <a:lnTo>
                    <a:pt x="113" y="1779"/>
                  </a:lnTo>
                  <a:lnTo>
                    <a:pt x="155" y="1821"/>
                  </a:lnTo>
                  <a:lnTo>
                    <a:pt x="211" y="1849"/>
                  </a:lnTo>
                  <a:lnTo>
                    <a:pt x="281" y="1877"/>
                  </a:lnTo>
                  <a:lnTo>
                    <a:pt x="4330" y="1877"/>
                  </a:lnTo>
                  <a:lnTo>
                    <a:pt x="4414" y="1849"/>
                  </a:lnTo>
                  <a:lnTo>
                    <a:pt x="4484" y="1821"/>
                  </a:lnTo>
                  <a:lnTo>
                    <a:pt x="4554" y="1765"/>
                  </a:lnTo>
                  <a:lnTo>
                    <a:pt x="4610" y="1709"/>
                  </a:lnTo>
                  <a:lnTo>
                    <a:pt x="4652" y="1639"/>
                  </a:lnTo>
                  <a:lnTo>
                    <a:pt x="4680" y="1569"/>
                  </a:lnTo>
                  <a:lnTo>
                    <a:pt x="4708" y="1485"/>
                  </a:lnTo>
                  <a:lnTo>
                    <a:pt x="4820" y="392"/>
                  </a:lnTo>
                  <a:lnTo>
                    <a:pt x="4820" y="336"/>
                  </a:lnTo>
                  <a:lnTo>
                    <a:pt x="4806" y="266"/>
                  </a:lnTo>
                  <a:lnTo>
                    <a:pt x="4792" y="196"/>
                  </a:lnTo>
                  <a:lnTo>
                    <a:pt x="4750" y="140"/>
                  </a:lnTo>
                  <a:lnTo>
                    <a:pt x="4708" y="98"/>
                  </a:lnTo>
                  <a:lnTo>
                    <a:pt x="4666" y="56"/>
                  </a:lnTo>
                  <a:lnTo>
                    <a:pt x="4610" y="28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4009775" y="4305350"/>
              <a:ext cx="120500" cy="46950"/>
            </a:xfrm>
            <a:custGeom>
              <a:rect b="b" l="l" r="r" t="t"/>
              <a:pathLst>
                <a:path extrusionOk="0" fill="none" h="1878" w="4820">
                  <a:moveTo>
                    <a:pt x="4470" y="0"/>
                  </a:moveTo>
                  <a:lnTo>
                    <a:pt x="4470" y="0"/>
                  </a:lnTo>
                  <a:lnTo>
                    <a:pt x="4456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477" y="14"/>
                  </a:lnTo>
                  <a:lnTo>
                    <a:pt x="407" y="28"/>
                  </a:lnTo>
                  <a:lnTo>
                    <a:pt x="337" y="70"/>
                  </a:lnTo>
                  <a:lnTo>
                    <a:pt x="267" y="112"/>
                  </a:lnTo>
                  <a:lnTo>
                    <a:pt x="211" y="168"/>
                  </a:lnTo>
                  <a:lnTo>
                    <a:pt x="169" y="238"/>
                  </a:lnTo>
                  <a:lnTo>
                    <a:pt x="141" y="308"/>
                  </a:lnTo>
                  <a:lnTo>
                    <a:pt x="113" y="392"/>
                  </a:lnTo>
                  <a:lnTo>
                    <a:pt x="1" y="1485"/>
                  </a:lnTo>
                  <a:lnTo>
                    <a:pt x="1" y="1485"/>
                  </a:lnTo>
                  <a:lnTo>
                    <a:pt x="1" y="1541"/>
                  </a:lnTo>
                  <a:lnTo>
                    <a:pt x="1" y="1541"/>
                  </a:lnTo>
                  <a:lnTo>
                    <a:pt x="15" y="1611"/>
                  </a:lnTo>
                  <a:lnTo>
                    <a:pt x="29" y="1681"/>
                  </a:lnTo>
                  <a:lnTo>
                    <a:pt x="71" y="1737"/>
                  </a:lnTo>
                  <a:lnTo>
                    <a:pt x="113" y="1779"/>
                  </a:lnTo>
                  <a:lnTo>
                    <a:pt x="155" y="1821"/>
                  </a:lnTo>
                  <a:lnTo>
                    <a:pt x="211" y="1849"/>
                  </a:lnTo>
                  <a:lnTo>
                    <a:pt x="281" y="1877"/>
                  </a:lnTo>
                  <a:lnTo>
                    <a:pt x="351" y="1877"/>
                  </a:lnTo>
                  <a:lnTo>
                    <a:pt x="351" y="1877"/>
                  </a:lnTo>
                  <a:lnTo>
                    <a:pt x="365" y="1877"/>
                  </a:lnTo>
                  <a:lnTo>
                    <a:pt x="4232" y="1877"/>
                  </a:lnTo>
                  <a:lnTo>
                    <a:pt x="4232" y="1877"/>
                  </a:lnTo>
                  <a:lnTo>
                    <a:pt x="4260" y="1877"/>
                  </a:lnTo>
                  <a:lnTo>
                    <a:pt x="4260" y="1877"/>
                  </a:lnTo>
                  <a:lnTo>
                    <a:pt x="4330" y="1877"/>
                  </a:lnTo>
                  <a:lnTo>
                    <a:pt x="4414" y="1849"/>
                  </a:lnTo>
                  <a:lnTo>
                    <a:pt x="4484" y="1821"/>
                  </a:lnTo>
                  <a:lnTo>
                    <a:pt x="4554" y="1765"/>
                  </a:lnTo>
                  <a:lnTo>
                    <a:pt x="4610" y="1709"/>
                  </a:lnTo>
                  <a:lnTo>
                    <a:pt x="4652" y="1639"/>
                  </a:lnTo>
                  <a:lnTo>
                    <a:pt x="4680" y="1569"/>
                  </a:lnTo>
                  <a:lnTo>
                    <a:pt x="4708" y="1485"/>
                  </a:lnTo>
                  <a:lnTo>
                    <a:pt x="4820" y="392"/>
                  </a:lnTo>
                  <a:lnTo>
                    <a:pt x="4820" y="392"/>
                  </a:lnTo>
                  <a:lnTo>
                    <a:pt x="4820" y="336"/>
                  </a:lnTo>
                  <a:lnTo>
                    <a:pt x="4820" y="336"/>
                  </a:lnTo>
                  <a:lnTo>
                    <a:pt x="4806" y="266"/>
                  </a:lnTo>
                  <a:lnTo>
                    <a:pt x="4792" y="196"/>
                  </a:lnTo>
                  <a:lnTo>
                    <a:pt x="4750" y="140"/>
                  </a:lnTo>
                  <a:lnTo>
                    <a:pt x="4708" y="98"/>
                  </a:lnTo>
                  <a:lnTo>
                    <a:pt x="4666" y="56"/>
                  </a:lnTo>
                  <a:lnTo>
                    <a:pt x="4610" y="28"/>
                  </a:lnTo>
                  <a:lnTo>
                    <a:pt x="4540" y="0"/>
                  </a:lnTo>
                  <a:lnTo>
                    <a:pt x="447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3562550" y="4373975"/>
              <a:ext cx="37850" cy="33300"/>
            </a:xfrm>
            <a:custGeom>
              <a:rect b="b" l="l" r="r" t="t"/>
              <a:pathLst>
                <a:path extrusionOk="0" h="1332" w="1514">
                  <a:moveTo>
                    <a:pt x="140" y="1"/>
                  </a:moveTo>
                  <a:lnTo>
                    <a:pt x="0" y="1332"/>
                  </a:lnTo>
                  <a:lnTo>
                    <a:pt x="1373" y="1332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562550" y="4373975"/>
              <a:ext cx="37850" cy="33300"/>
            </a:xfrm>
            <a:custGeom>
              <a:rect b="b" l="l" r="r" t="t"/>
              <a:pathLst>
                <a:path extrusionOk="0" fill="none" h="1332" w="1514">
                  <a:moveTo>
                    <a:pt x="1513" y="1"/>
                  </a:moveTo>
                  <a:lnTo>
                    <a:pt x="140" y="1"/>
                  </a:lnTo>
                  <a:lnTo>
                    <a:pt x="0" y="1332"/>
                  </a:lnTo>
                  <a:lnTo>
                    <a:pt x="1373" y="1332"/>
                  </a:lnTo>
                  <a:lnTo>
                    <a:pt x="1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609825" y="4373975"/>
              <a:ext cx="37500" cy="33300"/>
            </a:xfrm>
            <a:custGeom>
              <a:rect b="b" l="l" r="r" t="t"/>
              <a:pathLst>
                <a:path extrusionOk="0" h="1332" w="1500">
                  <a:moveTo>
                    <a:pt x="140" y="1"/>
                  </a:moveTo>
                  <a:lnTo>
                    <a:pt x="0" y="1332"/>
                  </a:lnTo>
                  <a:lnTo>
                    <a:pt x="1359" y="1332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737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3609825" y="4373975"/>
              <a:ext cx="37500" cy="33300"/>
            </a:xfrm>
            <a:custGeom>
              <a:rect b="b" l="l" r="r" t="t"/>
              <a:pathLst>
                <a:path extrusionOk="0" fill="none" h="1332" w="1500">
                  <a:moveTo>
                    <a:pt x="1499" y="1"/>
                  </a:moveTo>
                  <a:lnTo>
                    <a:pt x="140" y="1"/>
                  </a:lnTo>
                  <a:lnTo>
                    <a:pt x="0" y="1332"/>
                  </a:lnTo>
                  <a:lnTo>
                    <a:pt x="1359" y="1332"/>
                  </a:lnTo>
                  <a:lnTo>
                    <a:pt x="149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259675" y="3381075"/>
              <a:ext cx="67975" cy="61675"/>
            </a:xfrm>
            <a:custGeom>
              <a:rect b="b" l="l" r="r" t="t"/>
              <a:pathLst>
                <a:path extrusionOk="0" h="2467" w="2719">
                  <a:moveTo>
                    <a:pt x="561" y="1"/>
                  </a:moveTo>
                  <a:lnTo>
                    <a:pt x="449" y="15"/>
                  </a:lnTo>
                  <a:lnTo>
                    <a:pt x="337" y="57"/>
                  </a:lnTo>
                  <a:lnTo>
                    <a:pt x="239" y="127"/>
                  </a:lnTo>
                  <a:lnTo>
                    <a:pt x="155" y="211"/>
                  </a:lnTo>
                  <a:lnTo>
                    <a:pt x="85" y="309"/>
                  </a:lnTo>
                  <a:lnTo>
                    <a:pt x="29" y="421"/>
                  </a:lnTo>
                  <a:lnTo>
                    <a:pt x="15" y="533"/>
                  </a:lnTo>
                  <a:lnTo>
                    <a:pt x="1" y="659"/>
                  </a:lnTo>
                  <a:lnTo>
                    <a:pt x="29" y="771"/>
                  </a:lnTo>
                  <a:lnTo>
                    <a:pt x="71" y="883"/>
                  </a:lnTo>
                  <a:lnTo>
                    <a:pt x="141" y="981"/>
                  </a:lnTo>
                  <a:lnTo>
                    <a:pt x="225" y="1066"/>
                  </a:lnTo>
                  <a:lnTo>
                    <a:pt x="1724" y="2326"/>
                  </a:lnTo>
                  <a:lnTo>
                    <a:pt x="1808" y="2396"/>
                  </a:lnTo>
                  <a:lnTo>
                    <a:pt x="1906" y="2438"/>
                  </a:lnTo>
                  <a:lnTo>
                    <a:pt x="2004" y="2466"/>
                  </a:lnTo>
                  <a:lnTo>
                    <a:pt x="2116" y="2466"/>
                  </a:lnTo>
                  <a:lnTo>
                    <a:pt x="2242" y="2452"/>
                  </a:lnTo>
                  <a:lnTo>
                    <a:pt x="2368" y="2410"/>
                  </a:lnTo>
                  <a:lnTo>
                    <a:pt x="2481" y="2354"/>
                  </a:lnTo>
                  <a:lnTo>
                    <a:pt x="2579" y="2256"/>
                  </a:lnTo>
                  <a:lnTo>
                    <a:pt x="2649" y="2158"/>
                  </a:lnTo>
                  <a:lnTo>
                    <a:pt x="2691" y="2046"/>
                  </a:lnTo>
                  <a:lnTo>
                    <a:pt x="2719" y="1934"/>
                  </a:lnTo>
                  <a:lnTo>
                    <a:pt x="2719" y="1808"/>
                  </a:lnTo>
                  <a:lnTo>
                    <a:pt x="2691" y="1696"/>
                  </a:lnTo>
                  <a:lnTo>
                    <a:pt x="2649" y="1584"/>
                  </a:lnTo>
                  <a:lnTo>
                    <a:pt x="2593" y="1486"/>
                  </a:lnTo>
                  <a:lnTo>
                    <a:pt x="2509" y="1402"/>
                  </a:lnTo>
                  <a:lnTo>
                    <a:pt x="1010" y="141"/>
                  </a:lnTo>
                  <a:lnTo>
                    <a:pt x="911" y="71"/>
                  </a:lnTo>
                  <a:lnTo>
                    <a:pt x="799" y="15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259675" y="3381075"/>
              <a:ext cx="67975" cy="61675"/>
            </a:xfrm>
            <a:custGeom>
              <a:rect b="b" l="l" r="r" t="t"/>
              <a:pathLst>
                <a:path extrusionOk="0" fill="none" h="2467" w="2719">
                  <a:moveTo>
                    <a:pt x="2116" y="2466"/>
                  </a:moveTo>
                  <a:lnTo>
                    <a:pt x="2116" y="2466"/>
                  </a:lnTo>
                  <a:lnTo>
                    <a:pt x="2004" y="2466"/>
                  </a:lnTo>
                  <a:lnTo>
                    <a:pt x="1906" y="2438"/>
                  </a:lnTo>
                  <a:lnTo>
                    <a:pt x="1808" y="2396"/>
                  </a:lnTo>
                  <a:lnTo>
                    <a:pt x="1724" y="2326"/>
                  </a:lnTo>
                  <a:lnTo>
                    <a:pt x="225" y="1066"/>
                  </a:lnTo>
                  <a:lnTo>
                    <a:pt x="225" y="1066"/>
                  </a:lnTo>
                  <a:lnTo>
                    <a:pt x="141" y="981"/>
                  </a:lnTo>
                  <a:lnTo>
                    <a:pt x="71" y="883"/>
                  </a:lnTo>
                  <a:lnTo>
                    <a:pt x="29" y="771"/>
                  </a:lnTo>
                  <a:lnTo>
                    <a:pt x="1" y="659"/>
                  </a:lnTo>
                  <a:lnTo>
                    <a:pt x="15" y="533"/>
                  </a:lnTo>
                  <a:lnTo>
                    <a:pt x="29" y="421"/>
                  </a:lnTo>
                  <a:lnTo>
                    <a:pt x="85" y="309"/>
                  </a:lnTo>
                  <a:lnTo>
                    <a:pt x="155" y="211"/>
                  </a:lnTo>
                  <a:lnTo>
                    <a:pt x="155" y="211"/>
                  </a:lnTo>
                  <a:lnTo>
                    <a:pt x="239" y="127"/>
                  </a:lnTo>
                  <a:lnTo>
                    <a:pt x="337" y="57"/>
                  </a:lnTo>
                  <a:lnTo>
                    <a:pt x="449" y="15"/>
                  </a:lnTo>
                  <a:lnTo>
                    <a:pt x="561" y="1"/>
                  </a:lnTo>
                  <a:lnTo>
                    <a:pt x="687" y="1"/>
                  </a:lnTo>
                  <a:lnTo>
                    <a:pt x="799" y="15"/>
                  </a:lnTo>
                  <a:lnTo>
                    <a:pt x="911" y="71"/>
                  </a:lnTo>
                  <a:lnTo>
                    <a:pt x="1010" y="141"/>
                  </a:lnTo>
                  <a:lnTo>
                    <a:pt x="2509" y="1402"/>
                  </a:lnTo>
                  <a:lnTo>
                    <a:pt x="2509" y="1402"/>
                  </a:lnTo>
                  <a:lnTo>
                    <a:pt x="2593" y="1486"/>
                  </a:lnTo>
                  <a:lnTo>
                    <a:pt x="2649" y="1584"/>
                  </a:lnTo>
                  <a:lnTo>
                    <a:pt x="2691" y="1696"/>
                  </a:lnTo>
                  <a:lnTo>
                    <a:pt x="2719" y="1808"/>
                  </a:lnTo>
                  <a:lnTo>
                    <a:pt x="2719" y="1934"/>
                  </a:lnTo>
                  <a:lnTo>
                    <a:pt x="2691" y="2046"/>
                  </a:lnTo>
                  <a:lnTo>
                    <a:pt x="2649" y="2158"/>
                  </a:lnTo>
                  <a:lnTo>
                    <a:pt x="2579" y="2256"/>
                  </a:lnTo>
                  <a:lnTo>
                    <a:pt x="2579" y="2256"/>
                  </a:lnTo>
                  <a:lnTo>
                    <a:pt x="2481" y="2354"/>
                  </a:lnTo>
                  <a:lnTo>
                    <a:pt x="2368" y="2410"/>
                  </a:lnTo>
                  <a:lnTo>
                    <a:pt x="2242" y="2452"/>
                  </a:lnTo>
                  <a:lnTo>
                    <a:pt x="2116" y="2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h="5352" w="6137">
                  <a:moveTo>
                    <a:pt x="631" y="0"/>
                  </a:moveTo>
                  <a:lnTo>
                    <a:pt x="519" y="14"/>
                  </a:lnTo>
                  <a:lnTo>
                    <a:pt x="407" y="42"/>
                  </a:lnTo>
                  <a:lnTo>
                    <a:pt x="295" y="98"/>
                  </a:lnTo>
                  <a:lnTo>
                    <a:pt x="211" y="168"/>
                  </a:lnTo>
                  <a:lnTo>
                    <a:pt x="127" y="252"/>
                  </a:lnTo>
                  <a:lnTo>
                    <a:pt x="57" y="364"/>
                  </a:lnTo>
                  <a:lnTo>
                    <a:pt x="29" y="476"/>
                  </a:lnTo>
                  <a:lnTo>
                    <a:pt x="1" y="603"/>
                  </a:lnTo>
                  <a:lnTo>
                    <a:pt x="15" y="715"/>
                  </a:lnTo>
                  <a:lnTo>
                    <a:pt x="43" y="827"/>
                  </a:lnTo>
                  <a:lnTo>
                    <a:pt x="99" y="939"/>
                  </a:lnTo>
                  <a:lnTo>
                    <a:pt x="169" y="1023"/>
                  </a:lnTo>
                  <a:lnTo>
                    <a:pt x="267" y="1107"/>
                  </a:lnTo>
                  <a:lnTo>
                    <a:pt x="5142" y="5198"/>
                  </a:lnTo>
                  <a:lnTo>
                    <a:pt x="5226" y="5268"/>
                  </a:lnTo>
                  <a:lnTo>
                    <a:pt x="5324" y="5310"/>
                  </a:lnTo>
                  <a:lnTo>
                    <a:pt x="5436" y="5338"/>
                  </a:lnTo>
                  <a:lnTo>
                    <a:pt x="5534" y="5352"/>
                  </a:lnTo>
                  <a:lnTo>
                    <a:pt x="5660" y="5324"/>
                  </a:lnTo>
                  <a:lnTo>
                    <a:pt x="5786" y="5282"/>
                  </a:lnTo>
                  <a:lnTo>
                    <a:pt x="5899" y="5226"/>
                  </a:lnTo>
                  <a:lnTo>
                    <a:pt x="5997" y="5128"/>
                  </a:lnTo>
                  <a:lnTo>
                    <a:pt x="6067" y="5029"/>
                  </a:lnTo>
                  <a:lnTo>
                    <a:pt x="6109" y="4917"/>
                  </a:lnTo>
                  <a:lnTo>
                    <a:pt x="6137" y="4805"/>
                  </a:lnTo>
                  <a:lnTo>
                    <a:pt x="6137" y="4693"/>
                  </a:lnTo>
                  <a:lnTo>
                    <a:pt x="6109" y="4567"/>
                  </a:lnTo>
                  <a:lnTo>
                    <a:pt x="6067" y="4455"/>
                  </a:lnTo>
                  <a:lnTo>
                    <a:pt x="6011" y="4357"/>
                  </a:lnTo>
                  <a:lnTo>
                    <a:pt x="5927" y="4273"/>
                  </a:lnTo>
                  <a:lnTo>
                    <a:pt x="1037" y="182"/>
                  </a:lnTo>
                  <a:lnTo>
                    <a:pt x="981" y="126"/>
                  </a:lnTo>
                  <a:lnTo>
                    <a:pt x="869" y="56"/>
                  </a:lnTo>
                  <a:lnTo>
                    <a:pt x="757" y="14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fill="none" h="5352" w="6137">
                  <a:moveTo>
                    <a:pt x="5534" y="5352"/>
                  </a:moveTo>
                  <a:lnTo>
                    <a:pt x="5534" y="5352"/>
                  </a:lnTo>
                  <a:lnTo>
                    <a:pt x="5436" y="5338"/>
                  </a:lnTo>
                  <a:lnTo>
                    <a:pt x="5324" y="5310"/>
                  </a:lnTo>
                  <a:lnTo>
                    <a:pt x="5226" y="5268"/>
                  </a:lnTo>
                  <a:lnTo>
                    <a:pt x="5142" y="5198"/>
                  </a:lnTo>
                  <a:lnTo>
                    <a:pt x="5142" y="5198"/>
                  </a:lnTo>
                  <a:lnTo>
                    <a:pt x="267" y="1107"/>
                  </a:lnTo>
                  <a:lnTo>
                    <a:pt x="267" y="1107"/>
                  </a:lnTo>
                  <a:lnTo>
                    <a:pt x="169" y="1023"/>
                  </a:lnTo>
                  <a:lnTo>
                    <a:pt x="99" y="939"/>
                  </a:lnTo>
                  <a:lnTo>
                    <a:pt x="43" y="827"/>
                  </a:lnTo>
                  <a:lnTo>
                    <a:pt x="15" y="715"/>
                  </a:lnTo>
                  <a:lnTo>
                    <a:pt x="1" y="603"/>
                  </a:lnTo>
                  <a:lnTo>
                    <a:pt x="29" y="476"/>
                  </a:lnTo>
                  <a:lnTo>
                    <a:pt x="57" y="364"/>
                  </a:lnTo>
                  <a:lnTo>
                    <a:pt x="127" y="252"/>
                  </a:lnTo>
                  <a:lnTo>
                    <a:pt x="127" y="252"/>
                  </a:lnTo>
                  <a:lnTo>
                    <a:pt x="211" y="168"/>
                  </a:lnTo>
                  <a:lnTo>
                    <a:pt x="295" y="98"/>
                  </a:lnTo>
                  <a:lnTo>
                    <a:pt x="407" y="42"/>
                  </a:lnTo>
                  <a:lnTo>
                    <a:pt x="519" y="14"/>
                  </a:lnTo>
                  <a:lnTo>
                    <a:pt x="631" y="0"/>
                  </a:lnTo>
                  <a:lnTo>
                    <a:pt x="757" y="14"/>
                  </a:lnTo>
                  <a:lnTo>
                    <a:pt x="869" y="56"/>
                  </a:lnTo>
                  <a:lnTo>
                    <a:pt x="981" y="126"/>
                  </a:lnTo>
                  <a:lnTo>
                    <a:pt x="981" y="126"/>
                  </a:lnTo>
                  <a:lnTo>
                    <a:pt x="1037" y="182"/>
                  </a:lnTo>
                  <a:lnTo>
                    <a:pt x="1037" y="182"/>
                  </a:lnTo>
                  <a:lnTo>
                    <a:pt x="5927" y="4273"/>
                  </a:lnTo>
                  <a:lnTo>
                    <a:pt x="5927" y="4273"/>
                  </a:lnTo>
                  <a:lnTo>
                    <a:pt x="6011" y="4357"/>
                  </a:lnTo>
                  <a:lnTo>
                    <a:pt x="6067" y="4455"/>
                  </a:lnTo>
                  <a:lnTo>
                    <a:pt x="6109" y="4567"/>
                  </a:lnTo>
                  <a:lnTo>
                    <a:pt x="6137" y="4693"/>
                  </a:lnTo>
                  <a:lnTo>
                    <a:pt x="6137" y="4805"/>
                  </a:lnTo>
                  <a:lnTo>
                    <a:pt x="6109" y="4917"/>
                  </a:lnTo>
                  <a:lnTo>
                    <a:pt x="6067" y="5029"/>
                  </a:lnTo>
                  <a:lnTo>
                    <a:pt x="5997" y="5128"/>
                  </a:lnTo>
                  <a:lnTo>
                    <a:pt x="5997" y="5128"/>
                  </a:lnTo>
                  <a:lnTo>
                    <a:pt x="5899" y="5226"/>
                  </a:lnTo>
                  <a:lnTo>
                    <a:pt x="5786" y="5282"/>
                  </a:lnTo>
                  <a:lnTo>
                    <a:pt x="5660" y="5324"/>
                  </a:lnTo>
                  <a:lnTo>
                    <a:pt x="5534" y="5352"/>
                  </a:lnTo>
                  <a:lnTo>
                    <a:pt x="5534" y="53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h="3658" w="4120">
                  <a:moveTo>
                    <a:pt x="561" y="1"/>
                  </a:moveTo>
                  <a:lnTo>
                    <a:pt x="449" y="15"/>
                  </a:lnTo>
                  <a:lnTo>
                    <a:pt x="337" y="57"/>
                  </a:lnTo>
                  <a:lnTo>
                    <a:pt x="239" y="127"/>
                  </a:lnTo>
                  <a:lnTo>
                    <a:pt x="155" y="211"/>
                  </a:lnTo>
                  <a:lnTo>
                    <a:pt x="85" y="309"/>
                  </a:lnTo>
                  <a:lnTo>
                    <a:pt x="29" y="421"/>
                  </a:lnTo>
                  <a:lnTo>
                    <a:pt x="15" y="533"/>
                  </a:lnTo>
                  <a:lnTo>
                    <a:pt x="1" y="659"/>
                  </a:lnTo>
                  <a:lnTo>
                    <a:pt x="29" y="771"/>
                  </a:lnTo>
                  <a:lnTo>
                    <a:pt x="71" y="883"/>
                  </a:lnTo>
                  <a:lnTo>
                    <a:pt x="141" y="981"/>
                  </a:lnTo>
                  <a:lnTo>
                    <a:pt x="225" y="1079"/>
                  </a:lnTo>
                  <a:lnTo>
                    <a:pt x="3125" y="3517"/>
                  </a:lnTo>
                  <a:lnTo>
                    <a:pt x="3209" y="3573"/>
                  </a:lnTo>
                  <a:lnTo>
                    <a:pt x="3307" y="3629"/>
                  </a:lnTo>
                  <a:lnTo>
                    <a:pt x="3405" y="3657"/>
                  </a:lnTo>
                  <a:lnTo>
                    <a:pt x="3517" y="3657"/>
                  </a:lnTo>
                  <a:lnTo>
                    <a:pt x="3643" y="3643"/>
                  </a:lnTo>
                  <a:lnTo>
                    <a:pt x="3769" y="3601"/>
                  </a:lnTo>
                  <a:lnTo>
                    <a:pt x="3882" y="3531"/>
                  </a:lnTo>
                  <a:lnTo>
                    <a:pt x="3980" y="3447"/>
                  </a:lnTo>
                  <a:lnTo>
                    <a:pt x="4050" y="3335"/>
                  </a:lnTo>
                  <a:lnTo>
                    <a:pt x="4092" y="3223"/>
                  </a:lnTo>
                  <a:lnTo>
                    <a:pt x="4120" y="3111"/>
                  </a:lnTo>
                  <a:lnTo>
                    <a:pt x="4120" y="2999"/>
                  </a:lnTo>
                  <a:lnTo>
                    <a:pt x="4106" y="2887"/>
                  </a:lnTo>
                  <a:lnTo>
                    <a:pt x="4050" y="2774"/>
                  </a:lnTo>
                  <a:lnTo>
                    <a:pt x="3994" y="2676"/>
                  </a:lnTo>
                  <a:lnTo>
                    <a:pt x="3910" y="2578"/>
                  </a:lnTo>
                  <a:lnTo>
                    <a:pt x="1010" y="141"/>
                  </a:lnTo>
                  <a:lnTo>
                    <a:pt x="912" y="71"/>
                  </a:lnTo>
                  <a:lnTo>
                    <a:pt x="800" y="29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fill="none" h="3658" w="4120">
                  <a:moveTo>
                    <a:pt x="3517" y="3657"/>
                  </a:moveTo>
                  <a:lnTo>
                    <a:pt x="3517" y="3657"/>
                  </a:lnTo>
                  <a:lnTo>
                    <a:pt x="3405" y="3657"/>
                  </a:lnTo>
                  <a:lnTo>
                    <a:pt x="3307" y="3629"/>
                  </a:lnTo>
                  <a:lnTo>
                    <a:pt x="3209" y="3573"/>
                  </a:lnTo>
                  <a:lnTo>
                    <a:pt x="3125" y="3517"/>
                  </a:lnTo>
                  <a:lnTo>
                    <a:pt x="225" y="1079"/>
                  </a:lnTo>
                  <a:lnTo>
                    <a:pt x="225" y="1079"/>
                  </a:lnTo>
                  <a:lnTo>
                    <a:pt x="141" y="981"/>
                  </a:lnTo>
                  <a:lnTo>
                    <a:pt x="71" y="883"/>
                  </a:lnTo>
                  <a:lnTo>
                    <a:pt x="29" y="771"/>
                  </a:lnTo>
                  <a:lnTo>
                    <a:pt x="1" y="659"/>
                  </a:lnTo>
                  <a:lnTo>
                    <a:pt x="15" y="533"/>
                  </a:lnTo>
                  <a:lnTo>
                    <a:pt x="29" y="421"/>
                  </a:lnTo>
                  <a:lnTo>
                    <a:pt x="85" y="309"/>
                  </a:lnTo>
                  <a:lnTo>
                    <a:pt x="155" y="211"/>
                  </a:lnTo>
                  <a:lnTo>
                    <a:pt x="155" y="211"/>
                  </a:lnTo>
                  <a:lnTo>
                    <a:pt x="239" y="127"/>
                  </a:lnTo>
                  <a:lnTo>
                    <a:pt x="337" y="57"/>
                  </a:lnTo>
                  <a:lnTo>
                    <a:pt x="449" y="15"/>
                  </a:lnTo>
                  <a:lnTo>
                    <a:pt x="561" y="1"/>
                  </a:lnTo>
                  <a:lnTo>
                    <a:pt x="687" y="1"/>
                  </a:lnTo>
                  <a:lnTo>
                    <a:pt x="800" y="29"/>
                  </a:lnTo>
                  <a:lnTo>
                    <a:pt x="912" y="71"/>
                  </a:lnTo>
                  <a:lnTo>
                    <a:pt x="1010" y="141"/>
                  </a:lnTo>
                  <a:lnTo>
                    <a:pt x="3910" y="2578"/>
                  </a:lnTo>
                  <a:lnTo>
                    <a:pt x="3910" y="2578"/>
                  </a:lnTo>
                  <a:lnTo>
                    <a:pt x="3994" y="2676"/>
                  </a:lnTo>
                  <a:lnTo>
                    <a:pt x="4050" y="2774"/>
                  </a:lnTo>
                  <a:lnTo>
                    <a:pt x="4106" y="2887"/>
                  </a:lnTo>
                  <a:lnTo>
                    <a:pt x="4120" y="2999"/>
                  </a:lnTo>
                  <a:lnTo>
                    <a:pt x="4120" y="3111"/>
                  </a:lnTo>
                  <a:lnTo>
                    <a:pt x="4092" y="3223"/>
                  </a:lnTo>
                  <a:lnTo>
                    <a:pt x="4050" y="3335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3882" y="3531"/>
                  </a:lnTo>
                  <a:lnTo>
                    <a:pt x="3769" y="3601"/>
                  </a:lnTo>
                  <a:lnTo>
                    <a:pt x="3643" y="3643"/>
                  </a:lnTo>
                  <a:lnTo>
                    <a:pt x="3517" y="3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h="9962" w="11517">
                  <a:moveTo>
                    <a:pt x="561" y="1"/>
                  </a:moveTo>
                  <a:lnTo>
                    <a:pt x="435" y="15"/>
                  </a:lnTo>
                  <a:lnTo>
                    <a:pt x="337" y="57"/>
                  </a:lnTo>
                  <a:lnTo>
                    <a:pt x="225" y="127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21"/>
                  </a:lnTo>
                  <a:lnTo>
                    <a:pt x="1" y="533"/>
                  </a:lnTo>
                  <a:lnTo>
                    <a:pt x="1" y="659"/>
                  </a:lnTo>
                  <a:lnTo>
                    <a:pt x="15" y="771"/>
                  </a:lnTo>
                  <a:lnTo>
                    <a:pt x="57" y="883"/>
                  </a:lnTo>
                  <a:lnTo>
                    <a:pt x="127" y="982"/>
                  </a:lnTo>
                  <a:lnTo>
                    <a:pt x="211" y="1066"/>
                  </a:lnTo>
                  <a:lnTo>
                    <a:pt x="365" y="1206"/>
                  </a:lnTo>
                  <a:lnTo>
                    <a:pt x="2887" y="3363"/>
                  </a:lnTo>
                  <a:lnTo>
                    <a:pt x="5422" y="5521"/>
                  </a:lnTo>
                  <a:lnTo>
                    <a:pt x="7972" y="7678"/>
                  </a:lnTo>
                  <a:lnTo>
                    <a:pt x="10508" y="9807"/>
                  </a:lnTo>
                  <a:lnTo>
                    <a:pt x="10606" y="9877"/>
                  </a:lnTo>
                  <a:lnTo>
                    <a:pt x="10690" y="9919"/>
                  </a:lnTo>
                  <a:lnTo>
                    <a:pt x="10802" y="9947"/>
                  </a:lnTo>
                  <a:lnTo>
                    <a:pt x="10900" y="9961"/>
                  </a:lnTo>
                  <a:lnTo>
                    <a:pt x="11040" y="9933"/>
                  </a:lnTo>
                  <a:lnTo>
                    <a:pt x="11152" y="9905"/>
                  </a:lnTo>
                  <a:lnTo>
                    <a:pt x="11264" y="9835"/>
                  </a:lnTo>
                  <a:lnTo>
                    <a:pt x="11362" y="9737"/>
                  </a:lnTo>
                  <a:lnTo>
                    <a:pt x="11432" y="9639"/>
                  </a:lnTo>
                  <a:lnTo>
                    <a:pt x="11488" y="9527"/>
                  </a:lnTo>
                  <a:lnTo>
                    <a:pt x="11502" y="9415"/>
                  </a:lnTo>
                  <a:lnTo>
                    <a:pt x="11516" y="9303"/>
                  </a:lnTo>
                  <a:lnTo>
                    <a:pt x="11488" y="9177"/>
                  </a:lnTo>
                  <a:lnTo>
                    <a:pt x="11446" y="9065"/>
                  </a:lnTo>
                  <a:lnTo>
                    <a:pt x="11390" y="8967"/>
                  </a:lnTo>
                  <a:lnTo>
                    <a:pt x="11306" y="8883"/>
                  </a:lnTo>
                  <a:lnTo>
                    <a:pt x="6221" y="4582"/>
                  </a:lnTo>
                  <a:lnTo>
                    <a:pt x="1150" y="267"/>
                  </a:lnTo>
                  <a:lnTo>
                    <a:pt x="995" y="141"/>
                  </a:lnTo>
                  <a:lnTo>
                    <a:pt x="897" y="71"/>
                  </a:lnTo>
                  <a:lnTo>
                    <a:pt x="785" y="2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fill="none" h="9962" w="11517">
                  <a:moveTo>
                    <a:pt x="10900" y="9961"/>
                  </a:moveTo>
                  <a:lnTo>
                    <a:pt x="10900" y="9961"/>
                  </a:lnTo>
                  <a:lnTo>
                    <a:pt x="10802" y="9947"/>
                  </a:lnTo>
                  <a:lnTo>
                    <a:pt x="10690" y="9919"/>
                  </a:lnTo>
                  <a:lnTo>
                    <a:pt x="10606" y="9877"/>
                  </a:lnTo>
                  <a:lnTo>
                    <a:pt x="10508" y="9807"/>
                  </a:lnTo>
                  <a:lnTo>
                    <a:pt x="10508" y="9807"/>
                  </a:lnTo>
                  <a:lnTo>
                    <a:pt x="7972" y="7678"/>
                  </a:lnTo>
                  <a:lnTo>
                    <a:pt x="5422" y="5521"/>
                  </a:lnTo>
                  <a:lnTo>
                    <a:pt x="2887" y="3363"/>
                  </a:lnTo>
                  <a:lnTo>
                    <a:pt x="365" y="1206"/>
                  </a:lnTo>
                  <a:lnTo>
                    <a:pt x="211" y="1066"/>
                  </a:lnTo>
                  <a:lnTo>
                    <a:pt x="211" y="1066"/>
                  </a:lnTo>
                  <a:lnTo>
                    <a:pt x="127" y="982"/>
                  </a:lnTo>
                  <a:lnTo>
                    <a:pt x="57" y="883"/>
                  </a:lnTo>
                  <a:lnTo>
                    <a:pt x="15" y="771"/>
                  </a:lnTo>
                  <a:lnTo>
                    <a:pt x="1" y="659"/>
                  </a:lnTo>
                  <a:lnTo>
                    <a:pt x="1" y="533"/>
                  </a:lnTo>
                  <a:lnTo>
                    <a:pt x="29" y="421"/>
                  </a:lnTo>
                  <a:lnTo>
                    <a:pt x="71" y="309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225" y="127"/>
                  </a:lnTo>
                  <a:lnTo>
                    <a:pt x="337" y="57"/>
                  </a:lnTo>
                  <a:lnTo>
                    <a:pt x="435" y="15"/>
                  </a:lnTo>
                  <a:lnTo>
                    <a:pt x="561" y="1"/>
                  </a:lnTo>
                  <a:lnTo>
                    <a:pt x="673" y="1"/>
                  </a:lnTo>
                  <a:lnTo>
                    <a:pt x="785" y="29"/>
                  </a:lnTo>
                  <a:lnTo>
                    <a:pt x="897" y="71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1150" y="267"/>
                  </a:lnTo>
                  <a:lnTo>
                    <a:pt x="1150" y="267"/>
                  </a:lnTo>
                  <a:lnTo>
                    <a:pt x="6221" y="4582"/>
                  </a:lnTo>
                  <a:lnTo>
                    <a:pt x="11306" y="8883"/>
                  </a:lnTo>
                  <a:lnTo>
                    <a:pt x="11306" y="8883"/>
                  </a:lnTo>
                  <a:lnTo>
                    <a:pt x="11390" y="8967"/>
                  </a:lnTo>
                  <a:lnTo>
                    <a:pt x="11446" y="9065"/>
                  </a:lnTo>
                  <a:lnTo>
                    <a:pt x="11488" y="9177"/>
                  </a:lnTo>
                  <a:lnTo>
                    <a:pt x="11516" y="9303"/>
                  </a:lnTo>
                  <a:lnTo>
                    <a:pt x="11502" y="9415"/>
                  </a:lnTo>
                  <a:lnTo>
                    <a:pt x="11488" y="9527"/>
                  </a:lnTo>
                  <a:lnTo>
                    <a:pt x="11432" y="9639"/>
                  </a:lnTo>
                  <a:lnTo>
                    <a:pt x="11362" y="9737"/>
                  </a:lnTo>
                  <a:lnTo>
                    <a:pt x="11362" y="9737"/>
                  </a:lnTo>
                  <a:lnTo>
                    <a:pt x="11264" y="9835"/>
                  </a:lnTo>
                  <a:lnTo>
                    <a:pt x="11152" y="9905"/>
                  </a:lnTo>
                  <a:lnTo>
                    <a:pt x="11040" y="9933"/>
                  </a:lnTo>
                  <a:lnTo>
                    <a:pt x="10900" y="99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h="3657" w="4134">
                  <a:moveTo>
                    <a:pt x="547" y="0"/>
                  </a:moveTo>
                  <a:lnTo>
                    <a:pt x="435" y="28"/>
                  </a:lnTo>
                  <a:lnTo>
                    <a:pt x="323" y="70"/>
                  </a:lnTo>
                  <a:lnTo>
                    <a:pt x="225" y="126"/>
                  </a:lnTo>
                  <a:lnTo>
                    <a:pt x="141" y="211"/>
                  </a:lnTo>
                  <a:lnTo>
                    <a:pt x="71" y="323"/>
                  </a:lnTo>
                  <a:lnTo>
                    <a:pt x="29" y="435"/>
                  </a:lnTo>
                  <a:lnTo>
                    <a:pt x="1" y="547"/>
                  </a:lnTo>
                  <a:lnTo>
                    <a:pt x="1" y="659"/>
                  </a:lnTo>
                  <a:lnTo>
                    <a:pt x="15" y="771"/>
                  </a:lnTo>
                  <a:lnTo>
                    <a:pt x="57" y="883"/>
                  </a:lnTo>
                  <a:lnTo>
                    <a:pt x="127" y="981"/>
                  </a:lnTo>
                  <a:lnTo>
                    <a:pt x="211" y="1079"/>
                  </a:lnTo>
                  <a:lnTo>
                    <a:pt x="3139" y="3517"/>
                  </a:lnTo>
                  <a:lnTo>
                    <a:pt x="3223" y="3573"/>
                  </a:lnTo>
                  <a:lnTo>
                    <a:pt x="3321" y="3615"/>
                  </a:lnTo>
                  <a:lnTo>
                    <a:pt x="3419" y="3643"/>
                  </a:lnTo>
                  <a:lnTo>
                    <a:pt x="3531" y="3657"/>
                  </a:lnTo>
                  <a:lnTo>
                    <a:pt x="3657" y="3643"/>
                  </a:lnTo>
                  <a:lnTo>
                    <a:pt x="3783" y="3601"/>
                  </a:lnTo>
                  <a:lnTo>
                    <a:pt x="3895" y="3531"/>
                  </a:lnTo>
                  <a:lnTo>
                    <a:pt x="3993" y="3447"/>
                  </a:lnTo>
                  <a:lnTo>
                    <a:pt x="4063" y="3335"/>
                  </a:lnTo>
                  <a:lnTo>
                    <a:pt x="4105" y="3223"/>
                  </a:lnTo>
                  <a:lnTo>
                    <a:pt x="4133" y="3110"/>
                  </a:lnTo>
                  <a:lnTo>
                    <a:pt x="4133" y="2998"/>
                  </a:lnTo>
                  <a:lnTo>
                    <a:pt x="4119" y="2886"/>
                  </a:lnTo>
                  <a:lnTo>
                    <a:pt x="4063" y="2774"/>
                  </a:lnTo>
                  <a:lnTo>
                    <a:pt x="4007" y="2676"/>
                  </a:lnTo>
                  <a:lnTo>
                    <a:pt x="3923" y="2578"/>
                  </a:lnTo>
                  <a:lnTo>
                    <a:pt x="995" y="141"/>
                  </a:lnTo>
                  <a:lnTo>
                    <a:pt x="897" y="70"/>
                  </a:lnTo>
                  <a:lnTo>
                    <a:pt x="785" y="28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fill="none" h="3657" w="4134">
                  <a:moveTo>
                    <a:pt x="3531" y="3657"/>
                  </a:moveTo>
                  <a:lnTo>
                    <a:pt x="3531" y="3657"/>
                  </a:lnTo>
                  <a:lnTo>
                    <a:pt x="3419" y="3643"/>
                  </a:lnTo>
                  <a:lnTo>
                    <a:pt x="3321" y="3615"/>
                  </a:lnTo>
                  <a:lnTo>
                    <a:pt x="3223" y="3573"/>
                  </a:lnTo>
                  <a:lnTo>
                    <a:pt x="3139" y="3517"/>
                  </a:lnTo>
                  <a:lnTo>
                    <a:pt x="211" y="1079"/>
                  </a:lnTo>
                  <a:lnTo>
                    <a:pt x="211" y="1079"/>
                  </a:lnTo>
                  <a:lnTo>
                    <a:pt x="127" y="981"/>
                  </a:lnTo>
                  <a:lnTo>
                    <a:pt x="57" y="883"/>
                  </a:lnTo>
                  <a:lnTo>
                    <a:pt x="15" y="771"/>
                  </a:lnTo>
                  <a:lnTo>
                    <a:pt x="1" y="659"/>
                  </a:lnTo>
                  <a:lnTo>
                    <a:pt x="1" y="547"/>
                  </a:lnTo>
                  <a:lnTo>
                    <a:pt x="29" y="435"/>
                  </a:lnTo>
                  <a:lnTo>
                    <a:pt x="71" y="323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225" y="126"/>
                  </a:lnTo>
                  <a:lnTo>
                    <a:pt x="323" y="70"/>
                  </a:lnTo>
                  <a:lnTo>
                    <a:pt x="435" y="28"/>
                  </a:lnTo>
                  <a:lnTo>
                    <a:pt x="547" y="0"/>
                  </a:lnTo>
                  <a:lnTo>
                    <a:pt x="673" y="0"/>
                  </a:lnTo>
                  <a:lnTo>
                    <a:pt x="785" y="28"/>
                  </a:lnTo>
                  <a:lnTo>
                    <a:pt x="897" y="70"/>
                  </a:lnTo>
                  <a:lnTo>
                    <a:pt x="995" y="141"/>
                  </a:lnTo>
                  <a:lnTo>
                    <a:pt x="3923" y="2578"/>
                  </a:lnTo>
                  <a:lnTo>
                    <a:pt x="3923" y="2578"/>
                  </a:lnTo>
                  <a:lnTo>
                    <a:pt x="4007" y="2676"/>
                  </a:lnTo>
                  <a:lnTo>
                    <a:pt x="4063" y="2774"/>
                  </a:lnTo>
                  <a:lnTo>
                    <a:pt x="4119" y="2886"/>
                  </a:lnTo>
                  <a:lnTo>
                    <a:pt x="4133" y="2998"/>
                  </a:lnTo>
                  <a:lnTo>
                    <a:pt x="4133" y="3110"/>
                  </a:lnTo>
                  <a:lnTo>
                    <a:pt x="4105" y="3223"/>
                  </a:lnTo>
                  <a:lnTo>
                    <a:pt x="4063" y="3335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3895" y="3531"/>
                  </a:lnTo>
                  <a:lnTo>
                    <a:pt x="3783" y="3601"/>
                  </a:lnTo>
                  <a:lnTo>
                    <a:pt x="3657" y="3643"/>
                  </a:lnTo>
                  <a:lnTo>
                    <a:pt x="3531" y="3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h="3041" w="2047">
                  <a:moveTo>
                    <a:pt x="589" y="1"/>
                  </a:moveTo>
                  <a:lnTo>
                    <a:pt x="463" y="15"/>
                  </a:lnTo>
                  <a:lnTo>
                    <a:pt x="351" y="57"/>
                  </a:lnTo>
                  <a:lnTo>
                    <a:pt x="253" y="113"/>
                  </a:lnTo>
                  <a:lnTo>
                    <a:pt x="155" y="197"/>
                  </a:lnTo>
                  <a:lnTo>
                    <a:pt x="85" y="295"/>
                  </a:lnTo>
                  <a:lnTo>
                    <a:pt x="43" y="393"/>
                  </a:lnTo>
                  <a:lnTo>
                    <a:pt x="15" y="505"/>
                  </a:lnTo>
                  <a:lnTo>
                    <a:pt x="1" y="617"/>
                  </a:lnTo>
                  <a:lnTo>
                    <a:pt x="15" y="743"/>
                  </a:lnTo>
                  <a:lnTo>
                    <a:pt x="57" y="856"/>
                  </a:lnTo>
                  <a:lnTo>
                    <a:pt x="883" y="2691"/>
                  </a:lnTo>
                  <a:lnTo>
                    <a:pt x="925" y="2761"/>
                  </a:lnTo>
                  <a:lnTo>
                    <a:pt x="968" y="2831"/>
                  </a:lnTo>
                  <a:lnTo>
                    <a:pt x="1038" y="2901"/>
                  </a:lnTo>
                  <a:lnTo>
                    <a:pt x="1108" y="2943"/>
                  </a:lnTo>
                  <a:lnTo>
                    <a:pt x="1178" y="2985"/>
                  </a:lnTo>
                  <a:lnTo>
                    <a:pt x="1262" y="3013"/>
                  </a:lnTo>
                  <a:lnTo>
                    <a:pt x="1346" y="3041"/>
                  </a:lnTo>
                  <a:lnTo>
                    <a:pt x="1430" y="3041"/>
                  </a:lnTo>
                  <a:lnTo>
                    <a:pt x="1570" y="3027"/>
                  </a:lnTo>
                  <a:lnTo>
                    <a:pt x="1696" y="2985"/>
                  </a:lnTo>
                  <a:lnTo>
                    <a:pt x="1794" y="2929"/>
                  </a:lnTo>
                  <a:lnTo>
                    <a:pt x="1878" y="2845"/>
                  </a:lnTo>
                  <a:lnTo>
                    <a:pt x="1948" y="2747"/>
                  </a:lnTo>
                  <a:lnTo>
                    <a:pt x="2004" y="2649"/>
                  </a:lnTo>
                  <a:lnTo>
                    <a:pt x="2032" y="2537"/>
                  </a:lnTo>
                  <a:lnTo>
                    <a:pt x="2046" y="2411"/>
                  </a:lnTo>
                  <a:lnTo>
                    <a:pt x="2032" y="2298"/>
                  </a:lnTo>
                  <a:lnTo>
                    <a:pt x="1990" y="2186"/>
                  </a:lnTo>
                  <a:lnTo>
                    <a:pt x="1164" y="351"/>
                  </a:lnTo>
                  <a:lnTo>
                    <a:pt x="1108" y="239"/>
                  </a:lnTo>
                  <a:lnTo>
                    <a:pt x="1024" y="155"/>
                  </a:lnTo>
                  <a:lnTo>
                    <a:pt x="925" y="85"/>
                  </a:lnTo>
                  <a:lnTo>
                    <a:pt x="813" y="2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fill="none" h="3041" w="2047">
                  <a:moveTo>
                    <a:pt x="1430" y="3041"/>
                  </a:moveTo>
                  <a:lnTo>
                    <a:pt x="1430" y="3041"/>
                  </a:lnTo>
                  <a:lnTo>
                    <a:pt x="1346" y="3041"/>
                  </a:lnTo>
                  <a:lnTo>
                    <a:pt x="1262" y="3013"/>
                  </a:lnTo>
                  <a:lnTo>
                    <a:pt x="1178" y="2985"/>
                  </a:lnTo>
                  <a:lnTo>
                    <a:pt x="1108" y="2943"/>
                  </a:lnTo>
                  <a:lnTo>
                    <a:pt x="1038" y="2901"/>
                  </a:lnTo>
                  <a:lnTo>
                    <a:pt x="968" y="2831"/>
                  </a:lnTo>
                  <a:lnTo>
                    <a:pt x="925" y="2761"/>
                  </a:lnTo>
                  <a:lnTo>
                    <a:pt x="883" y="2691"/>
                  </a:lnTo>
                  <a:lnTo>
                    <a:pt x="57" y="856"/>
                  </a:lnTo>
                  <a:lnTo>
                    <a:pt x="57" y="856"/>
                  </a:lnTo>
                  <a:lnTo>
                    <a:pt x="15" y="743"/>
                  </a:lnTo>
                  <a:lnTo>
                    <a:pt x="1" y="617"/>
                  </a:lnTo>
                  <a:lnTo>
                    <a:pt x="15" y="505"/>
                  </a:lnTo>
                  <a:lnTo>
                    <a:pt x="43" y="393"/>
                  </a:lnTo>
                  <a:lnTo>
                    <a:pt x="85" y="295"/>
                  </a:lnTo>
                  <a:lnTo>
                    <a:pt x="155" y="197"/>
                  </a:lnTo>
                  <a:lnTo>
                    <a:pt x="253" y="113"/>
                  </a:lnTo>
                  <a:lnTo>
                    <a:pt x="351" y="57"/>
                  </a:lnTo>
                  <a:lnTo>
                    <a:pt x="351" y="57"/>
                  </a:lnTo>
                  <a:lnTo>
                    <a:pt x="463" y="15"/>
                  </a:lnTo>
                  <a:lnTo>
                    <a:pt x="589" y="1"/>
                  </a:lnTo>
                  <a:lnTo>
                    <a:pt x="701" y="1"/>
                  </a:lnTo>
                  <a:lnTo>
                    <a:pt x="813" y="29"/>
                  </a:lnTo>
                  <a:lnTo>
                    <a:pt x="925" y="85"/>
                  </a:lnTo>
                  <a:lnTo>
                    <a:pt x="1024" y="155"/>
                  </a:lnTo>
                  <a:lnTo>
                    <a:pt x="1108" y="239"/>
                  </a:lnTo>
                  <a:lnTo>
                    <a:pt x="1164" y="351"/>
                  </a:lnTo>
                  <a:lnTo>
                    <a:pt x="1164" y="351"/>
                  </a:lnTo>
                  <a:lnTo>
                    <a:pt x="1990" y="2186"/>
                  </a:lnTo>
                  <a:lnTo>
                    <a:pt x="1990" y="2186"/>
                  </a:lnTo>
                  <a:lnTo>
                    <a:pt x="2032" y="2298"/>
                  </a:lnTo>
                  <a:lnTo>
                    <a:pt x="2046" y="2411"/>
                  </a:lnTo>
                  <a:lnTo>
                    <a:pt x="2032" y="2537"/>
                  </a:lnTo>
                  <a:lnTo>
                    <a:pt x="2004" y="2649"/>
                  </a:lnTo>
                  <a:lnTo>
                    <a:pt x="1948" y="2747"/>
                  </a:lnTo>
                  <a:lnTo>
                    <a:pt x="1878" y="2845"/>
                  </a:lnTo>
                  <a:lnTo>
                    <a:pt x="1794" y="2929"/>
                  </a:lnTo>
                  <a:lnTo>
                    <a:pt x="1696" y="2985"/>
                  </a:lnTo>
                  <a:lnTo>
                    <a:pt x="1696" y="2985"/>
                  </a:lnTo>
                  <a:lnTo>
                    <a:pt x="1570" y="3027"/>
                  </a:lnTo>
                  <a:lnTo>
                    <a:pt x="1430" y="30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h="8771" w="4792">
                  <a:moveTo>
                    <a:pt x="575" y="1"/>
                  </a:moveTo>
                  <a:lnTo>
                    <a:pt x="449" y="29"/>
                  </a:lnTo>
                  <a:lnTo>
                    <a:pt x="337" y="71"/>
                  </a:lnTo>
                  <a:lnTo>
                    <a:pt x="239" y="127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21"/>
                  </a:lnTo>
                  <a:lnTo>
                    <a:pt x="1" y="533"/>
                  </a:lnTo>
                  <a:lnTo>
                    <a:pt x="1" y="645"/>
                  </a:lnTo>
                  <a:lnTo>
                    <a:pt x="15" y="771"/>
                  </a:lnTo>
                  <a:lnTo>
                    <a:pt x="57" y="883"/>
                  </a:lnTo>
                  <a:lnTo>
                    <a:pt x="911" y="2607"/>
                  </a:lnTo>
                  <a:lnTo>
                    <a:pt x="1780" y="4414"/>
                  </a:lnTo>
                  <a:lnTo>
                    <a:pt x="2676" y="6347"/>
                  </a:lnTo>
                  <a:lnTo>
                    <a:pt x="3629" y="8420"/>
                  </a:lnTo>
                  <a:lnTo>
                    <a:pt x="3671" y="8490"/>
                  </a:lnTo>
                  <a:lnTo>
                    <a:pt x="3713" y="8561"/>
                  </a:lnTo>
                  <a:lnTo>
                    <a:pt x="3783" y="8631"/>
                  </a:lnTo>
                  <a:lnTo>
                    <a:pt x="3853" y="8673"/>
                  </a:lnTo>
                  <a:lnTo>
                    <a:pt x="3923" y="8715"/>
                  </a:lnTo>
                  <a:lnTo>
                    <a:pt x="4007" y="8743"/>
                  </a:lnTo>
                  <a:lnTo>
                    <a:pt x="4091" y="8771"/>
                  </a:lnTo>
                  <a:lnTo>
                    <a:pt x="4175" y="8771"/>
                  </a:lnTo>
                  <a:lnTo>
                    <a:pt x="4301" y="8757"/>
                  </a:lnTo>
                  <a:lnTo>
                    <a:pt x="4428" y="8715"/>
                  </a:lnTo>
                  <a:lnTo>
                    <a:pt x="4540" y="8659"/>
                  </a:lnTo>
                  <a:lnTo>
                    <a:pt x="4624" y="8575"/>
                  </a:lnTo>
                  <a:lnTo>
                    <a:pt x="4694" y="8476"/>
                  </a:lnTo>
                  <a:lnTo>
                    <a:pt x="4750" y="8378"/>
                  </a:lnTo>
                  <a:lnTo>
                    <a:pt x="4778" y="8266"/>
                  </a:lnTo>
                  <a:lnTo>
                    <a:pt x="4792" y="8140"/>
                  </a:lnTo>
                  <a:lnTo>
                    <a:pt x="4778" y="8028"/>
                  </a:lnTo>
                  <a:lnTo>
                    <a:pt x="4736" y="7916"/>
                  </a:lnTo>
                  <a:lnTo>
                    <a:pt x="3783" y="5843"/>
                  </a:lnTo>
                  <a:lnTo>
                    <a:pt x="2873" y="3895"/>
                  </a:lnTo>
                  <a:lnTo>
                    <a:pt x="2004" y="2074"/>
                  </a:lnTo>
                  <a:lnTo>
                    <a:pt x="1163" y="337"/>
                  </a:lnTo>
                  <a:lnTo>
                    <a:pt x="1093" y="239"/>
                  </a:lnTo>
                  <a:lnTo>
                    <a:pt x="1009" y="155"/>
                  </a:lnTo>
                  <a:lnTo>
                    <a:pt x="911" y="85"/>
                  </a:lnTo>
                  <a:lnTo>
                    <a:pt x="799" y="29"/>
                  </a:lnTo>
                  <a:lnTo>
                    <a:pt x="687" y="1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fill="none" h="8771" w="4792">
                  <a:moveTo>
                    <a:pt x="4175" y="8771"/>
                  </a:moveTo>
                  <a:lnTo>
                    <a:pt x="4175" y="8771"/>
                  </a:lnTo>
                  <a:lnTo>
                    <a:pt x="4091" y="8771"/>
                  </a:lnTo>
                  <a:lnTo>
                    <a:pt x="4007" y="8743"/>
                  </a:lnTo>
                  <a:lnTo>
                    <a:pt x="3923" y="8715"/>
                  </a:lnTo>
                  <a:lnTo>
                    <a:pt x="3853" y="8673"/>
                  </a:lnTo>
                  <a:lnTo>
                    <a:pt x="3783" y="8631"/>
                  </a:lnTo>
                  <a:lnTo>
                    <a:pt x="3713" y="8561"/>
                  </a:lnTo>
                  <a:lnTo>
                    <a:pt x="3671" y="8490"/>
                  </a:lnTo>
                  <a:lnTo>
                    <a:pt x="3629" y="8420"/>
                  </a:lnTo>
                  <a:lnTo>
                    <a:pt x="3629" y="8420"/>
                  </a:lnTo>
                  <a:lnTo>
                    <a:pt x="2676" y="6347"/>
                  </a:lnTo>
                  <a:lnTo>
                    <a:pt x="1780" y="4414"/>
                  </a:lnTo>
                  <a:lnTo>
                    <a:pt x="911" y="2607"/>
                  </a:lnTo>
                  <a:lnTo>
                    <a:pt x="57" y="883"/>
                  </a:lnTo>
                  <a:lnTo>
                    <a:pt x="57" y="883"/>
                  </a:lnTo>
                  <a:lnTo>
                    <a:pt x="15" y="771"/>
                  </a:lnTo>
                  <a:lnTo>
                    <a:pt x="1" y="645"/>
                  </a:lnTo>
                  <a:lnTo>
                    <a:pt x="1" y="533"/>
                  </a:lnTo>
                  <a:lnTo>
                    <a:pt x="29" y="421"/>
                  </a:lnTo>
                  <a:lnTo>
                    <a:pt x="71" y="309"/>
                  </a:lnTo>
                  <a:lnTo>
                    <a:pt x="141" y="211"/>
                  </a:lnTo>
                  <a:lnTo>
                    <a:pt x="239" y="127"/>
                  </a:lnTo>
                  <a:lnTo>
                    <a:pt x="337" y="71"/>
                  </a:lnTo>
                  <a:lnTo>
                    <a:pt x="337" y="71"/>
                  </a:lnTo>
                  <a:lnTo>
                    <a:pt x="449" y="29"/>
                  </a:lnTo>
                  <a:lnTo>
                    <a:pt x="575" y="1"/>
                  </a:lnTo>
                  <a:lnTo>
                    <a:pt x="687" y="15"/>
                  </a:lnTo>
                  <a:lnTo>
                    <a:pt x="799" y="29"/>
                  </a:lnTo>
                  <a:lnTo>
                    <a:pt x="911" y="85"/>
                  </a:lnTo>
                  <a:lnTo>
                    <a:pt x="1009" y="155"/>
                  </a:lnTo>
                  <a:lnTo>
                    <a:pt x="1093" y="239"/>
                  </a:lnTo>
                  <a:lnTo>
                    <a:pt x="1163" y="337"/>
                  </a:lnTo>
                  <a:lnTo>
                    <a:pt x="1163" y="337"/>
                  </a:lnTo>
                  <a:lnTo>
                    <a:pt x="2004" y="2074"/>
                  </a:lnTo>
                  <a:lnTo>
                    <a:pt x="2873" y="3895"/>
                  </a:lnTo>
                  <a:lnTo>
                    <a:pt x="3783" y="5843"/>
                  </a:lnTo>
                  <a:lnTo>
                    <a:pt x="4736" y="7916"/>
                  </a:lnTo>
                  <a:lnTo>
                    <a:pt x="4736" y="7916"/>
                  </a:lnTo>
                  <a:lnTo>
                    <a:pt x="4778" y="8028"/>
                  </a:lnTo>
                  <a:lnTo>
                    <a:pt x="4792" y="8140"/>
                  </a:lnTo>
                  <a:lnTo>
                    <a:pt x="4778" y="8266"/>
                  </a:lnTo>
                  <a:lnTo>
                    <a:pt x="4750" y="8378"/>
                  </a:lnTo>
                  <a:lnTo>
                    <a:pt x="4694" y="8476"/>
                  </a:lnTo>
                  <a:lnTo>
                    <a:pt x="4624" y="8575"/>
                  </a:lnTo>
                  <a:lnTo>
                    <a:pt x="4540" y="8659"/>
                  </a:lnTo>
                  <a:lnTo>
                    <a:pt x="4428" y="8715"/>
                  </a:lnTo>
                  <a:lnTo>
                    <a:pt x="4428" y="8715"/>
                  </a:lnTo>
                  <a:lnTo>
                    <a:pt x="4301" y="8757"/>
                  </a:lnTo>
                  <a:lnTo>
                    <a:pt x="4175" y="87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h="4232" w="2550">
                  <a:moveTo>
                    <a:pt x="505" y="1"/>
                  </a:moveTo>
                  <a:lnTo>
                    <a:pt x="393" y="29"/>
                  </a:lnTo>
                  <a:lnTo>
                    <a:pt x="280" y="85"/>
                  </a:lnTo>
                  <a:lnTo>
                    <a:pt x="182" y="169"/>
                  </a:lnTo>
                  <a:lnTo>
                    <a:pt x="112" y="253"/>
                  </a:lnTo>
                  <a:lnTo>
                    <a:pt x="42" y="351"/>
                  </a:lnTo>
                  <a:lnTo>
                    <a:pt x="14" y="463"/>
                  </a:lnTo>
                  <a:lnTo>
                    <a:pt x="0" y="575"/>
                  </a:lnTo>
                  <a:lnTo>
                    <a:pt x="0" y="701"/>
                  </a:lnTo>
                  <a:lnTo>
                    <a:pt x="28" y="813"/>
                  </a:lnTo>
                  <a:lnTo>
                    <a:pt x="1373" y="3867"/>
                  </a:lnTo>
                  <a:lnTo>
                    <a:pt x="1415" y="3951"/>
                  </a:lnTo>
                  <a:lnTo>
                    <a:pt x="1471" y="4021"/>
                  </a:lnTo>
                  <a:lnTo>
                    <a:pt x="1527" y="4077"/>
                  </a:lnTo>
                  <a:lnTo>
                    <a:pt x="1597" y="4133"/>
                  </a:lnTo>
                  <a:lnTo>
                    <a:pt x="1681" y="4176"/>
                  </a:lnTo>
                  <a:lnTo>
                    <a:pt x="1765" y="4204"/>
                  </a:lnTo>
                  <a:lnTo>
                    <a:pt x="1849" y="4218"/>
                  </a:lnTo>
                  <a:lnTo>
                    <a:pt x="1934" y="4232"/>
                  </a:lnTo>
                  <a:lnTo>
                    <a:pt x="2060" y="4218"/>
                  </a:lnTo>
                  <a:lnTo>
                    <a:pt x="2186" y="4190"/>
                  </a:lnTo>
                  <a:lnTo>
                    <a:pt x="2284" y="4119"/>
                  </a:lnTo>
                  <a:lnTo>
                    <a:pt x="2382" y="4049"/>
                  </a:lnTo>
                  <a:lnTo>
                    <a:pt x="2452" y="3951"/>
                  </a:lnTo>
                  <a:lnTo>
                    <a:pt x="2508" y="3853"/>
                  </a:lnTo>
                  <a:lnTo>
                    <a:pt x="2536" y="3741"/>
                  </a:lnTo>
                  <a:lnTo>
                    <a:pt x="2550" y="3615"/>
                  </a:lnTo>
                  <a:lnTo>
                    <a:pt x="2536" y="3503"/>
                  </a:lnTo>
                  <a:lnTo>
                    <a:pt x="2494" y="3377"/>
                  </a:lnTo>
                  <a:lnTo>
                    <a:pt x="1149" y="337"/>
                  </a:lnTo>
                  <a:lnTo>
                    <a:pt x="1093" y="239"/>
                  </a:lnTo>
                  <a:lnTo>
                    <a:pt x="1009" y="155"/>
                  </a:lnTo>
                  <a:lnTo>
                    <a:pt x="925" y="85"/>
                  </a:lnTo>
                  <a:lnTo>
                    <a:pt x="827" y="43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fill="none" h="4232" w="2550">
                  <a:moveTo>
                    <a:pt x="1934" y="4232"/>
                  </a:moveTo>
                  <a:lnTo>
                    <a:pt x="1934" y="4232"/>
                  </a:lnTo>
                  <a:lnTo>
                    <a:pt x="1849" y="4218"/>
                  </a:lnTo>
                  <a:lnTo>
                    <a:pt x="1765" y="4204"/>
                  </a:lnTo>
                  <a:lnTo>
                    <a:pt x="1681" y="4176"/>
                  </a:lnTo>
                  <a:lnTo>
                    <a:pt x="1597" y="4133"/>
                  </a:lnTo>
                  <a:lnTo>
                    <a:pt x="1527" y="4077"/>
                  </a:lnTo>
                  <a:lnTo>
                    <a:pt x="1471" y="4021"/>
                  </a:lnTo>
                  <a:lnTo>
                    <a:pt x="1415" y="3951"/>
                  </a:lnTo>
                  <a:lnTo>
                    <a:pt x="1373" y="3867"/>
                  </a:lnTo>
                  <a:lnTo>
                    <a:pt x="1373" y="3867"/>
                  </a:lnTo>
                  <a:lnTo>
                    <a:pt x="28" y="813"/>
                  </a:lnTo>
                  <a:lnTo>
                    <a:pt x="28" y="813"/>
                  </a:lnTo>
                  <a:lnTo>
                    <a:pt x="0" y="701"/>
                  </a:lnTo>
                  <a:lnTo>
                    <a:pt x="0" y="575"/>
                  </a:lnTo>
                  <a:lnTo>
                    <a:pt x="14" y="463"/>
                  </a:lnTo>
                  <a:lnTo>
                    <a:pt x="42" y="351"/>
                  </a:lnTo>
                  <a:lnTo>
                    <a:pt x="112" y="253"/>
                  </a:lnTo>
                  <a:lnTo>
                    <a:pt x="182" y="169"/>
                  </a:lnTo>
                  <a:lnTo>
                    <a:pt x="280" y="85"/>
                  </a:lnTo>
                  <a:lnTo>
                    <a:pt x="393" y="29"/>
                  </a:lnTo>
                  <a:lnTo>
                    <a:pt x="393" y="29"/>
                  </a:lnTo>
                  <a:lnTo>
                    <a:pt x="505" y="1"/>
                  </a:lnTo>
                  <a:lnTo>
                    <a:pt x="617" y="1"/>
                  </a:lnTo>
                  <a:lnTo>
                    <a:pt x="729" y="1"/>
                  </a:lnTo>
                  <a:lnTo>
                    <a:pt x="827" y="43"/>
                  </a:lnTo>
                  <a:lnTo>
                    <a:pt x="925" y="85"/>
                  </a:lnTo>
                  <a:lnTo>
                    <a:pt x="1009" y="155"/>
                  </a:lnTo>
                  <a:lnTo>
                    <a:pt x="1093" y="239"/>
                  </a:lnTo>
                  <a:lnTo>
                    <a:pt x="1149" y="337"/>
                  </a:lnTo>
                  <a:lnTo>
                    <a:pt x="1149" y="337"/>
                  </a:lnTo>
                  <a:lnTo>
                    <a:pt x="2494" y="3377"/>
                  </a:lnTo>
                  <a:lnTo>
                    <a:pt x="2494" y="3377"/>
                  </a:lnTo>
                  <a:lnTo>
                    <a:pt x="2536" y="3503"/>
                  </a:lnTo>
                  <a:lnTo>
                    <a:pt x="2550" y="3615"/>
                  </a:lnTo>
                  <a:lnTo>
                    <a:pt x="2536" y="3741"/>
                  </a:lnTo>
                  <a:lnTo>
                    <a:pt x="2508" y="3853"/>
                  </a:lnTo>
                  <a:lnTo>
                    <a:pt x="2452" y="3951"/>
                  </a:lnTo>
                  <a:lnTo>
                    <a:pt x="2382" y="4049"/>
                  </a:lnTo>
                  <a:lnTo>
                    <a:pt x="2284" y="4119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060" y="4218"/>
                  </a:lnTo>
                  <a:lnTo>
                    <a:pt x="1934" y="42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h="13310" w="6795">
                  <a:moveTo>
                    <a:pt x="603" y="1"/>
                  </a:moveTo>
                  <a:lnTo>
                    <a:pt x="476" y="15"/>
                  </a:lnTo>
                  <a:lnTo>
                    <a:pt x="364" y="43"/>
                  </a:lnTo>
                  <a:lnTo>
                    <a:pt x="364" y="57"/>
                  </a:lnTo>
                  <a:lnTo>
                    <a:pt x="252" y="113"/>
                  </a:lnTo>
                  <a:lnTo>
                    <a:pt x="168" y="197"/>
                  </a:lnTo>
                  <a:lnTo>
                    <a:pt x="98" y="281"/>
                  </a:lnTo>
                  <a:lnTo>
                    <a:pt x="42" y="393"/>
                  </a:lnTo>
                  <a:lnTo>
                    <a:pt x="14" y="505"/>
                  </a:lnTo>
                  <a:lnTo>
                    <a:pt x="0" y="617"/>
                  </a:lnTo>
                  <a:lnTo>
                    <a:pt x="14" y="743"/>
                  </a:lnTo>
                  <a:lnTo>
                    <a:pt x="56" y="856"/>
                  </a:lnTo>
                  <a:lnTo>
                    <a:pt x="1373" y="3826"/>
                  </a:lnTo>
                  <a:lnTo>
                    <a:pt x="2045" y="5339"/>
                  </a:lnTo>
                  <a:lnTo>
                    <a:pt x="2732" y="6866"/>
                  </a:lnTo>
                  <a:lnTo>
                    <a:pt x="3446" y="8393"/>
                  </a:lnTo>
                  <a:lnTo>
                    <a:pt x="4161" y="9920"/>
                  </a:lnTo>
                  <a:lnTo>
                    <a:pt x="4889" y="11447"/>
                  </a:lnTo>
                  <a:lnTo>
                    <a:pt x="5632" y="12974"/>
                  </a:lnTo>
                  <a:lnTo>
                    <a:pt x="5674" y="13044"/>
                  </a:lnTo>
                  <a:lnTo>
                    <a:pt x="5730" y="13114"/>
                  </a:lnTo>
                  <a:lnTo>
                    <a:pt x="5800" y="13170"/>
                  </a:lnTo>
                  <a:lnTo>
                    <a:pt x="5856" y="13226"/>
                  </a:lnTo>
                  <a:lnTo>
                    <a:pt x="5940" y="13268"/>
                  </a:lnTo>
                  <a:lnTo>
                    <a:pt x="6010" y="13296"/>
                  </a:lnTo>
                  <a:lnTo>
                    <a:pt x="6094" y="13310"/>
                  </a:lnTo>
                  <a:lnTo>
                    <a:pt x="6178" y="13310"/>
                  </a:lnTo>
                  <a:lnTo>
                    <a:pt x="6318" y="13296"/>
                  </a:lnTo>
                  <a:lnTo>
                    <a:pt x="6458" y="13254"/>
                  </a:lnTo>
                  <a:lnTo>
                    <a:pt x="6556" y="13184"/>
                  </a:lnTo>
                  <a:lnTo>
                    <a:pt x="6654" y="13100"/>
                  </a:lnTo>
                  <a:lnTo>
                    <a:pt x="6711" y="13002"/>
                  </a:lnTo>
                  <a:lnTo>
                    <a:pt x="6767" y="12889"/>
                  </a:lnTo>
                  <a:lnTo>
                    <a:pt x="6795" y="12777"/>
                  </a:lnTo>
                  <a:lnTo>
                    <a:pt x="6795" y="12665"/>
                  </a:lnTo>
                  <a:lnTo>
                    <a:pt x="6767" y="12539"/>
                  </a:lnTo>
                  <a:lnTo>
                    <a:pt x="6725" y="12427"/>
                  </a:lnTo>
                  <a:lnTo>
                    <a:pt x="5982" y="10914"/>
                  </a:lnTo>
                  <a:lnTo>
                    <a:pt x="5268" y="9401"/>
                  </a:lnTo>
                  <a:lnTo>
                    <a:pt x="4539" y="7874"/>
                  </a:lnTo>
                  <a:lnTo>
                    <a:pt x="3839" y="6347"/>
                  </a:lnTo>
                  <a:lnTo>
                    <a:pt x="3152" y="4834"/>
                  </a:lnTo>
                  <a:lnTo>
                    <a:pt x="2480" y="3321"/>
                  </a:lnTo>
                  <a:lnTo>
                    <a:pt x="1163" y="365"/>
                  </a:lnTo>
                  <a:lnTo>
                    <a:pt x="1107" y="253"/>
                  </a:lnTo>
                  <a:lnTo>
                    <a:pt x="1023" y="169"/>
                  </a:lnTo>
                  <a:lnTo>
                    <a:pt x="939" y="85"/>
                  </a:lnTo>
                  <a:lnTo>
                    <a:pt x="827" y="43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fill="none" h="13310" w="6795">
                  <a:moveTo>
                    <a:pt x="6178" y="13310"/>
                  </a:moveTo>
                  <a:lnTo>
                    <a:pt x="6178" y="13310"/>
                  </a:lnTo>
                  <a:lnTo>
                    <a:pt x="6094" y="13310"/>
                  </a:lnTo>
                  <a:lnTo>
                    <a:pt x="6010" y="13296"/>
                  </a:lnTo>
                  <a:lnTo>
                    <a:pt x="5940" y="13268"/>
                  </a:lnTo>
                  <a:lnTo>
                    <a:pt x="5856" y="13226"/>
                  </a:lnTo>
                  <a:lnTo>
                    <a:pt x="5800" y="13170"/>
                  </a:lnTo>
                  <a:lnTo>
                    <a:pt x="5730" y="13114"/>
                  </a:lnTo>
                  <a:lnTo>
                    <a:pt x="5674" y="13044"/>
                  </a:lnTo>
                  <a:lnTo>
                    <a:pt x="5632" y="12974"/>
                  </a:lnTo>
                  <a:lnTo>
                    <a:pt x="5632" y="12974"/>
                  </a:lnTo>
                  <a:lnTo>
                    <a:pt x="4889" y="11447"/>
                  </a:lnTo>
                  <a:lnTo>
                    <a:pt x="4161" y="9920"/>
                  </a:lnTo>
                  <a:lnTo>
                    <a:pt x="3446" y="8393"/>
                  </a:lnTo>
                  <a:lnTo>
                    <a:pt x="2732" y="6866"/>
                  </a:lnTo>
                  <a:lnTo>
                    <a:pt x="2045" y="5339"/>
                  </a:lnTo>
                  <a:lnTo>
                    <a:pt x="1373" y="3826"/>
                  </a:lnTo>
                  <a:lnTo>
                    <a:pt x="56" y="856"/>
                  </a:lnTo>
                  <a:lnTo>
                    <a:pt x="56" y="856"/>
                  </a:lnTo>
                  <a:lnTo>
                    <a:pt x="14" y="743"/>
                  </a:lnTo>
                  <a:lnTo>
                    <a:pt x="0" y="617"/>
                  </a:lnTo>
                  <a:lnTo>
                    <a:pt x="14" y="505"/>
                  </a:lnTo>
                  <a:lnTo>
                    <a:pt x="42" y="393"/>
                  </a:lnTo>
                  <a:lnTo>
                    <a:pt x="98" y="281"/>
                  </a:lnTo>
                  <a:lnTo>
                    <a:pt x="168" y="197"/>
                  </a:lnTo>
                  <a:lnTo>
                    <a:pt x="252" y="113"/>
                  </a:lnTo>
                  <a:lnTo>
                    <a:pt x="364" y="57"/>
                  </a:lnTo>
                  <a:lnTo>
                    <a:pt x="364" y="43"/>
                  </a:lnTo>
                  <a:lnTo>
                    <a:pt x="364" y="43"/>
                  </a:lnTo>
                  <a:lnTo>
                    <a:pt x="476" y="15"/>
                  </a:lnTo>
                  <a:lnTo>
                    <a:pt x="603" y="1"/>
                  </a:lnTo>
                  <a:lnTo>
                    <a:pt x="715" y="1"/>
                  </a:lnTo>
                  <a:lnTo>
                    <a:pt x="827" y="43"/>
                  </a:lnTo>
                  <a:lnTo>
                    <a:pt x="939" y="85"/>
                  </a:lnTo>
                  <a:lnTo>
                    <a:pt x="1023" y="169"/>
                  </a:lnTo>
                  <a:lnTo>
                    <a:pt x="1107" y="253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2480" y="3321"/>
                  </a:lnTo>
                  <a:lnTo>
                    <a:pt x="3152" y="4834"/>
                  </a:lnTo>
                  <a:lnTo>
                    <a:pt x="3839" y="6347"/>
                  </a:lnTo>
                  <a:lnTo>
                    <a:pt x="4539" y="7874"/>
                  </a:lnTo>
                  <a:lnTo>
                    <a:pt x="5268" y="9401"/>
                  </a:lnTo>
                  <a:lnTo>
                    <a:pt x="5982" y="10914"/>
                  </a:lnTo>
                  <a:lnTo>
                    <a:pt x="6725" y="12427"/>
                  </a:lnTo>
                  <a:lnTo>
                    <a:pt x="6725" y="12427"/>
                  </a:lnTo>
                  <a:lnTo>
                    <a:pt x="6767" y="12539"/>
                  </a:lnTo>
                  <a:lnTo>
                    <a:pt x="6795" y="12665"/>
                  </a:lnTo>
                  <a:lnTo>
                    <a:pt x="6795" y="12777"/>
                  </a:lnTo>
                  <a:lnTo>
                    <a:pt x="6767" y="12889"/>
                  </a:lnTo>
                  <a:lnTo>
                    <a:pt x="6711" y="13002"/>
                  </a:lnTo>
                  <a:lnTo>
                    <a:pt x="6654" y="13100"/>
                  </a:lnTo>
                  <a:lnTo>
                    <a:pt x="6556" y="13184"/>
                  </a:lnTo>
                  <a:lnTo>
                    <a:pt x="6458" y="13254"/>
                  </a:lnTo>
                  <a:lnTo>
                    <a:pt x="6458" y="13254"/>
                  </a:lnTo>
                  <a:lnTo>
                    <a:pt x="6318" y="13296"/>
                  </a:lnTo>
                  <a:lnTo>
                    <a:pt x="6178" y="133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h="7622" w="1220">
                  <a:moveTo>
                    <a:pt x="617" y="1"/>
                  </a:moveTo>
                  <a:lnTo>
                    <a:pt x="491" y="15"/>
                  </a:lnTo>
                  <a:lnTo>
                    <a:pt x="379" y="57"/>
                  </a:lnTo>
                  <a:lnTo>
                    <a:pt x="267" y="113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1" y="7005"/>
                  </a:lnTo>
                  <a:lnTo>
                    <a:pt x="15" y="7131"/>
                  </a:lnTo>
                  <a:lnTo>
                    <a:pt x="57" y="7243"/>
                  </a:lnTo>
                  <a:lnTo>
                    <a:pt x="113" y="7342"/>
                  </a:lnTo>
                  <a:lnTo>
                    <a:pt x="183" y="7440"/>
                  </a:lnTo>
                  <a:lnTo>
                    <a:pt x="267" y="7510"/>
                  </a:lnTo>
                  <a:lnTo>
                    <a:pt x="379" y="7566"/>
                  </a:lnTo>
                  <a:lnTo>
                    <a:pt x="491" y="7608"/>
                  </a:lnTo>
                  <a:lnTo>
                    <a:pt x="617" y="7622"/>
                  </a:lnTo>
                  <a:lnTo>
                    <a:pt x="729" y="7608"/>
                  </a:lnTo>
                  <a:lnTo>
                    <a:pt x="841" y="7566"/>
                  </a:lnTo>
                  <a:lnTo>
                    <a:pt x="953" y="7510"/>
                  </a:lnTo>
                  <a:lnTo>
                    <a:pt x="1037" y="7440"/>
                  </a:lnTo>
                  <a:lnTo>
                    <a:pt x="1121" y="7356"/>
                  </a:lnTo>
                  <a:lnTo>
                    <a:pt x="1177" y="7243"/>
                  </a:lnTo>
                  <a:lnTo>
                    <a:pt x="1205" y="7131"/>
                  </a:lnTo>
                  <a:lnTo>
                    <a:pt x="1219" y="7019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113"/>
                  </a:lnTo>
                  <a:lnTo>
                    <a:pt x="855" y="57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fill="none" h="7622" w="1220">
                  <a:moveTo>
                    <a:pt x="617" y="7622"/>
                  </a:moveTo>
                  <a:lnTo>
                    <a:pt x="617" y="7622"/>
                  </a:lnTo>
                  <a:lnTo>
                    <a:pt x="491" y="7608"/>
                  </a:lnTo>
                  <a:lnTo>
                    <a:pt x="379" y="7566"/>
                  </a:lnTo>
                  <a:lnTo>
                    <a:pt x="267" y="7510"/>
                  </a:lnTo>
                  <a:lnTo>
                    <a:pt x="183" y="7440"/>
                  </a:lnTo>
                  <a:lnTo>
                    <a:pt x="113" y="7342"/>
                  </a:lnTo>
                  <a:lnTo>
                    <a:pt x="57" y="7243"/>
                  </a:lnTo>
                  <a:lnTo>
                    <a:pt x="15" y="7131"/>
                  </a:lnTo>
                  <a:lnTo>
                    <a:pt x="1" y="7005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491"/>
                  </a:lnTo>
                  <a:lnTo>
                    <a:pt x="57" y="379"/>
                  </a:lnTo>
                  <a:lnTo>
                    <a:pt x="113" y="267"/>
                  </a:lnTo>
                  <a:lnTo>
                    <a:pt x="183" y="183"/>
                  </a:lnTo>
                  <a:lnTo>
                    <a:pt x="267" y="113"/>
                  </a:lnTo>
                  <a:lnTo>
                    <a:pt x="379" y="57"/>
                  </a:lnTo>
                  <a:lnTo>
                    <a:pt x="491" y="15"/>
                  </a:lnTo>
                  <a:lnTo>
                    <a:pt x="617" y="1"/>
                  </a:lnTo>
                  <a:lnTo>
                    <a:pt x="617" y="1"/>
                  </a:lnTo>
                  <a:lnTo>
                    <a:pt x="729" y="15"/>
                  </a:lnTo>
                  <a:lnTo>
                    <a:pt x="855" y="57"/>
                  </a:lnTo>
                  <a:lnTo>
                    <a:pt x="953" y="113"/>
                  </a:lnTo>
                  <a:lnTo>
                    <a:pt x="1037" y="183"/>
                  </a:lnTo>
                  <a:lnTo>
                    <a:pt x="1121" y="267"/>
                  </a:lnTo>
                  <a:lnTo>
                    <a:pt x="1177" y="379"/>
                  </a:lnTo>
                  <a:lnTo>
                    <a:pt x="1205" y="491"/>
                  </a:lnTo>
                  <a:lnTo>
                    <a:pt x="1219" y="617"/>
                  </a:lnTo>
                  <a:lnTo>
                    <a:pt x="1219" y="7019"/>
                  </a:lnTo>
                  <a:lnTo>
                    <a:pt x="1219" y="7019"/>
                  </a:lnTo>
                  <a:lnTo>
                    <a:pt x="1205" y="7131"/>
                  </a:lnTo>
                  <a:lnTo>
                    <a:pt x="1177" y="7243"/>
                  </a:lnTo>
                  <a:lnTo>
                    <a:pt x="1121" y="7356"/>
                  </a:lnTo>
                  <a:lnTo>
                    <a:pt x="1037" y="7440"/>
                  </a:lnTo>
                  <a:lnTo>
                    <a:pt x="953" y="7510"/>
                  </a:lnTo>
                  <a:lnTo>
                    <a:pt x="841" y="7566"/>
                  </a:lnTo>
                  <a:lnTo>
                    <a:pt x="729" y="7608"/>
                  </a:lnTo>
                  <a:lnTo>
                    <a:pt x="617" y="76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h="4428" w="1262">
                  <a:moveTo>
                    <a:pt x="617" y="1"/>
                  </a:moveTo>
                  <a:lnTo>
                    <a:pt x="491" y="15"/>
                  </a:lnTo>
                  <a:lnTo>
                    <a:pt x="379" y="43"/>
                  </a:lnTo>
                  <a:lnTo>
                    <a:pt x="267" y="99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43" y="3811"/>
                  </a:lnTo>
                  <a:lnTo>
                    <a:pt x="57" y="3937"/>
                  </a:lnTo>
                  <a:lnTo>
                    <a:pt x="85" y="4049"/>
                  </a:lnTo>
                  <a:lnTo>
                    <a:pt x="141" y="4161"/>
                  </a:lnTo>
                  <a:lnTo>
                    <a:pt x="211" y="4245"/>
                  </a:lnTo>
                  <a:lnTo>
                    <a:pt x="309" y="4315"/>
                  </a:lnTo>
                  <a:lnTo>
                    <a:pt x="407" y="4371"/>
                  </a:lnTo>
                  <a:lnTo>
                    <a:pt x="519" y="4414"/>
                  </a:lnTo>
                  <a:lnTo>
                    <a:pt x="645" y="4428"/>
                  </a:lnTo>
                  <a:lnTo>
                    <a:pt x="771" y="4414"/>
                  </a:lnTo>
                  <a:lnTo>
                    <a:pt x="883" y="4386"/>
                  </a:lnTo>
                  <a:lnTo>
                    <a:pt x="995" y="4329"/>
                  </a:lnTo>
                  <a:lnTo>
                    <a:pt x="1079" y="4245"/>
                  </a:lnTo>
                  <a:lnTo>
                    <a:pt x="1149" y="4161"/>
                  </a:lnTo>
                  <a:lnTo>
                    <a:pt x="1205" y="4063"/>
                  </a:lnTo>
                  <a:lnTo>
                    <a:pt x="1247" y="3937"/>
                  </a:lnTo>
                  <a:lnTo>
                    <a:pt x="1261" y="3825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99"/>
                  </a:lnTo>
                  <a:lnTo>
                    <a:pt x="855" y="43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fill="none" h="4428" w="1262">
                  <a:moveTo>
                    <a:pt x="645" y="4428"/>
                  </a:moveTo>
                  <a:lnTo>
                    <a:pt x="645" y="4428"/>
                  </a:lnTo>
                  <a:lnTo>
                    <a:pt x="519" y="4414"/>
                  </a:lnTo>
                  <a:lnTo>
                    <a:pt x="407" y="4371"/>
                  </a:lnTo>
                  <a:lnTo>
                    <a:pt x="309" y="4315"/>
                  </a:lnTo>
                  <a:lnTo>
                    <a:pt x="211" y="4245"/>
                  </a:lnTo>
                  <a:lnTo>
                    <a:pt x="141" y="4161"/>
                  </a:lnTo>
                  <a:lnTo>
                    <a:pt x="85" y="4049"/>
                  </a:lnTo>
                  <a:lnTo>
                    <a:pt x="57" y="3937"/>
                  </a:lnTo>
                  <a:lnTo>
                    <a:pt x="43" y="3811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491"/>
                  </a:lnTo>
                  <a:lnTo>
                    <a:pt x="57" y="379"/>
                  </a:lnTo>
                  <a:lnTo>
                    <a:pt x="113" y="267"/>
                  </a:lnTo>
                  <a:lnTo>
                    <a:pt x="183" y="183"/>
                  </a:lnTo>
                  <a:lnTo>
                    <a:pt x="267" y="99"/>
                  </a:lnTo>
                  <a:lnTo>
                    <a:pt x="379" y="43"/>
                  </a:lnTo>
                  <a:lnTo>
                    <a:pt x="491" y="15"/>
                  </a:lnTo>
                  <a:lnTo>
                    <a:pt x="617" y="1"/>
                  </a:lnTo>
                  <a:lnTo>
                    <a:pt x="617" y="1"/>
                  </a:lnTo>
                  <a:lnTo>
                    <a:pt x="729" y="15"/>
                  </a:lnTo>
                  <a:lnTo>
                    <a:pt x="855" y="43"/>
                  </a:lnTo>
                  <a:lnTo>
                    <a:pt x="953" y="99"/>
                  </a:lnTo>
                  <a:lnTo>
                    <a:pt x="1037" y="183"/>
                  </a:lnTo>
                  <a:lnTo>
                    <a:pt x="1121" y="267"/>
                  </a:lnTo>
                  <a:lnTo>
                    <a:pt x="1177" y="379"/>
                  </a:lnTo>
                  <a:lnTo>
                    <a:pt x="1205" y="491"/>
                  </a:lnTo>
                  <a:lnTo>
                    <a:pt x="1219" y="617"/>
                  </a:lnTo>
                  <a:lnTo>
                    <a:pt x="1261" y="3825"/>
                  </a:lnTo>
                  <a:lnTo>
                    <a:pt x="1261" y="3825"/>
                  </a:lnTo>
                  <a:lnTo>
                    <a:pt x="1247" y="3937"/>
                  </a:lnTo>
                  <a:lnTo>
                    <a:pt x="1205" y="4063"/>
                  </a:lnTo>
                  <a:lnTo>
                    <a:pt x="1149" y="4161"/>
                  </a:lnTo>
                  <a:lnTo>
                    <a:pt x="1079" y="4245"/>
                  </a:lnTo>
                  <a:lnTo>
                    <a:pt x="995" y="4329"/>
                  </a:lnTo>
                  <a:lnTo>
                    <a:pt x="883" y="4386"/>
                  </a:lnTo>
                  <a:lnTo>
                    <a:pt x="771" y="4414"/>
                  </a:lnTo>
                  <a:lnTo>
                    <a:pt x="645" y="4428"/>
                  </a:lnTo>
                  <a:lnTo>
                    <a:pt x="645" y="44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h="14234" w="1234">
                  <a:moveTo>
                    <a:pt x="491" y="0"/>
                  </a:moveTo>
                  <a:lnTo>
                    <a:pt x="365" y="42"/>
                  </a:lnTo>
                  <a:lnTo>
                    <a:pt x="267" y="98"/>
                  </a:lnTo>
                  <a:lnTo>
                    <a:pt x="183" y="168"/>
                  </a:lnTo>
                  <a:lnTo>
                    <a:pt x="99" y="266"/>
                  </a:lnTo>
                  <a:lnTo>
                    <a:pt x="43" y="364"/>
                  </a:lnTo>
                  <a:lnTo>
                    <a:pt x="15" y="476"/>
                  </a:lnTo>
                  <a:lnTo>
                    <a:pt x="1" y="603"/>
                  </a:lnTo>
                  <a:lnTo>
                    <a:pt x="1" y="13617"/>
                  </a:lnTo>
                  <a:lnTo>
                    <a:pt x="15" y="13743"/>
                  </a:lnTo>
                  <a:lnTo>
                    <a:pt x="43" y="13855"/>
                  </a:lnTo>
                  <a:lnTo>
                    <a:pt x="99" y="13953"/>
                  </a:lnTo>
                  <a:lnTo>
                    <a:pt x="183" y="14051"/>
                  </a:lnTo>
                  <a:lnTo>
                    <a:pt x="267" y="14121"/>
                  </a:lnTo>
                  <a:lnTo>
                    <a:pt x="365" y="14177"/>
                  </a:lnTo>
                  <a:lnTo>
                    <a:pt x="491" y="14220"/>
                  </a:lnTo>
                  <a:lnTo>
                    <a:pt x="603" y="14234"/>
                  </a:lnTo>
                  <a:lnTo>
                    <a:pt x="729" y="14220"/>
                  </a:lnTo>
                  <a:lnTo>
                    <a:pt x="841" y="14177"/>
                  </a:lnTo>
                  <a:lnTo>
                    <a:pt x="953" y="14121"/>
                  </a:lnTo>
                  <a:lnTo>
                    <a:pt x="1037" y="14051"/>
                  </a:lnTo>
                  <a:lnTo>
                    <a:pt x="1107" y="13967"/>
                  </a:lnTo>
                  <a:lnTo>
                    <a:pt x="1163" y="13869"/>
                  </a:lnTo>
                  <a:lnTo>
                    <a:pt x="1205" y="13757"/>
                  </a:lnTo>
                  <a:lnTo>
                    <a:pt x="1219" y="13631"/>
                  </a:lnTo>
                  <a:lnTo>
                    <a:pt x="1233" y="10423"/>
                  </a:lnTo>
                  <a:lnTo>
                    <a:pt x="1233" y="7173"/>
                  </a:lnTo>
                  <a:lnTo>
                    <a:pt x="1219" y="603"/>
                  </a:lnTo>
                  <a:lnTo>
                    <a:pt x="1205" y="476"/>
                  </a:lnTo>
                  <a:lnTo>
                    <a:pt x="1177" y="364"/>
                  </a:lnTo>
                  <a:lnTo>
                    <a:pt x="1121" y="266"/>
                  </a:lnTo>
                  <a:lnTo>
                    <a:pt x="1037" y="168"/>
                  </a:lnTo>
                  <a:lnTo>
                    <a:pt x="953" y="98"/>
                  </a:lnTo>
                  <a:lnTo>
                    <a:pt x="841" y="42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fill="none" h="14234" w="1234">
                  <a:moveTo>
                    <a:pt x="603" y="14234"/>
                  </a:moveTo>
                  <a:lnTo>
                    <a:pt x="603" y="14234"/>
                  </a:lnTo>
                  <a:lnTo>
                    <a:pt x="491" y="14220"/>
                  </a:lnTo>
                  <a:lnTo>
                    <a:pt x="365" y="14177"/>
                  </a:lnTo>
                  <a:lnTo>
                    <a:pt x="267" y="14121"/>
                  </a:lnTo>
                  <a:lnTo>
                    <a:pt x="183" y="14051"/>
                  </a:lnTo>
                  <a:lnTo>
                    <a:pt x="99" y="13953"/>
                  </a:lnTo>
                  <a:lnTo>
                    <a:pt x="43" y="13855"/>
                  </a:lnTo>
                  <a:lnTo>
                    <a:pt x="15" y="13743"/>
                  </a:lnTo>
                  <a:lnTo>
                    <a:pt x="1" y="13617"/>
                  </a:lnTo>
                  <a:lnTo>
                    <a:pt x="1" y="13617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476"/>
                  </a:lnTo>
                  <a:lnTo>
                    <a:pt x="43" y="364"/>
                  </a:lnTo>
                  <a:lnTo>
                    <a:pt x="99" y="266"/>
                  </a:lnTo>
                  <a:lnTo>
                    <a:pt x="183" y="168"/>
                  </a:lnTo>
                  <a:lnTo>
                    <a:pt x="267" y="98"/>
                  </a:lnTo>
                  <a:lnTo>
                    <a:pt x="365" y="42"/>
                  </a:lnTo>
                  <a:lnTo>
                    <a:pt x="491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729" y="0"/>
                  </a:lnTo>
                  <a:lnTo>
                    <a:pt x="841" y="42"/>
                  </a:lnTo>
                  <a:lnTo>
                    <a:pt x="953" y="98"/>
                  </a:lnTo>
                  <a:lnTo>
                    <a:pt x="1037" y="168"/>
                  </a:lnTo>
                  <a:lnTo>
                    <a:pt x="1121" y="266"/>
                  </a:lnTo>
                  <a:lnTo>
                    <a:pt x="1177" y="364"/>
                  </a:lnTo>
                  <a:lnTo>
                    <a:pt x="1205" y="476"/>
                  </a:lnTo>
                  <a:lnTo>
                    <a:pt x="1219" y="603"/>
                  </a:lnTo>
                  <a:lnTo>
                    <a:pt x="1219" y="603"/>
                  </a:lnTo>
                  <a:lnTo>
                    <a:pt x="1233" y="7173"/>
                  </a:lnTo>
                  <a:lnTo>
                    <a:pt x="1233" y="10423"/>
                  </a:lnTo>
                  <a:lnTo>
                    <a:pt x="1219" y="13631"/>
                  </a:lnTo>
                  <a:lnTo>
                    <a:pt x="1219" y="13631"/>
                  </a:lnTo>
                  <a:lnTo>
                    <a:pt x="1205" y="13757"/>
                  </a:lnTo>
                  <a:lnTo>
                    <a:pt x="1163" y="13869"/>
                  </a:lnTo>
                  <a:lnTo>
                    <a:pt x="1107" y="13967"/>
                  </a:lnTo>
                  <a:lnTo>
                    <a:pt x="1037" y="14051"/>
                  </a:lnTo>
                  <a:lnTo>
                    <a:pt x="953" y="14121"/>
                  </a:lnTo>
                  <a:lnTo>
                    <a:pt x="841" y="14177"/>
                  </a:lnTo>
                  <a:lnTo>
                    <a:pt x="729" y="14220"/>
                  </a:lnTo>
                  <a:lnTo>
                    <a:pt x="603" y="142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h="5002" w="1262">
                  <a:moveTo>
                    <a:pt x="659" y="0"/>
                  </a:moveTo>
                  <a:lnTo>
                    <a:pt x="533" y="14"/>
                  </a:lnTo>
                  <a:lnTo>
                    <a:pt x="421" y="57"/>
                  </a:lnTo>
                  <a:lnTo>
                    <a:pt x="309" y="113"/>
                  </a:lnTo>
                  <a:lnTo>
                    <a:pt x="225" y="183"/>
                  </a:lnTo>
                  <a:lnTo>
                    <a:pt x="155" y="267"/>
                  </a:lnTo>
                  <a:lnTo>
                    <a:pt x="99" y="379"/>
                  </a:lnTo>
                  <a:lnTo>
                    <a:pt x="57" y="491"/>
                  </a:lnTo>
                  <a:lnTo>
                    <a:pt x="43" y="617"/>
                  </a:lnTo>
                  <a:lnTo>
                    <a:pt x="15" y="2508"/>
                  </a:lnTo>
                  <a:lnTo>
                    <a:pt x="1" y="3447"/>
                  </a:lnTo>
                  <a:lnTo>
                    <a:pt x="1" y="4399"/>
                  </a:lnTo>
                  <a:lnTo>
                    <a:pt x="15" y="4525"/>
                  </a:lnTo>
                  <a:lnTo>
                    <a:pt x="57" y="4638"/>
                  </a:lnTo>
                  <a:lnTo>
                    <a:pt x="113" y="4736"/>
                  </a:lnTo>
                  <a:lnTo>
                    <a:pt x="183" y="4834"/>
                  </a:lnTo>
                  <a:lnTo>
                    <a:pt x="267" y="4904"/>
                  </a:lnTo>
                  <a:lnTo>
                    <a:pt x="379" y="4960"/>
                  </a:lnTo>
                  <a:lnTo>
                    <a:pt x="491" y="4988"/>
                  </a:lnTo>
                  <a:lnTo>
                    <a:pt x="617" y="5002"/>
                  </a:lnTo>
                  <a:lnTo>
                    <a:pt x="729" y="4988"/>
                  </a:lnTo>
                  <a:lnTo>
                    <a:pt x="855" y="4960"/>
                  </a:lnTo>
                  <a:lnTo>
                    <a:pt x="953" y="4904"/>
                  </a:lnTo>
                  <a:lnTo>
                    <a:pt x="1037" y="4834"/>
                  </a:lnTo>
                  <a:lnTo>
                    <a:pt x="1121" y="4736"/>
                  </a:lnTo>
                  <a:lnTo>
                    <a:pt x="1177" y="4638"/>
                  </a:lnTo>
                  <a:lnTo>
                    <a:pt x="1205" y="4525"/>
                  </a:lnTo>
                  <a:lnTo>
                    <a:pt x="1219" y="4399"/>
                  </a:lnTo>
                  <a:lnTo>
                    <a:pt x="1247" y="3447"/>
                  </a:lnTo>
                  <a:lnTo>
                    <a:pt x="1261" y="2508"/>
                  </a:lnTo>
                  <a:lnTo>
                    <a:pt x="1261" y="617"/>
                  </a:lnTo>
                  <a:lnTo>
                    <a:pt x="1247" y="491"/>
                  </a:lnTo>
                  <a:lnTo>
                    <a:pt x="1219" y="379"/>
                  </a:lnTo>
                  <a:lnTo>
                    <a:pt x="1163" y="267"/>
                  </a:lnTo>
                  <a:lnTo>
                    <a:pt x="1079" y="183"/>
                  </a:lnTo>
                  <a:lnTo>
                    <a:pt x="995" y="113"/>
                  </a:lnTo>
                  <a:lnTo>
                    <a:pt x="897" y="57"/>
                  </a:lnTo>
                  <a:lnTo>
                    <a:pt x="771" y="14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fill="none" h="5002" w="1262">
                  <a:moveTo>
                    <a:pt x="617" y="5002"/>
                  </a:moveTo>
                  <a:lnTo>
                    <a:pt x="617" y="5002"/>
                  </a:lnTo>
                  <a:lnTo>
                    <a:pt x="491" y="4988"/>
                  </a:lnTo>
                  <a:lnTo>
                    <a:pt x="379" y="4960"/>
                  </a:lnTo>
                  <a:lnTo>
                    <a:pt x="267" y="4904"/>
                  </a:lnTo>
                  <a:lnTo>
                    <a:pt x="183" y="4834"/>
                  </a:lnTo>
                  <a:lnTo>
                    <a:pt x="113" y="4736"/>
                  </a:lnTo>
                  <a:lnTo>
                    <a:pt x="57" y="4638"/>
                  </a:lnTo>
                  <a:lnTo>
                    <a:pt x="15" y="4525"/>
                  </a:lnTo>
                  <a:lnTo>
                    <a:pt x="1" y="4399"/>
                  </a:lnTo>
                  <a:lnTo>
                    <a:pt x="1" y="4399"/>
                  </a:lnTo>
                  <a:lnTo>
                    <a:pt x="1" y="3447"/>
                  </a:lnTo>
                  <a:lnTo>
                    <a:pt x="15" y="2508"/>
                  </a:lnTo>
                  <a:lnTo>
                    <a:pt x="43" y="617"/>
                  </a:lnTo>
                  <a:lnTo>
                    <a:pt x="43" y="617"/>
                  </a:lnTo>
                  <a:lnTo>
                    <a:pt x="57" y="491"/>
                  </a:lnTo>
                  <a:lnTo>
                    <a:pt x="99" y="379"/>
                  </a:lnTo>
                  <a:lnTo>
                    <a:pt x="155" y="267"/>
                  </a:lnTo>
                  <a:lnTo>
                    <a:pt x="225" y="183"/>
                  </a:lnTo>
                  <a:lnTo>
                    <a:pt x="309" y="113"/>
                  </a:lnTo>
                  <a:lnTo>
                    <a:pt x="421" y="57"/>
                  </a:lnTo>
                  <a:lnTo>
                    <a:pt x="533" y="14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771" y="14"/>
                  </a:lnTo>
                  <a:lnTo>
                    <a:pt x="897" y="57"/>
                  </a:lnTo>
                  <a:lnTo>
                    <a:pt x="995" y="113"/>
                  </a:lnTo>
                  <a:lnTo>
                    <a:pt x="1079" y="183"/>
                  </a:lnTo>
                  <a:lnTo>
                    <a:pt x="1163" y="267"/>
                  </a:lnTo>
                  <a:lnTo>
                    <a:pt x="1219" y="379"/>
                  </a:lnTo>
                  <a:lnTo>
                    <a:pt x="1247" y="491"/>
                  </a:lnTo>
                  <a:lnTo>
                    <a:pt x="1261" y="617"/>
                  </a:lnTo>
                  <a:lnTo>
                    <a:pt x="1261" y="617"/>
                  </a:lnTo>
                  <a:lnTo>
                    <a:pt x="1261" y="2508"/>
                  </a:lnTo>
                  <a:lnTo>
                    <a:pt x="1247" y="3447"/>
                  </a:lnTo>
                  <a:lnTo>
                    <a:pt x="1219" y="4399"/>
                  </a:lnTo>
                  <a:lnTo>
                    <a:pt x="1219" y="4399"/>
                  </a:lnTo>
                  <a:lnTo>
                    <a:pt x="1205" y="4525"/>
                  </a:lnTo>
                  <a:lnTo>
                    <a:pt x="1177" y="4638"/>
                  </a:lnTo>
                  <a:lnTo>
                    <a:pt x="1121" y="4736"/>
                  </a:lnTo>
                  <a:lnTo>
                    <a:pt x="1037" y="4834"/>
                  </a:lnTo>
                  <a:lnTo>
                    <a:pt x="953" y="4904"/>
                  </a:lnTo>
                  <a:lnTo>
                    <a:pt x="855" y="4960"/>
                  </a:lnTo>
                  <a:lnTo>
                    <a:pt x="729" y="4988"/>
                  </a:lnTo>
                  <a:lnTo>
                    <a:pt x="617" y="50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h="4315" w="3097">
                  <a:moveTo>
                    <a:pt x="2480" y="0"/>
                  </a:moveTo>
                  <a:lnTo>
                    <a:pt x="2368" y="14"/>
                  </a:lnTo>
                  <a:lnTo>
                    <a:pt x="2256" y="42"/>
                  </a:lnTo>
                  <a:lnTo>
                    <a:pt x="2144" y="98"/>
                  </a:lnTo>
                  <a:lnTo>
                    <a:pt x="2060" y="168"/>
                  </a:lnTo>
                  <a:lnTo>
                    <a:pt x="1976" y="266"/>
                  </a:lnTo>
                  <a:lnTo>
                    <a:pt x="1920" y="378"/>
                  </a:lnTo>
                  <a:lnTo>
                    <a:pt x="98" y="3390"/>
                  </a:lnTo>
                  <a:lnTo>
                    <a:pt x="84" y="3390"/>
                  </a:lnTo>
                  <a:lnTo>
                    <a:pt x="42" y="3502"/>
                  </a:lnTo>
                  <a:lnTo>
                    <a:pt x="14" y="3615"/>
                  </a:lnTo>
                  <a:lnTo>
                    <a:pt x="0" y="3741"/>
                  </a:lnTo>
                  <a:lnTo>
                    <a:pt x="28" y="3853"/>
                  </a:lnTo>
                  <a:lnTo>
                    <a:pt x="56" y="3965"/>
                  </a:lnTo>
                  <a:lnTo>
                    <a:pt x="126" y="4063"/>
                  </a:lnTo>
                  <a:lnTo>
                    <a:pt x="196" y="4161"/>
                  </a:lnTo>
                  <a:lnTo>
                    <a:pt x="294" y="4231"/>
                  </a:lnTo>
                  <a:lnTo>
                    <a:pt x="379" y="4273"/>
                  </a:lnTo>
                  <a:lnTo>
                    <a:pt x="463" y="4301"/>
                  </a:lnTo>
                  <a:lnTo>
                    <a:pt x="547" y="4315"/>
                  </a:lnTo>
                  <a:lnTo>
                    <a:pt x="715" y="4315"/>
                  </a:lnTo>
                  <a:lnTo>
                    <a:pt x="799" y="4287"/>
                  </a:lnTo>
                  <a:lnTo>
                    <a:pt x="869" y="4259"/>
                  </a:lnTo>
                  <a:lnTo>
                    <a:pt x="925" y="4231"/>
                  </a:lnTo>
                  <a:lnTo>
                    <a:pt x="995" y="4175"/>
                  </a:lnTo>
                  <a:lnTo>
                    <a:pt x="1051" y="4133"/>
                  </a:lnTo>
                  <a:lnTo>
                    <a:pt x="1093" y="4063"/>
                  </a:lnTo>
                  <a:lnTo>
                    <a:pt x="1135" y="4007"/>
                  </a:lnTo>
                  <a:lnTo>
                    <a:pt x="2970" y="981"/>
                  </a:lnTo>
                  <a:lnTo>
                    <a:pt x="3012" y="911"/>
                  </a:lnTo>
                  <a:lnTo>
                    <a:pt x="3054" y="841"/>
                  </a:lnTo>
                  <a:lnTo>
                    <a:pt x="3082" y="715"/>
                  </a:lnTo>
                  <a:lnTo>
                    <a:pt x="3096" y="603"/>
                  </a:lnTo>
                  <a:lnTo>
                    <a:pt x="3082" y="476"/>
                  </a:lnTo>
                  <a:lnTo>
                    <a:pt x="3054" y="364"/>
                  </a:lnTo>
                  <a:lnTo>
                    <a:pt x="2998" y="266"/>
                  </a:lnTo>
                  <a:lnTo>
                    <a:pt x="2928" y="182"/>
                  </a:lnTo>
                  <a:lnTo>
                    <a:pt x="2830" y="98"/>
                  </a:lnTo>
                  <a:lnTo>
                    <a:pt x="2718" y="42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fill="none" h="4315" w="3097">
                  <a:moveTo>
                    <a:pt x="645" y="4315"/>
                  </a:moveTo>
                  <a:lnTo>
                    <a:pt x="645" y="4315"/>
                  </a:lnTo>
                  <a:lnTo>
                    <a:pt x="547" y="4315"/>
                  </a:lnTo>
                  <a:lnTo>
                    <a:pt x="463" y="4301"/>
                  </a:lnTo>
                  <a:lnTo>
                    <a:pt x="379" y="4273"/>
                  </a:lnTo>
                  <a:lnTo>
                    <a:pt x="294" y="4231"/>
                  </a:lnTo>
                  <a:lnTo>
                    <a:pt x="294" y="4231"/>
                  </a:lnTo>
                  <a:lnTo>
                    <a:pt x="196" y="4161"/>
                  </a:lnTo>
                  <a:lnTo>
                    <a:pt x="126" y="4063"/>
                  </a:lnTo>
                  <a:lnTo>
                    <a:pt x="56" y="3965"/>
                  </a:lnTo>
                  <a:lnTo>
                    <a:pt x="28" y="3853"/>
                  </a:lnTo>
                  <a:lnTo>
                    <a:pt x="0" y="3741"/>
                  </a:lnTo>
                  <a:lnTo>
                    <a:pt x="14" y="3615"/>
                  </a:lnTo>
                  <a:lnTo>
                    <a:pt x="42" y="3502"/>
                  </a:lnTo>
                  <a:lnTo>
                    <a:pt x="84" y="3390"/>
                  </a:lnTo>
                  <a:lnTo>
                    <a:pt x="98" y="3390"/>
                  </a:lnTo>
                  <a:lnTo>
                    <a:pt x="1920" y="378"/>
                  </a:lnTo>
                  <a:lnTo>
                    <a:pt x="1920" y="378"/>
                  </a:lnTo>
                  <a:lnTo>
                    <a:pt x="1976" y="266"/>
                  </a:lnTo>
                  <a:lnTo>
                    <a:pt x="2060" y="168"/>
                  </a:lnTo>
                  <a:lnTo>
                    <a:pt x="2144" y="98"/>
                  </a:lnTo>
                  <a:lnTo>
                    <a:pt x="2256" y="42"/>
                  </a:lnTo>
                  <a:lnTo>
                    <a:pt x="2368" y="14"/>
                  </a:lnTo>
                  <a:lnTo>
                    <a:pt x="2480" y="0"/>
                  </a:lnTo>
                  <a:lnTo>
                    <a:pt x="2606" y="0"/>
                  </a:lnTo>
                  <a:lnTo>
                    <a:pt x="2718" y="42"/>
                  </a:lnTo>
                  <a:lnTo>
                    <a:pt x="2718" y="42"/>
                  </a:lnTo>
                  <a:lnTo>
                    <a:pt x="2830" y="98"/>
                  </a:lnTo>
                  <a:lnTo>
                    <a:pt x="2928" y="182"/>
                  </a:lnTo>
                  <a:lnTo>
                    <a:pt x="2998" y="266"/>
                  </a:lnTo>
                  <a:lnTo>
                    <a:pt x="3054" y="364"/>
                  </a:lnTo>
                  <a:lnTo>
                    <a:pt x="3082" y="476"/>
                  </a:lnTo>
                  <a:lnTo>
                    <a:pt x="3096" y="603"/>
                  </a:lnTo>
                  <a:lnTo>
                    <a:pt x="3082" y="715"/>
                  </a:lnTo>
                  <a:lnTo>
                    <a:pt x="3054" y="841"/>
                  </a:lnTo>
                  <a:lnTo>
                    <a:pt x="3054" y="841"/>
                  </a:lnTo>
                  <a:lnTo>
                    <a:pt x="3012" y="911"/>
                  </a:lnTo>
                  <a:lnTo>
                    <a:pt x="2970" y="981"/>
                  </a:lnTo>
                  <a:lnTo>
                    <a:pt x="1135" y="4007"/>
                  </a:lnTo>
                  <a:lnTo>
                    <a:pt x="1135" y="4007"/>
                  </a:lnTo>
                  <a:lnTo>
                    <a:pt x="1093" y="4063"/>
                  </a:lnTo>
                  <a:lnTo>
                    <a:pt x="1051" y="4133"/>
                  </a:lnTo>
                  <a:lnTo>
                    <a:pt x="995" y="4175"/>
                  </a:lnTo>
                  <a:lnTo>
                    <a:pt x="925" y="4231"/>
                  </a:lnTo>
                  <a:lnTo>
                    <a:pt x="869" y="4259"/>
                  </a:lnTo>
                  <a:lnTo>
                    <a:pt x="799" y="4287"/>
                  </a:lnTo>
                  <a:lnTo>
                    <a:pt x="715" y="4315"/>
                  </a:lnTo>
                  <a:lnTo>
                    <a:pt x="645" y="43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3858825" y="3473550"/>
              <a:ext cx="193700" cy="295975"/>
            </a:xfrm>
            <a:custGeom>
              <a:rect b="b" l="l" r="r" t="t"/>
              <a:pathLst>
                <a:path extrusionOk="0" h="11839" w="7748">
                  <a:moveTo>
                    <a:pt x="7005" y="0"/>
                  </a:moveTo>
                  <a:lnTo>
                    <a:pt x="6893" y="42"/>
                  </a:lnTo>
                  <a:lnTo>
                    <a:pt x="6795" y="98"/>
                  </a:lnTo>
                  <a:lnTo>
                    <a:pt x="6711" y="168"/>
                  </a:lnTo>
                  <a:lnTo>
                    <a:pt x="6627" y="266"/>
                  </a:lnTo>
                  <a:lnTo>
                    <a:pt x="5703" y="1695"/>
                  </a:lnTo>
                  <a:lnTo>
                    <a:pt x="4806" y="3110"/>
                  </a:lnTo>
                  <a:lnTo>
                    <a:pt x="3937" y="4525"/>
                  </a:lnTo>
                  <a:lnTo>
                    <a:pt x="3083" y="5898"/>
                  </a:lnTo>
                  <a:lnTo>
                    <a:pt x="1500" y="8532"/>
                  </a:lnTo>
                  <a:lnTo>
                    <a:pt x="85" y="10913"/>
                  </a:lnTo>
                  <a:lnTo>
                    <a:pt x="29" y="11025"/>
                  </a:lnTo>
                  <a:lnTo>
                    <a:pt x="1" y="11152"/>
                  </a:lnTo>
                  <a:lnTo>
                    <a:pt x="1" y="11264"/>
                  </a:lnTo>
                  <a:lnTo>
                    <a:pt x="15" y="11376"/>
                  </a:lnTo>
                  <a:lnTo>
                    <a:pt x="57" y="11488"/>
                  </a:lnTo>
                  <a:lnTo>
                    <a:pt x="113" y="11586"/>
                  </a:lnTo>
                  <a:lnTo>
                    <a:pt x="197" y="11684"/>
                  </a:lnTo>
                  <a:lnTo>
                    <a:pt x="295" y="11754"/>
                  </a:lnTo>
                  <a:lnTo>
                    <a:pt x="379" y="11782"/>
                  </a:lnTo>
                  <a:lnTo>
                    <a:pt x="449" y="11810"/>
                  </a:lnTo>
                  <a:lnTo>
                    <a:pt x="533" y="11838"/>
                  </a:lnTo>
                  <a:lnTo>
                    <a:pt x="687" y="11838"/>
                  </a:lnTo>
                  <a:lnTo>
                    <a:pt x="771" y="11810"/>
                  </a:lnTo>
                  <a:lnTo>
                    <a:pt x="841" y="11796"/>
                  </a:lnTo>
                  <a:lnTo>
                    <a:pt x="911" y="11754"/>
                  </a:lnTo>
                  <a:lnTo>
                    <a:pt x="981" y="11712"/>
                  </a:lnTo>
                  <a:lnTo>
                    <a:pt x="1037" y="11670"/>
                  </a:lnTo>
                  <a:lnTo>
                    <a:pt x="1094" y="11600"/>
                  </a:lnTo>
                  <a:lnTo>
                    <a:pt x="1136" y="11544"/>
                  </a:lnTo>
                  <a:lnTo>
                    <a:pt x="2536" y="9162"/>
                  </a:lnTo>
                  <a:lnTo>
                    <a:pt x="4133" y="6543"/>
                  </a:lnTo>
                  <a:lnTo>
                    <a:pt x="4974" y="5170"/>
                  </a:lnTo>
                  <a:lnTo>
                    <a:pt x="5843" y="3769"/>
                  </a:lnTo>
                  <a:lnTo>
                    <a:pt x="6739" y="2354"/>
                  </a:lnTo>
                  <a:lnTo>
                    <a:pt x="7650" y="939"/>
                  </a:lnTo>
                  <a:lnTo>
                    <a:pt x="7706" y="827"/>
                  </a:lnTo>
                  <a:lnTo>
                    <a:pt x="7734" y="715"/>
                  </a:lnTo>
                  <a:lnTo>
                    <a:pt x="7748" y="589"/>
                  </a:lnTo>
                  <a:lnTo>
                    <a:pt x="7734" y="477"/>
                  </a:lnTo>
                  <a:lnTo>
                    <a:pt x="7692" y="364"/>
                  </a:lnTo>
                  <a:lnTo>
                    <a:pt x="7636" y="266"/>
                  </a:lnTo>
                  <a:lnTo>
                    <a:pt x="7566" y="168"/>
                  </a:lnTo>
                  <a:lnTo>
                    <a:pt x="7468" y="98"/>
                  </a:lnTo>
                  <a:lnTo>
                    <a:pt x="7356" y="2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3858825" y="3473550"/>
              <a:ext cx="193700" cy="295975"/>
            </a:xfrm>
            <a:custGeom>
              <a:rect b="b" l="l" r="r" t="t"/>
              <a:pathLst>
                <a:path extrusionOk="0" fill="none" h="11839" w="7748">
                  <a:moveTo>
                    <a:pt x="617" y="11838"/>
                  </a:moveTo>
                  <a:lnTo>
                    <a:pt x="617" y="11838"/>
                  </a:lnTo>
                  <a:lnTo>
                    <a:pt x="533" y="11838"/>
                  </a:lnTo>
                  <a:lnTo>
                    <a:pt x="449" y="11810"/>
                  </a:lnTo>
                  <a:lnTo>
                    <a:pt x="379" y="11782"/>
                  </a:lnTo>
                  <a:lnTo>
                    <a:pt x="295" y="11754"/>
                  </a:lnTo>
                  <a:lnTo>
                    <a:pt x="295" y="11754"/>
                  </a:lnTo>
                  <a:lnTo>
                    <a:pt x="197" y="11684"/>
                  </a:lnTo>
                  <a:lnTo>
                    <a:pt x="113" y="11586"/>
                  </a:lnTo>
                  <a:lnTo>
                    <a:pt x="57" y="11488"/>
                  </a:lnTo>
                  <a:lnTo>
                    <a:pt x="15" y="11376"/>
                  </a:lnTo>
                  <a:lnTo>
                    <a:pt x="1" y="11264"/>
                  </a:lnTo>
                  <a:lnTo>
                    <a:pt x="1" y="11152"/>
                  </a:lnTo>
                  <a:lnTo>
                    <a:pt x="29" y="11025"/>
                  </a:lnTo>
                  <a:lnTo>
                    <a:pt x="85" y="10913"/>
                  </a:lnTo>
                  <a:lnTo>
                    <a:pt x="85" y="10913"/>
                  </a:lnTo>
                  <a:lnTo>
                    <a:pt x="1500" y="8532"/>
                  </a:lnTo>
                  <a:lnTo>
                    <a:pt x="3083" y="5898"/>
                  </a:lnTo>
                  <a:lnTo>
                    <a:pt x="3937" y="4525"/>
                  </a:lnTo>
                  <a:lnTo>
                    <a:pt x="4806" y="3110"/>
                  </a:lnTo>
                  <a:lnTo>
                    <a:pt x="5703" y="1695"/>
                  </a:lnTo>
                  <a:lnTo>
                    <a:pt x="6627" y="266"/>
                  </a:lnTo>
                  <a:lnTo>
                    <a:pt x="6627" y="266"/>
                  </a:lnTo>
                  <a:lnTo>
                    <a:pt x="6711" y="168"/>
                  </a:lnTo>
                  <a:lnTo>
                    <a:pt x="6795" y="98"/>
                  </a:lnTo>
                  <a:lnTo>
                    <a:pt x="6893" y="42"/>
                  </a:lnTo>
                  <a:lnTo>
                    <a:pt x="7005" y="0"/>
                  </a:lnTo>
                  <a:lnTo>
                    <a:pt x="7131" y="0"/>
                  </a:lnTo>
                  <a:lnTo>
                    <a:pt x="7244" y="0"/>
                  </a:lnTo>
                  <a:lnTo>
                    <a:pt x="7356" y="28"/>
                  </a:lnTo>
                  <a:lnTo>
                    <a:pt x="7468" y="98"/>
                  </a:lnTo>
                  <a:lnTo>
                    <a:pt x="7468" y="98"/>
                  </a:lnTo>
                  <a:lnTo>
                    <a:pt x="7566" y="168"/>
                  </a:lnTo>
                  <a:lnTo>
                    <a:pt x="7636" y="266"/>
                  </a:lnTo>
                  <a:lnTo>
                    <a:pt x="7692" y="364"/>
                  </a:lnTo>
                  <a:lnTo>
                    <a:pt x="7734" y="477"/>
                  </a:lnTo>
                  <a:lnTo>
                    <a:pt x="7748" y="589"/>
                  </a:lnTo>
                  <a:lnTo>
                    <a:pt x="7734" y="715"/>
                  </a:lnTo>
                  <a:lnTo>
                    <a:pt x="7706" y="827"/>
                  </a:lnTo>
                  <a:lnTo>
                    <a:pt x="7650" y="939"/>
                  </a:lnTo>
                  <a:lnTo>
                    <a:pt x="7650" y="939"/>
                  </a:lnTo>
                  <a:lnTo>
                    <a:pt x="7650" y="939"/>
                  </a:lnTo>
                  <a:lnTo>
                    <a:pt x="6739" y="2354"/>
                  </a:lnTo>
                  <a:lnTo>
                    <a:pt x="5843" y="3769"/>
                  </a:lnTo>
                  <a:lnTo>
                    <a:pt x="4974" y="5170"/>
                  </a:lnTo>
                  <a:lnTo>
                    <a:pt x="4133" y="6543"/>
                  </a:lnTo>
                  <a:lnTo>
                    <a:pt x="2536" y="9162"/>
                  </a:lnTo>
                  <a:lnTo>
                    <a:pt x="1136" y="11544"/>
                  </a:lnTo>
                  <a:lnTo>
                    <a:pt x="1136" y="11544"/>
                  </a:lnTo>
                  <a:lnTo>
                    <a:pt x="1094" y="11600"/>
                  </a:lnTo>
                  <a:lnTo>
                    <a:pt x="1037" y="11670"/>
                  </a:lnTo>
                  <a:lnTo>
                    <a:pt x="981" y="11712"/>
                  </a:lnTo>
                  <a:lnTo>
                    <a:pt x="911" y="11754"/>
                  </a:lnTo>
                  <a:lnTo>
                    <a:pt x="841" y="11796"/>
                  </a:lnTo>
                  <a:lnTo>
                    <a:pt x="771" y="11810"/>
                  </a:lnTo>
                  <a:lnTo>
                    <a:pt x="687" y="11838"/>
                  </a:lnTo>
                  <a:lnTo>
                    <a:pt x="617" y="118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3760775" y="3826225"/>
              <a:ext cx="77425" cy="110700"/>
            </a:xfrm>
            <a:custGeom>
              <a:rect b="b" l="l" r="r" t="t"/>
              <a:pathLst>
                <a:path extrusionOk="0" h="4428" w="3097">
                  <a:moveTo>
                    <a:pt x="2438" y="1"/>
                  </a:moveTo>
                  <a:lnTo>
                    <a:pt x="2326" y="29"/>
                  </a:lnTo>
                  <a:lnTo>
                    <a:pt x="2214" y="71"/>
                  </a:lnTo>
                  <a:lnTo>
                    <a:pt x="2116" y="127"/>
                  </a:lnTo>
                  <a:lnTo>
                    <a:pt x="2032" y="211"/>
                  </a:lnTo>
                  <a:lnTo>
                    <a:pt x="1962" y="309"/>
                  </a:lnTo>
                  <a:lnTo>
                    <a:pt x="84" y="3503"/>
                  </a:lnTo>
                  <a:lnTo>
                    <a:pt x="28" y="3615"/>
                  </a:lnTo>
                  <a:lnTo>
                    <a:pt x="0" y="3741"/>
                  </a:lnTo>
                  <a:lnTo>
                    <a:pt x="0" y="3853"/>
                  </a:lnTo>
                  <a:lnTo>
                    <a:pt x="14" y="3965"/>
                  </a:lnTo>
                  <a:lnTo>
                    <a:pt x="56" y="4077"/>
                  </a:lnTo>
                  <a:lnTo>
                    <a:pt x="112" y="4175"/>
                  </a:lnTo>
                  <a:lnTo>
                    <a:pt x="196" y="4273"/>
                  </a:lnTo>
                  <a:lnTo>
                    <a:pt x="294" y="4343"/>
                  </a:lnTo>
                  <a:lnTo>
                    <a:pt x="364" y="4385"/>
                  </a:lnTo>
                  <a:lnTo>
                    <a:pt x="449" y="4413"/>
                  </a:lnTo>
                  <a:lnTo>
                    <a:pt x="519" y="4427"/>
                  </a:lnTo>
                  <a:lnTo>
                    <a:pt x="687" y="4427"/>
                  </a:lnTo>
                  <a:lnTo>
                    <a:pt x="757" y="4413"/>
                  </a:lnTo>
                  <a:lnTo>
                    <a:pt x="841" y="4385"/>
                  </a:lnTo>
                  <a:lnTo>
                    <a:pt x="911" y="4343"/>
                  </a:lnTo>
                  <a:lnTo>
                    <a:pt x="967" y="4301"/>
                  </a:lnTo>
                  <a:lnTo>
                    <a:pt x="1023" y="4259"/>
                  </a:lnTo>
                  <a:lnTo>
                    <a:pt x="1079" y="4203"/>
                  </a:lnTo>
                  <a:lnTo>
                    <a:pt x="1121" y="4133"/>
                  </a:lnTo>
                  <a:lnTo>
                    <a:pt x="3012" y="925"/>
                  </a:lnTo>
                  <a:lnTo>
                    <a:pt x="3054" y="813"/>
                  </a:lnTo>
                  <a:lnTo>
                    <a:pt x="3082" y="687"/>
                  </a:lnTo>
                  <a:lnTo>
                    <a:pt x="3096" y="575"/>
                  </a:lnTo>
                  <a:lnTo>
                    <a:pt x="3068" y="463"/>
                  </a:lnTo>
                  <a:lnTo>
                    <a:pt x="3026" y="351"/>
                  </a:lnTo>
                  <a:lnTo>
                    <a:pt x="2970" y="253"/>
                  </a:lnTo>
                  <a:lnTo>
                    <a:pt x="2886" y="155"/>
                  </a:lnTo>
                  <a:lnTo>
                    <a:pt x="2788" y="85"/>
                  </a:lnTo>
                  <a:lnTo>
                    <a:pt x="2676" y="29"/>
                  </a:lnTo>
                  <a:lnTo>
                    <a:pt x="2564" y="15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3760775" y="3826225"/>
              <a:ext cx="77425" cy="110700"/>
            </a:xfrm>
            <a:custGeom>
              <a:rect b="b" l="l" r="r" t="t"/>
              <a:pathLst>
                <a:path extrusionOk="0" fill="none" h="4428" w="3097">
                  <a:moveTo>
                    <a:pt x="603" y="4427"/>
                  </a:moveTo>
                  <a:lnTo>
                    <a:pt x="603" y="4427"/>
                  </a:lnTo>
                  <a:lnTo>
                    <a:pt x="519" y="4427"/>
                  </a:lnTo>
                  <a:lnTo>
                    <a:pt x="449" y="4413"/>
                  </a:lnTo>
                  <a:lnTo>
                    <a:pt x="364" y="4385"/>
                  </a:lnTo>
                  <a:lnTo>
                    <a:pt x="294" y="4343"/>
                  </a:lnTo>
                  <a:lnTo>
                    <a:pt x="294" y="4343"/>
                  </a:lnTo>
                  <a:lnTo>
                    <a:pt x="196" y="4273"/>
                  </a:lnTo>
                  <a:lnTo>
                    <a:pt x="112" y="4175"/>
                  </a:lnTo>
                  <a:lnTo>
                    <a:pt x="56" y="4077"/>
                  </a:lnTo>
                  <a:lnTo>
                    <a:pt x="14" y="3965"/>
                  </a:lnTo>
                  <a:lnTo>
                    <a:pt x="0" y="3853"/>
                  </a:lnTo>
                  <a:lnTo>
                    <a:pt x="0" y="3741"/>
                  </a:lnTo>
                  <a:lnTo>
                    <a:pt x="28" y="3615"/>
                  </a:lnTo>
                  <a:lnTo>
                    <a:pt x="84" y="3503"/>
                  </a:lnTo>
                  <a:lnTo>
                    <a:pt x="1962" y="309"/>
                  </a:lnTo>
                  <a:lnTo>
                    <a:pt x="1962" y="309"/>
                  </a:lnTo>
                  <a:lnTo>
                    <a:pt x="2032" y="211"/>
                  </a:lnTo>
                  <a:lnTo>
                    <a:pt x="2116" y="127"/>
                  </a:lnTo>
                  <a:lnTo>
                    <a:pt x="2214" y="71"/>
                  </a:lnTo>
                  <a:lnTo>
                    <a:pt x="2326" y="29"/>
                  </a:lnTo>
                  <a:lnTo>
                    <a:pt x="2438" y="1"/>
                  </a:lnTo>
                  <a:lnTo>
                    <a:pt x="2564" y="15"/>
                  </a:lnTo>
                  <a:lnTo>
                    <a:pt x="2676" y="29"/>
                  </a:lnTo>
                  <a:lnTo>
                    <a:pt x="2788" y="85"/>
                  </a:lnTo>
                  <a:lnTo>
                    <a:pt x="2788" y="85"/>
                  </a:lnTo>
                  <a:lnTo>
                    <a:pt x="2886" y="155"/>
                  </a:lnTo>
                  <a:lnTo>
                    <a:pt x="2970" y="253"/>
                  </a:lnTo>
                  <a:lnTo>
                    <a:pt x="3026" y="351"/>
                  </a:lnTo>
                  <a:lnTo>
                    <a:pt x="3068" y="463"/>
                  </a:lnTo>
                  <a:lnTo>
                    <a:pt x="3096" y="575"/>
                  </a:lnTo>
                  <a:lnTo>
                    <a:pt x="3082" y="687"/>
                  </a:lnTo>
                  <a:lnTo>
                    <a:pt x="3054" y="813"/>
                  </a:lnTo>
                  <a:lnTo>
                    <a:pt x="3012" y="925"/>
                  </a:lnTo>
                  <a:lnTo>
                    <a:pt x="3012" y="925"/>
                  </a:lnTo>
                  <a:lnTo>
                    <a:pt x="1121" y="4133"/>
                  </a:lnTo>
                  <a:lnTo>
                    <a:pt x="1121" y="4133"/>
                  </a:lnTo>
                  <a:lnTo>
                    <a:pt x="1079" y="4203"/>
                  </a:lnTo>
                  <a:lnTo>
                    <a:pt x="1023" y="4259"/>
                  </a:lnTo>
                  <a:lnTo>
                    <a:pt x="967" y="4301"/>
                  </a:lnTo>
                  <a:lnTo>
                    <a:pt x="911" y="4343"/>
                  </a:lnTo>
                  <a:lnTo>
                    <a:pt x="841" y="4385"/>
                  </a:lnTo>
                  <a:lnTo>
                    <a:pt x="757" y="4413"/>
                  </a:lnTo>
                  <a:lnTo>
                    <a:pt x="687" y="4427"/>
                  </a:lnTo>
                  <a:lnTo>
                    <a:pt x="603" y="44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h="3629" w="2705">
                  <a:moveTo>
                    <a:pt x="2116" y="0"/>
                  </a:moveTo>
                  <a:lnTo>
                    <a:pt x="1990" y="14"/>
                  </a:lnTo>
                  <a:lnTo>
                    <a:pt x="1878" y="42"/>
                  </a:lnTo>
                  <a:lnTo>
                    <a:pt x="1780" y="98"/>
                  </a:lnTo>
                  <a:lnTo>
                    <a:pt x="1682" y="168"/>
                  </a:lnTo>
                  <a:lnTo>
                    <a:pt x="1598" y="252"/>
                  </a:lnTo>
                  <a:lnTo>
                    <a:pt x="99" y="2704"/>
                  </a:lnTo>
                  <a:lnTo>
                    <a:pt x="43" y="2816"/>
                  </a:lnTo>
                  <a:lnTo>
                    <a:pt x="15" y="2928"/>
                  </a:lnTo>
                  <a:lnTo>
                    <a:pt x="1" y="3040"/>
                  </a:lnTo>
                  <a:lnTo>
                    <a:pt x="15" y="3166"/>
                  </a:lnTo>
                  <a:lnTo>
                    <a:pt x="57" y="3278"/>
                  </a:lnTo>
                  <a:lnTo>
                    <a:pt x="113" y="3376"/>
                  </a:lnTo>
                  <a:lnTo>
                    <a:pt x="197" y="3460"/>
                  </a:lnTo>
                  <a:lnTo>
                    <a:pt x="295" y="3544"/>
                  </a:lnTo>
                  <a:lnTo>
                    <a:pt x="365" y="3572"/>
                  </a:lnTo>
                  <a:lnTo>
                    <a:pt x="449" y="3600"/>
                  </a:lnTo>
                  <a:lnTo>
                    <a:pt x="533" y="3628"/>
                  </a:lnTo>
                  <a:lnTo>
                    <a:pt x="687" y="3628"/>
                  </a:lnTo>
                  <a:lnTo>
                    <a:pt x="771" y="3614"/>
                  </a:lnTo>
                  <a:lnTo>
                    <a:pt x="841" y="3586"/>
                  </a:lnTo>
                  <a:lnTo>
                    <a:pt x="911" y="3558"/>
                  </a:lnTo>
                  <a:lnTo>
                    <a:pt x="981" y="3516"/>
                  </a:lnTo>
                  <a:lnTo>
                    <a:pt x="1038" y="3460"/>
                  </a:lnTo>
                  <a:lnTo>
                    <a:pt x="1094" y="3404"/>
                  </a:lnTo>
                  <a:lnTo>
                    <a:pt x="1136" y="3334"/>
                  </a:lnTo>
                  <a:lnTo>
                    <a:pt x="1892" y="2101"/>
                  </a:lnTo>
                  <a:lnTo>
                    <a:pt x="2649" y="869"/>
                  </a:lnTo>
                  <a:lnTo>
                    <a:pt x="2677" y="771"/>
                  </a:lnTo>
                  <a:lnTo>
                    <a:pt x="2705" y="658"/>
                  </a:lnTo>
                  <a:lnTo>
                    <a:pt x="2691" y="560"/>
                  </a:lnTo>
                  <a:lnTo>
                    <a:pt x="2677" y="462"/>
                  </a:lnTo>
                  <a:lnTo>
                    <a:pt x="2649" y="364"/>
                  </a:lnTo>
                  <a:lnTo>
                    <a:pt x="2593" y="280"/>
                  </a:lnTo>
                  <a:lnTo>
                    <a:pt x="2522" y="196"/>
                  </a:lnTo>
                  <a:lnTo>
                    <a:pt x="2452" y="126"/>
                  </a:lnTo>
                  <a:lnTo>
                    <a:pt x="2340" y="56"/>
                  </a:lnTo>
                  <a:lnTo>
                    <a:pt x="2228" y="28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fill="none" h="3629" w="2705">
                  <a:moveTo>
                    <a:pt x="617" y="3628"/>
                  </a:moveTo>
                  <a:lnTo>
                    <a:pt x="617" y="3628"/>
                  </a:lnTo>
                  <a:lnTo>
                    <a:pt x="533" y="3628"/>
                  </a:lnTo>
                  <a:lnTo>
                    <a:pt x="449" y="3600"/>
                  </a:lnTo>
                  <a:lnTo>
                    <a:pt x="365" y="3572"/>
                  </a:lnTo>
                  <a:lnTo>
                    <a:pt x="295" y="3544"/>
                  </a:lnTo>
                  <a:lnTo>
                    <a:pt x="295" y="3544"/>
                  </a:lnTo>
                  <a:lnTo>
                    <a:pt x="197" y="3460"/>
                  </a:lnTo>
                  <a:lnTo>
                    <a:pt x="113" y="3376"/>
                  </a:lnTo>
                  <a:lnTo>
                    <a:pt x="57" y="3278"/>
                  </a:lnTo>
                  <a:lnTo>
                    <a:pt x="15" y="3166"/>
                  </a:lnTo>
                  <a:lnTo>
                    <a:pt x="1" y="3040"/>
                  </a:lnTo>
                  <a:lnTo>
                    <a:pt x="15" y="2928"/>
                  </a:lnTo>
                  <a:lnTo>
                    <a:pt x="43" y="2816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1598" y="252"/>
                  </a:lnTo>
                  <a:lnTo>
                    <a:pt x="1598" y="252"/>
                  </a:lnTo>
                  <a:lnTo>
                    <a:pt x="1682" y="168"/>
                  </a:lnTo>
                  <a:lnTo>
                    <a:pt x="1780" y="98"/>
                  </a:lnTo>
                  <a:lnTo>
                    <a:pt x="1878" y="42"/>
                  </a:lnTo>
                  <a:lnTo>
                    <a:pt x="1990" y="14"/>
                  </a:lnTo>
                  <a:lnTo>
                    <a:pt x="2116" y="0"/>
                  </a:lnTo>
                  <a:lnTo>
                    <a:pt x="2228" y="28"/>
                  </a:lnTo>
                  <a:lnTo>
                    <a:pt x="2340" y="56"/>
                  </a:lnTo>
                  <a:lnTo>
                    <a:pt x="2452" y="126"/>
                  </a:lnTo>
                  <a:lnTo>
                    <a:pt x="2452" y="126"/>
                  </a:lnTo>
                  <a:lnTo>
                    <a:pt x="2522" y="196"/>
                  </a:lnTo>
                  <a:lnTo>
                    <a:pt x="2593" y="280"/>
                  </a:lnTo>
                  <a:lnTo>
                    <a:pt x="2649" y="364"/>
                  </a:lnTo>
                  <a:lnTo>
                    <a:pt x="2677" y="462"/>
                  </a:lnTo>
                  <a:lnTo>
                    <a:pt x="2691" y="560"/>
                  </a:lnTo>
                  <a:lnTo>
                    <a:pt x="2705" y="658"/>
                  </a:lnTo>
                  <a:lnTo>
                    <a:pt x="2677" y="771"/>
                  </a:lnTo>
                  <a:lnTo>
                    <a:pt x="2649" y="869"/>
                  </a:lnTo>
                  <a:lnTo>
                    <a:pt x="2649" y="869"/>
                  </a:lnTo>
                  <a:lnTo>
                    <a:pt x="1892" y="2101"/>
                  </a:lnTo>
                  <a:lnTo>
                    <a:pt x="1136" y="3334"/>
                  </a:lnTo>
                  <a:lnTo>
                    <a:pt x="1136" y="3334"/>
                  </a:lnTo>
                  <a:lnTo>
                    <a:pt x="1094" y="3404"/>
                  </a:lnTo>
                  <a:lnTo>
                    <a:pt x="1038" y="3460"/>
                  </a:lnTo>
                  <a:lnTo>
                    <a:pt x="981" y="3516"/>
                  </a:lnTo>
                  <a:lnTo>
                    <a:pt x="911" y="3558"/>
                  </a:lnTo>
                  <a:lnTo>
                    <a:pt x="841" y="3586"/>
                  </a:lnTo>
                  <a:lnTo>
                    <a:pt x="771" y="3614"/>
                  </a:lnTo>
                  <a:lnTo>
                    <a:pt x="687" y="3628"/>
                  </a:lnTo>
                  <a:lnTo>
                    <a:pt x="617" y="36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2259675" y="3380725"/>
              <a:ext cx="67975" cy="62025"/>
            </a:xfrm>
            <a:custGeom>
              <a:rect b="b" l="l" r="r" t="t"/>
              <a:pathLst>
                <a:path extrusionOk="0" h="2481" w="2719">
                  <a:moveTo>
                    <a:pt x="617" y="1"/>
                  </a:moveTo>
                  <a:lnTo>
                    <a:pt x="491" y="15"/>
                  </a:lnTo>
                  <a:lnTo>
                    <a:pt x="365" y="57"/>
                  </a:lnTo>
                  <a:lnTo>
                    <a:pt x="253" y="127"/>
                  </a:lnTo>
                  <a:lnTo>
                    <a:pt x="155" y="225"/>
                  </a:lnTo>
                  <a:lnTo>
                    <a:pt x="85" y="309"/>
                  </a:lnTo>
                  <a:lnTo>
                    <a:pt x="43" y="407"/>
                  </a:lnTo>
                  <a:lnTo>
                    <a:pt x="15" y="519"/>
                  </a:lnTo>
                  <a:lnTo>
                    <a:pt x="1" y="617"/>
                  </a:lnTo>
                  <a:lnTo>
                    <a:pt x="15" y="743"/>
                  </a:lnTo>
                  <a:lnTo>
                    <a:pt x="57" y="869"/>
                  </a:lnTo>
                  <a:lnTo>
                    <a:pt x="127" y="981"/>
                  </a:lnTo>
                  <a:lnTo>
                    <a:pt x="225" y="1080"/>
                  </a:lnTo>
                  <a:lnTo>
                    <a:pt x="1724" y="2340"/>
                  </a:lnTo>
                  <a:lnTo>
                    <a:pt x="1808" y="2410"/>
                  </a:lnTo>
                  <a:lnTo>
                    <a:pt x="1906" y="2452"/>
                  </a:lnTo>
                  <a:lnTo>
                    <a:pt x="2004" y="2480"/>
                  </a:lnTo>
                  <a:lnTo>
                    <a:pt x="2116" y="2480"/>
                  </a:lnTo>
                  <a:lnTo>
                    <a:pt x="2242" y="2466"/>
                  </a:lnTo>
                  <a:lnTo>
                    <a:pt x="2368" y="2424"/>
                  </a:lnTo>
                  <a:lnTo>
                    <a:pt x="2481" y="2368"/>
                  </a:lnTo>
                  <a:lnTo>
                    <a:pt x="2579" y="2270"/>
                  </a:lnTo>
                  <a:lnTo>
                    <a:pt x="2635" y="2186"/>
                  </a:lnTo>
                  <a:lnTo>
                    <a:pt x="2677" y="2088"/>
                  </a:lnTo>
                  <a:lnTo>
                    <a:pt x="2705" y="1976"/>
                  </a:lnTo>
                  <a:lnTo>
                    <a:pt x="2719" y="1878"/>
                  </a:lnTo>
                  <a:lnTo>
                    <a:pt x="2705" y="1752"/>
                  </a:lnTo>
                  <a:lnTo>
                    <a:pt x="2663" y="1626"/>
                  </a:lnTo>
                  <a:lnTo>
                    <a:pt x="2593" y="1514"/>
                  </a:lnTo>
                  <a:lnTo>
                    <a:pt x="2509" y="1416"/>
                  </a:lnTo>
                  <a:lnTo>
                    <a:pt x="1010" y="155"/>
                  </a:lnTo>
                  <a:lnTo>
                    <a:pt x="926" y="85"/>
                  </a:lnTo>
                  <a:lnTo>
                    <a:pt x="827" y="43"/>
                  </a:lnTo>
                  <a:lnTo>
                    <a:pt x="715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2259675" y="3380725"/>
              <a:ext cx="67975" cy="62025"/>
            </a:xfrm>
            <a:custGeom>
              <a:rect b="b" l="l" r="r" t="t"/>
              <a:pathLst>
                <a:path extrusionOk="0" fill="none" h="2481" w="2719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65" y="57"/>
                  </a:lnTo>
                  <a:lnTo>
                    <a:pt x="253" y="127"/>
                  </a:lnTo>
                  <a:lnTo>
                    <a:pt x="155" y="225"/>
                  </a:lnTo>
                  <a:lnTo>
                    <a:pt x="155" y="225"/>
                  </a:lnTo>
                  <a:lnTo>
                    <a:pt x="85" y="309"/>
                  </a:lnTo>
                  <a:lnTo>
                    <a:pt x="43" y="407"/>
                  </a:lnTo>
                  <a:lnTo>
                    <a:pt x="15" y="519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743"/>
                  </a:lnTo>
                  <a:lnTo>
                    <a:pt x="57" y="869"/>
                  </a:lnTo>
                  <a:lnTo>
                    <a:pt x="127" y="981"/>
                  </a:lnTo>
                  <a:lnTo>
                    <a:pt x="225" y="1080"/>
                  </a:lnTo>
                  <a:lnTo>
                    <a:pt x="1724" y="2340"/>
                  </a:lnTo>
                  <a:lnTo>
                    <a:pt x="1724" y="2340"/>
                  </a:lnTo>
                  <a:lnTo>
                    <a:pt x="1808" y="2410"/>
                  </a:lnTo>
                  <a:lnTo>
                    <a:pt x="1906" y="2452"/>
                  </a:lnTo>
                  <a:lnTo>
                    <a:pt x="2004" y="2480"/>
                  </a:lnTo>
                  <a:lnTo>
                    <a:pt x="2116" y="2480"/>
                  </a:lnTo>
                  <a:lnTo>
                    <a:pt x="2116" y="2480"/>
                  </a:lnTo>
                  <a:lnTo>
                    <a:pt x="2242" y="2466"/>
                  </a:lnTo>
                  <a:lnTo>
                    <a:pt x="2368" y="2424"/>
                  </a:lnTo>
                  <a:lnTo>
                    <a:pt x="2481" y="2368"/>
                  </a:lnTo>
                  <a:lnTo>
                    <a:pt x="2579" y="2270"/>
                  </a:lnTo>
                  <a:lnTo>
                    <a:pt x="2579" y="2270"/>
                  </a:lnTo>
                  <a:lnTo>
                    <a:pt x="2635" y="2186"/>
                  </a:lnTo>
                  <a:lnTo>
                    <a:pt x="2677" y="2088"/>
                  </a:lnTo>
                  <a:lnTo>
                    <a:pt x="2705" y="1976"/>
                  </a:lnTo>
                  <a:lnTo>
                    <a:pt x="2719" y="1878"/>
                  </a:lnTo>
                  <a:lnTo>
                    <a:pt x="2719" y="1878"/>
                  </a:lnTo>
                  <a:lnTo>
                    <a:pt x="2705" y="1752"/>
                  </a:lnTo>
                  <a:lnTo>
                    <a:pt x="2663" y="1626"/>
                  </a:lnTo>
                  <a:lnTo>
                    <a:pt x="2593" y="1514"/>
                  </a:lnTo>
                  <a:lnTo>
                    <a:pt x="2509" y="1416"/>
                  </a:lnTo>
                  <a:lnTo>
                    <a:pt x="1010" y="155"/>
                  </a:lnTo>
                  <a:lnTo>
                    <a:pt x="1010" y="155"/>
                  </a:lnTo>
                  <a:lnTo>
                    <a:pt x="926" y="85"/>
                  </a:lnTo>
                  <a:lnTo>
                    <a:pt x="827" y="43"/>
                  </a:lnTo>
                  <a:lnTo>
                    <a:pt x="715" y="15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h="5352" w="6137">
                  <a:moveTo>
                    <a:pt x="617" y="0"/>
                  </a:moveTo>
                  <a:lnTo>
                    <a:pt x="477" y="28"/>
                  </a:lnTo>
                  <a:lnTo>
                    <a:pt x="351" y="70"/>
                  </a:lnTo>
                  <a:lnTo>
                    <a:pt x="281" y="112"/>
                  </a:lnTo>
                  <a:lnTo>
                    <a:pt x="225" y="154"/>
                  </a:lnTo>
                  <a:lnTo>
                    <a:pt x="169" y="196"/>
                  </a:lnTo>
                  <a:lnTo>
                    <a:pt x="127" y="252"/>
                  </a:lnTo>
                  <a:lnTo>
                    <a:pt x="71" y="336"/>
                  </a:lnTo>
                  <a:lnTo>
                    <a:pt x="43" y="434"/>
                  </a:lnTo>
                  <a:lnTo>
                    <a:pt x="15" y="518"/>
                  </a:lnTo>
                  <a:lnTo>
                    <a:pt x="1" y="617"/>
                  </a:lnTo>
                  <a:lnTo>
                    <a:pt x="29" y="757"/>
                  </a:lnTo>
                  <a:lnTo>
                    <a:pt x="71" y="883"/>
                  </a:lnTo>
                  <a:lnTo>
                    <a:pt x="113" y="953"/>
                  </a:lnTo>
                  <a:lnTo>
                    <a:pt x="155" y="1009"/>
                  </a:lnTo>
                  <a:lnTo>
                    <a:pt x="197" y="1065"/>
                  </a:lnTo>
                  <a:lnTo>
                    <a:pt x="267" y="1107"/>
                  </a:lnTo>
                  <a:lnTo>
                    <a:pt x="5142" y="5198"/>
                  </a:lnTo>
                  <a:lnTo>
                    <a:pt x="5226" y="5268"/>
                  </a:lnTo>
                  <a:lnTo>
                    <a:pt x="5324" y="5310"/>
                  </a:lnTo>
                  <a:lnTo>
                    <a:pt x="5422" y="5338"/>
                  </a:lnTo>
                  <a:lnTo>
                    <a:pt x="5534" y="5352"/>
                  </a:lnTo>
                  <a:lnTo>
                    <a:pt x="5660" y="5324"/>
                  </a:lnTo>
                  <a:lnTo>
                    <a:pt x="5786" y="5282"/>
                  </a:lnTo>
                  <a:lnTo>
                    <a:pt x="5899" y="5226"/>
                  </a:lnTo>
                  <a:lnTo>
                    <a:pt x="5997" y="5128"/>
                  </a:lnTo>
                  <a:lnTo>
                    <a:pt x="6053" y="5043"/>
                  </a:lnTo>
                  <a:lnTo>
                    <a:pt x="6095" y="4945"/>
                  </a:lnTo>
                  <a:lnTo>
                    <a:pt x="6123" y="4833"/>
                  </a:lnTo>
                  <a:lnTo>
                    <a:pt x="6137" y="4735"/>
                  </a:lnTo>
                  <a:lnTo>
                    <a:pt x="6123" y="4609"/>
                  </a:lnTo>
                  <a:lnTo>
                    <a:pt x="6081" y="4483"/>
                  </a:lnTo>
                  <a:lnTo>
                    <a:pt x="6011" y="4371"/>
                  </a:lnTo>
                  <a:lnTo>
                    <a:pt x="5927" y="4273"/>
                  </a:lnTo>
                  <a:lnTo>
                    <a:pt x="1037" y="182"/>
                  </a:lnTo>
                  <a:lnTo>
                    <a:pt x="981" y="126"/>
                  </a:lnTo>
                  <a:lnTo>
                    <a:pt x="897" y="70"/>
                  </a:lnTo>
                  <a:lnTo>
                    <a:pt x="799" y="28"/>
                  </a:lnTo>
                  <a:lnTo>
                    <a:pt x="715" y="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2365800" y="3470050"/>
              <a:ext cx="153425" cy="133800"/>
            </a:xfrm>
            <a:custGeom>
              <a:rect b="b" l="l" r="r" t="t"/>
              <a:pathLst>
                <a:path extrusionOk="0" fill="none" h="5352" w="6137">
                  <a:moveTo>
                    <a:pt x="617" y="0"/>
                  </a:moveTo>
                  <a:lnTo>
                    <a:pt x="617" y="0"/>
                  </a:lnTo>
                  <a:lnTo>
                    <a:pt x="477" y="28"/>
                  </a:lnTo>
                  <a:lnTo>
                    <a:pt x="351" y="70"/>
                  </a:lnTo>
                  <a:lnTo>
                    <a:pt x="281" y="112"/>
                  </a:lnTo>
                  <a:lnTo>
                    <a:pt x="225" y="154"/>
                  </a:lnTo>
                  <a:lnTo>
                    <a:pt x="169" y="196"/>
                  </a:lnTo>
                  <a:lnTo>
                    <a:pt x="127" y="252"/>
                  </a:lnTo>
                  <a:lnTo>
                    <a:pt x="127" y="252"/>
                  </a:lnTo>
                  <a:lnTo>
                    <a:pt x="71" y="336"/>
                  </a:lnTo>
                  <a:lnTo>
                    <a:pt x="43" y="434"/>
                  </a:lnTo>
                  <a:lnTo>
                    <a:pt x="15" y="518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29" y="757"/>
                  </a:lnTo>
                  <a:lnTo>
                    <a:pt x="71" y="883"/>
                  </a:lnTo>
                  <a:lnTo>
                    <a:pt x="113" y="953"/>
                  </a:lnTo>
                  <a:lnTo>
                    <a:pt x="155" y="1009"/>
                  </a:lnTo>
                  <a:lnTo>
                    <a:pt x="197" y="1065"/>
                  </a:lnTo>
                  <a:lnTo>
                    <a:pt x="267" y="1107"/>
                  </a:lnTo>
                  <a:lnTo>
                    <a:pt x="267" y="1107"/>
                  </a:lnTo>
                  <a:lnTo>
                    <a:pt x="5142" y="5198"/>
                  </a:lnTo>
                  <a:lnTo>
                    <a:pt x="5142" y="5198"/>
                  </a:lnTo>
                  <a:lnTo>
                    <a:pt x="5226" y="5268"/>
                  </a:lnTo>
                  <a:lnTo>
                    <a:pt x="5324" y="5310"/>
                  </a:lnTo>
                  <a:lnTo>
                    <a:pt x="5422" y="5338"/>
                  </a:lnTo>
                  <a:lnTo>
                    <a:pt x="5534" y="5352"/>
                  </a:lnTo>
                  <a:lnTo>
                    <a:pt x="5534" y="5352"/>
                  </a:lnTo>
                  <a:lnTo>
                    <a:pt x="5660" y="5324"/>
                  </a:lnTo>
                  <a:lnTo>
                    <a:pt x="5786" y="5282"/>
                  </a:lnTo>
                  <a:lnTo>
                    <a:pt x="5899" y="5226"/>
                  </a:lnTo>
                  <a:lnTo>
                    <a:pt x="5997" y="5128"/>
                  </a:lnTo>
                  <a:lnTo>
                    <a:pt x="5997" y="5128"/>
                  </a:lnTo>
                  <a:lnTo>
                    <a:pt x="6053" y="5043"/>
                  </a:lnTo>
                  <a:lnTo>
                    <a:pt x="6095" y="4945"/>
                  </a:lnTo>
                  <a:lnTo>
                    <a:pt x="6123" y="4833"/>
                  </a:lnTo>
                  <a:lnTo>
                    <a:pt x="6137" y="4735"/>
                  </a:lnTo>
                  <a:lnTo>
                    <a:pt x="6137" y="4735"/>
                  </a:lnTo>
                  <a:lnTo>
                    <a:pt x="6123" y="4609"/>
                  </a:lnTo>
                  <a:lnTo>
                    <a:pt x="6081" y="4483"/>
                  </a:lnTo>
                  <a:lnTo>
                    <a:pt x="6011" y="4371"/>
                  </a:lnTo>
                  <a:lnTo>
                    <a:pt x="5927" y="4273"/>
                  </a:lnTo>
                  <a:lnTo>
                    <a:pt x="5927" y="4273"/>
                  </a:lnTo>
                  <a:lnTo>
                    <a:pt x="1037" y="182"/>
                  </a:lnTo>
                  <a:lnTo>
                    <a:pt x="1037" y="182"/>
                  </a:lnTo>
                  <a:lnTo>
                    <a:pt x="981" y="126"/>
                  </a:lnTo>
                  <a:lnTo>
                    <a:pt x="981" y="126"/>
                  </a:lnTo>
                  <a:lnTo>
                    <a:pt x="897" y="70"/>
                  </a:lnTo>
                  <a:lnTo>
                    <a:pt x="799" y="28"/>
                  </a:lnTo>
                  <a:lnTo>
                    <a:pt x="715" y="14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2504150" y="3603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2504150" y="3603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2504150" y="3603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h="3658" w="4120">
                  <a:moveTo>
                    <a:pt x="617" y="1"/>
                  </a:moveTo>
                  <a:lnTo>
                    <a:pt x="491" y="15"/>
                  </a:lnTo>
                  <a:lnTo>
                    <a:pt x="365" y="43"/>
                  </a:lnTo>
                  <a:lnTo>
                    <a:pt x="253" y="113"/>
                  </a:lnTo>
                  <a:lnTo>
                    <a:pt x="155" y="211"/>
                  </a:lnTo>
                  <a:lnTo>
                    <a:pt x="85" y="295"/>
                  </a:lnTo>
                  <a:lnTo>
                    <a:pt x="43" y="393"/>
                  </a:lnTo>
                  <a:lnTo>
                    <a:pt x="15" y="505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27" y="967"/>
                  </a:lnTo>
                  <a:lnTo>
                    <a:pt x="225" y="1079"/>
                  </a:lnTo>
                  <a:lnTo>
                    <a:pt x="3125" y="3517"/>
                  </a:lnTo>
                  <a:lnTo>
                    <a:pt x="3209" y="3573"/>
                  </a:lnTo>
                  <a:lnTo>
                    <a:pt x="3307" y="3629"/>
                  </a:lnTo>
                  <a:lnTo>
                    <a:pt x="3405" y="3657"/>
                  </a:lnTo>
                  <a:lnTo>
                    <a:pt x="3517" y="3657"/>
                  </a:lnTo>
                  <a:lnTo>
                    <a:pt x="3643" y="3643"/>
                  </a:lnTo>
                  <a:lnTo>
                    <a:pt x="3769" y="3601"/>
                  </a:lnTo>
                  <a:lnTo>
                    <a:pt x="3882" y="3531"/>
                  </a:lnTo>
                  <a:lnTo>
                    <a:pt x="3980" y="3447"/>
                  </a:lnTo>
                  <a:lnTo>
                    <a:pt x="4050" y="3349"/>
                  </a:lnTo>
                  <a:lnTo>
                    <a:pt x="4092" y="3251"/>
                  </a:lnTo>
                  <a:lnTo>
                    <a:pt x="4120" y="3153"/>
                  </a:lnTo>
                  <a:lnTo>
                    <a:pt x="4120" y="3041"/>
                  </a:lnTo>
                  <a:lnTo>
                    <a:pt x="4106" y="2915"/>
                  </a:lnTo>
                  <a:lnTo>
                    <a:pt x="4064" y="2789"/>
                  </a:lnTo>
                  <a:lnTo>
                    <a:pt x="3994" y="2676"/>
                  </a:lnTo>
                  <a:lnTo>
                    <a:pt x="3910" y="2578"/>
                  </a:lnTo>
                  <a:lnTo>
                    <a:pt x="1010" y="141"/>
                  </a:lnTo>
                  <a:lnTo>
                    <a:pt x="926" y="71"/>
                  </a:lnTo>
                  <a:lnTo>
                    <a:pt x="828" y="2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2568925" y="3641650"/>
              <a:ext cx="103000" cy="91450"/>
            </a:xfrm>
            <a:custGeom>
              <a:rect b="b" l="l" r="r" t="t"/>
              <a:pathLst>
                <a:path extrusionOk="0" fill="none" h="3658" w="4120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65" y="43"/>
                  </a:lnTo>
                  <a:lnTo>
                    <a:pt x="253" y="113"/>
                  </a:lnTo>
                  <a:lnTo>
                    <a:pt x="155" y="211"/>
                  </a:lnTo>
                  <a:lnTo>
                    <a:pt x="155" y="211"/>
                  </a:lnTo>
                  <a:lnTo>
                    <a:pt x="85" y="295"/>
                  </a:lnTo>
                  <a:lnTo>
                    <a:pt x="43" y="393"/>
                  </a:lnTo>
                  <a:lnTo>
                    <a:pt x="15" y="505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27" y="967"/>
                  </a:lnTo>
                  <a:lnTo>
                    <a:pt x="225" y="1079"/>
                  </a:lnTo>
                  <a:lnTo>
                    <a:pt x="3125" y="3517"/>
                  </a:lnTo>
                  <a:lnTo>
                    <a:pt x="3125" y="3517"/>
                  </a:lnTo>
                  <a:lnTo>
                    <a:pt x="3209" y="3573"/>
                  </a:lnTo>
                  <a:lnTo>
                    <a:pt x="3307" y="3629"/>
                  </a:lnTo>
                  <a:lnTo>
                    <a:pt x="3405" y="3657"/>
                  </a:lnTo>
                  <a:lnTo>
                    <a:pt x="3517" y="3657"/>
                  </a:lnTo>
                  <a:lnTo>
                    <a:pt x="3517" y="3657"/>
                  </a:lnTo>
                  <a:lnTo>
                    <a:pt x="3517" y="3657"/>
                  </a:lnTo>
                  <a:lnTo>
                    <a:pt x="3517" y="3657"/>
                  </a:lnTo>
                  <a:lnTo>
                    <a:pt x="3643" y="3643"/>
                  </a:lnTo>
                  <a:lnTo>
                    <a:pt x="3769" y="3601"/>
                  </a:lnTo>
                  <a:lnTo>
                    <a:pt x="3882" y="3531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3980" y="3447"/>
                  </a:lnTo>
                  <a:lnTo>
                    <a:pt x="4050" y="3349"/>
                  </a:lnTo>
                  <a:lnTo>
                    <a:pt x="4092" y="3251"/>
                  </a:lnTo>
                  <a:lnTo>
                    <a:pt x="4120" y="3153"/>
                  </a:lnTo>
                  <a:lnTo>
                    <a:pt x="4120" y="3041"/>
                  </a:lnTo>
                  <a:lnTo>
                    <a:pt x="4120" y="3041"/>
                  </a:lnTo>
                  <a:lnTo>
                    <a:pt x="4106" y="2915"/>
                  </a:lnTo>
                  <a:lnTo>
                    <a:pt x="4064" y="2789"/>
                  </a:lnTo>
                  <a:lnTo>
                    <a:pt x="3994" y="2676"/>
                  </a:lnTo>
                  <a:lnTo>
                    <a:pt x="3910" y="2578"/>
                  </a:lnTo>
                  <a:lnTo>
                    <a:pt x="1010" y="141"/>
                  </a:lnTo>
                  <a:lnTo>
                    <a:pt x="1010" y="141"/>
                  </a:lnTo>
                  <a:lnTo>
                    <a:pt x="926" y="71"/>
                  </a:lnTo>
                  <a:lnTo>
                    <a:pt x="828" y="29"/>
                  </a:lnTo>
                  <a:lnTo>
                    <a:pt x="715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h="9962" w="11517">
                  <a:moveTo>
                    <a:pt x="603" y="1"/>
                  </a:moveTo>
                  <a:lnTo>
                    <a:pt x="477" y="15"/>
                  </a:lnTo>
                  <a:lnTo>
                    <a:pt x="351" y="57"/>
                  </a:lnTo>
                  <a:lnTo>
                    <a:pt x="239" y="113"/>
                  </a:lnTo>
                  <a:lnTo>
                    <a:pt x="141" y="211"/>
                  </a:lnTo>
                  <a:lnTo>
                    <a:pt x="71" y="295"/>
                  </a:lnTo>
                  <a:lnTo>
                    <a:pt x="29" y="393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13" y="968"/>
                  </a:lnTo>
                  <a:lnTo>
                    <a:pt x="211" y="1066"/>
                  </a:lnTo>
                  <a:lnTo>
                    <a:pt x="365" y="1206"/>
                  </a:lnTo>
                  <a:lnTo>
                    <a:pt x="2887" y="3363"/>
                  </a:lnTo>
                  <a:lnTo>
                    <a:pt x="5422" y="5521"/>
                  </a:lnTo>
                  <a:lnTo>
                    <a:pt x="7972" y="7678"/>
                  </a:lnTo>
                  <a:lnTo>
                    <a:pt x="10508" y="9807"/>
                  </a:lnTo>
                  <a:lnTo>
                    <a:pt x="10606" y="9877"/>
                  </a:lnTo>
                  <a:lnTo>
                    <a:pt x="10690" y="9919"/>
                  </a:lnTo>
                  <a:lnTo>
                    <a:pt x="10802" y="9947"/>
                  </a:lnTo>
                  <a:lnTo>
                    <a:pt x="10900" y="9961"/>
                  </a:lnTo>
                  <a:lnTo>
                    <a:pt x="11040" y="9933"/>
                  </a:lnTo>
                  <a:lnTo>
                    <a:pt x="11152" y="9905"/>
                  </a:lnTo>
                  <a:lnTo>
                    <a:pt x="11264" y="9835"/>
                  </a:lnTo>
                  <a:lnTo>
                    <a:pt x="11362" y="9737"/>
                  </a:lnTo>
                  <a:lnTo>
                    <a:pt x="11432" y="9653"/>
                  </a:lnTo>
                  <a:lnTo>
                    <a:pt x="11474" y="9555"/>
                  </a:lnTo>
                  <a:lnTo>
                    <a:pt x="11502" y="9443"/>
                  </a:lnTo>
                  <a:lnTo>
                    <a:pt x="11516" y="9345"/>
                  </a:lnTo>
                  <a:lnTo>
                    <a:pt x="11502" y="9219"/>
                  </a:lnTo>
                  <a:lnTo>
                    <a:pt x="11460" y="9093"/>
                  </a:lnTo>
                  <a:lnTo>
                    <a:pt x="11390" y="8981"/>
                  </a:lnTo>
                  <a:lnTo>
                    <a:pt x="11306" y="8883"/>
                  </a:lnTo>
                  <a:lnTo>
                    <a:pt x="6221" y="4582"/>
                  </a:lnTo>
                  <a:lnTo>
                    <a:pt x="1150" y="267"/>
                  </a:lnTo>
                  <a:lnTo>
                    <a:pt x="995" y="141"/>
                  </a:lnTo>
                  <a:lnTo>
                    <a:pt x="911" y="85"/>
                  </a:lnTo>
                  <a:lnTo>
                    <a:pt x="813" y="29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2713575" y="3764225"/>
              <a:ext cx="287925" cy="249050"/>
            </a:xfrm>
            <a:custGeom>
              <a:rect b="b" l="l" r="r" t="t"/>
              <a:pathLst>
                <a:path extrusionOk="0" fill="none" h="9962" w="11517">
                  <a:moveTo>
                    <a:pt x="603" y="1"/>
                  </a:moveTo>
                  <a:lnTo>
                    <a:pt x="603" y="1"/>
                  </a:lnTo>
                  <a:lnTo>
                    <a:pt x="477" y="15"/>
                  </a:lnTo>
                  <a:lnTo>
                    <a:pt x="351" y="57"/>
                  </a:lnTo>
                  <a:lnTo>
                    <a:pt x="239" y="113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71" y="295"/>
                  </a:lnTo>
                  <a:lnTo>
                    <a:pt x="29" y="393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5"/>
                  </a:lnTo>
                  <a:lnTo>
                    <a:pt x="113" y="968"/>
                  </a:lnTo>
                  <a:lnTo>
                    <a:pt x="211" y="1066"/>
                  </a:lnTo>
                  <a:lnTo>
                    <a:pt x="365" y="1206"/>
                  </a:lnTo>
                  <a:lnTo>
                    <a:pt x="365" y="1206"/>
                  </a:lnTo>
                  <a:lnTo>
                    <a:pt x="2887" y="3363"/>
                  </a:lnTo>
                  <a:lnTo>
                    <a:pt x="5422" y="5521"/>
                  </a:lnTo>
                  <a:lnTo>
                    <a:pt x="7972" y="7678"/>
                  </a:lnTo>
                  <a:lnTo>
                    <a:pt x="10508" y="9807"/>
                  </a:lnTo>
                  <a:lnTo>
                    <a:pt x="10508" y="9807"/>
                  </a:lnTo>
                  <a:lnTo>
                    <a:pt x="10606" y="9877"/>
                  </a:lnTo>
                  <a:lnTo>
                    <a:pt x="10690" y="9919"/>
                  </a:lnTo>
                  <a:lnTo>
                    <a:pt x="10802" y="9947"/>
                  </a:lnTo>
                  <a:lnTo>
                    <a:pt x="10900" y="9961"/>
                  </a:lnTo>
                  <a:lnTo>
                    <a:pt x="10900" y="9961"/>
                  </a:lnTo>
                  <a:lnTo>
                    <a:pt x="10900" y="9961"/>
                  </a:lnTo>
                  <a:lnTo>
                    <a:pt x="10900" y="9961"/>
                  </a:lnTo>
                  <a:lnTo>
                    <a:pt x="11040" y="9933"/>
                  </a:lnTo>
                  <a:lnTo>
                    <a:pt x="11152" y="9905"/>
                  </a:lnTo>
                  <a:lnTo>
                    <a:pt x="11264" y="9835"/>
                  </a:lnTo>
                  <a:lnTo>
                    <a:pt x="11362" y="9737"/>
                  </a:lnTo>
                  <a:lnTo>
                    <a:pt x="11362" y="9737"/>
                  </a:lnTo>
                  <a:lnTo>
                    <a:pt x="11432" y="9653"/>
                  </a:lnTo>
                  <a:lnTo>
                    <a:pt x="11474" y="9555"/>
                  </a:lnTo>
                  <a:lnTo>
                    <a:pt x="11502" y="9443"/>
                  </a:lnTo>
                  <a:lnTo>
                    <a:pt x="11516" y="9345"/>
                  </a:lnTo>
                  <a:lnTo>
                    <a:pt x="11516" y="9345"/>
                  </a:lnTo>
                  <a:lnTo>
                    <a:pt x="11502" y="9219"/>
                  </a:lnTo>
                  <a:lnTo>
                    <a:pt x="11460" y="9093"/>
                  </a:lnTo>
                  <a:lnTo>
                    <a:pt x="11390" y="8981"/>
                  </a:lnTo>
                  <a:lnTo>
                    <a:pt x="11306" y="8883"/>
                  </a:lnTo>
                  <a:lnTo>
                    <a:pt x="11306" y="8883"/>
                  </a:lnTo>
                  <a:lnTo>
                    <a:pt x="6221" y="4582"/>
                  </a:lnTo>
                  <a:lnTo>
                    <a:pt x="1150" y="267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911" y="85"/>
                  </a:lnTo>
                  <a:lnTo>
                    <a:pt x="813" y="29"/>
                  </a:lnTo>
                  <a:lnTo>
                    <a:pt x="715" y="1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h="3657" w="4134">
                  <a:moveTo>
                    <a:pt x="603" y="0"/>
                  </a:moveTo>
                  <a:lnTo>
                    <a:pt x="477" y="14"/>
                  </a:lnTo>
                  <a:lnTo>
                    <a:pt x="351" y="56"/>
                  </a:lnTo>
                  <a:lnTo>
                    <a:pt x="239" y="126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07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5" y="743"/>
                  </a:lnTo>
                  <a:lnTo>
                    <a:pt x="57" y="855"/>
                  </a:lnTo>
                  <a:lnTo>
                    <a:pt x="113" y="981"/>
                  </a:lnTo>
                  <a:lnTo>
                    <a:pt x="211" y="1079"/>
                  </a:lnTo>
                  <a:lnTo>
                    <a:pt x="3139" y="3517"/>
                  </a:lnTo>
                  <a:lnTo>
                    <a:pt x="3223" y="3573"/>
                  </a:lnTo>
                  <a:lnTo>
                    <a:pt x="3321" y="3615"/>
                  </a:lnTo>
                  <a:lnTo>
                    <a:pt x="3419" y="3643"/>
                  </a:lnTo>
                  <a:lnTo>
                    <a:pt x="3531" y="3657"/>
                  </a:lnTo>
                  <a:lnTo>
                    <a:pt x="3657" y="3643"/>
                  </a:lnTo>
                  <a:lnTo>
                    <a:pt x="3783" y="3601"/>
                  </a:lnTo>
                  <a:lnTo>
                    <a:pt x="3895" y="3531"/>
                  </a:lnTo>
                  <a:lnTo>
                    <a:pt x="3993" y="3447"/>
                  </a:lnTo>
                  <a:lnTo>
                    <a:pt x="4063" y="3349"/>
                  </a:lnTo>
                  <a:lnTo>
                    <a:pt x="4105" y="3251"/>
                  </a:lnTo>
                  <a:lnTo>
                    <a:pt x="4133" y="3152"/>
                  </a:lnTo>
                  <a:lnTo>
                    <a:pt x="4133" y="3054"/>
                  </a:lnTo>
                  <a:lnTo>
                    <a:pt x="4119" y="2928"/>
                  </a:lnTo>
                  <a:lnTo>
                    <a:pt x="4077" y="2802"/>
                  </a:lnTo>
                  <a:lnTo>
                    <a:pt x="4007" y="2676"/>
                  </a:lnTo>
                  <a:lnTo>
                    <a:pt x="3923" y="2578"/>
                  </a:lnTo>
                  <a:lnTo>
                    <a:pt x="995" y="141"/>
                  </a:lnTo>
                  <a:lnTo>
                    <a:pt x="911" y="84"/>
                  </a:lnTo>
                  <a:lnTo>
                    <a:pt x="813" y="28"/>
                  </a:lnTo>
                  <a:lnTo>
                    <a:pt x="701" y="14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051900" y="4049675"/>
              <a:ext cx="103350" cy="91425"/>
            </a:xfrm>
            <a:custGeom>
              <a:rect b="b" l="l" r="r" t="t"/>
              <a:pathLst>
                <a:path extrusionOk="0" fill="none" h="3657" w="4134">
                  <a:moveTo>
                    <a:pt x="603" y="0"/>
                  </a:moveTo>
                  <a:lnTo>
                    <a:pt x="603" y="0"/>
                  </a:lnTo>
                  <a:lnTo>
                    <a:pt x="477" y="14"/>
                  </a:lnTo>
                  <a:lnTo>
                    <a:pt x="351" y="56"/>
                  </a:lnTo>
                  <a:lnTo>
                    <a:pt x="239" y="126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141" y="211"/>
                  </a:lnTo>
                  <a:lnTo>
                    <a:pt x="71" y="309"/>
                  </a:lnTo>
                  <a:lnTo>
                    <a:pt x="29" y="407"/>
                  </a:lnTo>
                  <a:lnTo>
                    <a:pt x="1" y="505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43"/>
                  </a:lnTo>
                  <a:lnTo>
                    <a:pt x="57" y="855"/>
                  </a:lnTo>
                  <a:lnTo>
                    <a:pt x="113" y="981"/>
                  </a:lnTo>
                  <a:lnTo>
                    <a:pt x="211" y="1079"/>
                  </a:lnTo>
                  <a:lnTo>
                    <a:pt x="3139" y="3517"/>
                  </a:lnTo>
                  <a:lnTo>
                    <a:pt x="3139" y="3517"/>
                  </a:lnTo>
                  <a:lnTo>
                    <a:pt x="3223" y="3573"/>
                  </a:lnTo>
                  <a:lnTo>
                    <a:pt x="3321" y="3615"/>
                  </a:lnTo>
                  <a:lnTo>
                    <a:pt x="3419" y="3643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531" y="3657"/>
                  </a:lnTo>
                  <a:lnTo>
                    <a:pt x="3657" y="3643"/>
                  </a:lnTo>
                  <a:lnTo>
                    <a:pt x="3783" y="3601"/>
                  </a:lnTo>
                  <a:lnTo>
                    <a:pt x="3895" y="3531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3993" y="3447"/>
                  </a:lnTo>
                  <a:lnTo>
                    <a:pt x="4063" y="3349"/>
                  </a:lnTo>
                  <a:lnTo>
                    <a:pt x="4105" y="3251"/>
                  </a:lnTo>
                  <a:lnTo>
                    <a:pt x="4133" y="3152"/>
                  </a:lnTo>
                  <a:lnTo>
                    <a:pt x="4133" y="3054"/>
                  </a:lnTo>
                  <a:lnTo>
                    <a:pt x="4133" y="3054"/>
                  </a:lnTo>
                  <a:lnTo>
                    <a:pt x="4119" y="2928"/>
                  </a:lnTo>
                  <a:lnTo>
                    <a:pt x="4077" y="2802"/>
                  </a:lnTo>
                  <a:lnTo>
                    <a:pt x="4007" y="2676"/>
                  </a:lnTo>
                  <a:lnTo>
                    <a:pt x="3923" y="2578"/>
                  </a:lnTo>
                  <a:lnTo>
                    <a:pt x="995" y="141"/>
                  </a:lnTo>
                  <a:lnTo>
                    <a:pt x="995" y="141"/>
                  </a:lnTo>
                  <a:lnTo>
                    <a:pt x="911" y="84"/>
                  </a:lnTo>
                  <a:lnTo>
                    <a:pt x="813" y="28"/>
                  </a:lnTo>
                  <a:lnTo>
                    <a:pt x="701" y="14"/>
                  </a:lnTo>
                  <a:lnTo>
                    <a:pt x="6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h="3041" w="2047">
                  <a:moveTo>
                    <a:pt x="603" y="1"/>
                  </a:moveTo>
                  <a:lnTo>
                    <a:pt x="477" y="15"/>
                  </a:lnTo>
                  <a:lnTo>
                    <a:pt x="351" y="57"/>
                  </a:lnTo>
                  <a:lnTo>
                    <a:pt x="281" y="99"/>
                  </a:lnTo>
                  <a:lnTo>
                    <a:pt x="211" y="155"/>
                  </a:lnTo>
                  <a:lnTo>
                    <a:pt x="141" y="211"/>
                  </a:lnTo>
                  <a:lnTo>
                    <a:pt x="99" y="281"/>
                  </a:lnTo>
                  <a:lnTo>
                    <a:pt x="57" y="351"/>
                  </a:lnTo>
                  <a:lnTo>
                    <a:pt x="29" y="435"/>
                  </a:lnTo>
                  <a:lnTo>
                    <a:pt x="1" y="519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6"/>
                  </a:lnTo>
                  <a:lnTo>
                    <a:pt x="883" y="2691"/>
                  </a:lnTo>
                  <a:lnTo>
                    <a:pt x="925" y="2761"/>
                  </a:lnTo>
                  <a:lnTo>
                    <a:pt x="968" y="2831"/>
                  </a:lnTo>
                  <a:lnTo>
                    <a:pt x="1038" y="2901"/>
                  </a:lnTo>
                  <a:lnTo>
                    <a:pt x="1108" y="2943"/>
                  </a:lnTo>
                  <a:lnTo>
                    <a:pt x="1178" y="2985"/>
                  </a:lnTo>
                  <a:lnTo>
                    <a:pt x="1262" y="3013"/>
                  </a:lnTo>
                  <a:lnTo>
                    <a:pt x="1346" y="3041"/>
                  </a:lnTo>
                  <a:lnTo>
                    <a:pt x="1444" y="3041"/>
                  </a:lnTo>
                  <a:lnTo>
                    <a:pt x="1570" y="3027"/>
                  </a:lnTo>
                  <a:lnTo>
                    <a:pt x="1696" y="2985"/>
                  </a:lnTo>
                  <a:lnTo>
                    <a:pt x="1766" y="2943"/>
                  </a:lnTo>
                  <a:lnTo>
                    <a:pt x="1836" y="2887"/>
                  </a:lnTo>
                  <a:lnTo>
                    <a:pt x="1892" y="2831"/>
                  </a:lnTo>
                  <a:lnTo>
                    <a:pt x="1948" y="2761"/>
                  </a:lnTo>
                  <a:lnTo>
                    <a:pt x="1990" y="2677"/>
                  </a:lnTo>
                  <a:lnTo>
                    <a:pt x="2018" y="2607"/>
                  </a:lnTo>
                  <a:lnTo>
                    <a:pt x="2032" y="2523"/>
                  </a:lnTo>
                  <a:lnTo>
                    <a:pt x="2046" y="2439"/>
                  </a:lnTo>
                  <a:lnTo>
                    <a:pt x="2032" y="2312"/>
                  </a:lnTo>
                  <a:lnTo>
                    <a:pt x="1990" y="2186"/>
                  </a:lnTo>
                  <a:lnTo>
                    <a:pt x="1164" y="351"/>
                  </a:lnTo>
                  <a:lnTo>
                    <a:pt x="1122" y="267"/>
                  </a:lnTo>
                  <a:lnTo>
                    <a:pt x="1066" y="197"/>
                  </a:lnTo>
                  <a:lnTo>
                    <a:pt x="1010" y="141"/>
                  </a:lnTo>
                  <a:lnTo>
                    <a:pt x="939" y="85"/>
                  </a:lnTo>
                  <a:lnTo>
                    <a:pt x="855" y="43"/>
                  </a:lnTo>
                  <a:lnTo>
                    <a:pt x="785" y="15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07600" y="3121550"/>
              <a:ext cx="51175" cy="76025"/>
            </a:xfrm>
            <a:custGeom>
              <a:rect b="b" l="l" r="r" t="t"/>
              <a:pathLst>
                <a:path extrusionOk="0" fill="none" h="3041" w="2047">
                  <a:moveTo>
                    <a:pt x="603" y="1"/>
                  </a:moveTo>
                  <a:lnTo>
                    <a:pt x="603" y="1"/>
                  </a:lnTo>
                  <a:lnTo>
                    <a:pt x="477" y="15"/>
                  </a:lnTo>
                  <a:lnTo>
                    <a:pt x="351" y="57"/>
                  </a:lnTo>
                  <a:lnTo>
                    <a:pt x="351" y="57"/>
                  </a:lnTo>
                  <a:lnTo>
                    <a:pt x="281" y="99"/>
                  </a:lnTo>
                  <a:lnTo>
                    <a:pt x="211" y="155"/>
                  </a:lnTo>
                  <a:lnTo>
                    <a:pt x="141" y="211"/>
                  </a:lnTo>
                  <a:lnTo>
                    <a:pt x="99" y="281"/>
                  </a:lnTo>
                  <a:lnTo>
                    <a:pt x="57" y="351"/>
                  </a:lnTo>
                  <a:lnTo>
                    <a:pt x="29" y="435"/>
                  </a:lnTo>
                  <a:lnTo>
                    <a:pt x="1" y="519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5" y="729"/>
                  </a:lnTo>
                  <a:lnTo>
                    <a:pt x="57" y="856"/>
                  </a:lnTo>
                  <a:lnTo>
                    <a:pt x="883" y="2691"/>
                  </a:lnTo>
                  <a:lnTo>
                    <a:pt x="883" y="2691"/>
                  </a:lnTo>
                  <a:lnTo>
                    <a:pt x="925" y="2761"/>
                  </a:lnTo>
                  <a:lnTo>
                    <a:pt x="968" y="2831"/>
                  </a:lnTo>
                  <a:lnTo>
                    <a:pt x="1038" y="2901"/>
                  </a:lnTo>
                  <a:lnTo>
                    <a:pt x="1108" y="2943"/>
                  </a:lnTo>
                  <a:lnTo>
                    <a:pt x="1178" y="2985"/>
                  </a:lnTo>
                  <a:lnTo>
                    <a:pt x="1262" y="3013"/>
                  </a:lnTo>
                  <a:lnTo>
                    <a:pt x="1346" y="3041"/>
                  </a:lnTo>
                  <a:lnTo>
                    <a:pt x="1430" y="3041"/>
                  </a:lnTo>
                  <a:lnTo>
                    <a:pt x="1430" y="3041"/>
                  </a:lnTo>
                  <a:lnTo>
                    <a:pt x="1430" y="3041"/>
                  </a:lnTo>
                  <a:lnTo>
                    <a:pt x="1430" y="3041"/>
                  </a:lnTo>
                  <a:lnTo>
                    <a:pt x="1444" y="3041"/>
                  </a:lnTo>
                  <a:lnTo>
                    <a:pt x="1444" y="3041"/>
                  </a:lnTo>
                  <a:lnTo>
                    <a:pt x="1570" y="3027"/>
                  </a:lnTo>
                  <a:lnTo>
                    <a:pt x="1696" y="2985"/>
                  </a:lnTo>
                  <a:lnTo>
                    <a:pt x="1696" y="2985"/>
                  </a:lnTo>
                  <a:lnTo>
                    <a:pt x="1766" y="2943"/>
                  </a:lnTo>
                  <a:lnTo>
                    <a:pt x="1836" y="2887"/>
                  </a:lnTo>
                  <a:lnTo>
                    <a:pt x="1892" y="2831"/>
                  </a:lnTo>
                  <a:lnTo>
                    <a:pt x="1948" y="2761"/>
                  </a:lnTo>
                  <a:lnTo>
                    <a:pt x="1990" y="2677"/>
                  </a:lnTo>
                  <a:lnTo>
                    <a:pt x="2018" y="2607"/>
                  </a:lnTo>
                  <a:lnTo>
                    <a:pt x="2032" y="2523"/>
                  </a:lnTo>
                  <a:lnTo>
                    <a:pt x="2046" y="2439"/>
                  </a:lnTo>
                  <a:lnTo>
                    <a:pt x="2046" y="2439"/>
                  </a:lnTo>
                  <a:lnTo>
                    <a:pt x="2032" y="2312"/>
                  </a:lnTo>
                  <a:lnTo>
                    <a:pt x="1990" y="2186"/>
                  </a:lnTo>
                  <a:lnTo>
                    <a:pt x="1164" y="351"/>
                  </a:lnTo>
                  <a:lnTo>
                    <a:pt x="1164" y="351"/>
                  </a:lnTo>
                  <a:lnTo>
                    <a:pt x="1164" y="351"/>
                  </a:lnTo>
                  <a:lnTo>
                    <a:pt x="1122" y="267"/>
                  </a:lnTo>
                  <a:lnTo>
                    <a:pt x="1066" y="197"/>
                  </a:lnTo>
                  <a:lnTo>
                    <a:pt x="1010" y="141"/>
                  </a:lnTo>
                  <a:lnTo>
                    <a:pt x="939" y="85"/>
                  </a:lnTo>
                  <a:lnTo>
                    <a:pt x="855" y="43"/>
                  </a:lnTo>
                  <a:lnTo>
                    <a:pt x="785" y="15"/>
                  </a:lnTo>
                  <a:lnTo>
                    <a:pt x="701" y="1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h="8771" w="4792">
                  <a:moveTo>
                    <a:pt x="603" y="1"/>
                  </a:moveTo>
                  <a:lnTo>
                    <a:pt x="477" y="15"/>
                  </a:lnTo>
                  <a:lnTo>
                    <a:pt x="407" y="43"/>
                  </a:lnTo>
                  <a:lnTo>
                    <a:pt x="337" y="71"/>
                  </a:lnTo>
                  <a:lnTo>
                    <a:pt x="267" y="113"/>
                  </a:lnTo>
                  <a:lnTo>
                    <a:pt x="197" y="169"/>
                  </a:lnTo>
                  <a:lnTo>
                    <a:pt x="141" y="225"/>
                  </a:lnTo>
                  <a:lnTo>
                    <a:pt x="85" y="295"/>
                  </a:lnTo>
                  <a:lnTo>
                    <a:pt x="43" y="365"/>
                  </a:lnTo>
                  <a:lnTo>
                    <a:pt x="15" y="449"/>
                  </a:lnTo>
                  <a:lnTo>
                    <a:pt x="1" y="533"/>
                  </a:lnTo>
                  <a:lnTo>
                    <a:pt x="1" y="617"/>
                  </a:lnTo>
                  <a:lnTo>
                    <a:pt x="15" y="757"/>
                  </a:lnTo>
                  <a:lnTo>
                    <a:pt x="29" y="813"/>
                  </a:lnTo>
                  <a:lnTo>
                    <a:pt x="57" y="883"/>
                  </a:lnTo>
                  <a:lnTo>
                    <a:pt x="911" y="2607"/>
                  </a:lnTo>
                  <a:lnTo>
                    <a:pt x="1780" y="4414"/>
                  </a:lnTo>
                  <a:lnTo>
                    <a:pt x="2676" y="6347"/>
                  </a:lnTo>
                  <a:lnTo>
                    <a:pt x="3629" y="8420"/>
                  </a:lnTo>
                  <a:lnTo>
                    <a:pt x="3671" y="8490"/>
                  </a:lnTo>
                  <a:lnTo>
                    <a:pt x="3713" y="8561"/>
                  </a:lnTo>
                  <a:lnTo>
                    <a:pt x="3783" y="8617"/>
                  </a:lnTo>
                  <a:lnTo>
                    <a:pt x="3853" y="8673"/>
                  </a:lnTo>
                  <a:lnTo>
                    <a:pt x="3923" y="8715"/>
                  </a:lnTo>
                  <a:lnTo>
                    <a:pt x="4007" y="8743"/>
                  </a:lnTo>
                  <a:lnTo>
                    <a:pt x="4091" y="8771"/>
                  </a:lnTo>
                  <a:lnTo>
                    <a:pt x="4175" y="8771"/>
                  </a:lnTo>
                  <a:lnTo>
                    <a:pt x="4301" y="8757"/>
                  </a:lnTo>
                  <a:lnTo>
                    <a:pt x="4428" y="8715"/>
                  </a:lnTo>
                  <a:lnTo>
                    <a:pt x="4512" y="8673"/>
                  </a:lnTo>
                  <a:lnTo>
                    <a:pt x="4582" y="8617"/>
                  </a:lnTo>
                  <a:lnTo>
                    <a:pt x="4638" y="8561"/>
                  </a:lnTo>
                  <a:lnTo>
                    <a:pt x="4694" y="8490"/>
                  </a:lnTo>
                  <a:lnTo>
                    <a:pt x="4736" y="8406"/>
                  </a:lnTo>
                  <a:lnTo>
                    <a:pt x="4764" y="8336"/>
                  </a:lnTo>
                  <a:lnTo>
                    <a:pt x="4778" y="8252"/>
                  </a:lnTo>
                  <a:lnTo>
                    <a:pt x="4792" y="8154"/>
                  </a:lnTo>
                  <a:lnTo>
                    <a:pt x="4778" y="8028"/>
                  </a:lnTo>
                  <a:lnTo>
                    <a:pt x="4736" y="7916"/>
                  </a:lnTo>
                  <a:lnTo>
                    <a:pt x="3783" y="5843"/>
                  </a:lnTo>
                  <a:lnTo>
                    <a:pt x="2873" y="3895"/>
                  </a:lnTo>
                  <a:lnTo>
                    <a:pt x="2004" y="2074"/>
                  </a:lnTo>
                  <a:lnTo>
                    <a:pt x="1163" y="337"/>
                  </a:lnTo>
                  <a:lnTo>
                    <a:pt x="1107" y="267"/>
                  </a:lnTo>
                  <a:lnTo>
                    <a:pt x="1065" y="197"/>
                  </a:lnTo>
                  <a:lnTo>
                    <a:pt x="995" y="141"/>
                  </a:lnTo>
                  <a:lnTo>
                    <a:pt x="925" y="99"/>
                  </a:lnTo>
                  <a:lnTo>
                    <a:pt x="855" y="57"/>
                  </a:lnTo>
                  <a:lnTo>
                    <a:pt x="771" y="29"/>
                  </a:lnTo>
                  <a:lnTo>
                    <a:pt x="687" y="15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975200" y="3269700"/>
              <a:ext cx="119800" cy="219275"/>
            </a:xfrm>
            <a:custGeom>
              <a:rect b="b" l="l" r="r" t="t"/>
              <a:pathLst>
                <a:path extrusionOk="0" fill="none" h="8771" w="4792">
                  <a:moveTo>
                    <a:pt x="603" y="1"/>
                  </a:moveTo>
                  <a:lnTo>
                    <a:pt x="603" y="1"/>
                  </a:lnTo>
                  <a:lnTo>
                    <a:pt x="477" y="15"/>
                  </a:lnTo>
                  <a:lnTo>
                    <a:pt x="407" y="43"/>
                  </a:lnTo>
                  <a:lnTo>
                    <a:pt x="337" y="71"/>
                  </a:lnTo>
                  <a:lnTo>
                    <a:pt x="337" y="71"/>
                  </a:lnTo>
                  <a:lnTo>
                    <a:pt x="267" y="113"/>
                  </a:lnTo>
                  <a:lnTo>
                    <a:pt x="197" y="169"/>
                  </a:lnTo>
                  <a:lnTo>
                    <a:pt x="141" y="225"/>
                  </a:lnTo>
                  <a:lnTo>
                    <a:pt x="85" y="295"/>
                  </a:lnTo>
                  <a:lnTo>
                    <a:pt x="43" y="365"/>
                  </a:lnTo>
                  <a:lnTo>
                    <a:pt x="15" y="449"/>
                  </a:lnTo>
                  <a:lnTo>
                    <a:pt x="1" y="533"/>
                  </a:lnTo>
                  <a:lnTo>
                    <a:pt x="1" y="617"/>
                  </a:lnTo>
                  <a:lnTo>
                    <a:pt x="1" y="617"/>
                  </a:lnTo>
                  <a:lnTo>
                    <a:pt x="15" y="757"/>
                  </a:lnTo>
                  <a:lnTo>
                    <a:pt x="29" y="813"/>
                  </a:lnTo>
                  <a:lnTo>
                    <a:pt x="57" y="883"/>
                  </a:lnTo>
                  <a:lnTo>
                    <a:pt x="57" y="883"/>
                  </a:lnTo>
                  <a:lnTo>
                    <a:pt x="911" y="2607"/>
                  </a:lnTo>
                  <a:lnTo>
                    <a:pt x="1780" y="4414"/>
                  </a:lnTo>
                  <a:lnTo>
                    <a:pt x="2676" y="6347"/>
                  </a:lnTo>
                  <a:lnTo>
                    <a:pt x="3629" y="8420"/>
                  </a:lnTo>
                  <a:lnTo>
                    <a:pt x="3629" y="8420"/>
                  </a:lnTo>
                  <a:lnTo>
                    <a:pt x="3671" y="8490"/>
                  </a:lnTo>
                  <a:lnTo>
                    <a:pt x="3713" y="8561"/>
                  </a:lnTo>
                  <a:lnTo>
                    <a:pt x="3783" y="8617"/>
                  </a:lnTo>
                  <a:lnTo>
                    <a:pt x="3853" y="8673"/>
                  </a:lnTo>
                  <a:lnTo>
                    <a:pt x="3923" y="8715"/>
                  </a:lnTo>
                  <a:lnTo>
                    <a:pt x="4007" y="8743"/>
                  </a:lnTo>
                  <a:lnTo>
                    <a:pt x="4091" y="8771"/>
                  </a:lnTo>
                  <a:lnTo>
                    <a:pt x="4175" y="8771"/>
                  </a:lnTo>
                  <a:lnTo>
                    <a:pt x="4175" y="8771"/>
                  </a:lnTo>
                  <a:lnTo>
                    <a:pt x="4175" y="8771"/>
                  </a:lnTo>
                  <a:lnTo>
                    <a:pt x="4175" y="8771"/>
                  </a:lnTo>
                  <a:lnTo>
                    <a:pt x="4301" y="8757"/>
                  </a:lnTo>
                  <a:lnTo>
                    <a:pt x="4428" y="8715"/>
                  </a:lnTo>
                  <a:lnTo>
                    <a:pt x="4428" y="8715"/>
                  </a:lnTo>
                  <a:lnTo>
                    <a:pt x="4512" y="8673"/>
                  </a:lnTo>
                  <a:lnTo>
                    <a:pt x="4582" y="8617"/>
                  </a:lnTo>
                  <a:lnTo>
                    <a:pt x="4638" y="8561"/>
                  </a:lnTo>
                  <a:lnTo>
                    <a:pt x="4694" y="8490"/>
                  </a:lnTo>
                  <a:lnTo>
                    <a:pt x="4736" y="8406"/>
                  </a:lnTo>
                  <a:lnTo>
                    <a:pt x="4764" y="8336"/>
                  </a:lnTo>
                  <a:lnTo>
                    <a:pt x="4778" y="8252"/>
                  </a:lnTo>
                  <a:lnTo>
                    <a:pt x="4792" y="8154"/>
                  </a:lnTo>
                  <a:lnTo>
                    <a:pt x="4792" y="8154"/>
                  </a:lnTo>
                  <a:lnTo>
                    <a:pt x="4778" y="8028"/>
                  </a:lnTo>
                  <a:lnTo>
                    <a:pt x="4736" y="7916"/>
                  </a:lnTo>
                  <a:lnTo>
                    <a:pt x="4736" y="7916"/>
                  </a:lnTo>
                  <a:lnTo>
                    <a:pt x="3783" y="5843"/>
                  </a:lnTo>
                  <a:lnTo>
                    <a:pt x="2873" y="3895"/>
                  </a:lnTo>
                  <a:lnTo>
                    <a:pt x="2004" y="2074"/>
                  </a:lnTo>
                  <a:lnTo>
                    <a:pt x="1163" y="337"/>
                  </a:lnTo>
                  <a:lnTo>
                    <a:pt x="1163" y="337"/>
                  </a:lnTo>
                  <a:lnTo>
                    <a:pt x="1107" y="267"/>
                  </a:lnTo>
                  <a:lnTo>
                    <a:pt x="1065" y="197"/>
                  </a:lnTo>
                  <a:lnTo>
                    <a:pt x="995" y="141"/>
                  </a:lnTo>
                  <a:lnTo>
                    <a:pt x="925" y="99"/>
                  </a:lnTo>
                  <a:lnTo>
                    <a:pt x="855" y="57"/>
                  </a:lnTo>
                  <a:lnTo>
                    <a:pt x="771" y="29"/>
                  </a:lnTo>
                  <a:lnTo>
                    <a:pt x="687" y="15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h="4232" w="2550">
                  <a:moveTo>
                    <a:pt x="491" y="1"/>
                  </a:moveTo>
                  <a:lnTo>
                    <a:pt x="393" y="29"/>
                  </a:lnTo>
                  <a:lnTo>
                    <a:pt x="308" y="71"/>
                  </a:lnTo>
                  <a:lnTo>
                    <a:pt x="224" y="127"/>
                  </a:lnTo>
                  <a:lnTo>
                    <a:pt x="154" y="197"/>
                  </a:lnTo>
                  <a:lnTo>
                    <a:pt x="98" y="267"/>
                  </a:lnTo>
                  <a:lnTo>
                    <a:pt x="56" y="337"/>
                  </a:lnTo>
                  <a:lnTo>
                    <a:pt x="28" y="421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0" y="715"/>
                  </a:lnTo>
                  <a:lnTo>
                    <a:pt x="28" y="813"/>
                  </a:lnTo>
                  <a:lnTo>
                    <a:pt x="1373" y="3867"/>
                  </a:lnTo>
                  <a:lnTo>
                    <a:pt x="1415" y="3951"/>
                  </a:lnTo>
                  <a:lnTo>
                    <a:pt x="1471" y="4021"/>
                  </a:lnTo>
                  <a:lnTo>
                    <a:pt x="1527" y="4077"/>
                  </a:lnTo>
                  <a:lnTo>
                    <a:pt x="1597" y="4133"/>
                  </a:lnTo>
                  <a:lnTo>
                    <a:pt x="1681" y="4176"/>
                  </a:lnTo>
                  <a:lnTo>
                    <a:pt x="1751" y="4204"/>
                  </a:lnTo>
                  <a:lnTo>
                    <a:pt x="1849" y="4218"/>
                  </a:lnTo>
                  <a:lnTo>
                    <a:pt x="1934" y="4232"/>
                  </a:lnTo>
                  <a:lnTo>
                    <a:pt x="1962" y="4232"/>
                  </a:lnTo>
                  <a:lnTo>
                    <a:pt x="2074" y="4218"/>
                  </a:lnTo>
                  <a:lnTo>
                    <a:pt x="2186" y="4190"/>
                  </a:lnTo>
                  <a:lnTo>
                    <a:pt x="2270" y="4147"/>
                  </a:lnTo>
                  <a:lnTo>
                    <a:pt x="2340" y="4091"/>
                  </a:lnTo>
                  <a:lnTo>
                    <a:pt x="2396" y="4021"/>
                  </a:lnTo>
                  <a:lnTo>
                    <a:pt x="2452" y="3951"/>
                  </a:lnTo>
                  <a:lnTo>
                    <a:pt x="2494" y="3881"/>
                  </a:lnTo>
                  <a:lnTo>
                    <a:pt x="2522" y="3797"/>
                  </a:lnTo>
                  <a:lnTo>
                    <a:pt x="2536" y="3713"/>
                  </a:lnTo>
                  <a:lnTo>
                    <a:pt x="2550" y="3629"/>
                  </a:lnTo>
                  <a:lnTo>
                    <a:pt x="2536" y="3503"/>
                  </a:lnTo>
                  <a:lnTo>
                    <a:pt x="2494" y="3377"/>
                  </a:lnTo>
                  <a:lnTo>
                    <a:pt x="1149" y="337"/>
                  </a:lnTo>
                  <a:lnTo>
                    <a:pt x="1107" y="253"/>
                  </a:lnTo>
                  <a:lnTo>
                    <a:pt x="1051" y="183"/>
                  </a:lnTo>
                  <a:lnTo>
                    <a:pt x="995" y="127"/>
                  </a:lnTo>
                  <a:lnTo>
                    <a:pt x="925" y="85"/>
                  </a:lnTo>
                  <a:lnTo>
                    <a:pt x="855" y="43"/>
                  </a:lnTo>
                  <a:lnTo>
                    <a:pt x="771" y="15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3113900" y="3569150"/>
              <a:ext cx="63750" cy="105800"/>
            </a:xfrm>
            <a:custGeom>
              <a:rect b="b" l="l" r="r" t="t"/>
              <a:pathLst>
                <a:path extrusionOk="0" fill="none" h="4232" w="2550">
                  <a:moveTo>
                    <a:pt x="603" y="1"/>
                  </a:moveTo>
                  <a:lnTo>
                    <a:pt x="603" y="1"/>
                  </a:lnTo>
                  <a:lnTo>
                    <a:pt x="491" y="1"/>
                  </a:lnTo>
                  <a:lnTo>
                    <a:pt x="393" y="29"/>
                  </a:lnTo>
                  <a:lnTo>
                    <a:pt x="393" y="29"/>
                  </a:lnTo>
                  <a:lnTo>
                    <a:pt x="308" y="71"/>
                  </a:lnTo>
                  <a:lnTo>
                    <a:pt x="224" y="127"/>
                  </a:lnTo>
                  <a:lnTo>
                    <a:pt x="154" y="197"/>
                  </a:lnTo>
                  <a:lnTo>
                    <a:pt x="98" y="267"/>
                  </a:lnTo>
                  <a:lnTo>
                    <a:pt x="56" y="337"/>
                  </a:lnTo>
                  <a:lnTo>
                    <a:pt x="28" y="421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0" y="715"/>
                  </a:lnTo>
                  <a:lnTo>
                    <a:pt x="28" y="813"/>
                  </a:lnTo>
                  <a:lnTo>
                    <a:pt x="28" y="813"/>
                  </a:lnTo>
                  <a:lnTo>
                    <a:pt x="1373" y="3867"/>
                  </a:lnTo>
                  <a:lnTo>
                    <a:pt x="1373" y="3867"/>
                  </a:lnTo>
                  <a:lnTo>
                    <a:pt x="1415" y="3951"/>
                  </a:lnTo>
                  <a:lnTo>
                    <a:pt x="1471" y="4021"/>
                  </a:lnTo>
                  <a:lnTo>
                    <a:pt x="1527" y="4077"/>
                  </a:lnTo>
                  <a:lnTo>
                    <a:pt x="1597" y="4133"/>
                  </a:lnTo>
                  <a:lnTo>
                    <a:pt x="1681" y="4176"/>
                  </a:lnTo>
                  <a:lnTo>
                    <a:pt x="1751" y="4204"/>
                  </a:lnTo>
                  <a:lnTo>
                    <a:pt x="1849" y="4218"/>
                  </a:lnTo>
                  <a:lnTo>
                    <a:pt x="1934" y="4232"/>
                  </a:lnTo>
                  <a:lnTo>
                    <a:pt x="1934" y="4232"/>
                  </a:lnTo>
                  <a:lnTo>
                    <a:pt x="1934" y="4232"/>
                  </a:lnTo>
                  <a:lnTo>
                    <a:pt x="1934" y="4232"/>
                  </a:lnTo>
                  <a:lnTo>
                    <a:pt x="1962" y="4232"/>
                  </a:lnTo>
                  <a:lnTo>
                    <a:pt x="1962" y="4232"/>
                  </a:lnTo>
                  <a:lnTo>
                    <a:pt x="2074" y="4218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186" y="4190"/>
                  </a:lnTo>
                  <a:lnTo>
                    <a:pt x="2270" y="4147"/>
                  </a:lnTo>
                  <a:lnTo>
                    <a:pt x="2340" y="4091"/>
                  </a:lnTo>
                  <a:lnTo>
                    <a:pt x="2396" y="4021"/>
                  </a:lnTo>
                  <a:lnTo>
                    <a:pt x="2452" y="3951"/>
                  </a:lnTo>
                  <a:lnTo>
                    <a:pt x="2494" y="3881"/>
                  </a:lnTo>
                  <a:lnTo>
                    <a:pt x="2522" y="3797"/>
                  </a:lnTo>
                  <a:lnTo>
                    <a:pt x="2536" y="3713"/>
                  </a:lnTo>
                  <a:lnTo>
                    <a:pt x="2550" y="3629"/>
                  </a:lnTo>
                  <a:lnTo>
                    <a:pt x="2550" y="3629"/>
                  </a:lnTo>
                  <a:lnTo>
                    <a:pt x="2536" y="3503"/>
                  </a:lnTo>
                  <a:lnTo>
                    <a:pt x="2494" y="3377"/>
                  </a:lnTo>
                  <a:lnTo>
                    <a:pt x="2494" y="3377"/>
                  </a:lnTo>
                  <a:lnTo>
                    <a:pt x="1149" y="337"/>
                  </a:lnTo>
                  <a:lnTo>
                    <a:pt x="1149" y="337"/>
                  </a:lnTo>
                  <a:lnTo>
                    <a:pt x="1107" y="253"/>
                  </a:lnTo>
                  <a:lnTo>
                    <a:pt x="1051" y="183"/>
                  </a:lnTo>
                  <a:lnTo>
                    <a:pt x="995" y="127"/>
                  </a:lnTo>
                  <a:lnTo>
                    <a:pt x="925" y="85"/>
                  </a:lnTo>
                  <a:lnTo>
                    <a:pt x="855" y="43"/>
                  </a:lnTo>
                  <a:lnTo>
                    <a:pt x="771" y="15"/>
                  </a:lnTo>
                  <a:lnTo>
                    <a:pt x="687" y="1"/>
                  </a:lnTo>
                  <a:lnTo>
                    <a:pt x="6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h="13310" w="6795">
                  <a:moveTo>
                    <a:pt x="617" y="1"/>
                  </a:moveTo>
                  <a:lnTo>
                    <a:pt x="490" y="15"/>
                  </a:lnTo>
                  <a:lnTo>
                    <a:pt x="364" y="43"/>
                  </a:lnTo>
                  <a:lnTo>
                    <a:pt x="364" y="57"/>
                  </a:lnTo>
                  <a:lnTo>
                    <a:pt x="280" y="99"/>
                  </a:lnTo>
                  <a:lnTo>
                    <a:pt x="210" y="141"/>
                  </a:lnTo>
                  <a:lnTo>
                    <a:pt x="154" y="211"/>
                  </a:lnTo>
                  <a:lnTo>
                    <a:pt x="98" y="281"/>
                  </a:lnTo>
                  <a:lnTo>
                    <a:pt x="56" y="351"/>
                  </a:lnTo>
                  <a:lnTo>
                    <a:pt x="28" y="435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14" y="729"/>
                  </a:lnTo>
                  <a:lnTo>
                    <a:pt x="56" y="856"/>
                  </a:lnTo>
                  <a:lnTo>
                    <a:pt x="1373" y="3826"/>
                  </a:lnTo>
                  <a:lnTo>
                    <a:pt x="2045" y="5339"/>
                  </a:lnTo>
                  <a:lnTo>
                    <a:pt x="2732" y="6866"/>
                  </a:lnTo>
                  <a:lnTo>
                    <a:pt x="3446" y="8393"/>
                  </a:lnTo>
                  <a:lnTo>
                    <a:pt x="4161" y="9920"/>
                  </a:lnTo>
                  <a:lnTo>
                    <a:pt x="4889" y="11447"/>
                  </a:lnTo>
                  <a:lnTo>
                    <a:pt x="5632" y="12974"/>
                  </a:lnTo>
                  <a:lnTo>
                    <a:pt x="5674" y="13044"/>
                  </a:lnTo>
                  <a:lnTo>
                    <a:pt x="5730" y="13114"/>
                  </a:lnTo>
                  <a:lnTo>
                    <a:pt x="5800" y="13170"/>
                  </a:lnTo>
                  <a:lnTo>
                    <a:pt x="5856" y="13226"/>
                  </a:lnTo>
                  <a:lnTo>
                    <a:pt x="5940" y="13268"/>
                  </a:lnTo>
                  <a:lnTo>
                    <a:pt x="6010" y="13296"/>
                  </a:lnTo>
                  <a:lnTo>
                    <a:pt x="6094" y="13310"/>
                  </a:lnTo>
                  <a:lnTo>
                    <a:pt x="6178" y="13310"/>
                  </a:lnTo>
                  <a:lnTo>
                    <a:pt x="6318" y="13296"/>
                  </a:lnTo>
                  <a:lnTo>
                    <a:pt x="6458" y="13254"/>
                  </a:lnTo>
                  <a:lnTo>
                    <a:pt x="6528" y="13198"/>
                  </a:lnTo>
                  <a:lnTo>
                    <a:pt x="6598" y="13156"/>
                  </a:lnTo>
                  <a:lnTo>
                    <a:pt x="6654" y="13086"/>
                  </a:lnTo>
                  <a:lnTo>
                    <a:pt x="6711" y="13016"/>
                  </a:lnTo>
                  <a:lnTo>
                    <a:pt x="6739" y="12946"/>
                  </a:lnTo>
                  <a:lnTo>
                    <a:pt x="6767" y="12875"/>
                  </a:lnTo>
                  <a:lnTo>
                    <a:pt x="6795" y="12791"/>
                  </a:lnTo>
                  <a:lnTo>
                    <a:pt x="6795" y="12707"/>
                  </a:lnTo>
                  <a:lnTo>
                    <a:pt x="6781" y="12567"/>
                  </a:lnTo>
                  <a:lnTo>
                    <a:pt x="6753" y="12497"/>
                  </a:lnTo>
                  <a:lnTo>
                    <a:pt x="6725" y="12427"/>
                  </a:lnTo>
                  <a:lnTo>
                    <a:pt x="5982" y="10914"/>
                  </a:lnTo>
                  <a:lnTo>
                    <a:pt x="5268" y="9401"/>
                  </a:lnTo>
                  <a:lnTo>
                    <a:pt x="4539" y="7874"/>
                  </a:lnTo>
                  <a:lnTo>
                    <a:pt x="3839" y="6347"/>
                  </a:lnTo>
                  <a:lnTo>
                    <a:pt x="3152" y="4834"/>
                  </a:lnTo>
                  <a:lnTo>
                    <a:pt x="2480" y="3321"/>
                  </a:lnTo>
                  <a:lnTo>
                    <a:pt x="1163" y="365"/>
                  </a:lnTo>
                  <a:lnTo>
                    <a:pt x="1121" y="281"/>
                  </a:lnTo>
                  <a:lnTo>
                    <a:pt x="1079" y="211"/>
                  </a:lnTo>
                  <a:lnTo>
                    <a:pt x="1009" y="141"/>
                  </a:lnTo>
                  <a:lnTo>
                    <a:pt x="939" y="99"/>
                  </a:lnTo>
                  <a:lnTo>
                    <a:pt x="869" y="57"/>
                  </a:lnTo>
                  <a:lnTo>
                    <a:pt x="785" y="2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3184650" y="3730250"/>
              <a:ext cx="169875" cy="332750"/>
            </a:xfrm>
            <a:custGeom>
              <a:rect b="b" l="l" r="r" t="t"/>
              <a:pathLst>
                <a:path extrusionOk="0" fill="none" h="13310" w="6795">
                  <a:moveTo>
                    <a:pt x="617" y="1"/>
                  </a:moveTo>
                  <a:lnTo>
                    <a:pt x="617" y="1"/>
                  </a:lnTo>
                  <a:lnTo>
                    <a:pt x="490" y="15"/>
                  </a:lnTo>
                  <a:lnTo>
                    <a:pt x="364" y="43"/>
                  </a:lnTo>
                  <a:lnTo>
                    <a:pt x="364" y="57"/>
                  </a:lnTo>
                  <a:lnTo>
                    <a:pt x="364" y="57"/>
                  </a:lnTo>
                  <a:lnTo>
                    <a:pt x="280" y="99"/>
                  </a:lnTo>
                  <a:lnTo>
                    <a:pt x="210" y="141"/>
                  </a:lnTo>
                  <a:lnTo>
                    <a:pt x="154" y="211"/>
                  </a:lnTo>
                  <a:lnTo>
                    <a:pt x="98" y="281"/>
                  </a:lnTo>
                  <a:lnTo>
                    <a:pt x="56" y="351"/>
                  </a:lnTo>
                  <a:lnTo>
                    <a:pt x="28" y="435"/>
                  </a:lnTo>
                  <a:lnTo>
                    <a:pt x="0" y="519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14" y="729"/>
                  </a:lnTo>
                  <a:lnTo>
                    <a:pt x="56" y="856"/>
                  </a:lnTo>
                  <a:lnTo>
                    <a:pt x="56" y="856"/>
                  </a:lnTo>
                  <a:lnTo>
                    <a:pt x="1373" y="3826"/>
                  </a:lnTo>
                  <a:lnTo>
                    <a:pt x="2045" y="5339"/>
                  </a:lnTo>
                  <a:lnTo>
                    <a:pt x="2732" y="6866"/>
                  </a:lnTo>
                  <a:lnTo>
                    <a:pt x="3446" y="8393"/>
                  </a:lnTo>
                  <a:lnTo>
                    <a:pt x="4161" y="9920"/>
                  </a:lnTo>
                  <a:lnTo>
                    <a:pt x="4889" y="11447"/>
                  </a:lnTo>
                  <a:lnTo>
                    <a:pt x="5632" y="12974"/>
                  </a:lnTo>
                  <a:lnTo>
                    <a:pt x="5632" y="12974"/>
                  </a:lnTo>
                  <a:lnTo>
                    <a:pt x="5674" y="13044"/>
                  </a:lnTo>
                  <a:lnTo>
                    <a:pt x="5730" y="13114"/>
                  </a:lnTo>
                  <a:lnTo>
                    <a:pt x="5800" y="13170"/>
                  </a:lnTo>
                  <a:lnTo>
                    <a:pt x="5856" y="13226"/>
                  </a:lnTo>
                  <a:lnTo>
                    <a:pt x="5940" y="13268"/>
                  </a:lnTo>
                  <a:lnTo>
                    <a:pt x="6010" y="13296"/>
                  </a:lnTo>
                  <a:lnTo>
                    <a:pt x="6094" y="13310"/>
                  </a:lnTo>
                  <a:lnTo>
                    <a:pt x="6178" y="13310"/>
                  </a:lnTo>
                  <a:lnTo>
                    <a:pt x="6178" y="13310"/>
                  </a:lnTo>
                  <a:lnTo>
                    <a:pt x="6178" y="13310"/>
                  </a:lnTo>
                  <a:lnTo>
                    <a:pt x="6178" y="13310"/>
                  </a:lnTo>
                  <a:lnTo>
                    <a:pt x="6318" y="13296"/>
                  </a:lnTo>
                  <a:lnTo>
                    <a:pt x="6458" y="13254"/>
                  </a:lnTo>
                  <a:lnTo>
                    <a:pt x="6458" y="13254"/>
                  </a:lnTo>
                  <a:lnTo>
                    <a:pt x="6528" y="13198"/>
                  </a:lnTo>
                  <a:lnTo>
                    <a:pt x="6598" y="13156"/>
                  </a:lnTo>
                  <a:lnTo>
                    <a:pt x="6654" y="13086"/>
                  </a:lnTo>
                  <a:lnTo>
                    <a:pt x="6711" y="13016"/>
                  </a:lnTo>
                  <a:lnTo>
                    <a:pt x="6739" y="12946"/>
                  </a:lnTo>
                  <a:lnTo>
                    <a:pt x="6767" y="12875"/>
                  </a:lnTo>
                  <a:lnTo>
                    <a:pt x="6795" y="12791"/>
                  </a:lnTo>
                  <a:lnTo>
                    <a:pt x="6795" y="12707"/>
                  </a:lnTo>
                  <a:lnTo>
                    <a:pt x="6795" y="12707"/>
                  </a:lnTo>
                  <a:lnTo>
                    <a:pt x="6781" y="12567"/>
                  </a:lnTo>
                  <a:lnTo>
                    <a:pt x="6753" y="12497"/>
                  </a:lnTo>
                  <a:lnTo>
                    <a:pt x="6725" y="12427"/>
                  </a:lnTo>
                  <a:lnTo>
                    <a:pt x="6725" y="12427"/>
                  </a:lnTo>
                  <a:lnTo>
                    <a:pt x="5982" y="10914"/>
                  </a:lnTo>
                  <a:lnTo>
                    <a:pt x="5268" y="9401"/>
                  </a:lnTo>
                  <a:lnTo>
                    <a:pt x="4539" y="7874"/>
                  </a:lnTo>
                  <a:lnTo>
                    <a:pt x="3839" y="6347"/>
                  </a:lnTo>
                  <a:lnTo>
                    <a:pt x="3152" y="4834"/>
                  </a:lnTo>
                  <a:lnTo>
                    <a:pt x="2480" y="3321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1163" y="365"/>
                  </a:lnTo>
                  <a:lnTo>
                    <a:pt x="1121" y="281"/>
                  </a:lnTo>
                  <a:lnTo>
                    <a:pt x="1079" y="211"/>
                  </a:lnTo>
                  <a:lnTo>
                    <a:pt x="1009" y="141"/>
                  </a:lnTo>
                  <a:lnTo>
                    <a:pt x="939" y="99"/>
                  </a:lnTo>
                  <a:lnTo>
                    <a:pt x="869" y="57"/>
                  </a:lnTo>
                  <a:lnTo>
                    <a:pt x="785" y="29"/>
                  </a:lnTo>
                  <a:lnTo>
                    <a:pt x="701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h="7622" w="1220">
                  <a:moveTo>
                    <a:pt x="617" y="1"/>
                  </a:moveTo>
                  <a:lnTo>
                    <a:pt x="491" y="15"/>
                  </a:lnTo>
                  <a:lnTo>
                    <a:pt x="379" y="57"/>
                  </a:lnTo>
                  <a:lnTo>
                    <a:pt x="267" y="113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1" y="7005"/>
                  </a:lnTo>
                  <a:lnTo>
                    <a:pt x="15" y="7131"/>
                  </a:lnTo>
                  <a:lnTo>
                    <a:pt x="57" y="7243"/>
                  </a:lnTo>
                  <a:lnTo>
                    <a:pt x="113" y="7342"/>
                  </a:lnTo>
                  <a:lnTo>
                    <a:pt x="183" y="7440"/>
                  </a:lnTo>
                  <a:lnTo>
                    <a:pt x="267" y="7510"/>
                  </a:lnTo>
                  <a:lnTo>
                    <a:pt x="379" y="7566"/>
                  </a:lnTo>
                  <a:lnTo>
                    <a:pt x="491" y="7608"/>
                  </a:lnTo>
                  <a:lnTo>
                    <a:pt x="617" y="7622"/>
                  </a:lnTo>
                  <a:lnTo>
                    <a:pt x="729" y="7608"/>
                  </a:lnTo>
                  <a:lnTo>
                    <a:pt x="841" y="7566"/>
                  </a:lnTo>
                  <a:lnTo>
                    <a:pt x="953" y="7510"/>
                  </a:lnTo>
                  <a:lnTo>
                    <a:pt x="1037" y="7440"/>
                  </a:lnTo>
                  <a:lnTo>
                    <a:pt x="1121" y="7356"/>
                  </a:lnTo>
                  <a:lnTo>
                    <a:pt x="1177" y="7243"/>
                  </a:lnTo>
                  <a:lnTo>
                    <a:pt x="1205" y="7131"/>
                  </a:lnTo>
                  <a:lnTo>
                    <a:pt x="1219" y="7019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113"/>
                  </a:lnTo>
                  <a:lnTo>
                    <a:pt x="855" y="57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3508250" y="3073225"/>
              <a:ext cx="30500" cy="190550"/>
            </a:xfrm>
            <a:custGeom>
              <a:rect b="b" l="l" r="r" t="t"/>
              <a:pathLst>
                <a:path extrusionOk="0" fill="none" h="7622" w="1220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79" y="57"/>
                  </a:lnTo>
                  <a:lnTo>
                    <a:pt x="267" y="113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1" y="7005"/>
                  </a:lnTo>
                  <a:lnTo>
                    <a:pt x="1" y="7005"/>
                  </a:lnTo>
                  <a:lnTo>
                    <a:pt x="15" y="7131"/>
                  </a:lnTo>
                  <a:lnTo>
                    <a:pt x="57" y="7243"/>
                  </a:lnTo>
                  <a:lnTo>
                    <a:pt x="113" y="7342"/>
                  </a:lnTo>
                  <a:lnTo>
                    <a:pt x="183" y="7440"/>
                  </a:lnTo>
                  <a:lnTo>
                    <a:pt x="267" y="7510"/>
                  </a:lnTo>
                  <a:lnTo>
                    <a:pt x="379" y="7566"/>
                  </a:lnTo>
                  <a:lnTo>
                    <a:pt x="491" y="7608"/>
                  </a:lnTo>
                  <a:lnTo>
                    <a:pt x="617" y="7622"/>
                  </a:lnTo>
                  <a:lnTo>
                    <a:pt x="617" y="7622"/>
                  </a:lnTo>
                  <a:lnTo>
                    <a:pt x="729" y="7608"/>
                  </a:lnTo>
                  <a:lnTo>
                    <a:pt x="841" y="7566"/>
                  </a:lnTo>
                  <a:lnTo>
                    <a:pt x="953" y="7510"/>
                  </a:lnTo>
                  <a:lnTo>
                    <a:pt x="1037" y="7440"/>
                  </a:lnTo>
                  <a:lnTo>
                    <a:pt x="1121" y="7356"/>
                  </a:lnTo>
                  <a:lnTo>
                    <a:pt x="1177" y="7243"/>
                  </a:lnTo>
                  <a:lnTo>
                    <a:pt x="1205" y="7131"/>
                  </a:lnTo>
                  <a:lnTo>
                    <a:pt x="1219" y="7019"/>
                  </a:lnTo>
                  <a:lnTo>
                    <a:pt x="1219" y="617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113"/>
                  </a:lnTo>
                  <a:lnTo>
                    <a:pt x="855" y="57"/>
                  </a:lnTo>
                  <a:lnTo>
                    <a:pt x="729" y="15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h="4428" w="1262">
                  <a:moveTo>
                    <a:pt x="617" y="1"/>
                  </a:moveTo>
                  <a:lnTo>
                    <a:pt x="491" y="15"/>
                  </a:lnTo>
                  <a:lnTo>
                    <a:pt x="379" y="43"/>
                  </a:lnTo>
                  <a:lnTo>
                    <a:pt x="267" y="99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43" y="3811"/>
                  </a:lnTo>
                  <a:lnTo>
                    <a:pt x="57" y="3937"/>
                  </a:lnTo>
                  <a:lnTo>
                    <a:pt x="85" y="4049"/>
                  </a:lnTo>
                  <a:lnTo>
                    <a:pt x="141" y="4161"/>
                  </a:lnTo>
                  <a:lnTo>
                    <a:pt x="211" y="4245"/>
                  </a:lnTo>
                  <a:lnTo>
                    <a:pt x="309" y="4315"/>
                  </a:lnTo>
                  <a:lnTo>
                    <a:pt x="407" y="4371"/>
                  </a:lnTo>
                  <a:lnTo>
                    <a:pt x="519" y="4414"/>
                  </a:lnTo>
                  <a:lnTo>
                    <a:pt x="645" y="4428"/>
                  </a:lnTo>
                  <a:lnTo>
                    <a:pt x="771" y="4414"/>
                  </a:lnTo>
                  <a:lnTo>
                    <a:pt x="883" y="4386"/>
                  </a:lnTo>
                  <a:lnTo>
                    <a:pt x="995" y="4329"/>
                  </a:lnTo>
                  <a:lnTo>
                    <a:pt x="1079" y="4245"/>
                  </a:lnTo>
                  <a:lnTo>
                    <a:pt x="1149" y="4161"/>
                  </a:lnTo>
                  <a:lnTo>
                    <a:pt x="1205" y="4063"/>
                  </a:lnTo>
                  <a:lnTo>
                    <a:pt x="1247" y="3937"/>
                  </a:lnTo>
                  <a:lnTo>
                    <a:pt x="1261" y="3825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99"/>
                  </a:lnTo>
                  <a:lnTo>
                    <a:pt x="855" y="43"/>
                  </a:lnTo>
                  <a:lnTo>
                    <a:pt x="729" y="1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3508250" y="3336250"/>
              <a:ext cx="31550" cy="110700"/>
            </a:xfrm>
            <a:custGeom>
              <a:rect b="b" l="l" r="r" t="t"/>
              <a:pathLst>
                <a:path extrusionOk="0" fill="none" h="4428" w="1262">
                  <a:moveTo>
                    <a:pt x="617" y="1"/>
                  </a:moveTo>
                  <a:lnTo>
                    <a:pt x="617" y="1"/>
                  </a:lnTo>
                  <a:lnTo>
                    <a:pt x="491" y="15"/>
                  </a:lnTo>
                  <a:lnTo>
                    <a:pt x="379" y="43"/>
                  </a:lnTo>
                  <a:lnTo>
                    <a:pt x="267" y="99"/>
                  </a:lnTo>
                  <a:lnTo>
                    <a:pt x="183" y="183"/>
                  </a:lnTo>
                  <a:lnTo>
                    <a:pt x="113" y="267"/>
                  </a:lnTo>
                  <a:lnTo>
                    <a:pt x="57" y="379"/>
                  </a:lnTo>
                  <a:lnTo>
                    <a:pt x="15" y="491"/>
                  </a:lnTo>
                  <a:lnTo>
                    <a:pt x="1" y="617"/>
                  </a:lnTo>
                  <a:lnTo>
                    <a:pt x="43" y="3811"/>
                  </a:lnTo>
                  <a:lnTo>
                    <a:pt x="43" y="3811"/>
                  </a:lnTo>
                  <a:lnTo>
                    <a:pt x="57" y="3937"/>
                  </a:lnTo>
                  <a:lnTo>
                    <a:pt x="85" y="4049"/>
                  </a:lnTo>
                  <a:lnTo>
                    <a:pt x="141" y="4161"/>
                  </a:lnTo>
                  <a:lnTo>
                    <a:pt x="211" y="4245"/>
                  </a:lnTo>
                  <a:lnTo>
                    <a:pt x="309" y="4315"/>
                  </a:lnTo>
                  <a:lnTo>
                    <a:pt x="407" y="4371"/>
                  </a:lnTo>
                  <a:lnTo>
                    <a:pt x="519" y="4414"/>
                  </a:lnTo>
                  <a:lnTo>
                    <a:pt x="645" y="4428"/>
                  </a:lnTo>
                  <a:lnTo>
                    <a:pt x="645" y="4428"/>
                  </a:lnTo>
                  <a:lnTo>
                    <a:pt x="645" y="4428"/>
                  </a:lnTo>
                  <a:lnTo>
                    <a:pt x="771" y="4414"/>
                  </a:lnTo>
                  <a:lnTo>
                    <a:pt x="883" y="4386"/>
                  </a:lnTo>
                  <a:lnTo>
                    <a:pt x="995" y="4329"/>
                  </a:lnTo>
                  <a:lnTo>
                    <a:pt x="1079" y="4245"/>
                  </a:lnTo>
                  <a:lnTo>
                    <a:pt x="1149" y="4161"/>
                  </a:lnTo>
                  <a:lnTo>
                    <a:pt x="1205" y="4063"/>
                  </a:lnTo>
                  <a:lnTo>
                    <a:pt x="1247" y="3937"/>
                  </a:lnTo>
                  <a:lnTo>
                    <a:pt x="1261" y="3825"/>
                  </a:lnTo>
                  <a:lnTo>
                    <a:pt x="1219" y="617"/>
                  </a:lnTo>
                  <a:lnTo>
                    <a:pt x="1219" y="617"/>
                  </a:lnTo>
                  <a:lnTo>
                    <a:pt x="1205" y="491"/>
                  </a:lnTo>
                  <a:lnTo>
                    <a:pt x="1177" y="379"/>
                  </a:lnTo>
                  <a:lnTo>
                    <a:pt x="1121" y="267"/>
                  </a:lnTo>
                  <a:lnTo>
                    <a:pt x="1037" y="183"/>
                  </a:lnTo>
                  <a:lnTo>
                    <a:pt x="953" y="99"/>
                  </a:lnTo>
                  <a:lnTo>
                    <a:pt x="855" y="43"/>
                  </a:lnTo>
                  <a:lnTo>
                    <a:pt x="729" y="15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h="14234" w="1234">
                  <a:moveTo>
                    <a:pt x="491" y="0"/>
                  </a:moveTo>
                  <a:lnTo>
                    <a:pt x="365" y="42"/>
                  </a:lnTo>
                  <a:lnTo>
                    <a:pt x="267" y="98"/>
                  </a:lnTo>
                  <a:lnTo>
                    <a:pt x="183" y="168"/>
                  </a:lnTo>
                  <a:lnTo>
                    <a:pt x="99" y="266"/>
                  </a:lnTo>
                  <a:lnTo>
                    <a:pt x="43" y="364"/>
                  </a:lnTo>
                  <a:lnTo>
                    <a:pt x="15" y="476"/>
                  </a:lnTo>
                  <a:lnTo>
                    <a:pt x="1" y="603"/>
                  </a:lnTo>
                  <a:lnTo>
                    <a:pt x="1" y="13617"/>
                  </a:lnTo>
                  <a:lnTo>
                    <a:pt x="15" y="13743"/>
                  </a:lnTo>
                  <a:lnTo>
                    <a:pt x="43" y="13855"/>
                  </a:lnTo>
                  <a:lnTo>
                    <a:pt x="99" y="13953"/>
                  </a:lnTo>
                  <a:lnTo>
                    <a:pt x="183" y="14051"/>
                  </a:lnTo>
                  <a:lnTo>
                    <a:pt x="267" y="14121"/>
                  </a:lnTo>
                  <a:lnTo>
                    <a:pt x="365" y="14177"/>
                  </a:lnTo>
                  <a:lnTo>
                    <a:pt x="491" y="14220"/>
                  </a:lnTo>
                  <a:lnTo>
                    <a:pt x="603" y="14234"/>
                  </a:lnTo>
                  <a:lnTo>
                    <a:pt x="729" y="14220"/>
                  </a:lnTo>
                  <a:lnTo>
                    <a:pt x="841" y="14177"/>
                  </a:lnTo>
                  <a:lnTo>
                    <a:pt x="953" y="14121"/>
                  </a:lnTo>
                  <a:lnTo>
                    <a:pt x="1037" y="14051"/>
                  </a:lnTo>
                  <a:lnTo>
                    <a:pt x="1107" y="13967"/>
                  </a:lnTo>
                  <a:lnTo>
                    <a:pt x="1163" y="13869"/>
                  </a:lnTo>
                  <a:lnTo>
                    <a:pt x="1205" y="13757"/>
                  </a:lnTo>
                  <a:lnTo>
                    <a:pt x="1219" y="13631"/>
                  </a:lnTo>
                  <a:lnTo>
                    <a:pt x="1233" y="11474"/>
                  </a:lnTo>
                  <a:lnTo>
                    <a:pt x="1233" y="9302"/>
                  </a:lnTo>
                  <a:lnTo>
                    <a:pt x="1219" y="603"/>
                  </a:lnTo>
                  <a:lnTo>
                    <a:pt x="1205" y="476"/>
                  </a:lnTo>
                  <a:lnTo>
                    <a:pt x="1177" y="364"/>
                  </a:lnTo>
                  <a:lnTo>
                    <a:pt x="1121" y="266"/>
                  </a:lnTo>
                  <a:lnTo>
                    <a:pt x="1037" y="168"/>
                  </a:lnTo>
                  <a:lnTo>
                    <a:pt x="953" y="98"/>
                  </a:lnTo>
                  <a:lnTo>
                    <a:pt x="841" y="42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3510000" y="3507875"/>
              <a:ext cx="30850" cy="355850"/>
            </a:xfrm>
            <a:custGeom>
              <a:rect b="b" l="l" r="r" t="t"/>
              <a:pathLst>
                <a:path extrusionOk="0" fill="none" h="14234" w="1234">
                  <a:moveTo>
                    <a:pt x="603" y="0"/>
                  </a:moveTo>
                  <a:lnTo>
                    <a:pt x="603" y="0"/>
                  </a:lnTo>
                  <a:lnTo>
                    <a:pt x="491" y="0"/>
                  </a:lnTo>
                  <a:lnTo>
                    <a:pt x="365" y="42"/>
                  </a:lnTo>
                  <a:lnTo>
                    <a:pt x="267" y="98"/>
                  </a:lnTo>
                  <a:lnTo>
                    <a:pt x="183" y="168"/>
                  </a:lnTo>
                  <a:lnTo>
                    <a:pt x="99" y="266"/>
                  </a:lnTo>
                  <a:lnTo>
                    <a:pt x="43" y="364"/>
                  </a:lnTo>
                  <a:lnTo>
                    <a:pt x="15" y="476"/>
                  </a:lnTo>
                  <a:lnTo>
                    <a:pt x="1" y="603"/>
                  </a:lnTo>
                  <a:lnTo>
                    <a:pt x="1" y="603"/>
                  </a:lnTo>
                  <a:lnTo>
                    <a:pt x="1" y="13617"/>
                  </a:lnTo>
                  <a:lnTo>
                    <a:pt x="1" y="13617"/>
                  </a:lnTo>
                  <a:lnTo>
                    <a:pt x="15" y="13743"/>
                  </a:lnTo>
                  <a:lnTo>
                    <a:pt x="43" y="13855"/>
                  </a:lnTo>
                  <a:lnTo>
                    <a:pt x="99" y="13953"/>
                  </a:lnTo>
                  <a:lnTo>
                    <a:pt x="183" y="14051"/>
                  </a:lnTo>
                  <a:lnTo>
                    <a:pt x="267" y="14121"/>
                  </a:lnTo>
                  <a:lnTo>
                    <a:pt x="365" y="14177"/>
                  </a:lnTo>
                  <a:lnTo>
                    <a:pt x="491" y="14220"/>
                  </a:lnTo>
                  <a:lnTo>
                    <a:pt x="603" y="14234"/>
                  </a:lnTo>
                  <a:lnTo>
                    <a:pt x="603" y="14234"/>
                  </a:lnTo>
                  <a:lnTo>
                    <a:pt x="729" y="14220"/>
                  </a:lnTo>
                  <a:lnTo>
                    <a:pt x="841" y="14177"/>
                  </a:lnTo>
                  <a:lnTo>
                    <a:pt x="953" y="14121"/>
                  </a:lnTo>
                  <a:lnTo>
                    <a:pt x="1037" y="14051"/>
                  </a:lnTo>
                  <a:lnTo>
                    <a:pt x="1107" y="13967"/>
                  </a:lnTo>
                  <a:lnTo>
                    <a:pt x="1163" y="13869"/>
                  </a:lnTo>
                  <a:lnTo>
                    <a:pt x="1205" y="13757"/>
                  </a:lnTo>
                  <a:lnTo>
                    <a:pt x="1219" y="13631"/>
                  </a:lnTo>
                  <a:lnTo>
                    <a:pt x="1219" y="13631"/>
                  </a:lnTo>
                  <a:lnTo>
                    <a:pt x="1233" y="11474"/>
                  </a:lnTo>
                  <a:lnTo>
                    <a:pt x="1233" y="9302"/>
                  </a:lnTo>
                  <a:lnTo>
                    <a:pt x="1233" y="9302"/>
                  </a:lnTo>
                  <a:lnTo>
                    <a:pt x="1219" y="603"/>
                  </a:lnTo>
                  <a:lnTo>
                    <a:pt x="1219" y="603"/>
                  </a:lnTo>
                  <a:lnTo>
                    <a:pt x="1205" y="476"/>
                  </a:lnTo>
                  <a:lnTo>
                    <a:pt x="1177" y="364"/>
                  </a:lnTo>
                  <a:lnTo>
                    <a:pt x="1121" y="266"/>
                  </a:lnTo>
                  <a:lnTo>
                    <a:pt x="1037" y="168"/>
                  </a:lnTo>
                  <a:lnTo>
                    <a:pt x="953" y="98"/>
                  </a:lnTo>
                  <a:lnTo>
                    <a:pt x="841" y="42"/>
                  </a:lnTo>
                  <a:lnTo>
                    <a:pt x="729" y="0"/>
                  </a:lnTo>
                  <a:lnTo>
                    <a:pt x="6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h="5002" w="1262">
                  <a:moveTo>
                    <a:pt x="659" y="0"/>
                  </a:moveTo>
                  <a:lnTo>
                    <a:pt x="533" y="14"/>
                  </a:lnTo>
                  <a:lnTo>
                    <a:pt x="421" y="57"/>
                  </a:lnTo>
                  <a:lnTo>
                    <a:pt x="309" y="113"/>
                  </a:lnTo>
                  <a:lnTo>
                    <a:pt x="225" y="183"/>
                  </a:lnTo>
                  <a:lnTo>
                    <a:pt x="155" y="267"/>
                  </a:lnTo>
                  <a:lnTo>
                    <a:pt x="99" y="379"/>
                  </a:lnTo>
                  <a:lnTo>
                    <a:pt x="57" y="491"/>
                  </a:lnTo>
                  <a:lnTo>
                    <a:pt x="43" y="617"/>
                  </a:lnTo>
                  <a:lnTo>
                    <a:pt x="15" y="2508"/>
                  </a:lnTo>
                  <a:lnTo>
                    <a:pt x="1" y="3447"/>
                  </a:lnTo>
                  <a:lnTo>
                    <a:pt x="1" y="4399"/>
                  </a:lnTo>
                  <a:lnTo>
                    <a:pt x="15" y="4525"/>
                  </a:lnTo>
                  <a:lnTo>
                    <a:pt x="57" y="4638"/>
                  </a:lnTo>
                  <a:lnTo>
                    <a:pt x="113" y="4736"/>
                  </a:lnTo>
                  <a:lnTo>
                    <a:pt x="183" y="4834"/>
                  </a:lnTo>
                  <a:lnTo>
                    <a:pt x="267" y="4904"/>
                  </a:lnTo>
                  <a:lnTo>
                    <a:pt x="379" y="4960"/>
                  </a:lnTo>
                  <a:lnTo>
                    <a:pt x="491" y="4988"/>
                  </a:lnTo>
                  <a:lnTo>
                    <a:pt x="617" y="5002"/>
                  </a:lnTo>
                  <a:lnTo>
                    <a:pt x="729" y="4988"/>
                  </a:lnTo>
                  <a:lnTo>
                    <a:pt x="855" y="4960"/>
                  </a:lnTo>
                  <a:lnTo>
                    <a:pt x="953" y="4904"/>
                  </a:lnTo>
                  <a:lnTo>
                    <a:pt x="1037" y="4834"/>
                  </a:lnTo>
                  <a:lnTo>
                    <a:pt x="1121" y="4736"/>
                  </a:lnTo>
                  <a:lnTo>
                    <a:pt x="1177" y="4638"/>
                  </a:lnTo>
                  <a:lnTo>
                    <a:pt x="1205" y="4525"/>
                  </a:lnTo>
                  <a:lnTo>
                    <a:pt x="1219" y="4399"/>
                  </a:lnTo>
                  <a:lnTo>
                    <a:pt x="1247" y="3461"/>
                  </a:lnTo>
                  <a:lnTo>
                    <a:pt x="1261" y="2536"/>
                  </a:lnTo>
                  <a:lnTo>
                    <a:pt x="1261" y="673"/>
                  </a:lnTo>
                  <a:lnTo>
                    <a:pt x="1261" y="645"/>
                  </a:lnTo>
                  <a:lnTo>
                    <a:pt x="1261" y="617"/>
                  </a:lnTo>
                  <a:lnTo>
                    <a:pt x="1247" y="491"/>
                  </a:lnTo>
                  <a:lnTo>
                    <a:pt x="1219" y="379"/>
                  </a:lnTo>
                  <a:lnTo>
                    <a:pt x="1163" y="267"/>
                  </a:lnTo>
                  <a:lnTo>
                    <a:pt x="1079" y="183"/>
                  </a:lnTo>
                  <a:lnTo>
                    <a:pt x="995" y="113"/>
                  </a:lnTo>
                  <a:lnTo>
                    <a:pt x="897" y="57"/>
                  </a:lnTo>
                  <a:lnTo>
                    <a:pt x="771" y="14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3508250" y="3937950"/>
              <a:ext cx="31550" cy="125050"/>
            </a:xfrm>
            <a:custGeom>
              <a:rect b="b" l="l" r="r" t="t"/>
              <a:pathLst>
                <a:path extrusionOk="0" fill="none" h="5002" w="1262">
                  <a:moveTo>
                    <a:pt x="659" y="0"/>
                  </a:moveTo>
                  <a:lnTo>
                    <a:pt x="659" y="0"/>
                  </a:lnTo>
                  <a:lnTo>
                    <a:pt x="533" y="14"/>
                  </a:lnTo>
                  <a:lnTo>
                    <a:pt x="421" y="57"/>
                  </a:lnTo>
                  <a:lnTo>
                    <a:pt x="309" y="113"/>
                  </a:lnTo>
                  <a:lnTo>
                    <a:pt x="225" y="183"/>
                  </a:lnTo>
                  <a:lnTo>
                    <a:pt x="155" y="267"/>
                  </a:lnTo>
                  <a:lnTo>
                    <a:pt x="99" y="379"/>
                  </a:lnTo>
                  <a:lnTo>
                    <a:pt x="57" y="491"/>
                  </a:lnTo>
                  <a:lnTo>
                    <a:pt x="43" y="617"/>
                  </a:lnTo>
                  <a:lnTo>
                    <a:pt x="43" y="617"/>
                  </a:lnTo>
                  <a:lnTo>
                    <a:pt x="15" y="2508"/>
                  </a:lnTo>
                  <a:lnTo>
                    <a:pt x="1" y="3447"/>
                  </a:lnTo>
                  <a:lnTo>
                    <a:pt x="1" y="4399"/>
                  </a:lnTo>
                  <a:lnTo>
                    <a:pt x="1" y="4399"/>
                  </a:lnTo>
                  <a:lnTo>
                    <a:pt x="15" y="4525"/>
                  </a:lnTo>
                  <a:lnTo>
                    <a:pt x="57" y="4638"/>
                  </a:lnTo>
                  <a:lnTo>
                    <a:pt x="113" y="4736"/>
                  </a:lnTo>
                  <a:lnTo>
                    <a:pt x="183" y="4834"/>
                  </a:lnTo>
                  <a:lnTo>
                    <a:pt x="267" y="4904"/>
                  </a:lnTo>
                  <a:lnTo>
                    <a:pt x="379" y="4960"/>
                  </a:lnTo>
                  <a:lnTo>
                    <a:pt x="491" y="4988"/>
                  </a:lnTo>
                  <a:lnTo>
                    <a:pt x="617" y="5002"/>
                  </a:lnTo>
                  <a:lnTo>
                    <a:pt x="617" y="5002"/>
                  </a:lnTo>
                  <a:lnTo>
                    <a:pt x="729" y="4988"/>
                  </a:lnTo>
                  <a:lnTo>
                    <a:pt x="855" y="4960"/>
                  </a:lnTo>
                  <a:lnTo>
                    <a:pt x="953" y="4904"/>
                  </a:lnTo>
                  <a:lnTo>
                    <a:pt x="1037" y="4834"/>
                  </a:lnTo>
                  <a:lnTo>
                    <a:pt x="1121" y="4736"/>
                  </a:lnTo>
                  <a:lnTo>
                    <a:pt x="1177" y="4638"/>
                  </a:lnTo>
                  <a:lnTo>
                    <a:pt x="1205" y="4525"/>
                  </a:lnTo>
                  <a:lnTo>
                    <a:pt x="1219" y="4399"/>
                  </a:lnTo>
                  <a:lnTo>
                    <a:pt x="1219" y="4399"/>
                  </a:lnTo>
                  <a:lnTo>
                    <a:pt x="1247" y="3461"/>
                  </a:lnTo>
                  <a:lnTo>
                    <a:pt x="1261" y="2536"/>
                  </a:lnTo>
                  <a:lnTo>
                    <a:pt x="1261" y="673"/>
                  </a:lnTo>
                  <a:lnTo>
                    <a:pt x="1261" y="673"/>
                  </a:lnTo>
                  <a:lnTo>
                    <a:pt x="1261" y="645"/>
                  </a:lnTo>
                  <a:lnTo>
                    <a:pt x="1261" y="645"/>
                  </a:lnTo>
                  <a:lnTo>
                    <a:pt x="1261" y="617"/>
                  </a:lnTo>
                  <a:lnTo>
                    <a:pt x="1261" y="617"/>
                  </a:lnTo>
                  <a:lnTo>
                    <a:pt x="1247" y="491"/>
                  </a:lnTo>
                  <a:lnTo>
                    <a:pt x="1219" y="379"/>
                  </a:lnTo>
                  <a:lnTo>
                    <a:pt x="1163" y="267"/>
                  </a:lnTo>
                  <a:lnTo>
                    <a:pt x="1079" y="183"/>
                  </a:lnTo>
                  <a:lnTo>
                    <a:pt x="995" y="113"/>
                  </a:lnTo>
                  <a:lnTo>
                    <a:pt x="897" y="57"/>
                  </a:lnTo>
                  <a:lnTo>
                    <a:pt x="771" y="14"/>
                  </a:lnTo>
                  <a:lnTo>
                    <a:pt x="6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h="4315" w="3097">
                  <a:moveTo>
                    <a:pt x="2396" y="0"/>
                  </a:moveTo>
                  <a:lnTo>
                    <a:pt x="2312" y="14"/>
                  </a:lnTo>
                  <a:lnTo>
                    <a:pt x="2228" y="56"/>
                  </a:lnTo>
                  <a:lnTo>
                    <a:pt x="2158" y="98"/>
                  </a:lnTo>
                  <a:lnTo>
                    <a:pt x="2088" y="154"/>
                  </a:lnTo>
                  <a:lnTo>
                    <a:pt x="2018" y="210"/>
                  </a:lnTo>
                  <a:lnTo>
                    <a:pt x="1962" y="294"/>
                  </a:lnTo>
                  <a:lnTo>
                    <a:pt x="1920" y="378"/>
                  </a:lnTo>
                  <a:lnTo>
                    <a:pt x="98" y="3390"/>
                  </a:lnTo>
                  <a:lnTo>
                    <a:pt x="84" y="3390"/>
                  </a:lnTo>
                  <a:lnTo>
                    <a:pt x="56" y="3474"/>
                  </a:lnTo>
                  <a:lnTo>
                    <a:pt x="28" y="3544"/>
                  </a:lnTo>
                  <a:lnTo>
                    <a:pt x="14" y="3629"/>
                  </a:lnTo>
                  <a:lnTo>
                    <a:pt x="0" y="3699"/>
                  </a:lnTo>
                  <a:lnTo>
                    <a:pt x="14" y="3783"/>
                  </a:lnTo>
                  <a:lnTo>
                    <a:pt x="28" y="3853"/>
                  </a:lnTo>
                  <a:lnTo>
                    <a:pt x="42" y="3937"/>
                  </a:lnTo>
                  <a:lnTo>
                    <a:pt x="84" y="4007"/>
                  </a:lnTo>
                  <a:lnTo>
                    <a:pt x="126" y="4063"/>
                  </a:lnTo>
                  <a:lnTo>
                    <a:pt x="168" y="4133"/>
                  </a:lnTo>
                  <a:lnTo>
                    <a:pt x="238" y="4189"/>
                  </a:lnTo>
                  <a:lnTo>
                    <a:pt x="294" y="4231"/>
                  </a:lnTo>
                  <a:lnTo>
                    <a:pt x="379" y="4273"/>
                  </a:lnTo>
                  <a:lnTo>
                    <a:pt x="463" y="4301"/>
                  </a:lnTo>
                  <a:lnTo>
                    <a:pt x="547" y="4315"/>
                  </a:lnTo>
                  <a:lnTo>
                    <a:pt x="715" y="4315"/>
                  </a:lnTo>
                  <a:lnTo>
                    <a:pt x="799" y="4287"/>
                  </a:lnTo>
                  <a:lnTo>
                    <a:pt x="869" y="4259"/>
                  </a:lnTo>
                  <a:lnTo>
                    <a:pt x="925" y="4231"/>
                  </a:lnTo>
                  <a:lnTo>
                    <a:pt x="995" y="4175"/>
                  </a:lnTo>
                  <a:lnTo>
                    <a:pt x="1051" y="4133"/>
                  </a:lnTo>
                  <a:lnTo>
                    <a:pt x="1093" y="4063"/>
                  </a:lnTo>
                  <a:lnTo>
                    <a:pt x="1135" y="4007"/>
                  </a:lnTo>
                  <a:lnTo>
                    <a:pt x="2970" y="981"/>
                  </a:lnTo>
                  <a:lnTo>
                    <a:pt x="3012" y="911"/>
                  </a:lnTo>
                  <a:lnTo>
                    <a:pt x="3054" y="841"/>
                  </a:lnTo>
                  <a:lnTo>
                    <a:pt x="3082" y="715"/>
                  </a:lnTo>
                  <a:lnTo>
                    <a:pt x="3096" y="603"/>
                  </a:lnTo>
                  <a:lnTo>
                    <a:pt x="3096" y="518"/>
                  </a:lnTo>
                  <a:lnTo>
                    <a:pt x="3068" y="434"/>
                  </a:lnTo>
                  <a:lnTo>
                    <a:pt x="3040" y="350"/>
                  </a:lnTo>
                  <a:lnTo>
                    <a:pt x="2998" y="266"/>
                  </a:lnTo>
                  <a:lnTo>
                    <a:pt x="2942" y="196"/>
                  </a:lnTo>
                  <a:lnTo>
                    <a:pt x="2872" y="140"/>
                  </a:lnTo>
                  <a:lnTo>
                    <a:pt x="2802" y="84"/>
                  </a:lnTo>
                  <a:lnTo>
                    <a:pt x="2718" y="42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4067925" y="3318400"/>
              <a:ext cx="77425" cy="107875"/>
            </a:xfrm>
            <a:custGeom>
              <a:rect b="b" l="l" r="r" t="t"/>
              <a:pathLst>
                <a:path extrusionOk="0" fill="none" h="4315" w="3097">
                  <a:moveTo>
                    <a:pt x="2494" y="0"/>
                  </a:moveTo>
                  <a:lnTo>
                    <a:pt x="2494" y="0"/>
                  </a:lnTo>
                  <a:lnTo>
                    <a:pt x="2396" y="0"/>
                  </a:lnTo>
                  <a:lnTo>
                    <a:pt x="2312" y="14"/>
                  </a:lnTo>
                  <a:lnTo>
                    <a:pt x="2228" y="56"/>
                  </a:lnTo>
                  <a:lnTo>
                    <a:pt x="2158" y="98"/>
                  </a:lnTo>
                  <a:lnTo>
                    <a:pt x="2088" y="154"/>
                  </a:lnTo>
                  <a:lnTo>
                    <a:pt x="2018" y="210"/>
                  </a:lnTo>
                  <a:lnTo>
                    <a:pt x="1962" y="294"/>
                  </a:lnTo>
                  <a:lnTo>
                    <a:pt x="1920" y="378"/>
                  </a:lnTo>
                  <a:lnTo>
                    <a:pt x="98" y="3390"/>
                  </a:lnTo>
                  <a:lnTo>
                    <a:pt x="84" y="3390"/>
                  </a:lnTo>
                  <a:lnTo>
                    <a:pt x="84" y="3390"/>
                  </a:lnTo>
                  <a:lnTo>
                    <a:pt x="56" y="3474"/>
                  </a:lnTo>
                  <a:lnTo>
                    <a:pt x="28" y="3544"/>
                  </a:lnTo>
                  <a:lnTo>
                    <a:pt x="14" y="3629"/>
                  </a:lnTo>
                  <a:lnTo>
                    <a:pt x="0" y="3699"/>
                  </a:lnTo>
                  <a:lnTo>
                    <a:pt x="0" y="3699"/>
                  </a:lnTo>
                  <a:lnTo>
                    <a:pt x="14" y="3783"/>
                  </a:lnTo>
                  <a:lnTo>
                    <a:pt x="28" y="3853"/>
                  </a:lnTo>
                  <a:lnTo>
                    <a:pt x="42" y="3937"/>
                  </a:lnTo>
                  <a:lnTo>
                    <a:pt x="84" y="4007"/>
                  </a:lnTo>
                  <a:lnTo>
                    <a:pt x="126" y="4063"/>
                  </a:lnTo>
                  <a:lnTo>
                    <a:pt x="168" y="4133"/>
                  </a:lnTo>
                  <a:lnTo>
                    <a:pt x="238" y="4189"/>
                  </a:lnTo>
                  <a:lnTo>
                    <a:pt x="294" y="4231"/>
                  </a:lnTo>
                  <a:lnTo>
                    <a:pt x="294" y="4231"/>
                  </a:lnTo>
                  <a:lnTo>
                    <a:pt x="379" y="4273"/>
                  </a:lnTo>
                  <a:lnTo>
                    <a:pt x="463" y="4301"/>
                  </a:lnTo>
                  <a:lnTo>
                    <a:pt x="547" y="4315"/>
                  </a:lnTo>
                  <a:lnTo>
                    <a:pt x="645" y="4315"/>
                  </a:lnTo>
                  <a:lnTo>
                    <a:pt x="645" y="4315"/>
                  </a:lnTo>
                  <a:lnTo>
                    <a:pt x="645" y="4315"/>
                  </a:lnTo>
                  <a:lnTo>
                    <a:pt x="645" y="4315"/>
                  </a:lnTo>
                  <a:lnTo>
                    <a:pt x="715" y="4315"/>
                  </a:lnTo>
                  <a:lnTo>
                    <a:pt x="799" y="4287"/>
                  </a:lnTo>
                  <a:lnTo>
                    <a:pt x="869" y="4259"/>
                  </a:lnTo>
                  <a:lnTo>
                    <a:pt x="925" y="4231"/>
                  </a:lnTo>
                  <a:lnTo>
                    <a:pt x="995" y="4175"/>
                  </a:lnTo>
                  <a:lnTo>
                    <a:pt x="1051" y="4133"/>
                  </a:lnTo>
                  <a:lnTo>
                    <a:pt x="1093" y="4063"/>
                  </a:lnTo>
                  <a:lnTo>
                    <a:pt x="1135" y="4007"/>
                  </a:lnTo>
                  <a:lnTo>
                    <a:pt x="2970" y="981"/>
                  </a:lnTo>
                  <a:lnTo>
                    <a:pt x="2970" y="981"/>
                  </a:lnTo>
                  <a:lnTo>
                    <a:pt x="3012" y="911"/>
                  </a:lnTo>
                  <a:lnTo>
                    <a:pt x="3054" y="841"/>
                  </a:lnTo>
                  <a:lnTo>
                    <a:pt x="3054" y="841"/>
                  </a:lnTo>
                  <a:lnTo>
                    <a:pt x="3082" y="715"/>
                  </a:lnTo>
                  <a:lnTo>
                    <a:pt x="3096" y="603"/>
                  </a:lnTo>
                  <a:lnTo>
                    <a:pt x="3096" y="603"/>
                  </a:lnTo>
                  <a:lnTo>
                    <a:pt x="3096" y="518"/>
                  </a:lnTo>
                  <a:lnTo>
                    <a:pt x="3068" y="434"/>
                  </a:lnTo>
                  <a:lnTo>
                    <a:pt x="3040" y="350"/>
                  </a:lnTo>
                  <a:lnTo>
                    <a:pt x="2998" y="266"/>
                  </a:lnTo>
                  <a:lnTo>
                    <a:pt x="2942" y="196"/>
                  </a:lnTo>
                  <a:lnTo>
                    <a:pt x="2872" y="140"/>
                  </a:lnTo>
                  <a:lnTo>
                    <a:pt x="2802" y="84"/>
                  </a:lnTo>
                  <a:lnTo>
                    <a:pt x="2718" y="42"/>
                  </a:lnTo>
                  <a:lnTo>
                    <a:pt x="2718" y="42"/>
                  </a:lnTo>
                  <a:lnTo>
                    <a:pt x="2606" y="0"/>
                  </a:lnTo>
                  <a:lnTo>
                    <a:pt x="24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3858825" y="3473200"/>
              <a:ext cx="193700" cy="296325"/>
            </a:xfrm>
            <a:custGeom>
              <a:rect b="b" l="l" r="r" t="t"/>
              <a:pathLst>
                <a:path extrusionOk="0" h="11853" w="7748">
                  <a:moveTo>
                    <a:pt x="7131" y="0"/>
                  </a:moveTo>
                  <a:lnTo>
                    <a:pt x="7061" y="14"/>
                  </a:lnTo>
                  <a:lnTo>
                    <a:pt x="6991" y="28"/>
                  </a:lnTo>
                  <a:lnTo>
                    <a:pt x="6921" y="42"/>
                  </a:lnTo>
                  <a:lnTo>
                    <a:pt x="6851" y="84"/>
                  </a:lnTo>
                  <a:lnTo>
                    <a:pt x="6781" y="112"/>
                  </a:lnTo>
                  <a:lnTo>
                    <a:pt x="6725" y="168"/>
                  </a:lnTo>
                  <a:lnTo>
                    <a:pt x="6669" y="224"/>
                  </a:lnTo>
                  <a:lnTo>
                    <a:pt x="6627" y="280"/>
                  </a:lnTo>
                  <a:lnTo>
                    <a:pt x="5703" y="1709"/>
                  </a:lnTo>
                  <a:lnTo>
                    <a:pt x="4806" y="3124"/>
                  </a:lnTo>
                  <a:lnTo>
                    <a:pt x="3937" y="4539"/>
                  </a:lnTo>
                  <a:lnTo>
                    <a:pt x="3083" y="5912"/>
                  </a:lnTo>
                  <a:lnTo>
                    <a:pt x="1500" y="8546"/>
                  </a:lnTo>
                  <a:lnTo>
                    <a:pt x="85" y="10927"/>
                  </a:lnTo>
                  <a:lnTo>
                    <a:pt x="43" y="11011"/>
                  </a:lnTo>
                  <a:lnTo>
                    <a:pt x="15" y="11082"/>
                  </a:lnTo>
                  <a:lnTo>
                    <a:pt x="1" y="11166"/>
                  </a:lnTo>
                  <a:lnTo>
                    <a:pt x="1" y="11236"/>
                  </a:lnTo>
                  <a:lnTo>
                    <a:pt x="1" y="11320"/>
                  </a:lnTo>
                  <a:lnTo>
                    <a:pt x="15" y="11390"/>
                  </a:lnTo>
                  <a:lnTo>
                    <a:pt x="43" y="11474"/>
                  </a:lnTo>
                  <a:lnTo>
                    <a:pt x="71" y="11544"/>
                  </a:lnTo>
                  <a:lnTo>
                    <a:pt x="127" y="11600"/>
                  </a:lnTo>
                  <a:lnTo>
                    <a:pt x="169" y="11670"/>
                  </a:lnTo>
                  <a:lnTo>
                    <a:pt x="225" y="11726"/>
                  </a:lnTo>
                  <a:lnTo>
                    <a:pt x="295" y="11768"/>
                  </a:lnTo>
                  <a:lnTo>
                    <a:pt x="379" y="11796"/>
                  </a:lnTo>
                  <a:lnTo>
                    <a:pt x="449" y="11824"/>
                  </a:lnTo>
                  <a:lnTo>
                    <a:pt x="533" y="11852"/>
                  </a:lnTo>
                  <a:lnTo>
                    <a:pt x="687" y="11852"/>
                  </a:lnTo>
                  <a:lnTo>
                    <a:pt x="771" y="11824"/>
                  </a:lnTo>
                  <a:lnTo>
                    <a:pt x="841" y="11810"/>
                  </a:lnTo>
                  <a:lnTo>
                    <a:pt x="911" y="11768"/>
                  </a:lnTo>
                  <a:lnTo>
                    <a:pt x="981" y="11726"/>
                  </a:lnTo>
                  <a:lnTo>
                    <a:pt x="1037" y="11684"/>
                  </a:lnTo>
                  <a:lnTo>
                    <a:pt x="1094" y="11614"/>
                  </a:lnTo>
                  <a:lnTo>
                    <a:pt x="1136" y="11558"/>
                  </a:lnTo>
                  <a:lnTo>
                    <a:pt x="2536" y="9176"/>
                  </a:lnTo>
                  <a:lnTo>
                    <a:pt x="4133" y="6557"/>
                  </a:lnTo>
                  <a:lnTo>
                    <a:pt x="4974" y="5184"/>
                  </a:lnTo>
                  <a:lnTo>
                    <a:pt x="5843" y="3783"/>
                  </a:lnTo>
                  <a:lnTo>
                    <a:pt x="6739" y="2368"/>
                  </a:lnTo>
                  <a:lnTo>
                    <a:pt x="7650" y="953"/>
                  </a:lnTo>
                  <a:lnTo>
                    <a:pt x="7692" y="869"/>
                  </a:lnTo>
                  <a:lnTo>
                    <a:pt x="7720" y="785"/>
                  </a:lnTo>
                  <a:lnTo>
                    <a:pt x="7734" y="701"/>
                  </a:lnTo>
                  <a:lnTo>
                    <a:pt x="7748" y="617"/>
                  </a:lnTo>
                  <a:lnTo>
                    <a:pt x="7748" y="547"/>
                  </a:lnTo>
                  <a:lnTo>
                    <a:pt x="7734" y="477"/>
                  </a:lnTo>
                  <a:lnTo>
                    <a:pt x="7706" y="392"/>
                  </a:lnTo>
                  <a:lnTo>
                    <a:pt x="7678" y="336"/>
                  </a:lnTo>
                  <a:lnTo>
                    <a:pt x="7636" y="266"/>
                  </a:lnTo>
                  <a:lnTo>
                    <a:pt x="7594" y="210"/>
                  </a:lnTo>
                  <a:lnTo>
                    <a:pt x="7538" y="154"/>
                  </a:lnTo>
                  <a:lnTo>
                    <a:pt x="7468" y="112"/>
                  </a:lnTo>
                  <a:lnTo>
                    <a:pt x="7384" y="56"/>
                  </a:lnTo>
                  <a:lnTo>
                    <a:pt x="7314" y="28"/>
                  </a:lnTo>
                  <a:lnTo>
                    <a:pt x="7230" y="14"/>
                  </a:lnTo>
                  <a:lnTo>
                    <a:pt x="7131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3858825" y="3473200"/>
              <a:ext cx="193700" cy="296325"/>
            </a:xfrm>
            <a:custGeom>
              <a:rect b="b" l="l" r="r" t="t"/>
              <a:pathLst>
                <a:path extrusionOk="0" fill="none" h="11853" w="7748">
                  <a:moveTo>
                    <a:pt x="7131" y="0"/>
                  </a:moveTo>
                  <a:lnTo>
                    <a:pt x="7131" y="0"/>
                  </a:lnTo>
                  <a:lnTo>
                    <a:pt x="7061" y="14"/>
                  </a:lnTo>
                  <a:lnTo>
                    <a:pt x="6991" y="28"/>
                  </a:lnTo>
                  <a:lnTo>
                    <a:pt x="6921" y="42"/>
                  </a:lnTo>
                  <a:lnTo>
                    <a:pt x="6851" y="84"/>
                  </a:lnTo>
                  <a:lnTo>
                    <a:pt x="6781" y="112"/>
                  </a:lnTo>
                  <a:lnTo>
                    <a:pt x="6725" y="168"/>
                  </a:lnTo>
                  <a:lnTo>
                    <a:pt x="6669" y="224"/>
                  </a:lnTo>
                  <a:lnTo>
                    <a:pt x="6627" y="280"/>
                  </a:lnTo>
                  <a:lnTo>
                    <a:pt x="6627" y="280"/>
                  </a:lnTo>
                  <a:lnTo>
                    <a:pt x="5703" y="1709"/>
                  </a:lnTo>
                  <a:lnTo>
                    <a:pt x="4806" y="3124"/>
                  </a:lnTo>
                  <a:lnTo>
                    <a:pt x="3937" y="4539"/>
                  </a:lnTo>
                  <a:lnTo>
                    <a:pt x="3083" y="5912"/>
                  </a:lnTo>
                  <a:lnTo>
                    <a:pt x="1500" y="8546"/>
                  </a:lnTo>
                  <a:lnTo>
                    <a:pt x="85" y="10927"/>
                  </a:lnTo>
                  <a:lnTo>
                    <a:pt x="85" y="10927"/>
                  </a:lnTo>
                  <a:lnTo>
                    <a:pt x="43" y="11011"/>
                  </a:lnTo>
                  <a:lnTo>
                    <a:pt x="15" y="11082"/>
                  </a:lnTo>
                  <a:lnTo>
                    <a:pt x="1" y="11166"/>
                  </a:lnTo>
                  <a:lnTo>
                    <a:pt x="1" y="11236"/>
                  </a:lnTo>
                  <a:lnTo>
                    <a:pt x="1" y="11236"/>
                  </a:lnTo>
                  <a:lnTo>
                    <a:pt x="1" y="11320"/>
                  </a:lnTo>
                  <a:lnTo>
                    <a:pt x="15" y="11390"/>
                  </a:lnTo>
                  <a:lnTo>
                    <a:pt x="43" y="11474"/>
                  </a:lnTo>
                  <a:lnTo>
                    <a:pt x="71" y="11544"/>
                  </a:lnTo>
                  <a:lnTo>
                    <a:pt x="127" y="11600"/>
                  </a:lnTo>
                  <a:lnTo>
                    <a:pt x="169" y="11670"/>
                  </a:lnTo>
                  <a:lnTo>
                    <a:pt x="225" y="11726"/>
                  </a:lnTo>
                  <a:lnTo>
                    <a:pt x="295" y="11768"/>
                  </a:lnTo>
                  <a:lnTo>
                    <a:pt x="295" y="11768"/>
                  </a:lnTo>
                  <a:lnTo>
                    <a:pt x="379" y="11796"/>
                  </a:lnTo>
                  <a:lnTo>
                    <a:pt x="449" y="11824"/>
                  </a:lnTo>
                  <a:lnTo>
                    <a:pt x="533" y="11852"/>
                  </a:lnTo>
                  <a:lnTo>
                    <a:pt x="617" y="11852"/>
                  </a:lnTo>
                  <a:lnTo>
                    <a:pt x="617" y="11852"/>
                  </a:lnTo>
                  <a:lnTo>
                    <a:pt x="687" y="11852"/>
                  </a:lnTo>
                  <a:lnTo>
                    <a:pt x="771" y="11824"/>
                  </a:lnTo>
                  <a:lnTo>
                    <a:pt x="841" y="11810"/>
                  </a:lnTo>
                  <a:lnTo>
                    <a:pt x="911" y="11768"/>
                  </a:lnTo>
                  <a:lnTo>
                    <a:pt x="981" y="11726"/>
                  </a:lnTo>
                  <a:lnTo>
                    <a:pt x="1037" y="11684"/>
                  </a:lnTo>
                  <a:lnTo>
                    <a:pt x="1094" y="11614"/>
                  </a:lnTo>
                  <a:lnTo>
                    <a:pt x="1136" y="11558"/>
                  </a:lnTo>
                  <a:lnTo>
                    <a:pt x="1136" y="11558"/>
                  </a:lnTo>
                  <a:lnTo>
                    <a:pt x="2536" y="9176"/>
                  </a:lnTo>
                  <a:lnTo>
                    <a:pt x="4133" y="6557"/>
                  </a:lnTo>
                  <a:lnTo>
                    <a:pt x="4974" y="5184"/>
                  </a:lnTo>
                  <a:lnTo>
                    <a:pt x="5843" y="3783"/>
                  </a:lnTo>
                  <a:lnTo>
                    <a:pt x="6739" y="2368"/>
                  </a:lnTo>
                  <a:lnTo>
                    <a:pt x="7650" y="953"/>
                  </a:lnTo>
                  <a:lnTo>
                    <a:pt x="7650" y="953"/>
                  </a:lnTo>
                  <a:lnTo>
                    <a:pt x="7650" y="953"/>
                  </a:lnTo>
                  <a:lnTo>
                    <a:pt x="7692" y="869"/>
                  </a:lnTo>
                  <a:lnTo>
                    <a:pt x="7720" y="785"/>
                  </a:lnTo>
                  <a:lnTo>
                    <a:pt x="7734" y="701"/>
                  </a:lnTo>
                  <a:lnTo>
                    <a:pt x="7748" y="617"/>
                  </a:lnTo>
                  <a:lnTo>
                    <a:pt x="7748" y="617"/>
                  </a:lnTo>
                  <a:lnTo>
                    <a:pt x="7748" y="547"/>
                  </a:lnTo>
                  <a:lnTo>
                    <a:pt x="7734" y="477"/>
                  </a:lnTo>
                  <a:lnTo>
                    <a:pt x="7706" y="392"/>
                  </a:lnTo>
                  <a:lnTo>
                    <a:pt x="7678" y="336"/>
                  </a:lnTo>
                  <a:lnTo>
                    <a:pt x="7636" y="266"/>
                  </a:lnTo>
                  <a:lnTo>
                    <a:pt x="7594" y="210"/>
                  </a:lnTo>
                  <a:lnTo>
                    <a:pt x="7538" y="154"/>
                  </a:lnTo>
                  <a:lnTo>
                    <a:pt x="7468" y="112"/>
                  </a:lnTo>
                  <a:lnTo>
                    <a:pt x="7468" y="112"/>
                  </a:lnTo>
                  <a:lnTo>
                    <a:pt x="7384" y="56"/>
                  </a:lnTo>
                  <a:lnTo>
                    <a:pt x="7314" y="28"/>
                  </a:lnTo>
                  <a:lnTo>
                    <a:pt x="7230" y="14"/>
                  </a:lnTo>
                  <a:lnTo>
                    <a:pt x="71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3760425" y="3826225"/>
              <a:ext cx="77775" cy="110700"/>
            </a:xfrm>
            <a:custGeom>
              <a:rect b="b" l="l" r="r" t="t"/>
              <a:pathLst>
                <a:path extrusionOk="0" h="4428" w="3111">
                  <a:moveTo>
                    <a:pt x="2494" y="1"/>
                  </a:moveTo>
                  <a:lnTo>
                    <a:pt x="2424" y="15"/>
                  </a:lnTo>
                  <a:lnTo>
                    <a:pt x="2340" y="29"/>
                  </a:lnTo>
                  <a:lnTo>
                    <a:pt x="2270" y="43"/>
                  </a:lnTo>
                  <a:lnTo>
                    <a:pt x="2200" y="85"/>
                  </a:lnTo>
                  <a:lnTo>
                    <a:pt x="2130" y="127"/>
                  </a:lnTo>
                  <a:lnTo>
                    <a:pt x="2074" y="183"/>
                  </a:lnTo>
                  <a:lnTo>
                    <a:pt x="2018" y="239"/>
                  </a:lnTo>
                  <a:lnTo>
                    <a:pt x="1976" y="309"/>
                  </a:lnTo>
                  <a:lnTo>
                    <a:pt x="98" y="3503"/>
                  </a:lnTo>
                  <a:lnTo>
                    <a:pt x="56" y="3587"/>
                  </a:lnTo>
                  <a:lnTo>
                    <a:pt x="28" y="3657"/>
                  </a:lnTo>
                  <a:lnTo>
                    <a:pt x="14" y="3741"/>
                  </a:lnTo>
                  <a:lnTo>
                    <a:pt x="0" y="3825"/>
                  </a:lnTo>
                  <a:lnTo>
                    <a:pt x="14" y="3895"/>
                  </a:lnTo>
                  <a:lnTo>
                    <a:pt x="28" y="3979"/>
                  </a:lnTo>
                  <a:lnTo>
                    <a:pt x="56" y="4049"/>
                  </a:lnTo>
                  <a:lnTo>
                    <a:pt x="84" y="4119"/>
                  </a:lnTo>
                  <a:lnTo>
                    <a:pt x="126" y="4189"/>
                  </a:lnTo>
                  <a:lnTo>
                    <a:pt x="182" y="4245"/>
                  </a:lnTo>
                  <a:lnTo>
                    <a:pt x="238" y="4301"/>
                  </a:lnTo>
                  <a:lnTo>
                    <a:pt x="308" y="4343"/>
                  </a:lnTo>
                  <a:lnTo>
                    <a:pt x="378" y="4385"/>
                  </a:lnTo>
                  <a:lnTo>
                    <a:pt x="463" y="4413"/>
                  </a:lnTo>
                  <a:lnTo>
                    <a:pt x="533" y="4427"/>
                  </a:lnTo>
                  <a:lnTo>
                    <a:pt x="701" y="4427"/>
                  </a:lnTo>
                  <a:lnTo>
                    <a:pt x="771" y="4413"/>
                  </a:lnTo>
                  <a:lnTo>
                    <a:pt x="855" y="4385"/>
                  </a:lnTo>
                  <a:lnTo>
                    <a:pt x="925" y="4343"/>
                  </a:lnTo>
                  <a:lnTo>
                    <a:pt x="981" y="4301"/>
                  </a:lnTo>
                  <a:lnTo>
                    <a:pt x="1037" y="4259"/>
                  </a:lnTo>
                  <a:lnTo>
                    <a:pt x="1093" y="4203"/>
                  </a:lnTo>
                  <a:lnTo>
                    <a:pt x="1135" y="4133"/>
                  </a:lnTo>
                  <a:lnTo>
                    <a:pt x="3026" y="925"/>
                  </a:lnTo>
                  <a:lnTo>
                    <a:pt x="3054" y="841"/>
                  </a:lnTo>
                  <a:lnTo>
                    <a:pt x="3082" y="771"/>
                  </a:lnTo>
                  <a:lnTo>
                    <a:pt x="3096" y="687"/>
                  </a:lnTo>
                  <a:lnTo>
                    <a:pt x="3110" y="617"/>
                  </a:lnTo>
                  <a:lnTo>
                    <a:pt x="3096" y="533"/>
                  </a:lnTo>
                  <a:lnTo>
                    <a:pt x="3082" y="463"/>
                  </a:lnTo>
                  <a:lnTo>
                    <a:pt x="3054" y="379"/>
                  </a:lnTo>
                  <a:lnTo>
                    <a:pt x="3026" y="309"/>
                  </a:lnTo>
                  <a:lnTo>
                    <a:pt x="2984" y="253"/>
                  </a:lnTo>
                  <a:lnTo>
                    <a:pt x="2928" y="183"/>
                  </a:lnTo>
                  <a:lnTo>
                    <a:pt x="2872" y="127"/>
                  </a:lnTo>
                  <a:lnTo>
                    <a:pt x="2802" y="85"/>
                  </a:lnTo>
                  <a:lnTo>
                    <a:pt x="2732" y="57"/>
                  </a:lnTo>
                  <a:lnTo>
                    <a:pt x="2648" y="29"/>
                  </a:lnTo>
                  <a:lnTo>
                    <a:pt x="2578" y="15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3760425" y="3826225"/>
              <a:ext cx="77775" cy="110700"/>
            </a:xfrm>
            <a:custGeom>
              <a:rect b="b" l="l" r="r" t="t"/>
              <a:pathLst>
                <a:path extrusionOk="0" fill="none" h="4428" w="3111">
                  <a:moveTo>
                    <a:pt x="2494" y="1"/>
                  </a:moveTo>
                  <a:lnTo>
                    <a:pt x="2494" y="1"/>
                  </a:lnTo>
                  <a:lnTo>
                    <a:pt x="2424" y="15"/>
                  </a:lnTo>
                  <a:lnTo>
                    <a:pt x="2340" y="29"/>
                  </a:lnTo>
                  <a:lnTo>
                    <a:pt x="2270" y="43"/>
                  </a:lnTo>
                  <a:lnTo>
                    <a:pt x="2200" y="85"/>
                  </a:lnTo>
                  <a:lnTo>
                    <a:pt x="2130" y="127"/>
                  </a:lnTo>
                  <a:lnTo>
                    <a:pt x="2074" y="183"/>
                  </a:lnTo>
                  <a:lnTo>
                    <a:pt x="2018" y="239"/>
                  </a:lnTo>
                  <a:lnTo>
                    <a:pt x="1976" y="309"/>
                  </a:lnTo>
                  <a:lnTo>
                    <a:pt x="98" y="3503"/>
                  </a:lnTo>
                  <a:lnTo>
                    <a:pt x="98" y="3503"/>
                  </a:lnTo>
                  <a:lnTo>
                    <a:pt x="56" y="3587"/>
                  </a:lnTo>
                  <a:lnTo>
                    <a:pt x="28" y="3657"/>
                  </a:lnTo>
                  <a:lnTo>
                    <a:pt x="14" y="3741"/>
                  </a:lnTo>
                  <a:lnTo>
                    <a:pt x="0" y="3825"/>
                  </a:lnTo>
                  <a:lnTo>
                    <a:pt x="0" y="3825"/>
                  </a:lnTo>
                  <a:lnTo>
                    <a:pt x="14" y="3895"/>
                  </a:lnTo>
                  <a:lnTo>
                    <a:pt x="28" y="3979"/>
                  </a:lnTo>
                  <a:lnTo>
                    <a:pt x="56" y="4049"/>
                  </a:lnTo>
                  <a:lnTo>
                    <a:pt x="84" y="4119"/>
                  </a:lnTo>
                  <a:lnTo>
                    <a:pt x="126" y="4189"/>
                  </a:lnTo>
                  <a:lnTo>
                    <a:pt x="182" y="4245"/>
                  </a:lnTo>
                  <a:lnTo>
                    <a:pt x="238" y="4301"/>
                  </a:lnTo>
                  <a:lnTo>
                    <a:pt x="308" y="4343"/>
                  </a:lnTo>
                  <a:lnTo>
                    <a:pt x="308" y="4343"/>
                  </a:lnTo>
                  <a:lnTo>
                    <a:pt x="378" y="4385"/>
                  </a:lnTo>
                  <a:lnTo>
                    <a:pt x="463" y="4413"/>
                  </a:lnTo>
                  <a:lnTo>
                    <a:pt x="533" y="4427"/>
                  </a:lnTo>
                  <a:lnTo>
                    <a:pt x="617" y="4427"/>
                  </a:lnTo>
                  <a:lnTo>
                    <a:pt x="617" y="4427"/>
                  </a:lnTo>
                  <a:lnTo>
                    <a:pt x="701" y="4427"/>
                  </a:lnTo>
                  <a:lnTo>
                    <a:pt x="771" y="4413"/>
                  </a:lnTo>
                  <a:lnTo>
                    <a:pt x="855" y="4385"/>
                  </a:lnTo>
                  <a:lnTo>
                    <a:pt x="925" y="4343"/>
                  </a:lnTo>
                  <a:lnTo>
                    <a:pt x="981" y="4301"/>
                  </a:lnTo>
                  <a:lnTo>
                    <a:pt x="1037" y="4259"/>
                  </a:lnTo>
                  <a:lnTo>
                    <a:pt x="1093" y="4203"/>
                  </a:lnTo>
                  <a:lnTo>
                    <a:pt x="1135" y="4133"/>
                  </a:lnTo>
                  <a:lnTo>
                    <a:pt x="3026" y="925"/>
                  </a:lnTo>
                  <a:lnTo>
                    <a:pt x="3026" y="925"/>
                  </a:lnTo>
                  <a:lnTo>
                    <a:pt x="3026" y="925"/>
                  </a:lnTo>
                  <a:lnTo>
                    <a:pt x="3054" y="841"/>
                  </a:lnTo>
                  <a:lnTo>
                    <a:pt x="3082" y="771"/>
                  </a:lnTo>
                  <a:lnTo>
                    <a:pt x="3096" y="687"/>
                  </a:lnTo>
                  <a:lnTo>
                    <a:pt x="3110" y="617"/>
                  </a:lnTo>
                  <a:lnTo>
                    <a:pt x="3110" y="617"/>
                  </a:lnTo>
                  <a:lnTo>
                    <a:pt x="3096" y="533"/>
                  </a:lnTo>
                  <a:lnTo>
                    <a:pt x="3082" y="463"/>
                  </a:lnTo>
                  <a:lnTo>
                    <a:pt x="3054" y="379"/>
                  </a:lnTo>
                  <a:lnTo>
                    <a:pt x="3026" y="309"/>
                  </a:lnTo>
                  <a:lnTo>
                    <a:pt x="2984" y="253"/>
                  </a:lnTo>
                  <a:lnTo>
                    <a:pt x="2928" y="183"/>
                  </a:lnTo>
                  <a:lnTo>
                    <a:pt x="2872" y="127"/>
                  </a:lnTo>
                  <a:lnTo>
                    <a:pt x="2802" y="85"/>
                  </a:lnTo>
                  <a:lnTo>
                    <a:pt x="2802" y="85"/>
                  </a:lnTo>
                  <a:lnTo>
                    <a:pt x="2732" y="57"/>
                  </a:lnTo>
                  <a:lnTo>
                    <a:pt x="2648" y="29"/>
                  </a:lnTo>
                  <a:lnTo>
                    <a:pt x="2578" y="15"/>
                  </a:lnTo>
                  <a:lnTo>
                    <a:pt x="24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h="3629" w="2705">
                  <a:moveTo>
                    <a:pt x="2088" y="0"/>
                  </a:moveTo>
                  <a:lnTo>
                    <a:pt x="1948" y="28"/>
                  </a:lnTo>
                  <a:lnTo>
                    <a:pt x="1822" y="70"/>
                  </a:lnTo>
                  <a:lnTo>
                    <a:pt x="1752" y="112"/>
                  </a:lnTo>
                  <a:lnTo>
                    <a:pt x="1696" y="154"/>
                  </a:lnTo>
                  <a:lnTo>
                    <a:pt x="1640" y="196"/>
                  </a:lnTo>
                  <a:lnTo>
                    <a:pt x="1598" y="252"/>
                  </a:lnTo>
                  <a:lnTo>
                    <a:pt x="99" y="2704"/>
                  </a:lnTo>
                  <a:lnTo>
                    <a:pt x="57" y="2774"/>
                  </a:lnTo>
                  <a:lnTo>
                    <a:pt x="29" y="2858"/>
                  </a:lnTo>
                  <a:lnTo>
                    <a:pt x="15" y="2942"/>
                  </a:lnTo>
                  <a:lnTo>
                    <a:pt x="1" y="3012"/>
                  </a:lnTo>
                  <a:lnTo>
                    <a:pt x="15" y="3096"/>
                  </a:lnTo>
                  <a:lnTo>
                    <a:pt x="29" y="3166"/>
                  </a:lnTo>
                  <a:lnTo>
                    <a:pt x="43" y="3236"/>
                  </a:lnTo>
                  <a:lnTo>
                    <a:pt x="85" y="3306"/>
                  </a:lnTo>
                  <a:lnTo>
                    <a:pt x="127" y="3376"/>
                  </a:lnTo>
                  <a:lnTo>
                    <a:pt x="169" y="3432"/>
                  </a:lnTo>
                  <a:lnTo>
                    <a:pt x="225" y="3488"/>
                  </a:lnTo>
                  <a:lnTo>
                    <a:pt x="295" y="3544"/>
                  </a:lnTo>
                  <a:lnTo>
                    <a:pt x="365" y="3572"/>
                  </a:lnTo>
                  <a:lnTo>
                    <a:pt x="449" y="3600"/>
                  </a:lnTo>
                  <a:lnTo>
                    <a:pt x="533" y="3628"/>
                  </a:lnTo>
                  <a:lnTo>
                    <a:pt x="687" y="3628"/>
                  </a:lnTo>
                  <a:lnTo>
                    <a:pt x="771" y="3614"/>
                  </a:lnTo>
                  <a:lnTo>
                    <a:pt x="841" y="3586"/>
                  </a:lnTo>
                  <a:lnTo>
                    <a:pt x="911" y="3558"/>
                  </a:lnTo>
                  <a:lnTo>
                    <a:pt x="981" y="3516"/>
                  </a:lnTo>
                  <a:lnTo>
                    <a:pt x="1038" y="3460"/>
                  </a:lnTo>
                  <a:lnTo>
                    <a:pt x="1094" y="3404"/>
                  </a:lnTo>
                  <a:lnTo>
                    <a:pt x="1136" y="3334"/>
                  </a:lnTo>
                  <a:lnTo>
                    <a:pt x="1892" y="2101"/>
                  </a:lnTo>
                  <a:lnTo>
                    <a:pt x="2649" y="869"/>
                  </a:lnTo>
                  <a:lnTo>
                    <a:pt x="2691" y="742"/>
                  </a:lnTo>
                  <a:lnTo>
                    <a:pt x="2705" y="616"/>
                  </a:lnTo>
                  <a:lnTo>
                    <a:pt x="2677" y="476"/>
                  </a:lnTo>
                  <a:lnTo>
                    <a:pt x="2635" y="336"/>
                  </a:lnTo>
                  <a:lnTo>
                    <a:pt x="2593" y="280"/>
                  </a:lnTo>
                  <a:lnTo>
                    <a:pt x="2551" y="224"/>
                  </a:lnTo>
                  <a:lnTo>
                    <a:pt x="2508" y="168"/>
                  </a:lnTo>
                  <a:lnTo>
                    <a:pt x="2452" y="126"/>
                  </a:lnTo>
                  <a:lnTo>
                    <a:pt x="2368" y="70"/>
                  </a:lnTo>
                  <a:lnTo>
                    <a:pt x="2270" y="28"/>
                  </a:lnTo>
                  <a:lnTo>
                    <a:pt x="2186" y="1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C6D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3670050" y="3996450"/>
              <a:ext cx="67625" cy="90725"/>
            </a:xfrm>
            <a:custGeom>
              <a:rect b="b" l="l" r="r" t="t"/>
              <a:pathLst>
                <a:path extrusionOk="0" fill="none" h="3629" w="2705">
                  <a:moveTo>
                    <a:pt x="2088" y="0"/>
                  </a:moveTo>
                  <a:lnTo>
                    <a:pt x="2088" y="0"/>
                  </a:lnTo>
                  <a:lnTo>
                    <a:pt x="1948" y="28"/>
                  </a:lnTo>
                  <a:lnTo>
                    <a:pt x="1822" y="70"/>
                  </a:lnTo>
                  <a:lnTo>
                    <a:pt x="1752" y="112"/>
                  </a:lnTo>
                  <a:lnTo>
                    <a:pt x="1696" y="154"/>
                  </a:lnTo>
                  <a:lnTo>
                    <a:pt x="1640" y="196"/>
                  </a:lnTo>
                  <a:lnTo>
                    <a:pt x="1598" y="252"/>
                  </a:lnTo>
                  <a:lnTo>
                    <a:pt x="1598" y="252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99" y="2704"/>
                  </a:lnTo>
                  <a:lnTo>
                    <a:pt x="57" y="2774"/>
                  </a:lnTo>
                  <a:lnTo>
                    <a:pt x="29" y="2858"/>
                  </a:lnTo>
                  <a:lnTo>
                    <a:pt x="15" y="2942"/>
                  </a:lnTo>
                  <a:lnTo>
                    <a:pt x="1" y="3012"/>
                  </a:lnTo>
                  <a:lnTo>
                    <a:pt x="1" y="3012"/>
                  </a:lnTo>
                  <a:lnTo>
                    <a:pt x="15" y="3096"/>
                  </a:lnTo>
                  <a:lnTo>
                    <a:pt x="29" y="3166"/>
                  </a:lnTo>
                  <a:lnTo>
                    <a:pt x="43" y="3236"/>
                  </a:lnTo>
                  <a:lnTo>
                    <a:pt x="85" y="3306"/>
                  </a:lnTo>
                  <a:lnTo>
                    <a:pt x="127" y="3376"/>
                  </a:lnTo>
                  <a:lnTo>
                    <a:pt x="169" y="3432"/>
                  </a:lnTo>
                  <a:lnTo>
                    <a:pt x="225" y="3488"/>
                  </a:lnTo>
                  <a:lnTo>
                    <a:pt x="295" y="3544"/>
                  </a:lnTo>
                  <a:lnTo>
                    <a:pt x="295" y="3544"/>
                  </a:lnTo>
                  <a:lnTo>
                    <a:pt x="365" y="3572"/>
                  </a:lnTo>
                  <a:lnTo>
                    <a:pt x="449" y="3600"/>
                  </a:lnTo>
                  <a:lnTo>
                    <a:pt x="533" y="3628"/>
                  </a:lnTo>
                  <a:lnTo>
                    <a:pt x="617" y="3628"/>
                  </a:lnTo>
                  <a:lnTo>
                    <a:pt x="617" y="3628"/>
                  </a:lnTo>
                  <a:lnTo>
                    <a:pt x="687" y="3628"/>
                  </a:lnTo>
                  <a:lnTo>
                    <a:pt x="771" y="3614"/>
                  </a:lnTo>
                  <a:lnTo>
                    <a:pt x="841" y="3586"/>
                  </a:lnTo>
                  <a:lnTo>
                    <a:pt x="911" y="3558"/>
                  </a:lnTo>
                  <a:lnTo>
                    <a:pt x="981" y="3516"/>
                  </a:lnTo>
                  <a:lnTo>
                    <a:pt x="1038" y="3460"/>
                  </a:lnTo>
                  <a:lnTo>
                    <a:pt x="1094" y="3404"/>
                  </a:lnTo>
                  <a:lnTo>
                    <a:pt x="1136" y="3334"/>
                  </a:lnTo>
                  <a:lnTo>
                    <a:pt x="1136" y="3334"/>
                  </a:lnTo>
                  <a:lnTo>
                    <a:pt x="1892" y="2101"/>
                  </a:lnTo>
                  <a:lnTo>
                    <a:pt x="2649" y="869"/>
                  </a:lnTo>
                  <a:lnTo>
                    <a:pt x="2649" y="869"/>
                  </a:lnTo>
                  <a:lnTo>
                    <a:pt x="2691" y="742"/>
                  </a:lnTo>
                  <a:lnTo>
                    <a:pt x="2705" y="616"/>
                  </a:lnTo>
                  <a:lnTo>
                    <a:pt x="2705" y="616"/>
                  </a:lnTo>
                  <a:lnTo>
                    <a:pt x="2677" y="476"/>
                  </a:lnTo>
                  <a:lnTo>
                    <a:pt x="2635" y="336"/>
                  </a:lnTo>
                  <a:lnTo>
                    <a:pt x="2593" y="280"/>
                  </a:lnTo>
                  <a:lnTo>
                    <a:pt x="2551" y="224"/>
                  </a:lnTo>
                  <a:lnTo>
                    <a:pt x="2508" y="168"/>
                  </a:lnTo>
                  <a:lnTo>
                    <a:pt x="2452" y="126"/>
                  </a:lnTo>
                  <a:lnTo>
                    <a:pt x="2452" y="126"/>
                  </a:lnTo>
                  <a:lnTo>
                    <a:pt x="2368" y="70"/>
                  </a:lnTo>
                  <a:lnTo>
                    <a:pt x="2270" y="28"/>
                  </a:lnTo>
                  <a:lnTo>
                    <a:pt x="2186" y="14"/>
                  </a:lnTo>
                  <a:lnTo>
                    <a:pt x="20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Map_Benchmark class</a:t>
            </a:r>
            <a:endParaRPr/>
          </a:p>
        </p:txBody>
      </p:sp>
      <p:sp>
        <p:nvSpPr>
          <p:cNvPr id="2272" name="Google Shape;2272;p32"/>
          <p:cNvSpPr txBox="1"/>
          <p:nvPr/>
        </p:nvSpPr>
        <p:spPr>
          <a:xfrm>
            <a:off x="1102800" y="1115550"/>
            <a:ext cx="6938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between 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ArrayMap.get()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ArraySortedMap.get()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32"/>
          <p:cNvSpPr txBox="1"/>
          <p:nvPr/>
        </p:nvSpPr>
        <p:spPr>
          <a:xfrm>
            <a:off x="1102804" y="1654950"/>
            <a:ext cx="2385900" cy="33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Specifications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4" name="Google Shape;2274;p32"/>
          <p:cNvSpPr txBox="1"/>
          <p:nvPr/>
        </p:nvSpPr>
        <p:spPr>
          <a:xfrm>
            <a:off x="1102809" y="1987625"/>
            <a:ext cx="7108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benchmark trial is run for every value of param.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warm up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iterations and 5 measurement iterations are performed for every trial.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iteration lasts 15 seconds during which the measurements are repeatedly executed.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5" name="Google Shape;2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118600"/>
            <a:ext cx="4539814" cy="1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6" name="Google Shape;2276;p32"/>
          <p:cNvSpPr txBox="1"/>
          <p:nvPr/>
        </p:nvSpPr>
        <p:spPr>
          <a:xfrm>
            <a:off x="6129250" y="3266588"/>
            <a:ext cx="2761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benchmarks measure 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execution time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nanoseconds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7" name="Google Shape;2277;p32"/>
          <p:cNvCxnSpPr>
            <a:stCxn id="2275" idx="3"/>
            <a:endCxn id="2276" idx="1"/>
          </p:cNvCxnSpPr>
          <p:nvPr/>
        </p:nvCxnSpPr>
        <p:spPr>
          <a:xfrm flipH="1" rot="10800000">
            <a:off x="4997014" y="3536288"/>
            <a:ext cx="1132200" cy="442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8" name="Google Shape;2278;p32"/>
          <p:cNvSpPr txBox="1"/>
          <p:nvPr/>
        </p:nvSpPr>
        <p:spPr>
          <a:xfrm>
            <a:off x="6129250" y="4081480"/>
            <a:ext cx="276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is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randomly generated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within the range of existing keys before every iteration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9" name="Google Shape;2279;p32"/>
          <p:cNvSpPr/>
          <p:nvPr/>
        </p:nvSpPr>
        <p:spPr>
          <a:xfrm>
            <a:off x="3488700" y="3536300"/>
            <a:ext cx="5619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0" name="Google Shape;2280;p32"/>
          <p:cNvSpPr/>
          <p:nvPr/>
        </p:nvSpPr>
        <p:spPr>
          <a:xfrm>
            <a:off x="4376250" y="4523225"/>
            <a:ext cx="5619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Map_Benchmark results</a:t>
            </a:r>
            <a:endParaRPr/>
          </a:p>
        </p:txBody>
      </p:sp>
      <p:sp>
        <p:nvSpPr>
          <p:cNvPr id="2286" name="Google Shape;2286;p33"/>
          <p:cNvSpPr txBox="1"/>
          <p:nvPr/>
        </p:nvSpPr>
        <p:spPr>
          <a:xfrm>
            <a:off x="366150" y="860075"/>
            <a:ext cx="84117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benchmark run produces a .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json result file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containing detailed output informations for every benchmark method.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.json result files can be visually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 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JMH Visualizer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simple online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 tool.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7" name="Google Shape;2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788" y="1890575"/>
            <a:ext cx="5404432" cy="29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 jmh-visualizer</a:t>
            </a:r>
            <a:endParaRPr/>
          </a:p>
        </p:txBody>
      </p:sp>
      <p:sp>
        <p:nvSpPr>
          <p:cNvPr id="2293" name="Google Shape;2293;p34"/>
          <p:cNvSpPr txBox="1"/>
          <p:nvPr/>
        </p:nvSpPr>
        <p:spPr>
          <a:xfrm>
            <a:off x="366150" y="860075"/>
            <a:ext cx="84117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JMH Visualizer result’s representation did not satisfied me, so I included in the project my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 jmh-visualizer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python project designed to visually represent my personal .json result files and produce charts using python’s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libraries.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4" name="Google Shape;2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81575"/>
            <a:ext cx="6285501" cy="34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Google Shape;2295;p34"/>
          <p:cNvSpPr txBox="1"/>
          <p:nvPr/>
        </p:nvSpPr>
        <p:spPr>
          <a:xfrm>
            <a:off x="7014900" y="2937938"/>
            <a:ext cx="19947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 blue regions represent the </a:t>
            </a:r>
            <a:r>
              <a:rPr b="1" lang="en">
                <a:solidFill>
                  <a:srgbClr val="81D2F6"/>
                </a:solidFill>
                <a:latin typeface="Roboto"/>
                <a:ea typeface="Roboto"/>
                <a:cs typeface="Roboto"/>
                <a:sym typeface="Roboto"/>
              </a:rPr>
              <a:t>confidence</a:t>
            </a:r>
            <a:r>
              <a:rPr b="1" lang="en">
                <a:solidFill>
                  <a:srgbClr val="81D2F6"/>
                </a:solidFill>
                <a:latin typeface="Roboto"/>
                <a:ea typeface="Roboto"/>
                <a:cs typeface="Roboto"/>
                <a:sym typeface="Roboto"/>
              </a:rPr>
              <a:t> interval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calculated by jmh.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6" name="Google Shape;2296;p34"/>
          <p:cNvCxnSpPr>
            <a:endCxn id="2295" idx="1"/>
          </p:cNvCxnSpPr>
          <p:nvPr/>
        </p:nvCxnSpPr>
        <p:spPr>
          <a:xfrm>
            <a:off x="5739600" y="2878238"/>
            <a:ext cx="1275300" cy="534300"/>
          </a:xfrm>
          <a:prstGeom prst="curvedConnector3">
            <a:avLst>
              <a:gd fmla="val 32051" name="adj1"/>
            </a:avLst>
          </a:prstGeom>
          <a:noFill/>
          <a:ln cap="flat" cmpd="sng" w="19050">
            <a:solidFill>
              <a:srgbClr val="81D2F6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Set_Benchmark </a:t>
            </a:r>
            <a:r>
              <a:rPr lang="en"/>
              <a:t>class</a:t>
            </a:r>
            <a:endParaRPr/>
          </a:p>
        </p:txBody>
      </p:sp>
      <p:sp>
        <p:nvSpPr>
          <p:cNvPr id="2302" name="Google Shape;2302;p35"/>
          <p:cNvSpPr txBox="1"/>
          <p:nvPr/>
        </p:nvSpPr>
        <p:spPr>
          <a:xfrm>
            <a:off x="1102800" y="949213"/>
            <a:ext cx="6938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between 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ArraySet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.union(), .intersection(), .subtraction()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ArraySortedSet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.union(), .intersection(), .subtraction()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3" name="Google Shape;2303;p35"/>
          <p:cNvSpPr txBox="1"/>
          <p:nvPr/>
        </p:nvSpPr>
        <p:spPr>
          <a:xfrm>
            <a:off x="1102804" y="1654950"/>
            <a:ext cx="2385900" cy="33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Specifications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04" name="Google Shape;2304;p35"/>
          <p:cNvSpPr txBox="1"/>
          <p:nvPr/>
        </p:nvSpPr>
        <p:spPr>
          <a:xfrm>
            <a:off x="1102800" y="1987625"/>
            <a:ext cx="7108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kept the same specifications used for the Map_Benchmark class.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5" name="Google Shape;2305;p35"/>
          <p:cNvSpPr txBox="1"/>
          <p:nvPr/>
        </p:nvSpPr>
        <p:spPr>
          <a:xfrm>
            <a:off x="6129250" y="2679425"/>
            <a:ext cx="2761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benchmarks measure 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execution time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milliseconds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6" name="Google Shape;2306;p35"/>
          <p:cNvCxnSpPr>
            <a:stCxn id="2307" idx="3"/>
            <a:endCxn id="2305" idx="1"/>
          </p:cNvCxnSpPr>
          <p:nvPr/>
        </p:nvCxnSpPr>
        <p:spPr>
          <a:xfrm flipH="1" rot="10800000">
            <a:off x="5398657" y="2949063"/>
            <a:ext cx="730500" cy="886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07" name="Google Shape;2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9425"/>
            <a:ext cx="5246257" cy="23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35"/>
          <p:cNvSpPr txBox="1"/>
          <p:nvPr/>
        </p:nvSpPr>
        <p:spPr>
          <a:xfrm>
            <a:off x="6129250" y="3621623"/>
            <a:ext cx="2761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Set_1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set_2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sortedSet_1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sortedSet_2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made empty and filled by a list of random integers before every benchmark trial.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ArraySet &amp; </a:t>
            </a:r>
            <a:r>
              <a:rPr lang="en"/>
              <a:t>ArraySortedSet theoretical performances</a:t>
            </a:r>
            <a:endParaRPr/>
          </a:p>
        </p:txBody>
      </p:sp>
      <p:graphicFrame>
        <p:nvGraphicFramePr>
          <p:cNvPr id="2314" name="Google Shape;2314;p36"/>
          <p:cNvGraphicFramePr/>
          <p:nvPr/>
        </p:nvGraphicFramePr>
        <p:xfrm>
          <a:off x="1280138" y="147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{68698E52-5A10-412A-A1F0-B0D491389B79}</a:tableStyleId>
              </a:tblPr>
              <a:tblGrid>
                <a:gridCol w="1645925"/>
                <a:gridCol w="1645925"/>
                <a:gridCol w="1645925"/>
                <a:gridCol w="1645925"/>
              </a:tblGrid>
              <a:tr h="73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intersection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()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subtraction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()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BB">
                        <a:alpha val="56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union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()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ArraySet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ArraySortedSet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O(nlog(n))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O(nlog(n))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O(nlog(n))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Set_Benchmark</a:t>
            </a:r>
            <a:r>
              <a:rPr lang="en"/>
              <a:t> results</a:t>
            </a:r>
            <a:endParaRPr/>
          </a:p>
        </p:txBody>
      </p:sp>
      <p:pic>
        <p:nvPicPr>
          <p:cNvPr id="2320" name="Google Shape;2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13" y="782875"/>
            <a:ext cx="7688177" cy="42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5"/>
          <p:cNvSpPr/>
          <p:nvPr/>
        </p:nvSpPr>
        <p:spPr>
          <a:xfrm>
            <a:off x="1228750" y="1039875"/>
            <a:ext cx="6043800" cy="741300"/>
          </a:xfrm>
          <a:prstGeom prst="roundRect">
            <a:avLst>
              <a:gd fmla="val 50000" name="adj"/>
            </a:avLst>
          </a:prstGeom>
          <a:solidFill>
            <a:srgbClr val="3EB489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5"/>
          <p:cNvSpPr/>
          <p:nvPr/>
        </p:nvSpPr>
        <p:spPr>
          <a:xfrm>
            <a:off x="1228750" y="1985550"/>
            <a:ext cx="6043800" cy="741300"/>
          </a:xfrm>
          <a:prstGeom prst="roundRect">
            <a:avLst>
              <a:gd fmla="val 50000" name="adj"/>
            </a:avLst>
          </a:prstGeom>
          <a:solidFill>
            <a:srgbClr val="9164AB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5"/>
          <p:cNvSpPr/>
          <p:nvPr/>
        </p:nvSpPr>
        <p:spPr>
          <a:xfrm>
            <a:off x="1228750" y="2931250"/>
            <a:ext cx="6043800" cy="741300"/>
          </a:xfrm>
          <a:prstGeom prst="roundRect">
            <a:avLst>
              <a:gd fmla="val 50000" name="adj"/>
            </a:avLst>
          </a:prstGeom>
          <a:solidFill>
            <a:srgbClr val="EAA221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835" name="Google Shape;835;p15"/>
          <p:cNvGrpSpPr/>
          <p:nvPr/>
        </p:nvGrpSpPr>
        <p:grpSpPr>
          <a:xfrm>
            <a:off x="1326400" y="1039875"/>
            <a:ext cx="5520193" cy="676175"/>
            <a:chOff x="4681600" y="1125050"/>
            <a:chExt cx="5520193" cy="676175"/>
          </a:xfrm>
        </p:grpSpPr>
        <p:sp>
          <p:nvSpPr>
            <p:cNvPr id="836" name="Google Shape;836;p15"/>
            <p:cNvSpPr/>
            <p:nvPr/>
          </p:nvSpPr>
          <p:spPr>
            <a:xfrm>
              <a:off x="4681600" y="1199750"/>
              <a:ext cx="591900" cy="591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7" name="Google Shape;837;p15"/>
            <p:cNvGrpSpPr/>
            <p:nvPr/>
          </p:nvGrpSpPr>
          <p:grpSpPr>
            <a:xfrm>
              <a:off x="5478875" y="1125050"/>
              <a:ext cx="4722918" cy="676175"/>
              <a:chOff x="5478875" y="1217662"/>
              <a:chExt cx="4722918" cy="676175"/>
            </a:xfrm>
          </p:grpSpPr>
          <p:sp>
            <p:nvSpPr>
              <p:cNvPr id="838" name="Google Shape;838;p15"/>
              <p:cNvSpPr/>
              <p:nvPr/>
            </p:nvSpPr>
            <p:spPr>
              <a:xfrm>
                <a:off x="5478875" y="1217662"/>
                <a:ext cx="3153600" cy="358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ADTs &amp; Data structures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9" name="Google Shape;839;p15"/>
              <p:cNvSpPr txBox="1"/>
              <p:nvPr/>
            </p:nvSpPr>
            <p:spPr>
              <a:xfrm>
                <a:off x="5478893" y="1598337"/>
                <a:ext cx="4722900" cy="2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 to Abstract Data Types &amp; implementations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0" name="Google Shape;840;p15"/>
          <p:cNvGrpSpPr/>
          <p:nvPr/>
        </p:nvGrpSpPr>
        <p:grpSpPr>
          <a:xfrm>
            <a:off x="1326400" y="1996450"/>
            <a:ext cx="5520213" cy="676194"/>
            <a:chOff x="4681600" y="2081625"/>
            <a:chExt cx="5520213" cy="676194"/>
          </a:xfrm>
        </p:grpSpPr>
        <p:sp>
          <p:nvSpPr>
            <p:cNvPr id="841" name="Google Shape;841;p15"/>
            <p:cNvSpPr/>
            <p:nvPr/>
          </p:nvSpPr>
          <p:spPr>
            <a:xfrm>
              <a:off x="4681600" y="2145433"/>
              <a:ext cx="591900" cy="591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42" name="Google Shape;842;p15"/>
            <p:cNvGrpSpPr/>
            <p:nvPr/>
          </p:nvGrpSpPr>
          <p:grpSpPr>
            <a:xfrm>
              <a:off x="5478876" y="2081625"/>
              <a:ext cx="4722937" cy="676194"/>
              <a:chOff x="5478876" y="2143359"/>
              <a:chExt cx="4722937" cy="676194"/>
            </a:xfrm>
          </p:grpSpPr>
          <p:sp>
            <p:nvSpPr>
              <p:cNvPr id="843" name="Google Shape;843;p15"/>
              <p:cNvSpPr/>
              <p:nvPr/>
            </p:nvSpPr>
            <p:spPr>
              <a:xfrm>
                <a:off x="5478876" y="2143359"/>
                <a:ext cx="3153600" cy="358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structures &amp; complexity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4" name="Google Shape;844;p15"/>
              <p:cNvSpPr txBox="1"/>
              <p:nvPr/>
            </p:nvSpPr>
            <p:spPr>
              <a:xfrm>
                <a:off x="5478913" y="2524053"/>
                <a:ext cx="4722900" cy="2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Overview of the performances analysis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5" name="Google Shape;845;p15"/>
          <p:cNvGrpSpPr/>
          <p:nvPr/>
        </p:nvGrpSpPr>
        <p:grpSpPr>
          <a:xfrm>
            <a:off x="1326400" y="2953050"/>
            <a:ext cx="5520198" cy="676075"/>
            <a:chOff x="4681600" y="3038225"/>
            <a:chExt cx="5520198" cy="676075"/>
          </a:xfrm>
        </p:grpSpPr>
        <p:sp>
          <p:nvSpPr>
            <p:cNvPr id="846" name="Google Shape;846;p15"/>
            <p:cNvSpPr/>
            <p:nvPr/>
          </p:nvSpPr>
          <p:spPr>
            <a:xfrm>
              <a:off x="4681600" y="3091117"/>
              <a:ext cx="591900" cy="59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47" name="Google Shape;847;p15"/>
            <p:cNvGrpSpPr/>
            <p:nvPr/>
          </p:nvGrpSpPr>
          <p:grpSpPr>
            <a:xfrm>
              <a:off x="5478881" y="3038225"/>
              <a:ext cx="4722918" cy="676075"/>
              <a:chOff x="5478881" y="3069092"/>
              <a:chExt cx="4722918" cy="676075"/>
            </a:xfrm>
          </p:grpSpPr>
          <p:sp>
            <p:nvSpPr>
              <p:cNvPr id="848" name="Google Shape;848;p15"/>
              <p:cNvSpPr/>
              <p:nvPr/>
            </p:nvSpPr>
            <p:spPr>
              <a:xfrm>
                <a:off x="5478881" y="3069092"/>
                <a:ext cx="3153600" cy="358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Benchmarking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9" name="Google Shape;849;p15"/>
              <p:cNvSpPr txBox="1"/>
              <p:nvPr/>
            </p:nvSpPr>
            <p:spPr>
              <a:xfrm>
                <a:off x="5478898" y="3449667"/>
                <a:ext cx="4722900" cy="29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 to benchmarking with JMH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16"/>
          <p:cNvGrpSpPr/>
          <p:nvPr/>
        </p:nvGrpSpPr>
        <p:grpSpPr>
          <a:xfrm>
            <a:off x="526191" y="1585368"/>
            <a:ext cx="1190450" cy="3249279"/>
            <a:chOff x="516875" y="1482791"/>
            <a:chExt cx="1190450" cy="3249279"/>
          </a:xfrm>
        </p:grpSpPr>
        <p:sp>
          <p:nvSpPr>
            <p:cNvPr id="855" name="Google Shape;855;p16"/>
            <p:cNvSpPr/>
            <p:nvPr/>
          </p:nvSpPr>
          <p:spPr>
            <a:xfrm>
              <a:off x="516875" y="4464500"/>
              <a:ext cx="1190450" cy="267570"/>
            </a:xfrm>
            <a:custGeom>
              <a:rect b="b" l="l" r="r" t="t"/>
              <a:pathLst>
                <a:path extrusionOk="0" h="14042" w="88989">
                  <a:moveTo>
                    <a:pt x="44500" y="0"/>
                  </a:moveTo>
                  <a:lnTo>
                    <a:pt x="42210" y="12"/>
                  </a:lnTo>
                  <a:lnTo>
                    <a:pt x="39943" y="36"/>
                  </a:lnTo>
                  <a:lnTo>
                    <a:pt x="37725" y="84"/>
                  </a:lnTo>
                  <a:lnTo>
                    <a:pt x="35531" y="144"/>
                  </a:lnTo>
                  <a:lnTo>
                    <a:pt x="33372" y="228"/>
                  </a:lnTo>
                  <a:lnTo>
                    <a:pt x="31262" y="324"/>
                  </a:lnTo>
                  <a:lnTo>
                    <a:pt x="29199" y="432"/>
                  </a:lnTo>
                  <a:lnTo>
                    <a:pt x="27173" y="552"/>
                  </a:lnTo>
                  <a:lnTo>
                    <a:pt x="25206" y="696"/>
                  </a:lnTo>
                  <a:lnTo>
                    <a:pt x="23287" y="851"/>
                  </a:lnTo>
                  <a:lnTo>
                    <a:pt x="21429" y="1019"/>
                  </a:lnTo>
                  <a:lnTo>
                    <a:pt x="19618" y="1199"/>
                  </a:lnTo>
                  <a:lnTo>
                    <a:pt x="17879" y="1403"/>
                  </a:lnTo>
                  <a:lnTo>
                    <a:pt x="16200" y="1607"/>
                  </a:lnTo>
                  <a:lnTo>
                    <a:pt x="14582" y="1823"/>
                  </a:lnTo>
                  <a:lnTo>
                    <a:pt x="13035" y="2063"/>
                  </a:lnTo>
                  <a:lnTo>
                    <a:pt x="11560" y="2302"/>
                  </a:lnTo>
                  <a:lnTo>
                    <a:pt x="10169" y="2554"/>
                  </a:lnTo>
                  <a:lnTo>
                    <a:pt x="8850" y="2830"/>
                  </a:lnTo>
                  <a:lnTo>
                    <a:pt x="7603" y="3094"/>
                  </a:lnTo>
                  <a:lnTo>
                    <a:pt x="7015" y="3238"/>
                  </a:lnTo>
                  <a:lnTo>
                    <a:pt x="6451" y="3382"/>
                  </a:lnTo>
                  <a:lnTo>
                    <a:pt x="5900" y="3526"/>
                  </a:lnTo>
                  <a:lnTo>
                    <a:pt x="5372" y="3681"/>
                  </a:lnTo>
                  <a:lnTo>
                    <a:pt x="4869" y="3825"/>
                  </a:lnTo>
                  <a:lnTo>
                    <a:pt x="4389" y="3981"/>
                  </a:lnTo>
                  <a:lnTo>
                    <a:pt x="3933" y="4137"/>
                  </a:lnTo>
                  <a:lnTo>
                    <a:pt x="3501" y="4293"/>
                  </a:lnTo>
                  <a:lnTo>
                    <a:pt x="3094" y="4449"/>
                  </a:lnTo>
                  <a:lnTo>
                    <a:pt x="2710" y="4605"/>
                  </a:lnTo>
                  <a:lnTo>
                    <a:pt x="2338" y="4773"/>
                  </a:lnTo>
                  <a:lnTo>
                    <a:pt x="2003" y="4941"/>
                  </a:lnTo>
                  <a:lnTo>
                    <a:pt x="1691" y="5096"/>
                  </a:lnTo>
                  <a:lnTo>
                    <a:pt x="1403" y="5264"/>
                  </a:lnTo>
                  <a:lnTo>
                    <a:pt x="1139" y="5444"/>
                  </a:lnTo>
                  <a:lnTo>
                    <a:pt x="911" y="5612"/>
                  </a:lnTo>
                  <a:lnTo>
                    <a:pt x="696" y="5780"/>
                  </a:lnTo>
                  <a:lnTo>
                    <a:pt x="516" y="5960"/>
                  </a:lnTo>
                  <a:lnTo>
                    <a:pt x="360" y="6128"/>
                  </a:lnTo>
                  <a:lnTo>
                    <a:pt x="240" y="6308"/>
                  </a:lnTo>
                  <a:lnTo>
                    <a:pt x="132" y="6487"/>
                  </a:lnTo>
                  <a:lnTo>
                    <a:pt x="60" y="6667"/>
                  </a:lnTo>
                  <a:lnTo>
                    <a:pt x="24" y="6847"/>
                  </a:lnTo>
                  <a:lnTo>
                    <a:pt x="12" y="6931"/>
                  </a:lnTo>
                  <a:lnTo>
                    <a:pt x="0" y="7027"/>
                  </a:lnTo>
                  <a:lnTo>
                    <a:pt x="12" y="7111"/>
                  </a:lnTo>
                  <a:lnTo>
                    <a:pt x="24" y="7207"/>
                  </a:lnTo>
                  <a:lnTo>
                    <a:pt x="60" y="7387"/>
                  </a:lnTo>
                  <a:lnTo>
                    <a:pt x="132" y="7567"/>
                  </a:lnTo>
                  <a:lnTo>
                    <a:pt x="240" y="7747"/>
                  </a:lnTo>
                  <a:lnTo>
                    <a:pt x="360" y="7914"/>
                  </a:lnTo>
                  <a:lnTo>
                    <a:pt x="516" y="8094"/>
                  </a:lnTo>
                  <a:lnTo>
                    <a:pt x="696" y="8262"/>
                  </a:lnTo>
                  <a:lnTo>
                    <a:pt x="911" y="8442"/>
                  </a:lnTo>
                  <a:lnTo>
                    <a:pt x="1139" y="8610"/>
                  </a:lnTo>
                  <a:lnTo>
                    <a:pt x="1403" y="8778"/>
                  </a:lnTo>
                  <a:lnTo>
                    <a:pt x="1691" y="8946"/>
                  </a:lnTo>
                  <a:lnTo>
                    <a:pt x="2003" y="9114"/>
                  </a:lnTo>
                  <a:lnTo>
                    <a:pt x="2338" y="9269"/>
                  </a:lnTo>
                  <a:lnTo>
                    <a:pt x="2710" y="9437"/>
                  </a:lnTo>
                  <a:lnTo>
                    <a:pt x="3094" y="9593"/>
                  </a:lnTo>
                  <a:lnTo>
                    <a:pt x="3501" y="9761"/>
                  </a:lnTo>
                  <a:lnTo>
                    <a:pt x="3933" y="9917"/>
                  </a:lnTo>
                  <a:lnTo>
                    <a:pt x="4389" y="10061"/>
                  </a:lnTo>
                  <a:lnTo>
                    <a:pt x="4869" y="10217"/>
                  </a:lnTo>
                  <a:lnTo>
                    <a:pt x="5372" y="10373"/>
                  </a:lnTo>
                  <a:lnTo>
                    <a:pt x="5900" y="10517"/>
                  </a:lnTo>
                  <a:lnTo>
                    <a:pt x="6451" y="10660"/>
                  </a:lnTo>
                  <a:lnTo>
                    <a:pt x="7015" y="10804"/>
                  </a:lnTo>
                  <a:lnTo>
                    <a:pt x="7603" y="10948"/>
                  </a:lnTo>
                  <a:lnTo>
                    <a:pt x="8850" y="11224"/>
                  </a:lnTo>
                  <a:lnTo>
                    <a:pt x="10169" y="11488"/>
                  </a:lnTo>
                  <a:lnTo>
                    <a:pt x="11560" y="11740"/>
                  </a:lnTo>
                  <a:lnTo>
                    <a:pt x="13035" y="11991"/>
                  </a:lnTo>
                  <a:lnTo>
                    <a:pt x="14582" y="12219"/>
                  </a:lnTo>
                  <a:lnTo>
                    <a:pt x="16200" y="12435"/>
                  </a:lnTo>
                  <a:lnTo>
                    <a:pt x="17879" y="12651"/>
                  </a:lnTo>
                  <a:lnTo>
                    <a:pt x="19618" y="12843"/>
                  </a:lnTo>
                  <a:lnTo>
                    <a:pt x="21429" y="13023"/>
                  </a:lnTo>
                  <a:lnTo>
                    <a:pt x="23287" y="13191"/>
                  </a:lnTo>
                  <a:lnTo>
                    <a:pt x="25206" y="13347"/>
                  </a:lnTo>
                  <a:lnTo>
                    <a:pt x="27173" y="13490"/>
                  </a:lnTo>
                  <a:lnTo>
                    <a:pt x="29199" y="13610"/>
                  </a:lnTo>
                  <a:lnTo>
                    <a:pt x="31262" y="13730"/>
                  </a:lnTo>
                  <a:lnTo>
                    <a:pt x="33372" y="13826"/>
                  </a:lnTo>
                  <a:lnTo>
                    <a:pt x="35531" y="13898"/>
                  </a:lnTo>
                  <a:lnTo>
                    <a:pt x="37725" y="13958"/>
                  </a:lnTo>
                  <a:lnTo>
                    <a:pt x="39943" y="14006"/>
                  </a:lnTo>
                  <a:lnTo>
                    <a:pt x="42210" y="14030"/>
                  </a:lnTo>
                  <a:lnTo>
                    <a:pt x="44500" y="14042"/>
                  </a:lnTo>
                  <a:lnTo>
                    <a:pt x="46790" y="14030"/>
                  </a:lnTo>
                  <a:lnTo>
                    <a:pt x="49045" y="14006"/>
                  </a:lnTo>
                  <a:lnTo>
                    <a:pt x="51275" y="13958"/>
                  </a:lnTo>
                  <a:lnTo>
                    <a:pt x="53458" y="13898"/>
                  </a:lnTo>
                  <a:lnTo>
                    <a:pt x="55616" y="13826"/>
                  </a:lnTo>
                  <a:lnTo>
                    <a:pt x="57727" y="13730"/>
                  </a:lnTo>
                  <a:lnTo>
                    <a:pt x="59789" y="13610"/>
                  </a:lnTo>
                  <a:lnTo>
                    <a:pt x="61816" y="13490"/>
                  </a:lnTo>
                  <a:lnTo>
                    <a:pt x="63782" y="13347"/>
                  </a:lnTo>
                  <a:lnTo>
                    <a:pt x="65701" y="13191"/>
                  </a:lnTo>
                  <a:lnTo>
                    <a:pt x="67572" y="13023"/>
                  </a:lnTo>
                  <a:lnTo>
                    <a:pt x="69370" y="12843"/>
                  </a:lnTo>
                  <a:lnTo>
                    <a:pt x="71121" y="12651"/>
                  </a:lnTo>
                  <a:lnTo>
                    <a:pt x="72800" y="12435"/>
                  </a:lnTo>
                  <a:lnTo>
                    <a:pt x="74407" y="12219"/>
                  </a:lnTo>
                  <a:lnTo>
                    <a:pt x="75954" y="11991"/>
                  </a:lnTo>
                  <a:lnTo>
                    <a:pt x="77428" y="11740"/>
                  </a:lnTo>
                  <a:lnTo>
                    <a:pt x="78831" y="11488"/>
                  </a:lnTo>
                  <a:lnTo>
                    <a:pt x="80150" y="11224"/>
                  </a:lnTo>
                  <a:lnTo>
                    <a:pt x="81386" y="10948"/>
                  </a:lnTo>
                  <a:lnTo>
                    <a:pt x="81973" y="10804"/>
                  </a:lnTo>
                  <a:lnTo>
                    <a:pt x="82549" y="10660"/>
                  </a:lnTo>
                  <a:lnTo>
                    <a:pt x="83088" y="10517"/>
                  </a:lnTo>
                  <a:lnTo>
                    <a:pt x="83616" y="10373"/>
                  </a:lnTo>
                  <a:lnTo>
                    <a:pt x="84120" y="10217"/>
                  </a:lnTo>
                  <a:lnTo>
                    <a:pt x="84599" y="10061"/>
                  </a:lnTo>
                  <a:lnTo>
                    <a:pt x="85055" y="9917"/>
                  </a:lnTo>
                  <a:lnTo>
                    <a:pt x="85487" y="9761"/>
                  </a:lnTo>
                  <a:lnTo>
                    <a:pt x="85906" y="9593"/>
                  </a:lnTo>
                  <a:lnTo>
                    <a:pt x="86290" y="9437"/>
                  </a:lnTo>
                  <a:lnTo>
                    <a:pt x="86650" y="9269"/>
                  </a:lnTo>
                  <a:lnTo>
                    <a:pt x="86986" y="9114"/>
                  </a:lnTo>
                  <a:lnTo>
                    <a:pt x="87297" y="8946"/>
                  </a:lnTo>
                  <a:lnTo>
                    <a:pt x="87585" y="8778"/>
                  </a:lnTo>
                  <a:lnTo>
                    <a:pt x="87849" y="8610"/>
                  </a:lnTo>
                  <a:lnTo>
                    <a:pt x="88089" y="8442"/>
                  </a:lnTo>
                  <a:lnTo>
                    <a:pt x="88293" y="8262"/>
                  </a:lnTo>
                  <a:lnTo>
                    <a:pt x="88473" y="8094"/>
                  </a:lnTo>
                  <a:lnTo>
                    <a:pt x="88628" y="7914"/>
                  </a:lnTo>
                  <a:lnTo>
                    <a:pt x="88760" y="7747"/>
                  </a:lnTo>
                  <a:lnTo>
                    <a:pt x="88856" y="7567"/>
                  </a:lnTo>
                  <a:lnTo>
                    <a:pt x="88928" y="7387"/>
                  </a:lnTo>
                  <a:lnTo>
                    <a:pt x="88976" y="7207"/>
                  </a:lnTo>
                  <a:lnTo>
                    <a:pt x="88988" y="7111"/>
                  </a:lnTo>
                  <a:lnTo>
                    <a:pt x="88988" y="7027"/>
                  </a:lnTo>
                  <a:lnTo>
                    <a:pt x="88988" y="6931"/>
                  </a:lnTo>
                  <a:lnTo>
                    <a:pt x="88976" y="6847"/>
                  </a:lnTo>
                  <a:lnTo>
                    <a:pt x="88928" y="6667"/>
                  </a:lnTo>
                  <a:lnTo>
                    <a:pt x="88856" y="6487"/>
                  </a:lnTo>
                  <a:lnTo>
                    <a:pt x="88760" y="6308"/>
                  </a:lnTo>
                  <a:lnTo>
                    <a:pt x="88628" y="6128"/>
                  </a:lnTo>
                  <a:lnTo>
                    <a:pt x="88473" y="5960"/>
                  </a:lnTo>
                  <a:lnTo>
                    <a:pt x="88293" y="5780"/>
                  </a:lnTo>
                  <a:lnTo>
                    <a:pt x="88089" y="5612"/>
                  </a:lnTo>
                  <a:lnTo>
                    <a:pt x="87849" y="5444"/>
                  </a:lnTo>
                  <a:lnTo>
                    <a:pt x="87585" y="5264"/>
                  </a:lnTo>
                  <a:lnTo>
                    <a:pt x="87297" y="5096"/>
                  </a:lnTo>
                  <a:lnTo>
                    <a:pt x="86986" y="4941"/>
                  </a:lnTo>
                  <a:lnTo>
                    <a:pt x="86650" y="4773"/>
                  </a:lnTo>
                  <a:lnTo>
                    <a:pt x="86290" y="4605"/>
                  </a:lnTo>
                  <a:lnTo>
                    <a:pt x="85906" y="4449"/>
                  </a:lnTo>
                  <a:lnTo>
                    <a:pt x="85487" y="4293"/>
                  </a:lnTo>
                  <a:lnTo>
                    <a:pt x="85055" y="4137"/>
                  </a:lnTo>
                  <a:lnTo>
                    <a:pt x="84599" y="3981"/>
                  </a:lnTo>
                  <a:lnTo>
                    <a:pt x="84120" y="3825"/>
                  </a:lnTo>
                  <a:lnTo>
                    <a:pt x="83616" y="3681"/>
                  </a:lnTo>
                  <a:lnTo>
                    <a:pt x="83088" y="3526"/>
                  </a:lnTo>
                  <a:lnTo>
                    <a:pt x="82549" y="3382"/>
                  </a:lnTo>
                  <a:lnTo>
                    <a:pt x="81973" y="3238"/>
                  </a:lnTo>
                  <a:lnTo>
                    <a:pt x="81386" y="3094"/>
                  </a:lnTo>
                  <a:lnTo>
                    <a:pt x="80150" y="2830"/>
                  </a:lnTo>
                  <a:lnTo>
                    <a:pt x="78831" y="2554"/>
                  </a:lnTo>
                  <a:lnTo>
                    <a:pt x="77428" y="2302"/>
                  </a:lnTo>
                  <a:lnTo>
                    <a:pt x="75954" y="2063"/>
                  </a:lnTo>
                  <a:lnTo>
                    <a:pt x="74407" y="1823"/>
                  </a:lnTo>
                  <a:lnTo>
                    <a:pt x="72800" y="1607"/>
                  </a:lnTo>
                  <a:lnTo>
                    <a:pt x="71121" y="1403"/>
                  </a:lnTo>
                  <a:lnTo>
                    <a:pt x="69370" y="1199"/>
                  </a:lnTo>
                  <a:lnTo>
                    <a:pt x="67572" y="1019"/>
                  </a:lnTo>
                  <a:lnTo>
                    <a:pt x="65701" y="851"/>
                  </a:lnTo>
                  <a:lnTo>
                    <a:pt x="63782" y="696"/>
                  </a:lnTo>
                  <a:lnTo>
                    <a:pt x="61816" y="552"/>
                  </a:lnTo>
                  <a:lnTo>
                    <a:pt x="59789" y="432"/>
                  </a:lnTo>
                  <a:lnTo>
                    <a:pt x="57727" y="324"/>
                  </a:lnTo>
                  <a:lnTo>
                    <a:pt x="55616" y="228"/>
                  </a:lnTo>
                  <a:lnTo>
                    <a:pt x="53458" y="144"/>
                  </a:lnTo>
                  <a:lnTo>
                    <a:pt x="51275" y="84"/>
                  </a:lnTo>
                  <a:lnTo>
                    <a:pt x="49045" y="36"/>
                  </a:lnTo>
                  <a:lnTo>
                    <a:pt x="46790" y="12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906345" y="1840210"/>
              <a:ext cx="176676" cy="297641"/>
            </a:xfrm>
            <a:custGeom>
              <a:rect b="b" l="l" r="r" t="t"/>
              <a:pathLst>
                <a:path extrusionOk="0" h="17123" w="10164">
                  <a:moveTo>
                    <a:pt x="576" y="1"/>
                  </a:moveTo>
                  <a:lnTo>
                    <a:pt x="711" y="610"/>
                  </a:lnTo>
                  <a:lnTo>
                    <a:pt x="847" y="1264"/>
                  </a:lnTo>
                  <a:lnTo>
                    <a:pt x="971" y="1963"/>
                  </a:lnTo>
                  <a:lnTo>
                    <a:pt x="1083" y="2708"/>
                  </a:lnTo>
                  <a:lnTo>
                    <a:pt x="1185" y="3464"/>
                  </a:lnTo>
                  <a:lnTo>
                    <a:pt x="1264" y="4242"/>
                  </a:lnTo>
                  <a:lnTo>
                    <a:pt x="1320" y="5020"/>
                  </a:lnTo>
                  <a:lnTo>
                    <a:pt x="1332" y="5415"/>
                  </a:lnTo>
                  <a:lnTo>
                    <a:pt x="1343" y="5798"/>
                  </a:lnTo>
                  <a:lnTo>
                    <a:pt x="1343" y="6182"/>
                  </a:lnTo>
                  <a:lnTo>
                    <a:pt x="1343" y="6565"/>
                  </a:lnTo>
                  <a:lnTo>
                    <a:pt x="1320" y="6938"/>
                  </a:lnTo>
                  <a:lnTo>
                    <a:pt x="1298" y="7310"/>
                  </a:lnTo>
                  <a:lnTo>
                    <a:pt x="1253" y="7671"/>
                  </a:lnTo>
                  <a:lnTo>
                    <a:pt x="1207" y="8020"/>
                  </a:lnTo>
                  <a:lnTo>
                    <a:pt x="1151" y="8359"/>
                  </a:lnTo>
                  <a:lnTo>
                    <a:pt x="1083" y="8697"/>
                  </a:lnTo>
                  <a:lnTo>
                    <a:pt x="993" y="9013"/>
                  </a:lnTo>
                  <a:lnTo>
                    <a:pt x="892" y="9318"/>
                  </a:lnTo>
                  <a:lnTo>
                    <a:pt x="790" y="9611"/>
                  </a:lnTo>
                  <a:lnTo>
                    <a:pt x="655" y="9893"/>
                  </a:lnTo>
                  <a:lnTo>
                    <a:pt x="519" y="10152"/>
                  </a:lnTo>
                  <a:lnTo>
                    <a:pt x="362" y="10389"/>
                  </a:lnTo>
                  <a:lnTo>
                    <a:pt x="192" y="10615"/>
                  </a:lnTo>
                  <a:lnTo>
                    <a:pt x="1" y="10818"/>
                  </a:lnTo>
                  <a:lnTo>
                    <a:pt x="362" y="11348"/>
                  </a:lnTo>
                  <a:lnTo>
                    <a:pt x="734" y="11855"/>
                  </a:lnTo>
                  <a:lnTo>
                    <a:pt x="1129" y="12352"/>
                  </a:lnTo>
                  <a:lnTo>
                    <a:pt x="1546" y="12825"/>
                  </a:lnTo>
                  <a:lnTo>
                    <a:pt x="1974" y="13288"/>
                  </a:lnTo>
                  <a:lnTo>
                    <a:pt x="2426" y="13728"/>
                  </a:lnTo>
                  <a:lnTo>
                    <a:pt x="2888" y="14156"/>
                  </a:lnTo>
                  <a:lnTo>
                    <a:pt x="3362" y="14563"/>
                  </a:lnTo>
                  <a:lnTo>
                    <a:pt x="3858" y="14946"/>
                  </a:lnTo>
                  <a:lnTo>
                    <a:pt x="4366" y="15318"/>
                  </a:lnTo>
                  <a:lnTo>
                    <a:pt x="4885" y="15668"/>
                  </a:lnTo>
                  <a:lnTo>
                    <a:pt x="5415" y="16006"/>
                  </a:lnTo>
                  <a:lnTo>
                    <a:pt x="5967" y="16311"/>
                  </a:lnTo>
                  <a:lnTo>
                    <a:pt x="6520" y="16604"/>
                  </a:lnTo>
                  <a:lnTo>
                    <a:pt x="7095" y="16875"/>
                  </a:lnTo>
                  <a:lnTo>
                    <a:pt x="7682" y="17123"/>
                  </a:lnTo>
                  <a:lnTo>
                    <a:pt x="8043" y="16875"/>
                  </a:lnTo>
                  <a:lnTo>
                    <a:pt x="8370" y="16627"/>
                  </a:lnTo>
                  <a:lnTo>
                    <a:pt x="8663" y="16367"/>
                  </a:lnTo>
                  <a:lnTo>
                    <a:pt x="8923" y="16108"/>
                  </a:lnTo>
                  <a:lnTo>
                    <a:pt x="9160" y="15837"/>
                  </a:lnTo>
                  <a:lnTo>
                    <a:pt x="9363" y="15578"/>
                  </a:lnTo>
                  <a:lnTo>
                    <a:pt x="9543" y="15307"/>
                  </a:lnTo>
                  <a:lnTo>
                    <a:pt x="9690" y="15036"/>
                  </a:lnTo>
                  <a:lnTo>
                    <a:pt x="9825" y="14777"/>
                  </a:lnTo>
                  <a:lnTo>
                    <a:pt x="9927" y="14506"/>
                  </a:lnTo>
                  <a:lnTo>
                    <a:pt x="10005" y="14247"/>
                  </a:lnTo>
                  <a:lnTo>
                    <a:pt x="10073" y="13987"/>
                  </a:lnTo>
                  <a:lnTo>
                    <a:pt x="10118" y="13728"/>
                  </a:lnTo>
                  <a:lnTo>
                    <a:pt x="10152" y="13480"/>
                  </a:lnTo>
                  <a:lnTo>
                    <a:pt x="10163" y="13232"/>
                  </a:lnTo>
                  <a:lnTo>
                    <a:pt x="10163" y="12995"/>
                  </a:lnTo>
                  <a:lnTo>
                    <a:pt x="10163" y="12769"/>
                  </a:lnTo>
                  <a:lnTo>
                    <a:pt x="10141" y="12544"/>
                  </a:lnTo>
                  <a:lnTo>
                    <a:pt x="10107" y="12329"/>
                  </a:lnTo>
                  <a:lnTo>
                    <a:pt x="10073" y="12126"/>
                  </a:lnTo>
                  <a:lnTo>
                    <a:pt x="10028" y="11934"/>
                  </a:lnTo>
                  <a:lnTo>
                    <a:pt x="9983" y="11765"/>
                  </a:lnTo>
                  <a:lnTo>
                    <a:pt x="9881" y="11438"/>
                  </a:lnTo>
                  <a:lnTo>
                    <a:pt x="9791" y="11179"/>
                  </a:lnTo>
                  <a:lnTo>
                    <a:pt x="9701" y="10987"/>
                  </a:lnTo>
                  <a:lnTo>
                    <a:pt x="9622" y="10818"/>
                  </a:lnTo>
                  <a:lnTo>
                    <a:pt x="9306" y="10739"/>
                  </a:lnTo>
                  <a:lnTo>
                    <a:pt x="9013" y="10649"/>
                  </a:lnTo>
                  <a:lnTo>
                    <a:pt x="8731" y="10547"/>
                  </a:lnTo>
                  <a:lnTo>
                    <a:pt x="8471" y="10434"/>
                  </a:lnTo>
                  <a:lnTo>
                    <a:pt x="8235" y="10310"/>
                  </a:lnTo>
                  <a:lnTo>
                    <a:pt x="8009" y="10186"/>
                  </a:lnTo>
                  <a:lnTo>
                    <a:pt x="7806" y="10051"/>
                  </a:lnTo>
                  <a:lnTo>
                    <a:pt x="7614" y="9904"/>
                  </a:lnTo>
                  <a:lnTo>
                    <a:pt x="7445" y="9757"/>
                  </a:lnTo>
                  <a:lnTo>
                    <a:pt x="7287" y="9600"/>
                  </a:lnTo>
                  <a:lnTo>
                    <a:pt x="7140" y="9430"/>
                  </a:lnTo>
                  <a:lnTo>
                    <a:pt x="7016" y="9261"/>
                  </a:lnTo>
                  <a:lnTo>
                    <a:pt x="6904" y="9081"/>
                  </a:lnTo>
                  <a:lnTo>
                    <a:pt x="6802" y="8900"/>
                  </a:lnTo>
                  <a:lnTo>
                    <a:pt x="6712" y="8720"/>
                  </a:lnTo>
                  <a:lnTo>
                    <a:pt x="6644" y="8517"/>
                  </a:lnTo>
                  <a:lnTo>
                    <a:pt x="6577" y="8325"/>
                  </a:lnTo>
                  <a:lnTo>
                    <a:pt x="6520" y="8122"/>
                  </a:lnTo>
                  <a:lnTo>
                    <a:pt x="6486" y="7919"/>
                  </a:lnTo>
                  <a:lnTo>
                    <a:pt x="6452" y="7705"/>
                  </a:lnTo>
                  <a:lnTo>
                    <a:pt x="6430" y="7490"/>
                  </a:lnTo>
                  <a:lnTo>
                    <a:pt x="6419" y="7276"/>
                  </a:lnTo>
                  <a:lnTo>
                    <a:pt x="6407" y="7062"/>
                  </a:lnTo>
                  <a:lnTo>
                    <a:pt x="6407" y="6836"/>
                  </a:lnTo>
                  <a:lnTo>
                    <a:pt x="6419" y="6622"/>
                  </a:lnTo>
                  <a:lnTo>
                    <a:pt x="6441" y="6396"/>
                  </a:lnTo>
                  <a:lnTo>
                    <a:pt x="6498" y="5945"/>
                  </a:lnTo>
                  <a:lnTo>
                    <a:pt x="6565" y="5494"/>
                  </a:lnTo>
                  <a:lnTo>
                    <a:pt x="6655" y="504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869494" y="1973743"/>
              <a:ext cx="281562" cy="171756"/>
            </a:xfrm>
            <a:custGeom>
              <a:rect b="b" l="l" r="r" t="t"/>
              <a:pathLst>
                <a:path extrusionOk="0" h="9881" w="16198">
                  <a:moveTo>
                    <a:pt x="3824" y="0"/>
                  </a:moveTo>
                  <a:lnTo>
                    <a:pt x="2921" y="23"/>
                  </a:lnTo>
                  <a:lnTo>
                    <a:pt x="2098" y="56"/>
                  </a:lnTo>
                  <a:lnTo>
                    <a:pt x="1399" y="102"/>
                  </a:lnTo>
                  <a:lnTo>
                    <a:pt x="812" y="158"/>
                  </a:lnTo>
                  <a:lnTo>
                    <a:pt x="372" y="203"/>
                  </a:lnTo>
                  <a:lnTo>
                    <a:pt x="0" y="248"/>
                  </a:lnTo>
                  <a:lnTo>
                    <a:pt x="0" y="451"/>
                  </a:lnTo>
                  <a:lnTo>
                    <a:pt x="11" y="993"/>
                  </a:lnTo>
                  <a:lnTo>
                    <a:pt x="34" y="1376"/>
                  </a:lnTo>
                  <a:lnTo>
                    <a:pt x="79" y="1827"/>
                  </a:lnTo>
                  <a:lnTo>
                    <a:pt x="135" y="2312"/>
                  </a:lnTo>
                  <a:lnTo>
                    <a:pt x="203" y="2854"/>
                  </a:lnTo>
                  <a:lnTo>
                    <a:pt x="316" y="3429"/>
                  </a:lnTo>
                  <a:lnTo>
                    <a:pt x="440" y="4027"/>
                  </a:lnTo>
                  <a:lnTo>
                    <a:pt x="519" y="4331"/>
                  </a:lnTo>
                  <a:lnTo>
                    <a:pt x="609" y="4636"/>
                  </a:lnTo>
                  <a:lnTo>
                    <a:pt x="699" y="4952"/>
                  </a:lnTo>
                  <a:lnTo>
                    <a:pt x="801" y="5256"/>
                  </a:lnTo>
                  <a:lnTo>
                    <a:pt x="914" y="5572"/>
                  </a:lnTo>
                  <a:lnTo>
                    <a:pt x="1038" y="5877"/>
                  </a:lnTo>
                  <a:lnTo>
                    <a:pt x="1173" y="6181"/>
                  </a:lnTo>
                  <a:lnTo>
                    <a:pt x="1320" y="6486"/>
                  </a:lnTo>
                  <a:lnTo>
                    <a:pt x="1478" y="6779"/>
                  </a:lnTo>
                  <a:lnTo>
                    <a:pt x="1647" y="7072"/>
                  </a:lnTo>
                  <a:lnTo>
                    <a:pt x="1827" y="7354"/>
                  </a:lnTo>
                  <a:lnTo>
                    <a:pt x="2019" y="7636"/>
                  </a:lnTo>
                  <a:lnTo>
                    <a:pt x="2380" y="7749"/>
                  </a:lnTo>
                  <a:lnTo>
                    <a:pt x="3350" y="8054"/>
                  </a:lnTo>
                  <a:lnTo>
                    <a:pt x="4016" y="8257"/>
                  </a:lnTo>
                  <a:lnTo>
                    <a:pt x="4771" y="8471"/>
                  </a:lnTo>
                  <a:lnTo>
                    <a:pt x="5595" y="8708"/>
                  </a:lnTo>
                  <a:lnTo>
                    <a:pt x="6474" y="8945"/>
                  </a:lnTo>
                  <a:lnTo>
                    <a:pt x="7388" y="9170"/>
                  </a:lnTo>
                  <a:lnTo>
                    <a:pt x="8302" y="9373"/>
                  </a:lnTo>
                  <a:lnTo>
                    <a:pt x="9215" y="9565"/>
                  </a:lnTo>
                  <a:lnTo>
                    <a:pt x="9655" y="9644"/>
                  </a:lnTo>
                  <a:lnTo>
                    <a:pt x="10095" y="9712"/>
                  </a:lnTo>
                  <a:lnTo>
                    <a:pt x="10512" y="9768"/>
                  </a:lnTo>
                  <a:lnTo>
                    <a:pt x="10919" y="9813"/>
                  </a:lnTo>
                  <a:lnTo>
                    <a:pt x="11313" y="9858"/>
                  </a:lnTo>
                  <a:lnTo>
                    <a:pt x="11674" y="9870"/>
                  </a:lnTo>
                  <a:lnTo>
                    <a:pt x="12024" y="9881"/>
                  </a:lnTo>
                  <a:lnTo>
                    <a:pt x="12340" y="9870"/>
                  </a:lnTo>
                  <a:lnTo>
                    <a:pt x="12633" y="9836"/>
                  </a:lnTo>
                  <a:lnTo>
                    <a:pt x="12904" y="9791"/>
                  </a:lnTo>
                  <a:lnTo>
                    <a:pt x="13141" y="9734"/>
                  </a:lnTo>
                  <a:lnTo>
                    <a:pt x="13366" y="9667"/>
                  </a:lnTo>
                  <a:lnTo>
                    <a:pt x="13581" y="9588"/>
                  </a:lnTo>
                  <a:lnTo>
                    <a:pt x="13795" y="9509"/>
                  </a:lnTo>
                  <a:lnTo>
                    <a:pt x="13987" y="9430"/>
                  </a:lnTo>
                  <a:lnTo>
                    <a:pt x="14178" y="9339"/>
                  </a:lnTo>
                  <a:lnTo>
                    <a:pt x="14359" y="9249"/>
                  </a:lnTo>
                  <a:lnTo>
                    <a:pt x="14517" y="9159"/>
                  </a:lnTo>
                  <a:lnTo>
                    <a:pt x="14675" y="9069"/>
                  </a:lnTo>
                  <a:lnTo>
                    <a:pt x="14833" y="8967"/>
                  </a:lnTo>
                  <a:lnTo>
                    <a:pt x="15092" y="8764"/>
                  </a:lnTo>
                  <a:lnTo>
                    <a:pt x="15329" y="8561"/>
                  </a:lnTo>
                  <a:lnTo>
                    <a:pt x="15532" y="8369"/>
                  </a:lnTo>
                  <a:lnTo>
                    <a:pt x="15701" y="8178"/>
                  </a:lnTo>
                  <a:lnTo>
                    <a:pt x="15848" y="7997"/>
                  </a:lnTo>
                  <a:lnTo>
                    <a:pt x="15960" y="7839"/>
                  </a:lnTo>
                  <a:lnTo>
                    <a:pt x="16051" y="7693"/>
                  </a:lnTo>
                  <a:lnTo>
                    <a:pt x="16164" y="7490"/>
                  </a:lnTo>
                  <a:lnTo>
                    <a:pt x="16197" y="7411"/>
                  </a:lnTo>
                  <a:lnTo>
                    <a:pt x="15870" y="6835"/>
                  </a:lnTo>
                  <a:lnTo>
                    <a:pt x="15024" y="5437"/>
                  </a:lnTo>
                  <a:lnTo>
                    <a:pt x="14505" y="4568"/>
                  </a:lnTo>
                  <a:lnTo>
                    <a:pt x="13953" y="3666"/>
                  </a:lnTo>
                  <a:lnTo>
                    <a:pt x="13400" y="2797"/>
                  </a:lnTo>
                  <a:lnTo>
                    <a:pt x="12892" y="2019"/>
                  </a:lnTo>
                  <a:lnTo>
                    <a:pt x="12678" y="1884"/>
                  </a:lnTo>
                  <a:lnTo>
                    <a:pt x="12464" y="1748"/>
                  </a:lnTo>
                  <a:lnTo>
                    <a:pt x="12250" y="1624"/>
                  </a:lnTo>
                  <a:lnTo>
                    <a:pt x="12024" y="1511"/>
                  </a:lnTo>
                  <a:lnTo>
                    <a:pt x="11787" y="1399"/>
                  </a:lnTo>
                  <a:lnTo>
                    <a:pt x="11550" y="1286"/>
                  </a:lnTo>
                  <a:lnTo>
                    <a:pt x="11076" y="1083"/>
                  </a:lnTo>
                  <a:lnTo>
                    <a:pt x="10580" y="902"/>
                  </a:lnTo>
                  <a:lnTo>
                    <a:pt x="10061" y="744"/>
                  </a:lnTo>
                  <a:lnTo>
                    <a:pt x="9542" y="609"/>
                  </a:lnTo>
                  <a:lnTo>
                    <a:pt x="9024" y="485"/>
                  </a:lnTo>
                  <a:lnTo>
                    <a:pt x="8482" y="372"/>
                  </a:lnTo>
                  <a:lnTo>
                    <a:pt x="7952" y="282"/>
                  </a:lnTo>
                  <a:lnTo>
                    <a:pt x="7411" y="214"/>
                  </a:lnTo>
                  <a:lnTo>
                    <a:pt x="6881" y="147"/>
                  </a:lnTo>
                  <a:lnTo>
                    <a:pt x="6339" y="102"/>
                  </a:lnTo>
                  <a:lnTo>
                    <a:pt x="5820" y="56"/>
                  </a:lnTo>
                  <a:lnTo>
                    <a:pt x="5301" y="34"/>
                  </a:lnTo>
                  <a:lnTo>
                    <a:pt x="4794" y="11"/>
                  </a:lnTo>
                  <a:lnTo>
                    <a:pt x="4298" y="11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765373" y="2165680"/>
              <a:ext cx="403917" cy="338229"/>
            </a:xfrm>
            <a:custGeom>
              <a:rect b="b" l="l" r="r" t="t"/>
              <a:pathLst>
                <a:path extrusionOk="0" h="19458" w="23237">
                  <a:moveTo>
                    <a:pt x="5900" y="14179"/>
                  </a:moveTo>
                  <a:lnTo>
                    <a:pt x="5911" y="14190"/>
                  </a:lnTo>
                  <a:lnTo>
                    <a:pt x="5967" y="14247"/>
                  </a:lnTo>
                  <a:lnTo>
                    <a:pt x="5911" y="14213"/>
                  </a:lnTo>
                  <a:lnTo>
                    <a:pt x="5889" y="14179"/>
                  </a:lnTo>
                  <a:close/>
                  <a:moveTo>
                    <a:pt x="328" y="1"/>
                  </a:moveTo>
                  <a:lnTo>
                    <a:pt x="260" y="576"/>
                  </a:lnTo>
                  <a:lnTo>
                    <a:pt x="204" y="1151"/>
                  </a:lnTo>
                  <a:lnTo>
                    <a:pt x="147" y="1726"/>
                  </a:lnTo>
                  <a:lnTo>
                    <a:pt x="102" y="2302"/>
                  </a:lnTo>
                  <a:lnTo>
                    <a:pt x="68" y="2866"/>
                  </a:lnTo>
                  <a:lnTo>
                    <a:pt x="46" y="3441"/>
                  </a:lnTo>
                  <a:lnTo>
                    <a:pt x="23" y="4005"/>
                  </a:lnTo>
                  <a:lnTo>
                    <a:pt x="12" y="4580"/>
                  </a:lnTo>
                  <a:lnTo>
                    <a:pt x="1" y="5719"/>
                  </a:lnTo>
                  <a:lnTo>
                    <a:pt x="23" y="6870"/>
                  </a:lnTo>
                  <a:lnTo>
                    <a:pt x="57" y="8020"/>
                  </a:lnTo>
                  <a:lnTo>
                    <a:pt x="91" y="8596"/>
                  </a:lnTo>
                  <a:lnTo>
                    <a:pt x="125" y="9182"/>
                  </a:lnTo>
                  <a:lnTo>
                    <a:pt x="170" y="9780"/>
                  </a:lnTo>
                  <a:lnTo>
                    <a:pt x="226" y="10378"/>
                  </a:lnTo>
                  <a:lnTo>
                    <a:pt x="305" y="10976"/>
                  </a:lnTo>
                  <a:lnTo>
                    <a:pt x="384" y="11562"/>
                  </a:lnTo>
                  <a:lnTo>
                    <a:pt x="486" y="12160"/>
                  </a:lnTo>
                  <a:lnTo>
                    <a:pt x="598" y="12746"/>
                  </a:lnTo>
                  <a:lnTo>
                    <a:pt x="723" y="13333"/>
                  </a:lnTo>
                  <a:lnTo>
                    <a:pt x="858" y="13920"/>
                  </a:lnTo>
                  <a:lnTo>
                    <a:pt x="1027" y="14517"/>
                  </a:lnTo>
                  <a:lnTo>
                    <a:pt x="1219" y="15138"/>
                  </a:lnTo>
                  <a:lnTo>
                    <a:pt x="1444" y="15736"/>
                  </a:lnTo>
                  <a:lnTo>
                    <a:pt x="1580" y="16063"/>
                  </a:lnTo>
                  <a:lnTo>
                    <a:pt x="1647" y="16221"/>
                  </a:lnTo>
                  <a:lnTo>
                    <a:pt x="1647" y="16299"/>
                  </a:lnTo>
                  <a:lnTo>
                    <a:pt x="1726" y="16457"/>
                  </a:lnTo>
                  <a:lnTo>
                    <a:pt x="1873" y="16728"/>
                  </a:lnTo>
                  <a:lnTo>
                    <a:pt x="2042" y="16988"/>
                  </a:lnTo>
                  <a:lnTo>
                    <a:pt x="2223" y="17224"/>
                  </a:lnTo>
                  <a:lnTo>
                    <a:pt x="2426" y="17461"/>
                  </a:lnTo>
                  <a:lnTo>
                    <a:pt x="2640" y="17676"/>
                  </a:lnTo>
                  <a:lnTo>
                    <a:pt x="2877" y="17867"/>
                  </a:lnTo>
                  <a:lnTo>
                    <a:pt x="3114" y="18059"/>
                  </a:lnTo>
                  <a:lnTo>
                    <a:pt x="3373" y="18217"/>
                  </a:lnTo>
                  <a:lnTo>
                    <a:pt x="3734" y="18420"/>
                  </a:lnTo>
                  <a:lnTo>
                    <a:pt x="4118" y="18600"/>
                  </a:lnTo>
                  <a:lnTo>
                    <a:pt x="4501" y="18747"/>
                  </a:lnTo>
                  <a:lnTo>
                    <a:pt x="4896" y="18882"/>
                  </a:lnTo>
                  <a:lnTo>
                    <a:pt x="5212" y="18973"/>
                  </a:lnTo>
                  <a:lnTo>
                    <a:pt x="5539" y="19052"/>
                  </a:lnTo>
                  <a:lnTo>
                    <a:pt x="5855" y="19119"/>
                  </a:lnTo>
                  <a:lnTo>
                    <a:pt x="6182" y="19187"/>
                  </a:lnTo>
                  <a:lnTo>
                    <a:pt x="6509" y="19243"/>
                  </a:lnTo>
                  <a:lnTo>
                    <a:pt x="6825" y="19289"/>
                  </a:lnTo>
                  <a:lnTo>
                    <a:pt x="7152" y="19322"/>
                  </a:lnTo>
                  <a:lnTo>
                    <a:pt x="7490" y="19356"/>
                  </a:lnTo>
                  <a:lnTo>
                    <a:pt x="8088" y="19401"/>
                  </a:lnTo>
                  <a:lnTo>
                    <a:pt x="8686" y="19435"/>
                  </a:lnTo>
                  <a:lnTo>
                    <a:pt x="9284" y="19458"/>
                  </a:lnTo>
                  <a:lnTo>
                    <a:pt x="10434" y="19458"/>
                  </a:lnTo>
                  <a:lnTo>
                    <a:pt x="11009" y="19446"/>
                  </a:lnTo>
                  <a:lnTo>
                    <a:pt x="11573" y="19424"/>
                  </a:lnTo>
                  <a:lnTo>
                    <a:pt x="12149" y="19390"/>
                  </a:lnTo>
                  <a:lnTo>
                    <a:pt x="12713" y="19356"/>
                  </a:lnTo>
                  <a:lnTo>
                    <a:pt x="13288" y="19322"/>
                  </a:lnTo>
                  <a:lnTo>
                    <a:pt x="13852" y="19266"/>
                  </a:lnTo>
                  <a:lnTo>
                    <a:pt x="14416" y="19210"/>
                  </a:lnTo>
                  <a:lnTo>
                    <a:pt x="15532" y="19097"/>
                  </a:lnTo>
                  <a:lnTo>
                    <a:pt x="16638" y="18950"/>
                  </a:lnTo>
                  <a:lnTo>
                    <a:pt x="17743" y="18792"/>
                  </a:lnTo>
                  <a:lnTo>
                    <a:pt x="18849" y="18623"/>
                  </a:lnTo>
                  <a:lnTo>
                    <a:pt x="19954" y="18431"/>
                  </a:lnTo>
                  <a:lnTo>
                    <a:pt x="21048" y="18228"/>
                  </a:lnTo>
                  <a:lnTo>
                    <a:pt x="22154" y="18003"/>
                  </a:lnTo>
                  <a:lnTo>
                    <a:pt x="23236" y="17755"/>
                  </a:lnTo>
                  <a:lnTo>
                    <a:pt x="22864" y="15149"/>
                  </a:lnTo>
                  <a:lnTo>
                    <a:pt x="20710" y="15228"/>
                  </a:lnTo>
                  <a:lnTo>
                    <a:pt x="18544" y="15296"/>
                  </a:lnTo>
                  <a:lnTo>
                    <a:pt x="17461" y="15329"/>
                  </a:lnTo>
                  <a:lnTo>
                    <a:pt x="16390" y="15341"/>
                  </a:lnTo>
                  <a:lnTo>
                    <a:pt x="15318" y="15352"/>
                  </a:lnTo>
                  <a:lnTo>
                    <a:pt x="14247" y="15341"/>
                  </a:lnTo>
                  <a:lnTo>
                    <a:pt x="13186" y="15318"/>
                  </a:lnTo>
                  <a:lnTo>
                    <a:pt x="12126" y="15284"/>
                  </a:lnTo>
                  <a:lnTo>
                    <a:pt x="11077" y="15228"/>
                  </a:lnTo>
                  <a:lnTo>
                    <a:pt x="10558" y="15194"/>
                  </a:lnTo>
                  <a:lnTo>
                    <a:pt x="10051" y="15149"/>
                  </a:lnTo>
                  <a:lnTo>
                    <a:pt x="9588" y="15115"/>
                  </a:lnTo>
                  <a:lnTo>
                    <a:pt x="9114" y="15059"/>
                  </a:lnTo>
                  <a:lnTo>
                    <a:pt x="8652" y="15002"/>
                  </a:lnTo>
                  <a:lnTo>
                    <a:pt x="8190" y="14923"/>
                  </a:lnTo>
                  <a:lnTo>
                    <a:pt x="7738" y="14822"/>
                  </a:lnTo>
                  <a:lnTo>
                    <a:pt x="7276" y="14720"/>
                  </a:lnTo>
                  <a:lnTo>
                    <a:pt x="6825" y="14596"/>
                  </a:lnTo>
                  <a:lnTo>
                    <a:pt x="6385" y="14450"/>
                  </a:lnTo>
                  <a:lnTo>
                    <a:pt x="6261" y="14405"/>
                  </a:lnTo>
                  <a:lnTo>
                    <a:pt x="6137" y="14348"/>
                  </a:lnTo>
                  <a:lnTo>
                    <a:pt x="6030" y="14284"/>
                  </a:lnTo>
                  <a:lnTo>
                    <a:pt x="5979" y="14111"/>
                  </a:lnTo>
                  <a:lnTo>
                    <a:pt x="5866" y="13694"/>
                  </a:lnTo>
                  <a:lnTo>
                    <a:pt x="5764" y="13254"/>
                  </a:lnTo>
                  <a:lnTo>
                    <a:pt x="5674" y="12803"/>
                  </a:lnTo>
                  <a:lnTo>
                    <a:pt x="5595" y="12318"/>
                  </a:lnTo>
                  <a:lnTo>
                    <a:pt x="5528" y="11822"/>
                  </a:lnTo>
                  <a:lnTo>
                    <a:pt x="5471" y="11337"/>
                  </a:lnTo>
                  <a:lnTo>
                    <a:pt x="5426" y="10840"/>
                  </a:lnTo>
                  <a:lnTo>
                    <a:pt x="5381" y="10344"/>
                  </a:lnTo>
                  <a:lnTo>
                    <a:pt x="5347" y="9859"/>
                  </a:lnTo>
                  <a:lnTo>
                    <a:pt x="5325" y="9363"/>
                  </a:lnTo>
                  <a:lnTo>
                    <a:pt x="5313" y="8866"/>
                  </a:lnTo>
                  <a:lnTo>
                    <a:pt x="5291" y="8347"/>
                  </a:lnTo>
                  <a:lnTo>
                    <a:pt x="5291" y="7829"/>
                  </a:lnTo>
                  <a:lnTo>
                    <a:pt x="5291" y="6791"/>
                  </a:lnTo>
                  <a:lnTo>
                    <a:pt x="5313" y="5742"/>
                  </a:lnTo>
                  <a:lnTo>
                    <a:pt x="5336" y="4704"/>
                  </a:lnTo>
                  <a:lnTo>
                    <a:pt x="5381" y="3666"/>
                  </a:lnTo>
                  <a:lnTo>
                    <a:pt x="5437" y="2606"/>
                  </a:lnTo>
                  <a:lnTo>
                    <a:pt x="5516" y="1568"/>
                  </a:lnTo>
                  <a:lnTo>
                    <a:pt x="5584" y="553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139670" y="2368604"/>
              <a:ext cx="151176" cy="114133"/>
            </a:xfrm>
            <a:custGeom>
              <a:rect b="b" l="l" r="r" t="t"/>
              <a:pathLst>
                <a:path extrusionOk="0" h="6566" w="8697">
                  <a:moveTo>
                    <a:pt x="6723" y="1"/>
                  </a:moveTo>
                  <a:lnTo>
                    <a:pt x="4219" y="238"/>
                  </a:lnTo>
                  <a:lnTo>
                    <a:pt x="248" y="4095"/>
                  </a:lnTo>
                  <a:lnTo>
                    <a:pt x="0" y="6227"/>
                  </a:lnTo>
                  <a:lnTo>
                    <a:pt x="124" y="6284"/>
                  </a:lnTo>
                  <a:lnTo>
                    <a:pt x="248" y="6351"/>
                  </a:lnTo>
                  <a:lnTo>
                    <a:pt x="372" y="6396"/>
                  </a:lnTo>
                  <a:lnTo>
                    <a:pt x="508" y="6441"/>
                  </a:lnTo>
                  <a:lnTo>
                    <a:pt x="767" y="6509"/>
                  </a:lnTo>
                  <a:lnTo>
                    <a:pt x="1027" y="6554"/>
                  </a:lnTo>
                  <a:lnTo>
                    <a:pt x="1297" y="6566"/>
                  </a:lnTo>
                  <a:lnTo>
                    <a:pt x="1568" y="6566"/>
                  </a:lnTo>
                  <a:lnTo>
                    <a:pt x="1839" y="6554"/>
                  </a:lnTo>
                  <a:lnTo>
                    <a:pt x="2109" y="6520"/>
                  </a:lnTo>
                  <a:lnTo>
                    <a:pt x="2369" y="6475"/>
                  </a:lnTo>
                  <a:lnTo>
                    <a:pt x="2628" y="6408"/>
                  </a:lnTo>
                  <a:lnTo>
                    <a:pt x="2876" y="6340"/>
                  </a:lnTo>
                  <a:lnTo>
                    <a:pt x="3113" y="6261"/>
                  </a:lnTo>
                  <a:lnTo>
                    <a:pt x="3350" y="6182"/>
                  </a:lnTo>
                  <a:lnTo>
                    <a:pt x="3564" y="6103"/>
                  </a:lnTo>
                  <a:lnTo>
                    <a:pt x="3959" y="5923"/>
                  </a:lnTo>
                  <a:lnTo>
                    <a:pt x="7591" y="4671"/>
                  </a:lnTo>
                  <a:lnTo>
                    <a:pt x="7715" y="4625"/>
                  </a:lnTo>
                  <a:lnTo>
                    <a:pt x="7839" y="4569"/>
                  </a:lnTo>
                  <a:lnTo>
                    <a:pt x="7952" y="4501"/>
                  </a:lnTo>
                  <a:lnTo>
                    <a:pt x="8054" y="4422"/>
                  </a:lnTo>
                  <a:lnTo>
                    <a:pt x="8155" y="4344"/>
                  </a:lnTo>
                  <a:lnTo>
                    <a:pt x="8245" y="4253"/>
                  </a:lnTo>
                  <a:lnTo>
                    <a:pt x="8336" y="4152"/>
                  </a:lnTo>
                  <a:lnTo>
                    <a:pt x="8403" y="4050"/>
                  </a:lnTo>
                  <a:lnTo>
                    <a:pt x="8482" y="3937"/>
                  </a:lnTo>
                  <a:lnTo>
                    <a:pt x="8539" y="3825"/>
                  </a:lnTo>
                  <a:lnTo>
                    <a:pt x="8584" y="3701"/>
                  </a:lnTo>
                  <a:lnTo>
                    <a:pt x="8629" y="3576"/>
                  </a:lnTo>
                  <a:lnTo>
                    <a:pt x="8663" y="3452"/>
                  </a:lnTo>
                  <a:lnTo>
                    <a:pt x="8685" y="3328"/>
                  </a:lnTo>
                  <a:lnTo>
                    <a:pt x="8697" y="3193"/>
                  </a:lnTo>
                  <a:lnTo>
                    <a:pt x="8697" y="3058"/>
                  </a:lnTo>
                  <a:lnTo>
                    <a:pt x="8640" y="1693"/>
                  </a:lnTo>
                  <a:lnTo>
                    <a:pt x="8629" y="1512"/>
                  </a:lnTo>
                  <a:lnTo>
                    <a:pt x="8595" y="1343"/>
                  </a:lnTo>
                  <a:lnTo>
                    <a:pt x="8539" y="1174"/>
                  </a:lnTo>
                  <a:lnTo>
                    <a:pt x="8471" y="1016"/>
                  </a:lnTo>
                  <a:lnTo>
                    <a:pt x="8392" y="858"/>
                  </a:lnTo>
                  <a:lnTo>
                    <a:pt x="8291" y="712"/>
                  </a:lnTo>
                  <a:lnTo>
                    <a:pt x="8189" y="587"/>
                  </a:lnTo>
                  <a:lnTo>
                    <a:pt x="8065" y="463"/>
                  </a:lnTo>
                  <a:lnTo>
                    <a:pt x="7941" y="351"/>
                  </a:lnTo>
                  <a:lnTo>
                    <a:pt x="7794" y="260"/>
                  </a:lnTo>
                  <a:lnTo>
                    <a:pt x="7648" y="181"/>
                  </a:lnTo>
                  <a:lnTo>
                    <a:pt x="7490" y="114"/>
                  </a:lnTo>
                  <a:lnTo>
                    <a:pt x="7321" y="57"/>
                  </a:lnTo>
                  <a:lnTo>
                    <a:pt x="7151" y="23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728313" y="2037849"/>
              <a:ext cx="168245" cy="244502"/>
            </a:xfrm>
            <a:custGeom>
              <a:rect b="b" l="l" r="r" t="t"/>
              <a:pathLst>
                <a:path extrusionOk="0" h="14066" w="9679">
                  <a:moveTo>
                    <a:pt x="6035" y="0"/>
                  </a:moveTo>
                  <a:lnTo>
                    <a:pt x="6040" y="6"/>
                  </a:lnTo>
                  <a:lnTo>
                    <a:pt x="6040" y="6"/>
                  </a:lnTo>
                  <a:lnTo>
                    <a:pt x="6058" y="0"/>
                  </a:lnTo>
                  <a:close/>
                  <a:moveTo>
                    <a:pt x="6040" y="6"/>
                  </a:moveTo>
                  <a:lnTo>
                    <a:pt x="5663" y="125"/>
                  </a:lnTo>
                  <a:lnTo>
                    <a:pt x="5280" y="260"/>
                  </a:lnTo>
                  <a:lnTo>
                    <a:pt x="5088" y="339"/>
                  </a:lnTo>
                  <a:lnTo>
                    <a:pt x="4885" y="429"/>
                  </a:lnTo>
                  <a:lnTo>
                    <a:pt x="4693" y="531"/>
                  </a:lnTo>
                  <a:lnTo>
                    <a:pt x="4501" y="643"/>
                  </a:lnTo>
                  <a:lnTo>
                    <a:pt x="4310" y="767"/>
                  </a:lnTo>
                  <a:lnTo>
                    <a:pt x="4107" y="914"/>
                  </a:lnTo>
                  <a:lnTo>
                    <a:pt x="3915" y="1072"/>
                  </a:lnTo>
                  <a:lnTo>
                    <a:pt x="3723" y="1241"/>
                  </a:lnTo>
                  <a:lnTo>
                    <a:pt x="3531" y="1444"/>
                  </a:lnTo>
                  <a:lnTo>
                    <a:pt x="3340" y="1659"/>
                  </a:lnTo>
                  <a:lnTo>
                    <a:pt x="3148" y="1895"/>
                  </a:lnTo>
                  <a:lnTo>
                    <a:pt x="2956" y="2155"/>
                  </a:lnTo>
                  <a:lnTo>
                    <a:pt x="2764" y="2448"/>
                  </a:lnTo>
                  <a:lnTo>
                    <a:pt x="2573" y="2764"/>
                  </a:lnTo>
                  <a:lnTo>
                    <a:pt x="2392" y="3102"/>
                  </a:lnTo>
                  <a:lnTo>
                    <a:pt x="2200" y="3486"/>
                  </a:lnTo>
                  <a:lnTo>
                    <a:pt x="2009" y="3881"/>
                  </a:lnTo>
                  <a:lnTo>
                    <a:pt x="1828" y="4320"/>
                  </a:lnTo>
                  <a:lnTo>
                    <a:pt x="1636" y="4794"/>
                  </a:lnTo>
                  <a:lnTo>
                    <a:pt x="1456" y="5302"/>
                  </a:lnTo>
                  <a:lnTo>
                    <a:pt x="1264" y="5843"/>
                  </a:lnTo>
                  <a:lnTo>
                    <a:pt x="1084" y="6430"/>
                  </a:lnTo>
                  <a:lnTo>
                    <a:pt x="903" y="7050"/>
                  </a:lnTo>
                  <a:lnTo>
                    <a:pt x="711" y="7716"/>
                  </a:lnTo>
                  <a:lnTo>
                    <a:pt x="531" y="8426"/>
                  </a:lnTo>
                  <a:lnTo>
                    <a:pt x="350" y="9171"/>
                  </a:lnTo>
                  <a:lnTo>
                    <a:pt x="170" y="9971"/>
                  </a:lnTo>
                  <a:lnTo>
                    <a:pt x="1" y="10817"/>
                  </a:lnTo>
                  <a:lnTo>
                    <a:pt x="272" y="11020"/>
                  </a:lnTo>
                  <a:lnTo>
                    <a:pt x="554" y="11224"/>
                  </a:lnTo>
                  <a:lnTo>
                    <a:pt x="847" y="11415"/>
                  </a:lnTo>
                  <a:lnTo>
                    <a:pt x="1151" y="11607"/>
                  </a:lnTo>
                  <a:lnTo>
                    <a:pt x="1467" y="11776"/>
                  </a:lnTo>
                  <a:lnTo>
                    <a:pt x="1794" y="11945"/>
                  </a:lnTo>
                  <a:lnTo>
                    <a:pt x="2121" y="12115"/>
                  </a:lnTo>
                  <a:lnTo>
                    <a:pt x="2460" y="12273"/>
                  </a:lnTo>
                  <a:lnTo>
                    <a:pt x="2798" y="12419"/>
                  </a:lnTo>
                  <a:lnTo>
                    <a:pt x="3137" y="12566"/>
                  </a:lnTo>
                  <a:lnTo>
                    <a:pt x="3825" y="12836"/>
                  </a:lnTo>
                  <a:lnTo>
                    <a:pt x="4501" y="13073"/>
                  </a:lnTo>
                  <a:lnTo>
                    <a:pt x="5156" y="13288"/>
                  </a:lnTo>
                  <a:lnTo>
                    <a:pt x="5776" y="13468"/>
                  </a:lnTo>
                  <a:lnTo>
                    <a:pt x="6351" y="13626"/>
                  </a:lnTo>
                  <a:lnTo>
                    <a:pt x="6870" y="13761"/>
                  </a:lnTo>
                  <a:lnTo>
                    <a:pt x="7321" y="13874"/>
                  </a:lnTo>
                  <a:lnTo>
                    <a:pt x="7975" y="14021"/>
                  </a:lnTo>
                  <a:lnTo>
                    <a:pt x="8212" y="14066"/>
                  </a:lnTo>
                  <a:lnTo>
                    <a:pt x="9521" y="11111"/>
                  </a:lnTo>
                  <a:lnTo>
                    <a:pt x="9566" y="10851"/>
                  </a:lnTo>
                  <a:lnTo>
                    <a:pt x="9611" y="10592"/>
                  </a:lnTo>
                  <a:lnTo>
                    <a:pt x="9633" y="10332"/>
                  </a:lnTo>
                  <a:lnTo>
                    <a:pt x="9656" y="10084"/>
                  </a:lnTo>
                  <a:lnTo>
                    <a:pt x="9679" y="9825"/>
                  </a:lnTo>
                  <a:lnTo>
                    <a:pt x="9679" y="9565"/>
                  </a:lnTo>
                  <a:lnTo>
                    <a:pt x="9679" y="9058"/>
                  </a:lnTo>
                  <a:lnTo>
                    <a:pt x="9656" y="8550"/>
                  </a:lnTo>
                  <a:lnTo>
                    <a:pt x="9600" y="8043"/>
                  </a:lnTo>
                  <a:lnTo>
                    <a:pt x="9521" y="7546"/>
                  </a:lnTo>
                  <a:lnTo>
                    <a:pt x="9430" y="7061"/>
                  </a:lnTo>
                  <a:lnTo>
                    <a:pt x="9318" y="6576"/>
                  </a:lnTo>
                  <a:lnTo>
                    <a:pt x="9194" y="6103"/>
                  </a:lnTo>
                  <a:lnTo>
                    <a:pt x="9047" y="5640"/>
                  </a:lnTo>
                  <a:lnTo>
                    <a:pt x="8889" y="5178"/>
                  </a:lnTo>
                  <a:lnTo>
                    <a:pt x="8731" y="4738"/>
                  </a:lnTo>
                  <a:lnTo>
                    <a:pt x="8551" y="4309"/>
                  </a:lnTo>
                  <a:lnTo>
                    <a:pt x="8370" y="3892"/>
                  </a:lnTo>
                  <a:lnTo>
                    <a:pt x="8178" y="3497"/>
                  </a:lnTo>
                  <a:lnTo>
                    <a:pt x="7998" y="3114"/>
                  </a:lnTo>
                  <a:lnTo>
                    <a:pt x="7806" y="2741"/>
                  </a:lnTo>
                  <a:lnTo>
                    <a:pt x="7614" y="2403"/>
                  </a:lnTo>
                  <a:lnTo>
                    <a:pt x="7423" y="2065"/>
                  </a:lnTo>
                  <a:lnTo>
                    <a:pt x="7062" y="1478"/>
                  </a:lnTo>
                  <a:lnTo>
                    <a:pt x="6735" y="970"/>
                  </a:lnTo>
                  <a:lnTo>
                    <a:pt x="6453" y="553"/>
                  </a:lnTo>
                  <a:lnTo>
                    <a:pt x="6227" y="260"/>
                  </a:lnTo>
                  <a:lnTo>
                    <a:pt x="6040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728313" y="2037849"/>
              <a:ext cx="168245" cy="244502"/>
            </a:xfrm>
            <a:custGeom>
              <a:rect b="b" l="l" r="r" t="t"/>
              <a:pathLst>
                <a:path extrusionOk="0" fill="none" h="14066" w="9679">
                  <a:moveTo>
                    <a:pt x="6058" y="0"/>
                  </a:moveTo>
                  <a:lnTo>
                    <a:pt x="6058" y="0"/>
                  </a:lnTo>
                  <a:lnTo>
                    <a:pt x="5663" y="125"/>
                  </a:lnTo>
                  <a:lnTo>
                    <a:pt x="5280" y="260"/>
                  </a:lnTo>
                  <a:lnTo>
                    <a:pt x="5088" y="339"/>
                  </a:lnTo>
                  <a:lnTo>
                    <a:pt x="4885" y="429"/>
                  </a:lnTo>
                  <a:lnTo>
                    <a:pt x="4693" y="531"/>
                  </a:lnTo>
                  <a:lnTo>
                    <a:pt x="4501" y="643"/>
                  </a:lnTo>
                  <a:lnTo>
                    <a:pt x="4310" y="767"/>
                  </a:lnTo>
                  <a:lnTo>
                    <a:pt x="4107" y="914"/>
                  </a:lnTo>
                  <a:lnTo>
                    <a:pt x="3915" y="1072"/>
                  </a:lnTo>
                  <a:lnTo>
                    <a:pt x="3723" y="1241"/>
                  </a:lnTo>
                  <a:lnTo>
                    <a:pt x="3531" y="1444"/>
                  </a:lnTo>
                  <a:lnTo>
                    <a:pt x="3340" y="1659"/>
                  </a:lnTo>
                  <a:lnTo>
                    <a:pt x="3148" y="1895"/>
                  </a:lnTo>
                  <a:lnTo>
                    <a:pt x="2956" y="2155"/>
                  </a:lnTo>
                  <a:lnTo>
                    <a:pt x="2764" y="2448"/>
                  </a:lnTo>
                  <a:lnTo>
                    <a:pt x="2573" y="2764"/>
                  </a:lnTo>
                  <a:lnTo>
                    <a:pt x="2392" y="3102"/>
                  </a:lnTo>
                  <a:lnTo>
                    <a:pt x="2200" y="3486"/>
                  </a:lnTo>
                  <a:lnTo>
                    <a:pt x="2009" y="3881"/>
                  </a:lnTo>
                  <a:lnTo>
                    <a:pt x="1828" y="4320"/>
                  </a:lnTo>
                  <a:lnTo>
                    <a:pt x="1636" y="4794"/>
                  </a:lnTo>
                  <a:lnTo>
                    <a:pt x="1456" y="5302"/>
                  </a:lnTo>
                  <a:lnTo>
                    <a:pt x="1264" y="5843"/>
                  </a:lnTo>
                  <a:lnTo>
                    <a:pt x="1084" y="6430"/>
                  </a:lnTo>
                  <a:lnTo>
                    <a:pt x="903" y="7050"/>
                  </a:lnTo>
                  <a:lnTo>
                    <a:pt x="711" y="7716"/>
                  </a:lnTo>
                  <a:lnTo>
                    <a:pt x="531" y="8426"/>
                  </a:lnTo>
                  <a:lnTo>
                    <a:pt x="350" y="9171"/>
                  </a:lnTo>
                  <a:lnTo>
                    <a:pt x="170" y="9971"/>
                  </a:lnTo>
                  <a:lnTo>
                    <a:pt x="1" y="10817"/>
                  </a:lnTo>
                  <a:lnTo>
                    <a:pt x="1" y="10817"/>
                  </a:lnTo>
                  <a:lnTo>
                    <a:pt x="272" y="11020"/>
                  </a:lnTo>
                  <a:lnTo>
                    <a:pt x="554" y="11224"/>
                  </a:lnTo>
                  <a:lnTo>
                    <a:pt x="847" y="11415"/>
                  </a:lnTo>
                  <a:lnTo>
                    <a:pt x="1151" y="11607"/>
                  </a:lnTo>
                  <a:lnTo>
                    <a:pt x="1467" y="11776"/>
                  </a:lnTo>
                  <a:lnTo>
                    <a:pt x="1794" y="11945"/>
                  </a:lnTo>
                  <a:lnTo>
                    <a:pt x="2121" y="12115"/>
                  </a:lnTo>
                  <a:lnTo>
                    <a:pt x="2460" y="12273"/>
                  </a:lnTo>
                  <a:lnTo>
                    <a:pt x="2798" y="12419"/>
                  </a:lnTo>
                  <a:lnTo>
                    <a:pt x="3137" y="12566"/>
                  </a:lnTo>
                  <a:lnTo>
                    <a:pt x="3825" y="12836"/>
                  </a:lnTo>
                  <a:lnTo>
                    <a:pt x="4501" y="13073"/>
                  </a:lnTo>
                  <a:lnTo>
                    <a:pt x="5156" y="13288"/>
                  </a:lnTo>
                  <a:lnTo>
                    <a:pt x="5776" y="13468"/>
                  </a:lnTo>
                  <a:lnTo>
                    <a:pt x="6351" y="13626"/>
                  </a:lnTo>
                  <a:lnTo>
                    <a:pt x="6870" y="13761"/>
                  </a:lnTo>
                  <a:lnTo>
                    <a:pt x="7321" y="13874"/>
                  </a:lnTo>
                  <a:lnTo>
                    <a:pt x="7975" y="14021"/>
                  </a:lnTo>
                  <a:lnTo>
                    <a:pt x="8212" y="14066"/>
                  </a:lnTo>
                  <a:lnTo>
                    <a:pt x="9521" y="11111"/>
                  </a:lnTo>
                  <a:lnTo>
                    <a:pt x="9521" y="11111"/>
                  </a:lnTo>
                  <a:lnTo>
                    <a:pt x="9566" y="10851"/>
                  </a:lnTo>
                  <a:lnTo>
                    <a:pt x="9611" y="10592"/>
                  </a:lnTo>
                  <a:lnTo>
                    <a:pt x="9633" y="10332"/>
                  </a:lnTo>
                  <a:lnTo>
                    <a:pt x="9656" y="10084"/>
                  </a:lnTo>
                  <a:lnTo>
                    <a:pt x="9679" y="9825"/>
                  </a:lnTo>
                  <a:lnTo>
                    <a:pt x="9679" y="9565"/>
                  </a:lnTo>
                  <a:lnTo>
                    <a:pt x="9679" y="9058"/>
                  </a:lnTo>
                  <a:lnTo>
                    <a:pt x="9656" y="8550"/>
                  </a:lnTo>
                  <a:lnTo>
                    <a:pt x="9600" y="8043"/>
                  </a:lnTo>
                  <a:lnTo>
                    <a:pt x="9521" y="7546"/>
                  </a:lnTo>
                  <a:lnTo>
                    <a:pt x="9430" y="7061"/>
                  </a:lnTo>
                  <a:lnTo>
                    <a:pt x="9318" y="6576"/>
                  </a:lnTo>
                  <a:lnTo>
                    <a:pt x="9194" y="6103"/>
                  </a:lnTo>
                  <a:lnTo>
                    <a:pt x="9047" y="5640"/>
                  </a:lnTo>
                  <a:lnTo>
                    <a:pt x="8889" y="5178"/>
                  </a:lnTo>
                  <a:lnTo>
                    <a:pt x="8731" y="4738"/>
                  </a:lnTo>
                  <a:lnTo>
                    <a:pt x="8551" y="4309"/>
                  </a:lnTo>
                  <a:lnTo>
                    <a:pt x="8370" y="3892"/>
                  </a:lnTo>
                  <a:lnTo>
                    <a:pt x="8178" y="3497"/>
                  </a:lnTo>
                  <a:lnTo>
                    <a:pt x="7998" y="3114"/>
                  </a:lnTo>
                  <a:lnTo>
                    <a:pt x="7806" y="2741"/>
                  </a:lnTo>
                  <a:lnTo>
                    <a:pt x="7614" y="2403"/>
                  </a:lnTo>
                  <a:lnTo>
                    <a:pt x="7423" y="2065"/>
                  </a:lnTo>
                  <a:lnTo>
                    <a:pt x="7062" y="1478"/>
                  </a:lnTo>
                  <a:lnTo>
                    <a:pt x="6735" y="970"/>
                  </a:lnTo>
                  <a:lnTo>
                    <a:pt x="6453" y="553"/>
                  </a:lnTo>
                  <a:lnTo>
                    <a:pt x="6227" y="260"/>
                  </a:lnTo>
                  <a:lnTo>
                    <a:pt x="60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778896" y="2025299"/>
              <a:ext cx="462548" cy="573118"/>
            </a:xfrm>
            <a:custGeom>
              <a:rect b="b" l="l" r="r" t="t"/>
              <a:pathLst>
                <a:path extrusionOk="0" h="32971" w="26610">
                  <a:moveTo>
                    <a:pt x="12149" y="1"/>
                  </a:moveTo>
                  <a:lnTo>
                    <a:pt x="10942" y="12"/>
                  </a:lnTo>
                  <a:lnTo>
                    <a:pt x="9735" y="46"/>
                  </a:lnTo>
                  <a:lnTo>
                    <a:pt x="8539" y="102"/>
                  </a:lnTo>
                  <a:lnTo>
                    <a:pt x="7333" y="170"/>
                  </a:lnTo>
                  <a:lnTo>
                    <a:pt x="6611" y="215"/>
                  </a:lnTo>
                  <a:lnTo>
                    <a:pt x="5889" y="271"/>
                  </a:lnTo>
                  <a:lnTo>
                    <a:pt x="5189" y="328"/>
                  </a:lnTo>
                  <a:lnTo>
                    <a:pt x="4501" y="395"/>
                  </a:lnTo>
                  <a:lnTo>
                    <a:pt x="4310" y="418"/>
                  </a:lnTo>
                  <a:lnTo>
                    <a:pt x="4129" y="440"/>
                  </a:lnTo>
                  <a:lnTo>
                    <a:pt x="3937" y="486"/>
                  </a:lnTo>
                  <a:lnTo>
                    <a:pt x="3757" y="531"/>
                  </a:lnTo>
                  <a:lnTo>
                    <a:pt x="3509" y="598"/>
                  </a:lnTo>
                  <a:lnTo>
                    <a:pt x="3261" y="677"/>
                  </a:lnTo>
                  <a:lnTo>
                    <a:pt x="3035" y="768"/>
                  </a:lnTo>
                  <a:lnTo>
                    <a:pt x="2798" y="880"/>
                  </a:lnTo>
                  <a:lnTo>
                    <a:pt x="2584" y="993"/>
                  </a:lnTo>
                  <a:lnTo>
                    <a:pt x="2370" y="1117"/>
                  </a:lnTo>
                  <a:lnTo>
                    <a:pt x="2167" y="1253"/>
                  </a:lnTo>
                  <a:lnTo>
                    <a:pt x="1964" y="1388"/>
                  </a:lnTo>
                  <a:lnTo>
                    <a:pt x="1783" y="1546"/>
                  </a:lnTo>
                  <a:lnTo>
                    <a:pt x="1603" y="1704"/>
                  </a:lnTo>
                  <a:lnTo>
                    <a:pt x="1422" y="1873"/>
                  </a:lnTo>
                  <a:lnTo>
                    <a:pt x="1264" y="2053"/>
                  </a:lnTo>
                  <a:lnTo>
                    <a:pt x="1106" y="2234"/>
                  </a:lnTo>
                  <a:lnTo>
                    <a:pt x="960" y="2426"/>
                  </a:lnTo>
                  <a:lnTo>
                    <a:pt x="824" y="2617"/>
                  </a:lnTo>
                  <a:lnTo>
                    <a:pt x="700" y="2820"/>
                  </a:lnTo>
                  <a:lnTo>
                    <a:pt x="587" y="3035"/>
                  </a:lnTo>
                  <a:lnTo>
                    <a:pt x="475" y="3249"/>
                  </a:lnTo>
                  <a:lnTo>
                    <a:pt x="384" y="3475"/>
                  </a:lnTo>
                  <a:lnTo>
                    <a:pt x="294" y="3689"/>
                  </a:lnTo>
                  <a:lnTo>
                    <a:pt x="215" y="3926"/>
                  </a:lnTo>
                  <a:lnTo>
                    <a:pt x="159" y="4151"/>
                  </a:lnTo>
                  <a:lnTo>
                    <a:pt x="102" y="4388"/>
                  </a:lnTo>
                  <a:lnTo>
                    <a:pt x="57" y="4636"/>
                  </a:lnTo>
                  <a:lnTo>
                    <a:pt x="35" y="4873"/>
                  </a:lnTo>
                  <a:lnTo>
                    <a:pt x="12" y="5121"/>
                  </a:lnTo>
                  <a:lnTo>
                    <a:pt x="1" y="5358"/>
                  </a:lnTo>
                  <a:lnTo>
                    <a:pt x="12" y="5606"/>
                  </a:lnTo>
                  <a:lnTo>
                    <a:pt x="35" y="5866"/>
                  </a:lnTo>
                  <a:lnTo>
                    <a:pt x="69" y="6114"/>
                  </a:lnTo>
                  <a:lnTo>
                    <a:pt x="114" y="6362"/>
                  </a:lnTo>
                  <a:lnTo>
                    <a:pt x="170" y="6610"/>
                  </a:lnTo>
                  <a:lnTo>
                    <a:pt x="463" y="7862"/>
                  </a:lnTo>
                  <a:lnTo>
                    <a:pt x="745" y="9058"/>
                  </a:lnTo>
                  <a:lnTo>
                    <a:pt x="1005" y="10208"/>
                  </a:lnTo>
                  <a:lnTo>
                    <a:pt x="1253" y="11325"/>
                  </a:lnTo>
                  <a:lnTo>
                    <a:pt x="1479" y="12385"/>
                  </a:lnTo>
                  <a:lnTo>
                    <a:pt x="1682" y="13423"/>
                  </a:lnTo>
                  <a:lnTo>
                    <a:pt x="1873" y="14416"/>
                  </a:lnTo>
                  <a:lnTo>
                    <a:pt x="2054" y="15374"/>
                  </a:lnTo>
                  <a:lnTo>
                    <a:pt x="2212" y="16288"/>
                  </a:lnTo>
                  <a:lnTo>
                    <a:pt x="2358" y="17190"/>
                  </a:lnTo>
                  <a:lnTo>
                    <a:pt x="2494" y="18048"/>
                  </a:lnTo>
                  <a:lnTo>
                    <a:pt x="2606" y="18882"/>
                  </a:lnTo>
                  <a:lnTo>
                    <a:pt x="2719" y="19695"/>
                  </a:lnTo>
                  <a:lnTo>
                    <a:pt x="2810" y="20484"/>
                  </a:lnTo>
                  <a:lnTo>
                    <a:pt x="2900" y="21251"/>
                  </a:lnTo>
                  <a:lnTo>
                    <a:pt x="2967" y="21996"/>
                  </a:lnTo>
                  <a:lnTo>
                    <a:pt x="3035" y="22729"/>
                  </a:lnTo>
                  <a:lnTo>
                    <a:pt x="3080" y="23439"/>
                  </a:lnTo>
                  <a:lnTo>
                    <a:pt x="3125" y="24139"/>
                  </a:lnTo>
                  <a:lnTo>
                    <a:pt x="3170" y="24838"/>
                  </a:lnTo>
                  <a:lnTo>
                    <a:pt x="3216" y="26191"/>
                  </a:lnTo>
                  <a:lnTo>
                    <a:pt x="3249" y="27522"/>
                  </a:lnTo>
                  <a:lnTo>
                    <a:pt x="3261" y="28853"/>
                  </a:lnTo>
                  <a:lnTo>
                    <a:pt x="3261" y="30196"/>
                  </a:lnTo>
                  <a:lnTo>
                    <a:pt x="3249" y="32970"/>
                  </a:lnTo>
                  <a:lnTo>
                    <a:pt x="24421" y="32970"/>
                  </a:lnTo>
                  <a:lnTo>
                    <a:pt x="24726" y="30523"/>
                  </a:lnTo>
                  <a:lnTo>
                    <a:pt x="25007" y="28211"/>
                  </a:lnTo>
                  <a:lnTo>
                    <a:pt x="25256" y="26022"/>
                  </a:lnTo>
                  <a:lnTo>
                    <a:pt x="25481" y="23947"/>
                  </a:lnTo>
                  <a:lnTo>
                    <a:pt x="25684" y="21996"/>
                  </a:lnTo>
                  <a:lnTo>
                    <a:pt x="25865" y="20168"/>
                  </a:lnTo>
                  <a:lnTo>
                    <a:pt x="26023" y="18442"/>
                  </a:lnTo>
                  <a:lnTo>
                    <a:pt x="26158" y="16841"/>
                  </a:lnTo>
                  <a:lnTo>
                    <a:pt x="26271" y="15329"/>
                  </a:lnTo>
                  <a:lnTo>
                    <a:pt x="26372" y="13919"/>
                  </a:lnTo>
                  <a:lnTo>
                    <a:pt x="26451" y="12622"/>
                  </a:lnTo>
                  <a:lnTo>
                    <a:pt x="26508" y="11404"/>
                  </a:lnTo>
                  <a:lnTo>
                    <a:pt x="26553" y="10287"/>
                  </a:lnTo>
                  <a:lnTo>
                    <a:pt x="26587" y="9261"/>
                  </a:lnTo>
                  <a:lnTo>
                    <a:pt x="26598" y="8314"/>
                  </a:lnTo>
                  <a:lnTo>
                    <a:pt x="26609" y="7445"/>
                  </a:lnTo>
                  <a:lnTo>
                    <a:pt x="26598" y="7118"/>
                  </a:lnTo>
                  <a:lnTo>
                    <a:pt x="26575" y="6802"/>
                  </a:lnTo>
                  <a:lnTo>
                    <a:pt x="26530" y="6498"/>
                  </a:lnTo>
                  <a:lnTo>
                    <a:pt x="26485" y="6182"/>
                  </a:lnTo>
                  <a:lnTo>
                    <a:pt x="26417" y="5877"/>
                  </a:lnTo>
                  <a:lnTo>
                    <a:pt x="26338" y="5584"/>
                  </a:lnTo>
                  <a:lnTo>
                    <a:pt x="26237" y="5291"/>
                  </a:lnTo>
                  <a:lnTo>
                    <a:pt x="26135" y="4997"/>
                  </a:lnTo>
                  <a:lnTo>
                    <a:pt x="26023" y="4715"/>
                  </a:lnTo>
                  <a:lnTo>
                    <a:pt x="25887" y="4445"/>
                  </a:lnTo>
                  <a:lnTo>
                    <a:pt x="25752" y="4174"/>
                  </a:lnTo>
                  <a:lnTo>
                    <a:pt x="25594" y="3903"/>
                  </a:lnTo>
                  <a:lnTo>
                    <a:pt x="25436" y="3655"/>
                  </a:lnTo>
                  <a:lnTo>
                    <a:pt x="25256" y="3407"/>
                  </a:lnTo>
                  <a:lnTo>
                    <a:pt x="25075" y="3159"/>
                  </a:lnTo>
                  <a:lnTo>
                    <a:pt x="24883" y="2933"/>
                  </a:lnTo>
                  <a:lnTo>
                    <a:pt x="24680" y="2708"/>
                  </a:lnTo>
                  <a:lnTo>
                    <a:pt x="24466" y="2493"/>
                  </a:lnTo>
                  <a:lnTo>
                    <a:pt x="24240" y="2290"/>
                  </a:lnTo>
                  <a:lnTo>
                    <a:pt x="24004" y="2087"/>
                  </a:lnTo>
                  <a:lnTo>
                    <a:pt x="23767" y="1907"/>
                  </a:lnTo>
                  <a:lnTo>
                    <a:pt x="23519" y="1738"/>
                  </a:lnTo>
                  <a:lnTo>
                    <a:pt x="23259" y="1568"/>
                  </a:lnTo>
                  <a:lnTo>
                    <a:pt x="23000" y="1410"/>
                  </a:lnTo>
                  <a:lnTo>
                    <a:pt x="22729" y="1275"/>
                  </a:lnTo>
                  <a:lnTo>
                    <a:pt x="22447" y="1140"/>
                  </a:lnTo>
                  <a:lnTo>
                    <a:pt x="22165" y="1027"/>
                  </a:lnTo>
                  <a:lnTo>
                    <a:pt x="21872" y="914"/>
                  </a:lnTo>
                  <a:lnTo>
                    <a:pt x="21567" y="824"/>
                  </a:lnTo>
                  <a:lnTo>
                    <a:pt x="21263" y="745"/>
                  </a:lnTo>
                  <a:lnTo>
                    <a:pt x="20958" y="677"/>
                  </a:lnTo>
                  <a:lnTo>
                    <a:pt x="20642" y="621"/>
                  </a:lnTo>
                  <a:lnTo>
                    <a:pt x="19729" y="497"/>
                  </a:lnTo>
                  <a:lnTo>
                    <a:pt x="18804" y="373"/>
                  </a:lnTo>
                  <a:lnTo>
                    <a:pt x="17868" y="271"/>
                  </a:lnTo>
                  <a:lnTo>
                    <a:pt x="16954" y="170"/>
                  </a:lnTo>
                  <a:lnTo>
                    <a:pt x="15747" y="102"/>
                  </a:lnTo>
                  <a:lnTo>
                    <a:pt x="14551" y="46"/>
                  </a:lnTo>
                  <a:lnTo>
                    <a:pt x="13345" y="12"/>
                  </a:lnTo>
                  <a:lnTo>
                    <a:pt x="121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1140053" y="1910992"/>
              <a:ext cx="230596" cy="426062"/>
            </a:xfrm>
            <a:custGeom>
              <a:rect b="b" l="l" r="r" t="t"/>
              <a:pathLst>
                <a:path extrusionOk="0" h="24511" w="13266">
                  <a:moveTo>
                    <a:pt x="10856" y="19813"/>
                  </a:moveTo>
                  <a:lnTo>
                    <a:pt x="10874" y="19819"/>
                  </a:lnTo>
                  <a:lnTo>
                    <a:pt x="10885" y="19830"/>
                  </a:lnTo>
                  <a:lnTo>
                    <a:pt x="10863" y="19819"/>
                  </a:lnTo>
                  <a:lnTo>
                    <a:pt x="10856" y="19813"/>
                  </a:lnTo>
                  <a:close/>
                  <a:moveTo>
                    <a:pt x="8601" y="21118"/>
                  </a:moveTo>
                  <a:lnTo>
                    <a:pt x="8607" y="21172"/>
                  </a:lnTo>
                  <a:lnTo>
                    <a:pt x="8596" y="21274"/>
                  </a:lnTo>
                  <a:lnTo>
                    <a:pt x="8596" y="21138"/>
                  </a:lnTo>
                  <a:lnTo>
                    <a:pt x="8601" y="21118"/>
                  </a:lnTo>
                  <a:close/>
                  <a:moveTo>
                    <a:pt x="3452" y="1"/>
                  </a:moveTo>
                  <a:lnTo>
                    <a:pt x="1106" y="1219"/>
                  </a:lnTo>
                  <a:lnTo>
                    <a:pt x="2020" y="3328"/>
                  </a:lnTo>
                  <a:lnTo>
                    <a:pt x="2922" y="5449"/>
                  </a:lnTo>
                  <a:lnTo>
                    <a:pt x="3824" y="7580"/>
                  </a:lnTo>
                  <a:lnTo>
                    <a:pt x="4693" y="9701"/>
                  </a:lnTo>
                  <a:lnTo>
                    <a:pt x="5550" y="11822"/>
                  </a:lnTo>
                  <a:lnTo>
                    <a:pt x="5979" y="12882"/>
                  </a:lnTo>
                  <a:lnTo>
                    <a:pt x="6396" y="13953"/>
                  </a:lnTo>
                  <a:lnTo>
                    <a:pt x="6791" y="15014"/>
                  </a:lnTo>
                  <a:lnTo>
                    <a:pt x="7110" y="15869"/>
                  </a:lnTo>
                  <a:lnTo>
                    <a:pt x="6960" y="15645"/>
                  </a:lnTo>
                  <a:lnTo>
                    <a:pt x="6701" y="15228"/>
                  </a:lnTo>
                  <a:lnTo>
                    <a:pt x="6464" y="14811"/>
                  </a:lnTo>
                  <a:lnTo>
                    <a:pt x="6250" y="14393"/>
                  </a:lnTo>
                  <a:lnTo>
                    <a:pt x="6058" y="13976"/>
                  </a:lnTo>
                  <a:lnTo>
                    <a:pt x="5877" y="13547"/>
                  </a:lnTo>
                  <a:lnTo>
                    <a:pt x="5708" y="13119"/>
                  </a:lnTo>
                  <a:lnTo>
                    <a:pt x="5640" y="12916"/>
                  </a:lnTo>
                  <a:lnTo>
                    <a:pt x="5573" y="12713"/>
                  </a:lnTo>
                  <a:lnTo>
                    <a:pt x="5516" y="12498"/>
                  </a:lnTo>
                  <a:lnTo>
                    <a:pt x="5460" y="12284"/>
                  </a:lnTo>
                  <a:lnTo>
                    <a:pt x="5370" y="11889"/>
                  </a:lnTo>
                  <a:lnTo>
                    <a:pt x="5336" y="11720"/>
                  </a:lnTo>
                  <a:lnTo>
                    <a:pt x="5336" y="11664"/>
                  </a:lnTo>
                  <a:lnTo>
                    <a:pt x="1" y="11855"/>
                  </a:lnTo>
                  <a:lnTo>
                    <a:pt x="1" y="12160"/>
                  </a:lnTo>
                  <a:lnTo>
                    <a:pt x="1" y="12374"/>
                  </a:lnTo>
                  <a:lnTo>
                    <a:pt x="35" y="12577"/>
                  </a:lnTo>
                  <a:lnTo>
                    <a:pt x="46" y="12679"/>
                  </a:lnTo>
                  <a:lnTo>
                    <a:pt x="57" y="12780"/>
                  </a:lnTo>
                  <a:lnTo>
                    <a:pt x="113" y="13152"/>
                  </a:lnTo>
                  <a:lnTo>
                    <a:pt x="204" y="13513"/>
                  </a:lnTo>
                  <a:lnTo>
                    <a:pt x="283" y="13863"/>
                  </a:lnTo>
                  <a:lnTo>
                    <a:pt x="384" y="14213"/>
                  </a:lnTo>
                  <a:lnTo>
                    <a:pt x="486" y="14562"/>
                  </a:lnTo>
                  <a:lnTo>
                    <a:pt x="610" y="14901"/>
                  </a:lnTo>
                  <a:lnTo>
                    <a:pt x="734" y="15228"/>
                  </a:lnTo>
                  <a:lnTo>
                    <a:pt x="858" y="15555"/>
                  </a:lnTo>
                  <a:lnTo>
                    <a:pt x="993" y="15882"/>
                  </a:lnTo>
                  <a:lnTo>
                    <a:pt x="1151" y="16198"/>
                  </a:lnTo>
                  <a:lnTo>
                    <a:pt x="1298" y="16514"/>
                  </a:lnTo>
                  <a:lnTo>
                    <a:pt x="1467" y="16830"/>
                  </a:lnTo>
                  <a:lnTo>
                    <a:pt x="1636" y="17134"/>
                  </a:lnTo>
                  <a:lnTo>
                    <a:pt x="1817" y="17427"/>
                  </a:lnTo>
                  <a:lnTo>
                    <a:pt x="2178" y="18003"/>
                  </a:lnTo>
                  <a:lnTo>
                    <a:pt x="2550" y="18567"/>
                  </a:lnTo>
                  <a:lnTo>
                    <a:pt x="2945" y="19119"/>
                  </a:lnTo>
                  <a:lnTo>
                    <a:pt x="3362" y="19649"/>
                  </a:lnTo>
                  <a:lnTo>
                    <a:pt x="3802" y="20157"/>
                  </a:lnTo>
                  <a:lnTo>
                    <a:pt x="4264" y="20653"/>
                  </a:lnTo>
                  <a:lnTo>
                    <a:pt x="4738" y="21127"/>
                  </a:lnTo>
                  <a:lnTo>
                    <a:pt x="5234" y="21590"/>
                  </a:lnTo>
                  <a:lnTo>
                    <a:pt x="5731" y="22018"/>
                  </a:lnTo>
                  <a:lnTo>
                    <a:pt x="6238" y="22424"/>
                  </a:lnTo>
                  <a:lnTo>
                    <a:pt x="6768" y="22819"/>
                  </a:lnTo>
                  <a:lnTo>
                    <a:pt x="7299" y="23191"/>
                  </a:lnTo>
                  <a:lnTo>
                    <a:pt x="7840" y="23575"/>
                  </a:lnTo>
                  <a:lnTo>
                    <a:pt x="8201" y="23812"/>
                  </a:lnTo>
                  <a:lnTo>
                    <a:pt x="8584" y="24026"/>
                  </a:lnTo>
                  <a:lnTo>
                    <a:pt x="8742" y="24105"/>
                  </a:lnTo>
                  <a:lnTo>
                    <a:pt x="8900" y="24173"/>
                  </a:lnTo>
                  <a:lnTo>
                    <a:pt x="9058" y="24240"/>
                  </a:lnTo>
                  <a:lnTo>
                    <a:pt x="9216" y="24297"/>
                  </a:lnTo>
                  <a:lnTo>
                    <a:pt x="9385" y="24353"/>
                  </a:lnTo>
                  <a:lnTo>
                    <a:pt x="9554" y="24398"/>
                  </a:lnTo>
                  <a:lnTo>
                    <a:pt x="9712" y="24432"/>
                  </a:lnTo>
                  <a:lnTo>
                    <a:pt x="9893" y="24466"/>
                  </a:lnTo>
                  <a:lnTo>
                    <a:pt x="10062" y="24488"/>
                  </a:lnTo>
                  <a:lnTo>
                    <a:pt x="10242" y="24500"/>
                  </a:lnTo>
                  <a:lnTo>
                    <a:pt x="10412" y="24511"/>
                  </a:lnTo>
                  <a:lnTo>
                    <a:pt x="10592" y="24500"/>
                  </a:lnTo>
                  <a:lnTo>
                    <a:pt x="10761" y="24477"/>
                  </a:lnTo>
                  <a:lnTo>
                    <a:pt x="10942" y="24455"/>
                  </a:lnTo>
                  <a:lnTo>
                    <a:pt x="11111" y="24409"/>
                  </a:lnTo>
                  <a:lnTo>
                    <a:pt x="11280" y="24364"/>
                  </a:lnTo>
                  <a:lnTo>
                    <a:pt x="11494" y="24274"/>
                  </a:lnTo>
                  <a:lnTo>
                    <a:pt x="11709" y="24173"/>
                  </a:lnTo>
                  <a:lnTo>
                    <a:pt x="11912" y="24060"/>
                  </a:lnTo>
                  <a:lnTo>
                    <a:pt x="12092" y="23936"/>
                  </a:lnTo>
                  <a:lnTo>
                    <a:pt x="12273" y="23789"/>
                  </a:lnTo>
                  <a:lnTo>
                    <a:pt x="12442" y="23620"/>
                  </a:lnTo>
                  <a:lnTo>
                    <a:pt x="12589" y="23451"/>
                  </a:lnTo>
                  <a:lnTo>
                    <a:pt x="12735" y="23259"/>
                  </a:lnTo>
                  <a:lnTo>
                    <a:pt x="12882" y="23011"/>
                  </a:lnTo>
                  <a:lnTo>
                    <a:pt x="13006" y="22751"/>
                  </a:lnTo>
                  <a:lnTo>
                    <a:pt x="13107" y="22469"/>
                  </a:lnTo>
                  <a:lnTo>
                    <a:pt x="13175" y="22187"/>
                  </a:lnTo>
                  <a:lnTo>
                    <a:pt x="13209" y="22018"/>
                  </a:lnTo>
                  <a:lnTo>
                    <a:pt x="13232" y="21838"/>
                  </a:lnTo>
                  <a:lnTo>
                    <a:pt x="13254" y="21668"/>
                  </a:lnTo>
                  <a:lnTo>
                    <a:pt x="13265" y="21488"/>
                  </a:lnTo>
                  <a:lnTo>
                    <a:pt x="13265" y="21251"/>
                  </a:lnTo>
                  <a:lnTo>
                    <a:pt x="13254" y="21003"/>
                  </a:lnTo>
                  <a:lnTo>
                    <a:pt x="13232" y="20766"/>
                  </a:lnTo>
                  <a:lnTo>
                    <a:pt x="13209" y="20518"/>
                  </a:lnTo>
                  <a:lnTo>
                    <a:pt x="13141" y="20168"/>
                  </a:lnTo>
                  <a:lnTo>
                    <a:pt x="13074" y="19807"/>
                  </a:lnTo>
                  <a:lnTo>
                    <a:pt x="12995" y="19446"/>
                  </a:lnTo>
                  <a:lnTo>
                    <a:pt x="12893" y="19097"/>
                  </a:lnTo>
                  <a:lnTo>
                    <a:pt x="12814" y="18781"/>
                  </a:lnTo>
                  <a:lnTo>
                    <a:pt x="12724" y="18476"/>
                  </a:lnTo>
                  <a:lnTo>
                    <a:pt x="12622" y="18172"/>
                  </a:lnTo>
                  <a:lnTo>
                    <a:pt x="12521" y="17867"/>
                  </a:lnTo>
                  <a:lnTo>
                    <a:pt x="12295" y="17281"/>
                  </a:lnTo>
                  <a:lnTo>
                    <a:pt x="12081" y="16706"/>
                  </a:lnTo>
                  <a:lnTo>
                    <a:pt x="11630" y="15611"/>
                  </a:lnTo>
                  <a:lnTo>
                    <a:pt x="11156" y="14529"/>
                  </a:lnTo>
                  <a:lnTo>
                    <a:pt x="10682" y="13446"/>
                  </a:lnTo>
                  <a:lnTo>
                    <a:pt x="10186" y="12374"/>
                  </a:lnTo>
                  <a:lnTo>
                    <a:pt x="9678" y="11314"/>
                  </a:lnTo>
                  <a:lnTo>
                    <a:pt x="9148" y="10254"/>
                  </a:lnTo>
                  <a:lnTo>
                    <a:pt x="8607" y="9205"/>
                  </a:lnTo>
                  <a:lnTo>
                    <a:pt x="8054" y="8167"/>
                  </a:lnTo>
                  <a:lnTo>
                    <a:pt x="7513" y="7129"/>
                  </a:lnTo>
                  <a:lnTo>
                    <a:pt x="6949" y="6092"/>
                  </a:lnTo>
                  <a:lnTo>
                    <a:pt x="6385" y="5065"/>
                  </a:lnTo>
                  <a:lnTo>
                    <a:pt x="5821" y="4039"/>
                  </a:lnTo>
                  <a:lnTo>
                    <a:pt x="5246" y="3024"/>
                  </a:lnTo>
                  <a:lnTo>
                    <a:pt x="4648" y="2020"/>
                  </a:lnTo>
                  <a:lnTo>
                    <a:pt x="4061" y="1004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1103202" y="2036076"/>
              <a:ext cx="192546" cy="275895"/>
            </a:xfrm>
            <a:custGeom>
              <a:rect b="b" l="l" r="r" t="t"/>
              <a:pathLst>
                <a:path extrusionOk="0" h="15872" w="11077">
                  <a:moveTo>
                    <a:pt x="1985" y="1"/>
                  </a:moveTo>
                  <a:lnTo>
                    <a:pt x="1895" y="114"/>
                  </a:lnTo>
                  <a:lnTo>
                    <a:pt x="1670" y="418"/>
                  </a:lnTo>
                  <a:lnTo>
                    <a:pt x="1523" y="644"/>
                  </a:lnTo>
                  <a:lnTo>
                    <a:pt x="1354" y="903"/>
                  </a:lnTo>
                  <a:lnTo>
                    <a:pt x="1173" y="1197"/>
                  </a:lnTo>
                  <a:lnTo>
                    <a:pt x="993" y="1524"/>
                  </a:lnTo>
                  <a:lnTo>
                    <a:pt x="801" y="1873"/>
                  </a:lnTo>
                  <a:lnTo>
                    <a:pt x="621" y="2246"/>
                  </a:lnTo>
                  <a:lnTo>
                    <a:pt x="463" y="2640"/>
                  </a:lnTo>
                  <a:lnTo>
                    <a:pt x="305" y="3046"/>
                  </a:lnTo>
                  <a:lnTo>
                    <a:pt x="237" y="3261"/>
                  </a:lnTo>
                  <a:lnTo>
                    <a:pt x="181" y="3475"/>
                  </a:lnTo>
                  <a:lnTo>
                    <a:pt x="124" y="3689"/>
                  </a:lnTo>
                  <a:lnTo>
                    <a:pt x="79" y="3904"/>
                  </a:lnTo>
                  <a:lnTo>
                    <a:pt x="45" y="4118"/>
                  </a:lnTo>
                  <a:lnTo>
                    <a:pt x="23" y="4344"/>
                  </a:lnTo>
                  <a:lnTo>
                    <a:pt x="0" y="4558"/>
                  </a:lnTo>
                  <a:lnTo>
                    <a:pt x="0" y="4772"/>
                  </a:lnTo>
                  <a:lnTo>
                    <a:pt x="0" y="4986"/>
                  </a:lnTo>
                  <a:lnTo>
                    <a:pt x="23" y="5212"/>
                  </a:lnTo>
                  <a:lnTo>
                    <a:pt x="68" y="5652"/>
                  </a:lnTo>
                  <a:lnTo>
                    <a:pt x="147" y="6103"/>
                  </a:lnTo>
                  <a:lnTo>
                    <a:pt x="237" y="6543"/>
                  </a:lnTo>
                  <a:lnTo>
                    <a:pt x="350" y="6972"/>
                  </a:lnTo>
                  <a:lnTo>
                    <a:pt x="474" y="7389"/>
                  </a:lnTo>
                  <a:lnTo>
                    <a:pt x="609" y="7795"/>
                  </a:lnTo>
                  <a:lnTo>
                    <a:pt x="745" y="8167"/>
                  </a:lnTo>
                  <a:lnTo>
                    <a:pt x="880" y="8517"/>
                  </a:lnTo>
                  <a:lnTo>
                    <a:pt x="1004" y="8844"/>
                  </a:lnTo>
                  <a:lnTo>
                    <a:pt x="1241" y="9374"/>
                  </a:lnTo>
                  <a:lnTo>
                    <a:pt x="1399" y="9713"/>
                  </a:lnTo>
                  <a:lnTo>
                    <a:pt x="1466" y="9837"/>
                  </a:lnTo>
                  <a:lnTo>
                    <a:pt x="4771" y="15871"/>
                  </a:lnTo>
                  <a:lnTo>
                    <a:pt x="4986" y="15736"/>
                  </a:lnTo>
                  <a:lnTo>
                    <a:pt x="5234" y="15589"/>
                  </a:lnTo>
                  <a:lnTo>
                    <a:pt x="5561" y="15375"/>
                  </a:lnTo>
                  <a:lnTo>
                    <a:pt x="5956" y="15104"/>
                  </a:lnTo>
                  <a:lnTo>
                    <a:pt x="6396" y="14788"/>
                  </a:lnTo>
                  <a:lnTo>
                    <a:pt x="6881" y="14427"/>
                  </a:lnTo>
                  <a:lnTo>
                    <a:pt x="7399" y="14010"/>
                  </a:lnTo>
                  <a:lnTo>
                    <a:pt x="7930" y="13559"/>
                  </a:lnTo>
                  <a:lnTo>
                    <a:pt x="8200" y="13322"/>
                  </a:lnTo>
                  <a:lnTo>
                    <a:pt x="8471" y="13074"/>
                  </a:lnTo>
                  <a:lnTo>
                    <a:pt x="8730" y="12803"/>
                  </a:lnTo>
                  <a:lnTo>
                    <a:pt x="9001" y="12544"/>
                  </a:lnTo>
                  <a:lnTo>
                    <a:pt x="9249" y="12262"/>
                  </a:lnTo>
                  <a:lnTo>
                    <a:pt x="9509" y="11980"/>
                  </a:lnTo>
                  <a:lnTo>
                    <a:pt x="9746" y="11675"/>
                  </a:lnTo>
                  <a:lnTo>
                    <a:pt x="9971" y="11382"/>
                  </a:lnTo>
                  <a:lnTo>
                    <a:pt x="10197" y="11066"/>
                  </a:lnTo>
                  <a:lnTo>
                    <a:pt x="10400" y="10750"/>
                  </a:lnTo>
                  <a:lnTo>
                    <a:pt x="10603" y="10434"/>
                  </a:lnTo>
                  <a:lnTo>
                    <a:pt x="10772" y="10107"/>
                  </a:lnTo>
                  <a:lnTo>
                    <a:pt x="10930" y="9769"/>
                  </a:lnTo>
                  <a:lnTo>
                    <a:pt x="11077" y="9431"/>
                  </a:lnTo>
                  <a:lnTo>
                    <a:pt x="10862" y="8765"/>
                  </a:lnTo>
                  <a:lnTo>
                    <a:pt x="10637" y="8133"/>
                  </a:lnTo>
                  <a:lnTo>
                    <a:pt x="10422" y="7536"/>
                  </a:lnTo>
                  <a:lnTo>
                    <a:pt x="10186" y="6972"/>
                  </a:lnTo>
                  <a:lnTo>
                    <a:pt x="9949" y="6430"/>
                  </a:lnTo>
                  <a:lnTo>
                    <a:pt x="9712" y="5923"/>
                  </a:lnTo>
                  <a:lnTo>
                    <a:pt x="9464" y="5438"/>
                  </a:lnTo>
                  <a:lnTo>
                    <a:pt x="9204" y="4986"/>
                  </a:lnTo>
                  <a:lnTo>
                    <a:pt x="8956" y="4569"/>
                  </a:lnTo>
                  <a:lnTo>
                    <a:pt x="8685" y="4163"/>
                  </a:lnTo>
                  <a:lnTo>
                    <a:pt x="8426" y="3791"/>
                  </a:lnTo>
                  <a:lnTo>
                    <a:pt x="8144" y="3441"/>
                  </a:lnTo>
                  <a:lnTo>
                    <a:pt x="7873" y="3114"/>
                  </a:lnTo>
                  <a:lnTo>
                    <a:pt x="7591" y="2810"/>
                  </a:lnTo>
                  <a:lnTo>
                    <a:pt x="7309" y="2528"/>
                  </a:lnTo>
                  <a:lnTo>
                    <a:pt x="7016" y="2257"/>
                  </a:lnTo>
                  <a:lnTo>
                    <a:pt x="6723" y="2020"/>
                  </a:lnTo>
                  <a:lnTo>
                    <a:pt x="6429" y="1794"/>
                  </a:lnTo>
                  <a:lnTo>
                    <a:pt x="6125" y="1580"/>
                  </a:lnTo>
                  <a:lnTo>
                    <a:pt x="5832" y="1388"/>
                  </a:lnTo>
                  <a:lnTo>
                    <a:pt x="5516" y="1208"/>
                  </a:lnTo>
                  <a:lnTo>
                    <a:pt x="5211" y="1050"/>
                  </a:lnTo>
                  <a:lnTo>
                    <a:pt x="4895" y="903"/>
                  </a:lnTo>
                  <a:lnTo>
                    <a:pt x="4580" y="757"/>
                  </a:lnTo>
                  <a:lnTo>
                    <a:pt x="4264" y="633"/>
                  </a:lnTo>
                  <a:lnTo>
                    <a:pt x="3948" y="520"/>
                  </a:lnTo>
                  <a:lnTo>
                    <a:pt x="3621" y="418"/>
                  </a:lnTo>
                  <a:lnTo>
                    <a:pt x="3294" y="317"/>
                  </a:lnTo>
                  <a:lnTo>
                    <a:pt x="2967" y="227"/>
                  </a:lnTo>
                  <a:lnTo>
                    <a:pt x="2640" y="148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1080448" y="1832962"/>
              <a:ext cx="135497" cy="132559"/>
            </a:xfrm>
            <a:custGeom>
              <a:rect b="b" l="l" r="r" t="t"/>
              <a:pathLst>
                <a:path extrusionOk="0" h="7626" w="7795">
                  <a:moveTo>
                    <a:pt x="723" y="0"/>
                  </a:moveTo>
                  <a:lnTo>
                    <a:pt x="1" y="4061"/>
                  </a:lnTo>
                  <a:lnTo>
                    <a:pt x="3554" y="5979"/>
                  </a:lnTo>
                  <a:lnTo>
                    <a:pt x="3655" y="6069"/>
                  </a:lnTo>
                  <a:lnTo>
                    <a:pt x="3949" y="6306"/>
                  </a:lnTo>
                  <a:lnTo>
                    <a:pt x="4152" y="6464"/>
                  </a:lnTo>
                  <a:lnTo>
                    <a:pt x="4388" y="6633"/>
                  </a:lnTo>
                  <a:lnTo>
                    <a:pt x="4659" y="6802"/>
                  </a:lnTo>
                  <a:lnTo>
                    <a:pt x="4952" y="6982"/>
                  </a:lnTo>
                  <a:lnTo>
                    <a:pt x="5268" y="7152"/>
                  </a:lnTo>
                  <a:lnTo>
                    <a:pt x="5607" y="7298"/>
                  </a:lnTo>
                  <a:lnTo>
                    <a:pt x="5787" y="7366"/>
                  </a:lnTo>
                  <a:lnTo>
                    <a:pt x="5956" y="7434"/>
                  </a:lnTo>
                  <a:lnTo>
                    <a:pt x="6137" y="7490"/>
                  </a:lnTo>
                  <a:lnTo>
                    <a:pt x="6329" y="7535"/>
                  </a:lnTo>
                  <a:lnTo>
                    <a:pt x="6509" y="7580"/>
                  </a:lnTo>
                  <a:lnTo>
                    <a:pt x="6689" y="7603"/>
                  </a:lnTo>
                  <a:lnTo>
                    <a:pt x="6881" y="7625"/>
                  </a:lnTo>
                  <a:lnTo>
                    <a:pt x="7242" y="7625"/>
                  </a:lnTo>
                  <a:lnTo>
                    <a:pt x="7434" y="7603"/>
                  </a:lnTo>
                  <a:lnTo>
                    <a:pt x="7614" y="7569"/>
                  </a:lnTo>
                  <a:lnTo>
                    <a:pt x="7795" y="7513"/>
                  </a:lnTo>
                  <a:lnTo>
                    <a:pt x="7795" y="7219"/>
                  </a:lnTo>
                  <a:lnTo>
                    <a:pt x="7795" y="6915"/>
                  </a:lnTo>
                  <a:lnTo>
                    <a:pt x="7772" y="6610"/>
                  </a:lnTo>
                  <a:lnTo>
                    <a:pt x="7727" y="6317"/>
                  </a:lnTo>
                  <a:lnTo>
                    <a:pt x="7682" y="6024"/>
                  </a:lnTo>
                  <a:lnTo>
                    <a:pt x="7614" y="5730"/>
                  </a:lnTo>
                  <a:lnTo>
                    <a:pt x="7535" y="5437"/>
                  </a:lnTo>
                  <a:lnTo>
                    <a:pt x="7445" y="5155"/>
                  </a:lnTo>
                  <a:lnTo>
                    <a:pt x="7344" y="4873"/>
                  </a:lnTo>
                  <a:lnTo>
                    <a:pt x="7220" y="4602"/>
                  </a:lnTo>
                  <a:lnTo>
                    <a:pt x="7096" y="4332"/>
                  </a:lnTo>
                  <a:lnTo>
                    <a:pt x="6949" y="4072"/>
                  </a:lnTo>
                  <a:lnTo>
                    <a:pt x="6791" y="3813"/>
                  </a:lnTo>
                  <a:lnTo>
                    <a:pt x="6622" y="3565"/>
                  </a:lnTo>
                  <a:lnTo>
                    <a:pt x="6441" y="3328"/>
                  </a:lnTo>
                  <a:lnTo>
                    <a:pt x="6250" y="3091"/>
                  </a:lnTo>
                  <a:lnTo>
                    <a:pt x="4670" y="1207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1103393" y="1713944"/>
              <a:ext cx="17852" cy="26300"/>
            </a:xfrm>
            <a:custGeom>
              <a:rect b="b" l="l" r="r" t="t"/>
              <a:pathLst>
                <a:path extrusionOk="0" h="1513" w="1027">
                  <a:moveTo>
                    <a:pt x="406" y="1"/>
                  </a:moveTo>
                  <a:lnTo>
                    <a:pt x="361" y="12"/>
                  </a:lnTo>
                  <a:lnTo>
                    <a:pt x="305" y="23"/>
                  </a:lnTo>
                  <a:lnTo>
                    <a:pt x="260" y="46"/>
                  </a:lnTo>
                  <a:lnTo>
                    <a:pt x="226" y="68"/>
                  </a:lnTo>
                  <a:lnTo>
                    <a:pt x="181" y="102"/>
                  </a:lnTo>
                  <a:lnTo>
                    <a:pt x="113" y="181"/>
                  </a:lnTo>
                  <a:lnTo>
                    <a:pt x="57" y="283"/>
                  </a:lnTo>
                  <a:lnTo>
                    <a:pt x="23" y="396"/>
                  </a:lnTo>
                  <a:lnTo>
                    <a:pt x="0" y="531"/>
                  </a:lnTo>
                  <a:lnTo>
                    <a:pt x="12" y="678"/>
                  </a:lnTo>
                  <a:lnTo>
                    <a:pt x="34" y="847"/>
                  </a:lnTo>
                  <a:lnTo>
                    <a:pt x="68" y="993"/>
                  </a:lnTo>
                  <a:lnTo>
                    <a:pt x="125" y="1129"/>
                  </a:lnTo>
                  <a:lnTo>
                    <a:pt x="203" y="1253"/>
                  </a:lnTo>
                  <a:lnTo>
                    <a:pt x="282" y="1343"/>
                  </a:lnTo>
                  <a:lnTo>
                    <a:pt x="373" y="1422"/>
                  </a:lnTo>
                  <a:lnTo>
                    <a:pt x="474" y="1478"/>
                  </a:lnTo>
                  <a:lnTo>
                    <a:pt x="519" y="1501"/>
                  </a:lnTo>
                  <a:lnTo>
                    <a:pt x="576" y="1512"/>
                  </a:lnTo>
                  <a:lnTo>
                    <a:pt x="632" y="1512"/>
                  </a:lnTo>
                  <a:lnTo>
                    <a:pt x="677" y="1501"/>
                  </a:lnTo>
                  <a:lnTo>
                    <a:pt x="734" y="1490"/>
                  </a:lnTo>
                  <a:lnTo>
                    <a:pt x="779" y="1478"/>
                  </a:lnTo>
                  <a:lnTo>
                    <a:pt x="813" y="1445"/>
                  </a:lnTo>
                  <a:lnTo>
                    <a:pt x="858" y="1411"/>
                  </a:lnTo>
                  <a:lnTo>
                    <a:pt x="925" y="1332"/>
                  </a:lnTo>
                  <a:lnTo>
                    <a:pt x="982" y="1219"/>
                  </a:lnTo>
                  <a:lnTo>
                    <a:pt x="1016" y="1106"/>
                  </a:lnTo>
                  <a:lnTo>
                    <a:pt x="1027" y="971"/>
                  </a:lnTo>
                  <a:lnTo>
                    <a:pt x="1027" y="824"/>
                  </a:lnTo>
                  <a:lnTo>
                    <a:pt x="1004" y="666"/>
                  </a:lnTo>
                  <a:lnTo>
                    <a:pt x="970" y="520"/>
                  </a:lnTo>
                  <a:lnTo>
                    <a:pt x="903" y="384"/>
                  </a:lnTo>
                  <a:lnTo>
                    <a:pt x="835" y="271"/>
                  </a:lnTo>
                  <a:lnTo>
                    <a:pt x="745" y="170"/>
                  </a:lnTo>
                  <a:lnTo>
                    <a:pt x="655" y="91"/>
                  </a:lnTo>
                  <a:lnTo>
                    <a:pt x="564" y="35"/>
                  </a:lnTo>
                  <a:lnTo>
                    <a:pt x="508" y="12"/>
                  </a:lnTo>
                  <a:lnTo>
                    <a:pt x="463" y="12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1107513" y="1706104"/>
              <a:ext cx="16287" cy="10012"/>
            </a:xfrm>
            <a:custGeom>
              <a:rect b="b" l="l" r="r" t="t"/>
              <a:pathLst>
                <a:path extrusionOk="0" h="576" w="937">
                  <a:moveTo>
                    <a:pt x="937" y="1"/>
                  </a:moveTo>
                  <a:lnTo>
                    <a:pt x="0" y="474"/>
                  </a:lnTo>
                  <a:lnTo>
                    <a:pt x="113" y="531"/>
                  </a:lnTo>
                  <a:lnTo>
                    <a:pt x="215" y="565"/>
                  </a:lnTo>
                  <a:lnTo>
                    <a:pt x="316" y="576"/>
                  </a:lnTo>
                  <a:lnTo>
                    <a:pt x="406" y="576"/>
                  </a:lnTo>
                  <a:lnTo>
                    <a:pt x="485" y="542"/>
                  </a:lnTo>
                  <a:lnTo>
                    <a:pt x="564" y="508"/>
                  </a:lnTo>
                  <a:lnTo>
                    <a:pt x="632" y="452"/>
                  </a:lnTo>
                  <a:lnTo>
                    <a:pt x="700" y="395"/>
                  </a:lnTo>
                  <a:lnTo>
                    <a:pt x="756" y="328"/>
                  </a:lnTo>
                  <a:lnTo>
                    <a:pt x="801" y="260"/>
                  </a:lnTo>
                  <a:lnTo>
                    <a:pt x="869" y="136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066525" y="1666507"/>
              <a:ext cx="43752" cy="12950"/>
            </a:xfrm>
            <a:custGeom>
              <a:rect b="b" l="l" r="r" t="t"/>
              <a:pathLst>
                <a:path extrusionOk="0" h="745" w="2517">
                  <a:moveTo>
                    <a:pt x="1095" y="0"/>
                  </a:moveTo>
                  <a:lnTo>
                    <a:pt x="948" y="11"/>
                  </a:lnTo>
                  <a:lnTo>
                    <a:pt x="813" y="34"/>
                  </a:lnTo>
                  <a:lnTo>
                    <a:pt x="666" y="68"/>
                  </a:lnTo>
                  <a:lnTo>
                    <a:pt x="520" y="113"/>
                  </a:lnTo>
                  <a:lnTo>
                    <a:pt x="384" y="158"/>
                  </a:lnTo>
                  <a:lnTo>
                    <a:pt x="249" y="214"/>
                  </a:lnTo>
                  <a:lnTo>
                    <a:pt x="114" y="282"/>
                  </a:lnTo>
                  <a:lnTo>
                    <a:pt x="80" y="305"/>
                  </a:lnTo>
                  <a:lnTo>
                    <a:pt x="46" y="350"/>
                  </a:lnTo>
                  <a:lnTo>
                    <a:pt x="23" y="384"/>
                  </a:lnTo>
                  <a:lnTo>
                    <a:pt x="12" y="429"/>
                  </a:lnTo>
                  <a:lnTo>
                    <a:pt x="1" y="474"/>
                  </a:lnTo>
                  <a:lnTo>
                    <a:pt x="12" y="530"/>
                  </a:lnTo>
                  <a:lnTo>
                    <a:pt x="23" y="575"/>
                  </a:lnTo>
                  <a:lnTo>
                    <a:pt x="46" y="620"/>
                  </a:lnTo>
                  <a:lnTo>
                    <a:pt x="69" y="654"/>
                  </a:lnTo>
                  <a:lnTo>
                    <a:pt x="114" y="688"/>
                  </a:lnTo>
                  <a:lnTo>
                    <a:pt x="148" y="711"/>
                  </a:lnTo>
                  <a:lnTo>
                    <a:pt x="193" y="722"/>
                  </a:lnTo>
                  <a:lnTo>
                    <a:pt x="238" y="733"/>
                  </a:lnTo>
                  <a:lnTo>
                    <a:pt x="294" y="733"/>
                  </a:lnTo>
                  <a:lnTo>
                    <a:pt x="339" y="722"/>
                  </a:lnTo>
                  <a:lnTo>
                    <a:pt x="384" y="699"/>
                  </a:lnTo>
                  <a:lnTo>
                    <a:pt x="486" y="654"/>
                  </a:lnTo>
                  <a:lnTo>
                    <a:pt x="599" y="609"/>
                  </a:lnTo>
                  <a:lnTo>
                    <a:pt x="712" y="564"/>
                  </a:lnTo>
                  <a:lnTo>
                    <a:pt x="813" y="542"/>
                  </a:lnTo>
                  <a:lnTo>
                    <a:pt x="926" y="519"/>
                  </a:lnTo>
                  <a:lnTo>
                    <a:pt x="1050" y="496"/>
                  </a:lnTo>
                  <a:lnTo>
                    <a:pt x="1163" y="485"/>
                  </a:lnTo>
                  <a:lnTo>
                    <a:pt x="1388" y="485"/>
                  </a:lnTo>
                  <a:lnTo>
                    <a:pt x="1501" y="496"/>
                  </a:lnTo>
                  <a:lnTo>
                    <a:pt x="1614" y="519"/>
                  </a:lnTo>
                  <a:lnTo>
                    <a:pt x="1727" y="542"/>
                  </a:lnTo>
                  <a:lnTo>
                    <a:pt x="1839" y="564"/>
                  </a:lnTo>
                  <a:lnTo>
                    <a:pt x="1952" y="609"/>
                  </a:lnTo>
                  <a:lnTo>
                    <a:pt x="2065" y="654"/>
                  </a:lnTo>
                  <a:lnTo>
                    <a:pt x="2167" y="699"/>
                  </a:lnTo>
                  <a:lnTo>
                    <a:pt x="2212" y="722"/>
                  </a:lnTo>
                  <a:lnTo>
                    <a:pt x="2268" y="733"/>
                  </a:lnTo>
                  <a:lnTo>
                    <a:pt x="2313" y="745"/>
                  </a:lnTo>
                  <a:lnTo>
                    <a:pt x="2358" y="733"/>
                  </a:lnTo>
                  <a:lnTo>
                    <a:pt x="2403" y="711"/>
                  </a:lnTo>
                  <a:lnTo>
                    <a:pt x="2437" y="677"/>
                  </a:lnTo>
                  <a:lnTo>
                    <a:pt x="2471" y="643"/>
                  </a:lnTo>
                  <a:lnTo>
                    <a:pt x="2494" y="609"/>
                  </a:lnTo>
                  <a:lnTo>
                    <a:pt x="2516" y="564"/>
                  </a:lnTo>
                  <a:lnTo>
                    <a:pt x="2516" y="508"/>
                  </a:lnTo>
                  <a:lnTo>
                    <a:pt x="2516" y="463"/>
                  </a:lnTo>
                  <a:lnTo>
                    <a:pt x="2505" y="417"/>
                  </a:lnTo>
                  <a:lnTo>
                    <a:pt x="2482" y="372"/>
                  </a:lnTo>
                  <a:lnTo>
                    <a:pt x="2449" y="339"/>
                  </a:lnTo>
                  <a:lnTo>
                    <a:pt x="2415" y="305"/>
                  </a:lnTo>
                  <a:lnTo>
                    <a:pt x="2370" y="282"/>
                  </a:lnTo>
                  <a:lnTo>
                    <a:pt x="2234" y="214"/>
                  </a:lnTo>
                  <a:lnTo>
                    <a:pt x="2099" y="158"/>
                  </a:lnTo>
                  <a:lnTo>
                    <a:pt x="1964" y="113"/>
                  </a:lnTo>
                  <a:lnTo>
                    <a:pt x="1817" y="68"/>
                  </a:lnTo>
                  <a:lnTo>
                    <a:pt x="1670" y="34"/>
                  </a:lnTo>
                  <a:lnTo>
                    <a:pt x="1535" y="1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107513" y="1747874"/>
              <a:ext cx="35304" cy="50983"/>
            </a:xfrm>
            <a:custGeom>
              <a:rect b="b" l="l" r="r" t="t"/>
              <a:pathLst>
                <a:path extrusionOk="0" h="2933" w="2031">
                  <a:moveTo>
                    <a:pt x="0" y="0"/>
                  </a:moveTo>
                  <a:lnTo>
                    <a:pt x="621" y="2921"/>
                  </a:lnTo>
                  <a:lnTo>
                    <a:pt x="824" y="2933"/>
                  </a:lnTo>
                  <a:lnTo>
                    <a:pt x="1015" y="2910"/>
                  </a:lnTo>
                  <a:lnTo>
                    <a:pt x="1207" y="2876"/>
                  </a:lnTo>
                  <a:lnTo>
                    <a:pt x="1388" y="2809"/>
                  </a:lnTo>
                  <a:lnTo>
                    <a:pt x="1568" y="2730"/>
                  </a:lnTo>
                  <a:lnTo>
                    <a:pt x="1737" y="2639"/>
                  </a:lnTo>
                  <a:lnTo>
                    <a:pt x="1895" y="2515"/>
                  </a:lnTo>
                  <a:lnTo>
                    <a:pt x="2031" y="2380"/>
                  </a:lnTo>
                  <a:lnTo>
                    <a:pt x="1749" y="2121"/>
                  </a:lnTo>
                  <a:lnTo>
                    <a:pt x="1467" y="1839"/>
                  </a:lnTo>
                  <a:lnTo>
                    <a:pt x="1196" y="1557"/>
                  </a:lnTo>
                  <a:lnTo>
                    <a:pt x="937" y="1263"/>
                  </a:lnTo>
                  <a:lnTo>
                    <a:pt x="688" y="959"/>
                  </a:lnTo>
                  <a:lnTo>
                    <a:pt x="451" y="643"/>
                  </a:lnTo>
                  <a:lnTo>
                    <a:pt x="226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1075164" y="1716308"/>
              <a:ext cx="80603" cy="47854"/>
            </a:xfrm>
            <a:custGeom>
              <a:rect b="b" l="l" r="r" t="t"/>
              <a:pathLst>
                <a:path extrusionOk="0" h="2753" w="4637">
                  <a:moveTo>
                    <a:pt x="4332" y="338"/>
                  </a:moveTo>
                  <a:lnTo>
                    <a:pt x="4332" y="530"/>
                  </a:lnTo>
                  <a:lnTo>
                    <a:pt x="4320" y="632"/>
                  </a:lnTo>
                  <a:lnTo>
                    <a:pt x="4286" y="756"/>
                  </a:lnTo>
                  <a:lnTo>
                    <a:pt x="4253" y="891"/>
                  </a:lnTo>
                  <a:lnTo>
                    <a:pt x="4196" y="1027"/>
                  </a:lnTo>
                  <a:lnTo>
                    <a:pt x="4128" y="1173"/>
                  </a:lnTo>
                  <a:lnTo>
                    <a:pt x="4038" y="1320"/>
                  </a:lnTo>
                  <a:lnTo>
                    <a:pt x="3925" y="1466"/>
                  </a:lnTo>
                  <a:lnTo>
                    <a:pt x="3779" y="1613"/>
                  </a:lnTo>
                  <a:lnTo>
                    <a:pt x="3621" y="1748"/>
                  </a:lnTo>
                  <a:lnTo>
                    <a:pt x="3418" y="1884"/>
                  </a:lnTo>
                  <a:lnTo>
                    <a:pt x="3192" y="2008"/>
                  </a:lnTo>
                  <a:lnTo>
                    <a:pt x="2933" y="2132"/>
                  </a:lnTo>
                  <a:lnTo>
                    <a:pt x="2640" y="2233"/>
                  </a:lnTo>
                  <a:lnTo>
                    <a:pt x="2301" y="2324"/>
                  </a:lnTo>
                  <a:lnTo>
                    <a:pt x="2098" y="2391"/>
                  </a:lnTo>
                  <a:lnTo>
                    <a:pt x="1895" y="2436"/>
                  </a:lnTo>
                  <a:lnTo>
                    <a:pt x="1681" y="2448"/>
                  </a:lnTo>
                  <a:lnTo>
                    <a:pt x="1467" y="2436"/>
                  </a:lnTo>
                  <a:lnTo>
                    <a:pt x="1263" y="2403"/>
                  </a:lnTo>
                  <a:lnTo>
                    <a:pt x="1060" y="2346"/>
                  </a:lnTo>
                  <a:lnTo>
                    <a:pt x="869" y="2256"/>
                  </a:lnTo>
                  <a:lnTo>
                    <a:pt x="688" y="2143"/>
                  </a:lnTo>
                  <a:lnTo>
                    <a:pt x="587" y="2030"/>
                  </a:lnTo>
                  <a:lnTo>
                    <a:pt x="508" y="1906"/>
                  </a:lnTo>
                  <a:lnTo>
                    <a:pt x="440" y="1771"/>
                  </a:lnTo>
                  <a:lnTo>
                    <a:pt x="395" y="1636"/>
                  </a:lnTo>
                  <a:lnTo>
                    <a:pt x="361" y="1489"/>
                  </a:lnTo>
                  <a:lnTo>
                    <a:pt x="339" y="1342"/>
                  </a:lnTo>
                  <a:lnTo>
                    <a:pt x="327" y="1196"/>
                  </a:lnTo>
                  <a:lnTo>
                    <a:pt x="327" y="1049"/>
                  </a:lnTo>
                  <a:lnTo>
                    <a:pt x="4332" y="338"/>
                  </a:lnTo>
                  <a:close/>
                  <a:moveTo>
                    <a:pt x="4444" y="0"/>
                  </a:moveTo>
                  <a:lnTo>
                    <a:pt x="147" y="756"/>
                  </a:lnTo>
                  <a:lnTo>
                    <a:pt x="102" y="778"/>
                  </a:lnTo>
                  <a:lnTo>
                    <a:pt x="68" y="801"/>
                  </a:lnTo>
                  <a:lnTo>
                    <a:pt x="34" y="846"/>
                  </a:lnTo>
                  <a:lnTo>
                    <a:pt x="23" y="891"/>
                  </a:lnTo>
                  <a:lnTo>
                    <a:pt x="0" y="1094"/>
                  </a:lnTo>
                  <a:lnTo>
                    <a:pt x="11" y="1297"/>
                  </a:lnTo>
                  <a:lnTo>
                    <a:pt x="34" y="1489"/>
                  </a:lnTo>
                  <a:lnTo>
                    <a:pt x="79" y="1681"/>
                  </a:lnTo>
                  <a:lnTo>
                    <a:pt x="147" y="1872"/>
                  </a:lnTo>
                  <a:lnTo>
                    <a:pt x="237" y="2053"/>
                  </a:lnTo>
                  <a:lnTo>
                    <a:pt x="339" y="2222"/>
                  </a:lnTo>
                  <a:lnTo>
                    <a:pt x="463" y="2380"/>
                  </a:lnTo>
                  <a:lnTo>
                    <a:pt x="587" y="2470"/>
                  </a:lnTo>
                  <a:lnTo>
                    <a:pt x="711" y="2549"/>
                  </a:lnTo>
                  <a:lnTo>
                    <a:pt x="835" y="2617"/>
                  </a:lnTo>
                  <a:lnTo>
                    <a:pt x="970" y="2662"/>
                  </a:lnTo>
                  <a:lnTo>
                    <a:pt x="1106" y="2707"/>
                  </a:lnTo>
                  <a:lnTo>
                    <a:pt x="1252" y="2730"/>
                  </a:lnTo>
                  <a:lnTo>
                    <a:pt x="1399" y="2752"/>
                  </a:lnTo>
                  <a:lnTo>
                    <a:pt x="1545" y="2741"/>
                  </a:lnTo>
                  <a:lnTo>
                    <a:pt x="1749" y="2741"/>
                  </a:lnTo>
                  <a:lnTo>
                    <a:pt x="1963" y="2718"/>
                  </a:lnTo>
                  <a:lnTo>
                    <a:pt x="2166" y="2685"/>
                  </a:lnTo>
                  <a:lnTo>
                    <a:pt x="2369" y="2640"/>
                  </a:lnTo>
                  <a:lnTo>
                    <a:pt x="2606" y="2572"/>
                  </a:lnTo>
                  <a:lnTo>
                    <a:pt x="2820" y="2504"/>
                  </a:lnTo>
                  <a:lnTo>
                    <a:pt x="3023" y="2425"/>
                  </a:lnTo>
                  <a:lnTo>
                    <a:pt x="3215" y="2346"/>
                  </a:lnTo>
                  <a:lnTo>
                    <a:pt x="3384" y="2267"/>
                  </a:lnTo>
                  <a:lnTo>
                    <a:pt x="3542" y="2177"/>
                  </a:lnTo>
                  <a:lnTo>
                    <a:pt x="3689" y="2076"/>
                  </a:lnTo>
                  <a:lnTo>
                    <a:pt x="3824" y="1985"/>
                  </a:lnTo>
                  <a:lnTo>
                    <a:pt x="3937" y="1884"/>
                  </a:lnTo>
                  <a:lnTo>
                    <a:pt x="4050" y="1782"/>
                  </a:lnTo>
                  <a:lnTo>
                    <a:pt x="4140" y="1669"/>
                  </a:lnTo>
                  <a:lnTo>
                    <a:pt x="4230" y="1568"/>
                  </a:lnTo>
                  <a:lnTo>
                    <a:pt x="4309" y="1455"/>
                  </a:lnTo>
                  <a:lnTo>
                    <a:pt x="4365" y="1354"/>
                  </a:lnTo>
                  <a:lnTo>
                    <a:pt x="4422" y="1252"/>
                  </a:lnTo>
                  <a:lnTo>
                    <a:pt x="4478" y="1151"/>
                  </a:lnTo>
                  <a:lnTo>
                    <a:pt x="4546" y="948"/>
                  </a:lnTo>
                  <a:lnTo>
                    <a:pt x="4602" y="756"/>
                  </a:lnTo>
                  <a:lnTo>
                    <a:pt x="4625" y="575"/>
                  </a:lnTo>
                  <a:lnTo>
                    <a:pt x="4636" y="429"/>
                  </a:lnTo>
                  <a:lnTo>
                    <a:pt x="4636" y="305"/>
                  </a:lnTo>
                  <a:lnTo>
                    <a:pt x="4636" y="203"/>
                  </a:lnTo>
                  <a:lnTo>
                    <a:pt x="4625" y="124"/>
                  </a:lnTo>
                  <a:lnTo>
                    <a:pt x="4602" y="68"/>
                  </a:lnTo>
                  <a:lnTo>
                    <a:pt x="4557" y="23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851051" y="1588460"/>
              <a:ext cx="276469" cy="340193"/>
            </a:xfrm>
            <a:custGeom>
              <a:rect b="b" l="l" r="r" t="t"/>
              <a:pathLst>
                <a:path extrusionOk="0" h="19571" w="15905">
                  <a:moveTo>
                    <a:pt x="6633" y="1"/>
                  </a:moveTo>
                  <a:lnTo>
                    <a:pt x="6306" y="12"/>
                  </a:lnTo>
                  <a:lnTo>
                    <a:pt x="5968" y="46"/>
                  </a:lnTo>
                  <a:lnTo>
                    <a:pt x="5641" y="91"/>
                  </a:lnTo>
                  <a:lnTo>
                    <a:pt x="5313" y="159"/>
                  </a:lnTo>
                  <a:lnTo>
                    <a:pt x="4998" y="238"/>
                  </a:lnTo>
                  <a:lnTo>
                    <a:pt x="4682" y="339"/>
                  </a:lnTo>
                  <a:lnTo>
                    <a:pt x="4377" y="452"/>
                  </a:lnTo>
                  <a:lnTo>
                    <a:pt x="4073" y="576"/>
                  </a:lnTo>
                  <a:lnTo>
                    <a:pt x="3768" y="711"/>
                  </a:lnTo>
                  <a:lnTo>
                    <a:pt x="3486" y="869"/>
                  </a:lnTo>
                  <a:lnTo>
                    <a:pt x="3204" y="1027"/>
                  </a:lnTo>
                  <a:lnTo>
                    <a:pt x="2933" y="1208"/>
                  </a:lnTo>
                  <a:lnTo>
                    <a:pt x="2663" y="1400"/>
                  </a:lnTo>
                  <a:lnTo>
                    <a:pt x="2415" y="1614"/>
                  </a:lnTo>
                  <a:lnTo>
                    <a:pt x="2166" y="1828"/>
                  </a:lnTo>
                  <a:lnTo>
                    <a:pt x="1930" y="2054"/>
                  </a:lnTo>
                  <a:lnTo>
                    <a:pt x="1704" y="2302"/>
                  </a:lnTo>
                  <a:lnTo>
                    <a:pt x="1490" y="2550"/>
                  </a:lnTo>
                  <a:lnTo>
                    <a:pt x="1287" y="2809"/>
                  </a:lnTo>
                  <a:lnTo>
                    <a:pt x="1106" y="3091"/>
                  </a:lnTo>
                  <a:lnTo>
                    <a:pt x="926" y="3373"/>
                  </a:lnTo>
                  <a:lnTo>
                    <a:pt x="768" y="3667"/>
                  </a:lnTo>
                  <a:lnTo>
                    <a:pt x="621" y="3971"/>
                  </a:lnTo>
                  <a:lnTo>
                    <a:pt x="486" y="4287"/>
                  </a:lnTo>
                  <a:lnTo>
                    <a:pt x="362" y="4603"/>
                  </a:lnTo>
                  <a:lnTo>
                    <a:pt x="260" y="4941"/>
                  </a:lnTo>
                  <a:lnTo>
                    <a:pt x="170" y="5280"/>
                  </a:lnTo>
                  <a:lnTo>
                    <a:pt x="125" y="5494"/>
                  </a:lnTo>
                  <a:lnTo>
                    <a:pt x="91" y="5720"/>
                  </a:lnTo>
                  <a:lnTo>
                    <a:pt x="57" y="5934"/>
                  </a:lnTo>
                  <a:lnTo>
                    <a:pt x="23" y="6159"/>
                  </a:lnTo>
                  <a:lnTo>
                    <a:pt x="12" y="6385"/>
                  </a:lnTo>
                  <a:lnTo>
                    <a:pt x="1" y="6599"/>
                  </a:lnTo>
                  <a:lnTo>
                    <a:pt x="1" y="6825"/>
                  </a:lnTo>
                  <a:lnTo>
                    <a:pt x="1" y="7051"/>
                  </a:lnTo>
                  <a:lnTo>
                    <a:pt x="12" y="7265"/>
                  </a:lnTo>
                  <a:lnTo>
                    <a:pt x="35" y="7490"/>
                  </a:lnTo>
                  <a:lnTo>
                    <a:pt x="57" y="7716"/>
                  </a:lnTo>
                  <a:lnTo>
                    <a:pt x="91" y="7930"/>
                  </a:lnTo>
                  <a:lnTo>
                    <a:pt x="136" y="8156"/>
                  </a:lnTo>
                  <a:lnTo>
                    <a:pt x="181" y="8370"/>
                  </a:lnTo>
                  <a:lnTo>
                    <a:pt x="238" y="8585"/>
                  </a:lnTo>
                  <a:lnTo>
                    <a:pt x="294" y="8799"/>
                  </a:lnTo>
                  <a:lnTo>
                    <a:pt x="779" y="10558"/>
                  </a:lnTo>
                  <a:lnTo>
                    <a:pt x="1005" y="11348"/>
                  </a:lnTo>
                  <a:lnTo>
                    <a:pt x="1230" y="12081"/>
                  </a:lnTo>
                  <a:lnTo>
                    <a:pt x="1445" y="12769"/>
                  </a:lnTo>
                  <a:lnTo>
                    <a:pt x="1659" y="13401"/>
                  </a:lnTo>
                  <a:lnTo>
                    <a:pt x="1896" y="13999"/>
                  </a:lnTo>
                  <a:lnTo>
                    <a:pt x="2020" y="14281"/>
                  </a:lnTo>
                  <a:lnTo>
                    <a:pt x="2144" y="14551"/>
                  </a:lnTo>
                  <a:lnTo>
                    <a:pt x="2268" y="14822"/>
                  </a:lnTo>
                  <a:lnTo>
                    <a:pt x="2415" y="15070"/>
                  </a:lnTo>
                  <a:lnTo>
                    <a:pt x="2550" y="15330"/>
                  </a:lnTo>
                  <a:lnTo>
                    <a:pt x="2697" y="15567"/>
                  </a:lnTo>
                  <a:lnTo>
                    <a:pt x="2854" y="15803"/>
                  </a:lnTo>
                  <a:lnTo>
                    <a:pt x="3024" y="16040"/>
                  </a:lnTo>
                  <a:lnTo>
                    <a:pt x="3193" y="16266"/>
                  </a:lnTo>
                  <a:lnTo>
                    <a:pt x="3385" y="16480"/>
                  </a:lnTo>
                  <a:lnTo>
                    <a:pt x="3576" y="16695"/>
                  </a:lnTo>
                  <a:lnTo>
                    <a:pt x="3779" y="16909"/>
                  </a:lnTo>
                  <a:lnTo>
                    <a:pt x="3994" y="17123"/>
                  </a:lnTo>
                  <a:lnTo>
                    <a:pt x="4219" y="17326"/>
                  </a:lnTo>
                  <a:lnTo>
                    <a:pt x="4467" y="17540"/>
                  </a:lnTo>
                  <a:lnTo>
                    <a:pt x="4716" y="17743"/>
                  </a:lnTo>
                  <a:lnTo>
                    <a:pt x="4986" y="17947"/>
                  </a:lnTo>
                  <a:lnTo>
                    <a:pt x="5268" y="18150"/>
                  </a:lnTo>
                  <a:lnTo>
                    <a:pt x="5494" y="18296"/>
                  </a:lnTo>
                  <a:lnTo>
                    <a:pt x="5708" y="18432"/>
                  </a:lnTo>
                  <a:lnTo>
                    <a:pt x="5934" y="18567"/>
                  </a:lnTo>
                  <a:lnTo>
                    <a:pt x="6159" y="18691"/>
                  </a:lnTo>
                  <a:lnTo>
                    <a:pt x="6385" y="18804"/>
                  </a:lnTo>
                  <a:lnTo>
                    <a:pt x="6611" y="18905"/>
                  </a:lnTo>
                  <a:lnTo>
                    <a:pt x="6836" y="19007"/>
                  </a:lnTo>
                  <a:lnTo>
                    <a:pt x="7062" y="19097"/>
                  </a:lnTo>
                  <a:lnTo>
                    <a:pt x="7299" y="19176"/>
                  </a:lnTo>
                  <a:lnTo>
                    <a:pt x="7524" y="19255"/>
                  </a:lnTo>
                  <a:lnTo>
                    <a:pt x="7750" y="19311"/>
                  </a:lnTo>
                  <a:lnTo>
                    <a:pt x="7975" y="19379"/>
                  </a:lnTo>
                  <a:lnTo>
                    <a:pt x="8201" y="19424"/>
                  </a:lnTo>
                  <a:lnTo>
                    <a:pt x="8438" y="19469"/>
                  </a:lnTo>
                  <a:lnTo>
                    <a:pt x="8663" y="19503"/>
                  </a:lnTo>
                  <a:lnTo>
                    <a:pt x="8889" y="19537"/>
                  </a:lnTo>
                  <a:lnTo>
                    <a:pt x="9115" y="19548"/>
                  </a:lnTo>
                  <a:lnTo>
                    <a:pt x="9340" y="19571"/>
                  </a:lnTo>
                  <a:lnTo>
                    <a:pt x="9780" y="19571"/>
                  </a:lnTo>
                  <a:lnTo>
                    <a:pt x="10006" y="19559"/>
                  </a:lnTo>
                  <a:lnTo>
                    <a:pt x="10220" y="19548"/>
                  </a:lnTo>
                  <a:lnTo>
                    <a:pt x="10434" y="19526"/>
                  </a:lnTo>
                  <a:lnTo>
                    <a:pt x="10660" y="19492"/>
                  </a:lnTo>
                  <a:lnTo>
                    <a:pt x="10863" y="19458"/>
                  </a:lnTo>
                  <a:lnTo>
                    <a:pt x="11077" y="19424"/>
                  </a:lnTo>
                  <a:lnTo>
                    <a:pt x="11292" y="19368"/>
                  </a:lnTo>
                  <a:lnTo>
                    <a:pt x="11495" y="19311"/>
                  </a:lnTo>
                  <a:lnTo>
                    <a:pt x="11698" y="19255"/>
                  </a:lnTo>
                  <a:lnTo>
                    <a:pt x="11901" y="19187"/>
                  </a:lnTo>
                  <a:lnTo>
                    <a:pt x="12092" y="19108"/>
                  </a:lnTo>
                  <a:lnTo>
                    <a:pt x="12295" y="19029"/>
                  </a:lnTo>
                  <a:lnTo>
                    <a:pt x="12487" y="18939"/>
                  </a:lnTo>
                  <a:lnTo>
                    <a:pt x="12668" y="18849"/>
                  </a:lnTo>
                  <a:lnTo>
                    <a:pt x="12848" y="18747"/>
                  </a:lnTo>
                  <a:lnTo>
                    <a:pt x="13029" y="18635"/>
                  </a:lnTo>
                  <a:lnTo>
                    <a:pt x="13209" y="18522"/>
                  </a:lnTo>
                  <a:lnTo>
                    <a:pt x="13378" y="18409"/>
                  </a:lnTo>
                  <a:lnTo>
                    <a:pt x="13547" y="18285"/>
                  </a:lnTo>
                  <a:lnTo>
                    <a:pt x="13717" y="18150"/>
                  </a:lnTo>
                  <a:lnTo>
                    <a:pt x="13875" y="18014"/>
                  </a:lnTo>
                  <a:lnTo>
                    <a:pt x="14021" y="17879"/>
                  </a:lnTo>
                  <a:lnTo>
                    <a:pt x="14179" y="17732"/>
                  </a:lnTo>
                  <a:lnTo>
                    <a:pt x="14314" y="17574"/>
                  </a:lnTo>
                  <a:lnTo>
                    <a:pt x="14461" y="17428"/>
                  </a:lnTo>
                  <a:lnTo>
                    <a:pt x="14596" y="17258"/>
                  </a:lnTo>
                  <a:lnTo>
                    <a:pt x="14720" y="17089"/>
                  </a:lnTo>
                  <a:lnTo>
                    <a:pt x="14845" y="16920"/>
                  </a:lnTo>
                  <a:lnTo>
                    <a:pt x="14957" y="16740"/>
                  </a:lnTo>
                  <a:lnTo>
                    <a:pt x="15070" y="16559"/>
                  </a:lnTo>
                  <a:lnTo>
                    <a:pt x="15172" y="16367"/>
                  </a:lnTo>
                  <a:lnTo>
                    <a:pt x="15273" y="16176"/>
                  </a:lnTo>
                  <a:lnTo>
                    <a:pt x="15363" y="15984"/>
                  </a:lnTo>
                  <a:lnTo>
                    <a:pt x="15454" y="15781"/>
                  </a:lnTo>
                  <a:lnTo>
                    <a:pt x="15521" y="15567"/>
                  </a:lnTo>
                  <a:lnTo>
                    <a:pt x="15600" y="15364"/>
                  </a:lnTo>
                  <a:lnTo>
                    <a:pt x="15657" y="15138"/>
                  </a:lnTo>
                  <a:lnTo>
                    <a:pt x="15713" y="14924"/>
                  </a:lnTo>
                  <a:lnTo>
                    <a:pt x="15769" y="14698"/>
                  </a:lnTo>
                  <a:lnTo>
                    <a:pt x="15815" y="14472"/>
                  </a:lnTo>
                  <a:lnTo>
                    <a:pt x="15848" y="14236"/>
                  </a:lnTo>
                  <a:lnTo>
                    <a:pt x="15871" y="13999"/>
                  </a:lnTo>
                  <a:lnTo>
                    <a:pt x="15894" y="13751"/>
                  </a:lnTo>
                  <a:lnTo>
                    <a:pt x="15894" y="13514"/>
                  </a:lnTo>
                  <a:lnTo>
                    <a:pt x="15905" y="13051"/>
                  </a:lnTo>
                  <a:lnTo>
                    <a:pt x="15894" y="12589"/>
                  </a:lnTo>
                  <a:lnTo>
                    <a:pt x="15871" y="12104"/>
                  </a:lnTo>
                  <a:lnTo>
                    <a:pt x="15826" y="11619"/>
                  </a:lnTo>
                  <a:lnTo>
                    <a:pt x="15769" y="11111"/>
                  </a:lnTo>
                  <a:lnTo>
                    <a:pt x="15702" y="10604"/>
                  </a:lnTo>
                  <a:lnTo>
                    <a:pt x="15623" y="10096"/>
                  </a:lnTo>
                  <a:lnTo>
                    <a:pt x="15521" y="9577"/>
                  </a:lnTo>
                  <a:lnTo>
                    <a:pt x="15409" y="9058"/>
                  </a:lnTo>
                  <a:lnTo>
                    <a:pt x="15284" y="8539"/>
                  </a:lnTo>
                  <a:lnTo>
                    <a:pt x="15138" y="8009"/>
                  </a:lnTo>
                  <a:lnTo>
                    <a:pt x="14980" y="7502"/>
                  </a:lnTo>
                  <a:lnTo>
                    <a:pt x="14799" y="6983"/>
                  </a:lnTo>
                  <a:lnTo>
                    <a:pt x="14608" y="6475"/>
                  </a:lnTo>
                  <a:lnTo>
                    <a:pt x="14405" y="5979"/>
                  </a:lnTo>
                  <a:lnTo>
                    <a:pt x="14179" y="5483"/>
                  </a:lnTo>
                  <a:lnTo>
                    <a:pt x="13942" y="4998"/>
                  </a:lnTo>
                  <a:lnTo>
                    <a:pt x="13683" y="4535"/>
                  </a:lnTo>
                  <a:lnTo>
                    <a:pt x="13412" y="4073"/>
                  </a:lnTo>
                  <a:lnTo>
                    <a:pt x="13130" y="3644"/>
                  </a:lnTo>
                  <a:lnTo>
                    <a:pt x="12826" y="3216"/>
                  </a:lnTo>
                  <a:lnTo>
                    <a:pt x="12498" y="2809"/>
                  </a:lnTo>
                  <a:lnTo>
                    <a:pt x="12160" y="2426"/>
                  </a:lnTo>
                  <a:lnTo>
                    <a:pt x="11991" y="2246"/>
                  </a:lnTo>
                  <a:lnTo>
                    <a:pt x="11810" y="2065"/>
                  </a:lnTo>
                  <a:lnTo>
                    <a:pt x="11630" y="1896"/>
                  </a:lnTo>
                  <a:lnTo>
                    <a:pt x="11438" y="1727"/>
                  </a:lnTo>
                  <a:lnTo>
                    <a:pt x="11246" y="1569"/>
                  </a:lnTo>
                  <a:lnTo>
                    <a:pt x="11055" y="1422"/>
                  </a:lnTo>
                  <a:lnTo>
                    <a:pt x="10852" y="1275"/>
                  </a:lnTo>
                  <a:lnTo>
                    <a:pt x="10637" y="1140"/>
                  </a:lnTo>
                  <a:lnTo>
                    <a:pt x="10434" y="1005"/>
                  </a:lnTo>
                  <a:lnTo>
                    <a:pt x="10220" y="881"/>
                  </a:lnTo>
                  <a:lnTo>
                    <a:pt x="10006" y="757"/>
                  </a:lnTo>
                  <a:lnTo>
                    <a:pt x="9780" y="655"/>
                  </a:lnTo>
                  <a:lnTo>
                    <a:pt x="9554" y="554"/>
                  </a:lnTo>
                  <a:lnTo>
                    <a:pt x="9318" y="463"/>
                  </a:lnTo>
                  <a:lnTo>
                    <a:pt x="9081" y="373"/>
                  </a:lnTo>
                  <a:lnTo>
                    <a:pt x="8844" y="294"/>
                  </a:lnTo>
                  <a:lnTo>
                    <a:pt x="8596" y="226"/>
                  </a:lnTo>
                  <a:lnTo>
                    <a:pt x="8348" y="170"/>
                  </a:lnTo>
                  <a:lnTo>
                    <a:pt x="7998" y="102"/>
                  </a:lnTo>
                  <a:lnTo>
                    <a:pt x="7660" y="46"/>
                  </a:lnTo>
                  <a:lnTo>
                    <a:pt x="7321" y="1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729495" y="1482791"/>
              <a:ext cx="396269" cy="520363"/>
            </a:xfrm>
            <a:custGeom>
              <a:rect b="b" l="l" r="r" t="t"/>
              <a:pathLst>
                <a:path extrusionOk="0" h="29936" w="22797">
                  <a:moveTo>
                    <a:pt x="15487" y="0"/>
                  </a:moveTo>
                  <a:lnTo>
                    <a:pt x="15295" y="12"/>
                  </a:lnTo>
                  <a:lnTo>
                    <a:pt x="15092" y="34"/>
                  </a:lnTo>
                  <a:lnTo>
                    <a:pt x="14901" y="57"/>
                  </a:lnTo>
                  <a:lnTo>
                    <a:pt x="14698" y="90"/>
                  </a:lnTo>
                  <a:lnTo>
                    <a:pt x="14495" y="136"/>
                  </a:lnTo>
                  <a:lnTo>
                    <a:pt x="14066" y="248"/>
                  </a:lnTo>
                  <a:lnTo>
                    <a:pt x="13637" y="395"/>
                  </a:lnTo>
                  <a:lnTo>
                    <a:pt x="13209" y="564"/>
                  </a:lnTo>
                  <a:lnTo>
                    <a:pt x="12758" y="767"/>
                  </a:lnTo>
                  <a:lnTo>
                    <a:pt x="12318" y="982"/>
                  </a:lnTo>
                  <a:lnTo>
                    <a:pt x="11867" y="1230"/>
                  </a:lnTo>
                  <a:lnTo>
                    <a:pt x="11427" y="1500"/>
                  </a:lnTo>
                  <a:lnTo>
                    <a:pt x="10987" y="1794"/>
                  </a:lnTo>
                  <a:lnTo>
                    <a:pt x="10558" y="2098"/>
                  </a:lnTo>
                  <a:lnTo>
                    <a:pt x="10129" y="2414"/>
                  </a:lnTo>
                  <a:lnTo>
                    <a:pt x="9712" y="2752"/>
                  </a:lnTo>
                  <a:lnTo>
                    <a:pt x="9317" y="3113"/>
                  </a:lnTo>
                  <a:lnTo>
                    <a:pt x="8934" y="3474"/>
                  </a:lnTo>
                  <a:lnTo>
                    <a:pt x="8562" y="3847"/>
                  </a:lnTo>
                  <a:lnTo>
                    <a:pt x="8212" y="4230"/>
                  </a:lnTo>
                  <a:lnTo>
                    <a:pt x="7896" y="4625"/>
                  </a:lnTo>
                  <a:lnTo>
                    <a:pt x="7592" y="5031"/>
                  </a:lnTo>
                  <a:lnTo>
                    <a:pt x="7321" y="5426"/>
                  </a:lnTo>
                  <a:lnTo>
                    <a:pt x="7197" y="5629"/>
                  </a:lnTo>
                  <a:lnTo>
                    <a:pt x="7084" y="5832"/>
                  </a:lnTo>
                  <a:lnTo>
                    <a:pt x="6971" y="6035"/>
                  </a:lnTo>
                  <a:lnTo>
                    <a:pt x="6870" y="6238"/>
                  </a:lnTo>
                  <a:lnTo>
                    <a:pt x="6779" y="6441"/>
                  </a:lnTo>
                  <a:lnTo>
                    <a:pt x="6689" y="6644"/>
                  </a:lnTo>
                  <a:lnTo>
                    <a:pt x="6622" y="6847"/>
                  </a:lnTo>
                  <a:lnTo>
                    <a:pt x="6554" y="7050"/>
                  </a:lnTo>
                  <a:lnTo>
                    <a:pt x="6497" y="7242"/>
                  </a:lnTo>
                  <a:lnTo>
                    <a:pt x="6452" y="7445"/>
                  </a:lnTo>
                  <a:lnTo>
                    <a:pt x="6419" y="7648"/>
                  </a:lnTo>
                  <a:lnTo>
                    <a:pt x="6396" y="7839"/>
                  </a:lnTo>
                  <a:lnTo>
                    <a:pt x="6373" y="8031"/>
                  </a:lnTo>
                  <a:lnTo>
                    <a:pt x="6373" y="8223"/>
                  </a:lnTo>
                  <a:lnTo>
                    <a:pt x="6385" y="8415"/>
                  </a:lnTo>
                  <a:lnTo>
                    <a:pt x="6407" y="8606"/>
                  </a:lnTo>
                  <a:lnTo>
                    <a:pt x="6441" y="8787"/>
                  </a:lnTo>
                  <a:lnTo>
                    <a:pt x="6486" y="8967"/>
                  </a:lnTo>
                  <a:lnTo>
                    <a:pt x="6215" y="8990"/>
                  </a:lnTo>
                  <a:lnTo>
                    <a:pt x="5956" y="9024"/>
                  </a:lnTo>
                  <a:lnTo>
                    <a:pt x="5719" y="9080"/>
                  </a:lnTo>
                  <a:lnTo>
                    <a:pt x="5482" y="9137"/>
                  </a:lnTo>
                  <a:lnTo>
                    <a:pt x="5268" y="9216"/>
                  </a:lnTo>
                  <a:lnTo>
                    <a:pt x="5065" y="9295"/>
                  </a:lnTo>
                  <a:lnTo>
                    <a:pt x="4862" y="9396"/>
                  </a:lnTo>
                  <a:lnTo>
                    <a:pt x="4681" y="9498"/>
                  </a:lnTo>
                  <a:lnTo>
                    <a:pt x="4501" y="9622"/>
                  </a:lnTo>
                  <a:lnTo>
                    <a:pt x="4343" y="9746"/>
                  </a:lnTo>
                  <a:lnTo>
                    <a:pt x="4185" y="9892"/>
                  </a:lnTo>
                  <a:lnTo>
                    <a:pt x="4039" y="10039"/>
                  </a:lnTo>
                  <a:lnTo>
                    <a:pt x="3903" y="10197"/>
                  </a:lnTo>
                  <a:lnTo>
                    <a:pt x="3768" y="10377"/>
                  </a:lnTo>
                  <a:lnTo>
                    <a:pt x="3644" y="10558"/>
                  </a:lnTo>
                  <a:lnTo>
                    <a:pt x="3531" y="10750"/>
                  </a:lnTo>
                  <a:lnTo>
                    <a:pt x="3429" y="10941"/>
                  </a:lnTo>
                  <a:lnTo>
                    <a:pt x="3328" y="11156"/>
                  </a:lnTo>
                  <a:lnTo>
                    <a:pt x="3238" y="11370"/>
                  </a:lnTo>
                  <a:lnTo>
                    <a:pt x="3159" y="11596"/>
                  </a:lnTo>
                  <a:lnTo>
                    <a:pt x="3080" y="11821"/>
                  </a:lnTo>
                  <a:lnTo>
                    <a:pt x="3001" y="12069"/>
                  </a:lnTo>
                  <a:lnTo>
                    <a:pt x="2865" y="12566"/>
                  </a:lnTo>
                  <a:lnTo>
                    <a:pt x="2753" y="13096"/>
                  </a:lnTo>
                  <a:lnTo>
                    <a:pt x="2662" y="13648"/>
                  </a:lnTo>
                  <a:lnTo>
                    <a:pt x="2572" y="14224"/>
                  </a:lnTo>
                  <a:lnTo>
                    <a:pt x="2493" y="14821"/>
                  </a:lnTo>
                  <a:lnTo>
                    <a:pt x="2358" y="16074"/>
                  </a:lnTo>
                  <a:lnTo>
                    <a:pt x="2234" y="17382"/>
                  </a:lnTo>
                  <a:lnTo>
                    <a:pt x="2166" y="18047"/>
                  </a:lnTo>
                  <a:lnTo>
                    <a:pt x="2087" y="18724"/>
                  </a:lnTo>
                  <a:lnTo>
                    <a:pt x="1997" y="19412"/>
                  </a:lnTo>
                  <a:lnTo>
                    <a:pt x="1895" y="20089"/>
                  </a:lnTo>
                  <a:lnTo>
                    <a:pt x="1783" y="20777"/>
                  </a:lnTo>
                  <a:lnTo>
                    <a:pt x="1647" y="21465"/>
                  </a:lnTo>
                  <a:lnTo>
                    <a:pt x="1489" y="22142"/>
                  </a:lnTo>
                  <a:lnTo>
                    <a:pt x="1399" y="22480"/>
                  </a:lnTo>
                  <a:lnTo>
                    <a:pt x="1298" y="22819"/>
                  </a:lnTo>
                  <a:lnTo>
                    <a:pt x="1196" y="23146"/>
                  </a:lnTo>
                  <a:lnTo>
                    <a:pt x="1095" y="23484"/>
                  </a:lnTo>
                  <a:lnTo>
                    <a:pt x="971" y="23811"/>
                  </a:lnTo>
                  <a:lnTo>
                    <a:pt x="846" y="24138"/>
                  </a:lnTo>
                  <a:lnTo>
                    <a:pt x="711" y="24465"/>
                  </a:lnTo>
                  <a:lnTo>
                    <a:pt x="576" y="24781"/>
                  </a:lnTo>
                  <a:lnTo>
                    <a:pt x="418" y="25097"/>
                  </a:lnTo>
                  <a:lnTo>
                    <a:pt x="260" y="25413"/>
                  </a:lnTo>
                  <a:lnTo>
                    <a:pt x="158" y="25638"/>
                  </a:lnTo>
                  <a:lnTo>
                    <a:pt x="79" y="25853"/>
                  </a:lnTo>
                  <a:lnTo>
                    <a:pt x="34" y="26067"/>
                  </a:lnTo>
                  <a:lnTo>
                    <a:pt x="1" y="26281"/>
                  </a:lnTo>
                  <a:lnTo>
                    <a:pt x="12" y="26484"/>
                  </a:lnTo>
                  <a:lnTo>
                    <a:pt x="34" y="26687"/>
                  </a:lnTo>
                  <a:lnTo>
                    <a:pt x="91" y="26879"/>
                  </a:lnTo>
                  <a:lnTo>
                    <a:pt x="158" y="27071"/>
                  </a:lnTo>
                  <a:lnTo>
                    <a:pt x="260" y="27251"/>
                  </a:lnTo>
                  <a:lnTo>
                    <a:pt x="384" y="27432"/>
                  </a:lnTo>
                  <a:lnTo>
                    <a:pt x="531" y="27601"/>
                  </a:lnTo>
                  <a:lnTo>
                    <a:pt x="689" y="27770"/>
                  </a:lnTo>
                  <a:lnTo>
                    <a:pt x="880" y="27928"/>
                  </a:lnTo>
                  <a:lnTo>
                    <a:pt x="1083" y="28086"/>
                  </a:lnTo>
                  <a:lnTo>
                    <a:pt x="1298" y="28233"/>
                  </a:lnTo>
                  <a:lnTo>
                    <a:pt x="1546" y="28379"/>
                  </a:lnTo>
                  <a:lnTo>
                    <a:pt x="1805" y="28515"/>
                  </a:lnTo>
                  <a:lnTo>
                    <a:pt x="2076" y="28650"/>
                  </a:lnTo>
                  <a:lnTo>
                    <a:pt x="2369" y="28774"/>
                  </a:lnTo>
                  <a:lnTo>
                    <a:pt x="2674" y="28898"/>
                  </a:lnTo>
                  <a:lnTo>
                    <a:pt x="2990" y="29011"/>
                  </a:lnTo>
                  <a:lnTo>
                    <a:pt x="3328" y="29124"/>
                  </a:lnTo>
                  <a:lnTo>
                    <a:pt x="3678" y="29225"/>
                  </a:lnTo>
                  <a:lnTo>
                    <a:pt x="4039" y="29316"/>
                  </a:lnTo>
                  <a:lnTo>
                    <a:pt x="4411" y="29406"/>
                  </a:lnTo>
                  <a:lnTo>
                    <a:pt x="4794" y="29485"/>
                  </a:lnTo>
                  <a:lnTo>
                    <a:pt x="5189" y="29564"/>
                  </a:lnTo>
                  <a:lnTo>
                    <a:pt x="5595" y="29631"/>
                  </a:lnTo>
                  <a:lnTo>
                    <a:pt x="6012" y="29688"/>
                  </a:lnTo>
                  <a:lnTo>
                    <a:pt x="6430" y="29744"/>
                  </a:lnTo>
                  <a:lnTo>
                    <a:pt x="6858" y="29801"/>
                  </a:lnTo>
                  <a:lnTo>
                    <a:pt x="7298" y="29834"/>
                  </a:lnTo>
                  <a:lnTo>
                    <a:pt x="7738" y="29868"/>
                  </a:lnTo>
                  <a:lnTo>
                    <a:pt x="8178" y="29902"/>
                  </a:lnTo>
                  <a:lnTo>
                    <a:pt x="8629" y="29925"/>
                  </a:lnTo>
                  <a:lnTo>
                    <a:pt x="9092" y="29936"/>
                  </a:lnTo>
                  <a:lnTo>
                    <a:pt x="10017" y="29936"/>
                  </a:lnTo>
                  <a:lnTo>
                    <a:pt x="10479" y="29925"/>
                  </a:lnTo>
                  <a:lnTo>
                    <a:pt x="10942" y="29913"/>
                  </a:lnTo>
                  <a:lnTo>
                    <a:pt x="11404" y="29891"/>
                  </a:lnTo>
                  <a:lnTo>
                    <a:pt x="11878" y="29857"/>
                  </a:lnTo>
                  <a:lnTo>
                    <a:pt x="12340" y="29823"/>
                  </a:lnTo>
                  <a:lnTo>
                    <a:pt x="12803" y="29778"/>
                  </a:lnTo>
                  <a:lnTo>
                    <a:pt x="13265" y="29722"/>
                  </a:lnTo>
                  <a:lnTo>
                    <a:pt x="13716" y="29654"/>
                  </a:lnTo>
                  <a:lnTo>
                    <a:pt x="14179" y="29586"/>
                  </a:lnTo>
                  <a:lnTo>
                    <a:pt x="14619" y="29507"/>
                  </a:lnTo>
                  <a:lnTo>
                    <a:pt x="15070" y="29417"/>
                  </a:lnTo>
                  <a:lnTo>
                    <a:pt x="15510" y="29327"/>
                  </a:lnTo>
                  <a:lnTo>
                    <a:pt x="15938" y="29225"/>
                  </a:lnTo>
                  <a:lnTo>
                    <a:pt x="16367" y="29113"/>
                  </a:lnTo>
                  <a:lnTo>
                    <a:pt x="16784" y="29000"/>
                  </a:lnTo>
                  <a:lnTo>
                    <a:pt x="17190" y="28864"/>
                  </a:lnTo>
                  <a:lnTo>
                    <a:pt x="17585" y="28729"/>
                  </a:lnTo>
                  <a:lnTo>
                    <a:pt x="17980" y="28582"/>
                  </a:lnTo>
                  <a:lnTo>
                    <a:pt x="18352" y="28436"/>
                  </a:lnTo>
                  <a:lnTo>
                    <a:pt x="18724" y="28278"/>
                  </a:lnTo>
                  <a:lnTo>
                    <a:pt x="19074" y="28097"/>
                  </a:lnTo>
                  <a:lnTo>
                    <a:pt x="19424" y="27917"/>
                  </a:lnTo>
                  <a:lnTo>
                    <a:pt x="19751" y="27736"/>
                  </a:lnTo>
                  <a:lnTo>
                    <a:pt x="20055" y="27533"/>
                  </a:lnTo>
                  <a:lnTo>
                    <a:pt x="20360" y="27330"/>
                  </a:lnTo>
                  <a:lnTo>
                    <a:pt x="20642" y="27116"/>
                  </a:lnTo>
                  <a:lnTo>
                    <a:pt x="20913" y="26902"/>
                  </a:lnTo>
                  <a:lnTo>
                    <a:pt x="21149" y="26676"/>
                  </a:lnTo>
                  <a:lnTo>
                    <a:pt x="21375" y="26462"/>
                  </a:lnTo>
                  <a:lnTo>
                    <a:pt x="21589" y="26248"/>
                  </a:lnTo>
                  <a:lnTo>
                    <a:pt x="21781" y="26033"/>
                  </a:lnTo>
                  <a:lnTo>
                    <a:pt x="21950" y="25819"/>
                  </a:lnTo>
                  <a:lnTo>
                    <a:pt x="22097" y="25605"/>
                  </a:lnTo>
                  <a:lnTo>
                    <a:pt x="22244" y="25390"/>
                  </a:lnTo>
                  <a:lnTo>
                    <a:pt x="22356" y="25187"/>
                  </a:lnTo>
                  <a:lnTo>
                    <a:pt x="22469" y="24973"/>
                  </a:lnTo>
                  <a:lnTo>
                    <a:pt x="22559" y="24770"/>
                  </a:lnTo>
                  <a:lnTo>
                    <a:pt x="22627" y="24567"/>
                  </a:lnTo>
                  <a:lnTo>
                    <a:pt x="22695" y="24353"/>
                  </a:lnTo>
                  <a:lnTo>
                    <a:pt x="22740" y="24150"/>
                  </a:lnTo>
                  <a:lnTo>
                    <a:pt x="22774" y="23947"/>
                  </a:lnTo>
                  <a:lnTo>
                    <a:pt x="22785" y="23744"/>
                  </a:lnTo>
                  <a:lnTo>
                    <a:pt x="22796" y="23541"/>
                  </a:lnTo>
                  <a:lnTo>
                    <a:pt x="22796" y="23349"/>
                  </a:lnTo>
                  <a:lnTo>
                    <a:pt x="22774" y="23146"/>
                  </a:lnTo>
                  <a:lnTo>
                    <a:pt x="22751" y="22954"/>
                  </a:lnTo>
                  <a:lnTo>
                    <a:pt x="22717" y="22751"/>
                  </a:lnTo>
                  <a:lnTo>
                    <a:pt x="22661" y="22559"/>
                  </a:lnTo>
                  <a:lnTo>
                    <a:pt x="22605" y="22356"/>
                  </a:lnTo>
                  <a:lnTo>
                    <a:pt x="22548" y="22164"/>
                  </a:lnTo>
                  <a:lnTo>
                    <a:pt x="22469" y="21973"/>
                  </a:lnTo>
                  <a:lnTo>
                    <a:pt x="22390" y="21781"/>
                  </a:lnTo>
                  <a:lnTo>
                    <a:pt x="22300" y="21589"/>
                  </a:lnTo>
                  <a:lnTo>
                    <a:pt x="22198" y="21397"/>
                  </a:lnTo>
                  <a:lnTo>
                    <a:pt x="21984" y="21025"/>
                  </a:lnTo>
                  <a:lnTo>
                    <a:pt x="21747" y="20653"/>
                  </a:lnTo>
                  <a:lnTo>
                    <a:pt x="21488" y="20281"/>
                  </a:lnTo>
                  <a:lnTo>
                    <a:pt x="21217" y="19920"/>
                  </a:lnTo>
                  <a:lnTo>
                    <a:pt x="20935" y="19548"/>
                  </a:lnTo>
                  <a:lnTo>
                    <a:pt x="20653" y="19198"/>
                  </a:lnTo>
                  <a:lnTo>
                    <a:pt x="20067" y="18487"/>
                  </a:lnTo>
                  <a:lnTo>
                    <a:pt x="19503" y="17799"/>
                  </a:lnTo>
                  <a:lnTo>
                    <a:pt x="19232" y="17450"/>
                  </a:lnTo>
                  <a:lnTo>
                    <a:pt x="18984" y="17111"/>
                  </a:lnTo>
                  <a:lnTo>
                    <a:pt x="18747" y="16784"/>
                  </a:lnTo>
                  <a:lnTo>
                    <a:pt x="18544" y="16446"/>
                  </a:lnTo>
                  <a:lnTo>
                    <a:pt x="18363" y="16119"/>
                  </a:lnTo>
                  <a:lnTo>
                    <a:pt x="18285" y="15961"/>
                  </a:lnTo>
                  <a:lnTo>
                    <a:pt x="18217" y="15792"/>
                  </a:lnTo>
                  <a:lnTo>
                    <a:pt x="18149" y="15634"/>
                  </a:lnTo>
                  <a:lnTo>
                    <a:pt x="18104" y="15476"/>
                  </a:lnTo>
                  <a:lnTo>
                    <a:pt x="18059" y="15318"/>
                  </a:lnTo>
                  <a:lnTo>
                    <a:pt x="18025" y="15160"/>
                  </a:lnTo>
                  <a:lnTo>
                    <a:pt x="18386" y="14675"/>
                  </a:lnTo>
                  <a:lnTo>
                    <a:pt x="18724" y="14201"/>
                  </a:lnTo>
                  <a:lnTo>
                    <a:pt x="19018" y="13739"/>
                  </a:lnTo>
                  <a:lnTo>
                    <a:pt x="19288" y="13276"/>
                  </a:lnTo>
                  <a:lnTo>
                    <a:pt x="19525" y="12836"/>
                  </a:lnTo>
                  <a:lnTo>
                    <a:pt x="19740" y="12396"/>
                  </a:lnTo>
                  <a:lnTo>
                    <a:pt x="19931" y="11979"/>
                  </a:lnTo>
                  <a:lnTo>
                    <a:pt x="20089" y="11562"/>
                  </a:lnTo>
                  <a:lnTo>
                    <a:pt x="20225" y="11156"/>
                  </a:lnTo>
                  <a:lnTo>
                    <a:pt x="20337" y="10772"/>
                  </a:lnTo>
                  <a:lnTo>
                    <a:pt x="20428" y="10389"/>
                  </a:lnTo>
                  <a:lnTo>
                    <a:pt x="20495" y="10028"/>
                  </a:lnTo>
                  <a:lnTo>
                    <a:pt x="20540" y="9678"/>
                  </a:lnTo>
                  <a:lnTo>
                    <a:pt x="20574" y="9340"/>
                  </a:lnTo>
                  <a:lnTo>
                    <a:pt x="20586" y="9013"/>
                  </a:lnTo>
                  <a:lnTo>
                    <a:pt x="20574" y="8697"/>
                  </a:lnTo>
                  <a:lnTo>
                    <a:pt x="20552" y="8403"/>
                  </a:lnTo>
                  <a:lnTo>
                    <a:pt x="20518" y="8121"/>
                  </a:lnTo>
                  <a:lnTo>
                    <a:pt x="20473" y="7851"/>
                  </a:lnTo>
                  <a:lnTo>
                    <a:pt x="20416" y="7603"/>
                  </a:lnTo>
                  <a:lnTo>
                    <a:pt x="20349" y="7366"/>
                  </a:lnTo>
                  <a:lnTo>
                    <a:pt x="20270" y="7151"/>
                  </a:lnTo>
                  <a:lnTo>
                    <a:pt x="20191" y="6948"/>
                  </a:lnTo>
                  <a:lnTo>
                    <a:pt x="20089" y="6757"/>
                  </a:lnTo>
                  <a:lnTo>
                    <a:pt x="19988" y="6587"/>
                  </a:lnTo>
                  <a:lnTo>
                    <a:pt x="19886" y="6441"/>
                  </a:lnTo>
                  <a:lnTo>
                    <a:pt x="19785" y="6305"/>
                  </a:lnTo>
                  <a:lnTo>
                    <a:pt x="19672" y="6193"/>
                  </a:lnTo>
                  <a:lnTo>
                    <a:pt x="19559" y="6102"/>
                  </a:lnTo>
                  <a:lnTo>
                    <a:pt x="19458" y="6023"/>
                  </a:lnTo>
                  <a:lnTo>
                    <a:pt x="19345" y="5967"/>
                  </a:lnTo>
                  <a:lnTo>
                    <a:pt x="19232" y="5933"/>
                  </a:lnTo>
                  <a:lnTo>
                    <a:pt x="19288" y="5843"/>
                  </a:lnTo>
                  <a:lnTo>
                    <a:pt x="19345" y="5730"/>
                  </a:lnTo>
                  <a:lnTo>
                    <a:pt x="19390" y="5606"/>
                  </a:lnTo>
                  <a:lnTo>
                    <a:pt x="19435" y="5460"/>
                  </a:lnTo>
                  <a:lnTo>
                    <a:pt x="19469" y="5302"/>
                  </a:lnTo>
                  <a:lnTo>
                    <a:pt x="19503" y="5132"/>
                  </a:lnTo>
                  <a:lnTo>
                    <a:pt x="19525" y="4952"/>
                  </a:lnTo>
                  <a:lnTo>
                    <a:pt x="19537" y="4760"/>
                  </a:lnTo>
                  <a:lnTo>
                    <a:pt x="19548" y="4557"/>
                  </a:lnTo>
                  <a:lnTo>
                    <a:pt x="19548" y="4343"/>
                  </a:lnTo>
                  <a:lnTo>
                    <a:pt x="19537" y="4129"/>
                  </a:lnTo>
                  <a:lnTo>
                    <a:pt x="19514" y="3903"/>
                  </a:lnTo>
                  <a:lnTo>
                    <a:pt x="19491" y="3677"/>
                  </a:lnTo>
                  <a:lnTo>
                    <a:pt x="19446" y="3452"/>
                  </a:lnTo>
                  <a:lnTo>
                    <a:pt x="19401" y="3215"/>
                  </a:lnTo>
                  <a:lnTo>
                    <a:pt x="19334" y="2989"/>
                  </a:lnTo>
                  <a:lnTo>
                    <a:pt x="19266" y="2752"/>
                  </a:lnTo>
                  <a:lnTo>
                    <a:pt x="19176" y="2516"/>
                  </a:lnTo>
                  <a:lnTo>
                    <a:pt x="19074" y="2290"/>
                  </a:lnTo>
                  <a:lnTo>
                    <a:pt x="18961" y="2064"/>
                  </a:lnTo>
                  <a:lnTo>
                    <a:pt x="18837" y="1850"/>
                  </a:lnTo>
                  <a:lnTo>
                    <a:pt x="18691" y="1636"/>
                  </a:lnTo>
                  <a:lnTo>
                    <a:pt x="18533" y="1421"/>
                  </a:lnTo>
                  <a:lnTo>
                    <a:pt x="18363" y="1230"/>
                  </a:lnTo>
                  <a:lnTo>
                    <a:pt x="18172" y="1038"/>
                  </a:lnTo>
                  <a:lnTo>
                    <a:pt x="17969" y="857"/>
                  </a:lnTo>
                  <a:lnTo>
                    <a:pt x="17743" y="688"/>
                  </a:lnTo>
                  <a:lnTo>
                    <a:pt x="17506" y="542"/>
                  </a:lnTo>
                  <a:lnTo>
                    <a:pt x="17247" y="395"/>
                  </a:lnTo>
                  <a:lnTo>
                    <a:pt x="16976" y="271"/>
                  </a:lnTo>
                  <a:lnTo>
                    <a:pt x="16683" y="169"/>
                  </a:lnTo>
                  <a:lnTo>
                    <a:pt x="16367" y="79"/>
                  </a:lnTo>
                  <a:lnTo>
                    <a:pt x="16198" y="45"/>
                  </a:lnTo>
                  <a:lnTo>
                    <a:pt x="16029" y="23"/>
                  </a:lnTo>
                  <a:lnTo>
                    <a:pt x="158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1036140" y="1716308"/>
              <a:ext cx="126284" cy="29620"/>
            </a:xfrm>
            <a:custGeom>
              <a:rect b="b" l="l" r="r" t="t"/>
              <a:pathLst>
                <a:path extrusionOk="0" h="1704" w="7265">
                  <a:moveTo>
                    <a:pt x="6689" y="0"/>
                  </a:moveTo>
                  <a:lnTo>
                    <a:pt x="6633" y="34"/>
                  </a:lnTo>
                  <a:lnTo>
                    <a:pt x="6599" y="90"/>
                  </a:lnTo>
                  <a:lnTo>
                    <a:pt x="6577" y="124"/>
                  </a:lnTo>
                  <a:lnTo>
                    <a:pt x="6565" y="169"/>
                  </a:lnTo>
                  <a:lnTo>
                    <a:pt x="6577" y="214"/>
                  </a:lnTo>
                  <a:lnTo>
                    <a:pt x="6599" y="260"/>
                  </a:lnTo>
                  <a:lnTo>
                    <a:pt x="125" y="1365"/>
                  </a:lnTo>
                  <a:lnTo>
                    <a:pt x="68" y="1399"/>
                  </a:lnTo>
                  <a:lnTo>
                    <a:pt x="23" y="1433"/>
                  </a:lnTo>
                  <a:lnTo>
                    <a:pt x="1" y="1489"/>
                  </a:lnTo>
                  <a:lnTo>
                    <a:pt x="1" y="1557"/>
                  </a:lnTo>
                  <a:lnTo>
                    <a:pt x="12" y="1602"/>
                  </a:lnTo>
                  <a:lnTo>
                    <a:pt x="46" y="1647"/>
                  </a:lnTo>
                  <a:lnTo>
                    <a:pt x="102" y="1681"/>
                  </a:lnTo>
                  <a:lnTo>
                    <a:pt x="147" y="1681"/>
                  </a:lnTo>
                  <a:lnTo>
                    <a:pt x="204" y="1703"/>
                  </a:lnTo>
                  <a:lnTo>
                    <a:pt x="7129" y="496"/>
                  </a:lnTo>
                  <a:lnTo>
                    <a:pt x="7163" y="485"/>
                  </a:lnTo>
                  <a:lnTo>
                    <a:pt x="7197" y="463"/>
                  </a:lnTo>
                  <a:lnTo>
                    <a:pt x="7219" y="440"/>
                  </a:lnTo>
                  <a:lnTo>
                    <a:pt x="7242" y="406"/>
                  </a:lnTo>
                  <a:lnTo>
                    <a:pt x="7265" y="350"/>
                  </a:lnTo>
                  <a:lnTo>
                    <a:pt x="7253" y="282"/>
                  </a:lnTo>
                  <a:lnTo>
                    <a:pt x="7219" y="237"/>
                  </a:lnTo>
                  <a:lnTo>
                    <a:pt x="7174" y="192"/>
                  </a:lnTo>
                  <a:lnTo>
                    <a:pt x="6813" y="11"/>
                  </a:lnTo>
                  <a:lnTo>
                    <a:pt x="6802" y="11"/>
                  </a:lnTo>
                  <a:lnTo>
                    <a:pt x="67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6548" y="2598400"/>
              <a:ext cx="370960" cy="1917933"/>
            </a:xfrm>
            <a:custGeom>
              <a:rect b="b" l="l" r="r" t="t"/>
              <a:pathLst>
                <a:path extrusionOk="0" h="110337" w="21341">
                  <a:moveTo>
                    <a:pt x="0" y="0"/>
                  </a:moveTo>
                  <a:lnTo>
                    <a:pt x="147" y="1647"/>
                  </a:lnTo>
                  <a:lnTo>
                    <a:pt x="575" y="6136"/>
                  </a:lnTo>
                  <a:lnTo>
                    <a:pt x="880" y="9238"/>
                  </a:lnTo>
                  <a:lnTo>
                    <a:pt x="1241" y="12791"/>
                  </a:lnTo>
                  <a:lnTo>
                    <a:pt x="1658" y="16728"/>
                  </a:lnTo>
                  <a:lnTo>
                    <a:pt x="2109" y="20946"/>
                  </a:lnTo>
                  <a:lnTo>
                    <a:pt x="2617" y="25379"/>
                  </a:lnTo>
                  <a:lnTo>
                    <a:pt x="3158" y="29936"/>
                  </a:lnTo>
                  <a:lnTo>
                    <a:pt x="3440" y="32237"/>
                  </a:lnTo>
                  <a:lnTo>
                    <a:pt x="3722" y="34527"/>
                  </a:lnTo>
                  <a:lnTo>
                    <a:pt x="4027" y="36817"/>
                  </a:lnTo>
                  <a:lnTo>
                    <a:pt x="4331" y="39084"/>
                  </a:lnTo>
                  <a:lnTo>
                    <a:pt x="4636" y="41317"/>
                  </a:lnTo>
                  <a:lnTo>
                    <a:pt x="4952" y="43505"/>
                  </a:lnTo>
                  <a:lnTo>
                    <a:pt x="5279" y="45637"/>
                  </a:lnTo>
                  <a:lnTo>
                    <a:pt x="5595" y="47713"/>
                  </a:lnTo>
                  <a:lnTo>
                    <a:pt x="5922" y="49720"/>
                  </a:lnTo>
                  <a:lnTo>
                    <a:pt x="6260" y="51638"/>
                  </a:lnTo>
                  <a:lnTo>
                    <a:pt x="6599" y="53454"/>
                  </a:lnTo>
                  <a:lnTo>
                    <a:pt x="6926" y="55168"/>
                  </a:lnTo>
                  <a:lnTo>
                    <a:pt x="6881" y="56262"/>
                  </a:lnTo>
                  <a:lnTo>
                    <a:pt x="6858" y="57357"/>
                  </a:lnTo>
                  <a:lnTo>
                    <a:pt x="6847" y="58473"/>
                  </a:lnTo>
                  <a:lnTo>
                    <a:pt x="6858" y="59590"/>
                  </a:lnTo>
                  <a:lnTo>
                    <a:pt x="6881" y="60718"/>
                  </a:lnTo>
                  <a:lnTo>
                    <a:pt x="6914" y="61868"/>
                  </a:lnTo>
                  <a:lnTo>
                    <a:pt x="6971" y="63008"/>
                  </a:lnTo>
                  <a:lnTo>
                    <a:pt x="7038" y="64169"/>
                  </a:lnTo>
                  <a:lnTo>
                    <a:pt x="7117" y="65320"/>
                  </a:lnTo>
                  <a:lnTo>
                    <a:pt x="7219" y="66493"/>
                  </a:lnTo>
                  <a:lnTo>
                    <a:pt x="7320" y="67655"/>
                  </a:lnTo>
                  <a:lnTo>
                    <a:pt x="7445" y="68828"/>
                  </a:lnTo>
                  <a:lnTo>
                    <a:pt x="7580" y="70001"/>
                  </a:lnTo>
                  <a:lnTo>
                    <a:pt x="7715" y="71174"/>
                  </a:lnTo>
                  <a:lnTo>
                    <a:pt x="7873" y="72347"/>
                  </a:lnTo>
                  <a:lnTo>
                    <a:pt x="8042" y="73520"/>
                  </a:lnTo>
                  <a:lnTo>
                    <a:pt x="8212" y="74693"/>
                  </a:lnTo>
                  <a:lnTo>
                    <a:pt x="8403" y="75866"/>
                  </a:lnTo>
                  <a:lnTo>
                    <a:pt x="8595" y="77028"/>
                  </a:lnTo>
                  <a:lnTo>
                    <a:pt x="8787" y="78190"/>
                  </a:lnTo>
                  <a:lnTo>
                    <a:pt x="9001" y="79340"/>
                  </a:lnTo>
                  <a:lnTo>
                    <a:pt x="9215" y="80491"/>
                  </a:lnTo>
                  <a:lnTo>
                    <a:pt x="9430" y="81630"/>
                  </a:lnTo>
                  <a:lnTo>
                    <a:pt x="9655" y="82769"/>
                  </a:lnTo>
                  <a:lnTo>
                    <a:pt x="9892" y="83886"/>
                  </a:lnTo>
                  <a:lnTo>
                    <a:pt x="10129" y="85003"/>
                  </a:lnTo>
                  <a:lnTo>
                    <a:pt x="10614" y="87191"/>
                  </a:lnTo>
                  <a:lnTo>
                    <a:pt x="11110" y="89323"/>
                  </a:lnTo>
                  <a:lnTo>
                    <a:pt x="11618" y="91409"/>
                  </a:lnTo>
                  <a:lnTo>
                    <a:pt x="12126" y="93417"/>
                  </a:lnTo>
                  <a:lnTo>
                    <a:pt x="12633" y="95346"/>
                  </a:lnTo>
                  <a:lnTo>
                    <a:pt x="13129" y="97207"/>
                  </a:lnTo>
                  <a:lnTo>
                    <a:pt x="13626" y="98967"/>
                  </a:lnTo>
                  <a:lnTo>
                    <a:pt x="14099" y="100625"/>
                  </a:lnTo>
                  <a:lnTo>
                    <a:pt x="14562" y="102192"/>
                  </a:lnTo>
                  <a:lnTo>
                    <a:pt x="15002" y="103636"/>
                  </a:lnTo>
                  <a:lnTo>
                    <a:pt x="15408" y="104956"/>
                  </a:lnTo>
                  <a:lnTo>
                    <a:pt x="15791" y="106163"/>
                  </a:lnTo>
                  <a:lnTo>
                    <a:pt x="16130" y="107223"/>
                  </a:lnTo>
                  <a:lnTo>
                    <a:pt x="16682" y="108915"/>
                  </a:lnTo>
                  <a:lnTo>
                    <a:pt x="17043" y="109964"/>
                  </a:lnTo>
                  <a:lnTo>
                    <a:pt x="17179" y="110336"/>
                  </a:lnTo>
                  <a:lnTo>
                    <a:pt x="21341" y="110336"/>
                  </a:lnTo>
                  <a:lnTo>
                    <a:pt x="21138" y="108644"/>
                  </a:lnTo>
                  <a:lnTo>
                    <a:pt x="20585" y="104042"/>
                  </a:lnTo>
                  <a:lnTo>
                    <a:pt x="20224" y="100873"/>
                  </a:lnTo>
                  <a:lnTo>
                    <a:pt x="19807" y="97241"/>
                  </a:lnTo>
                  <a:lnTo>
                    <a:pt x="19367" y="93237"/>
                  </a:lnTo>
                  <a:lnTo>
                    <a:pt x="18904" y="88950"/>
                  </a:lnTo>
                  <a:lnTo>
                    <a:pt x="18442" y="84472"/>
                  </a:lnTo>
                  <a:lnTo>
                    <a:pt x="17991" y="79893"/>
                  </a:lnTo>
                  <a:lnTo>
                    <a:pt x="17777" y="77592"/>
                  </a:lnTo>
                  <a:lnTo>
                    <a:pt x="17574" y="75291"/>
                  </a:lnTo>
                  <a:lnTo>
                    <a:pt x="17370" y="73012"/>
                  </a:lnTo>
                  <a:lnTo>
                    <a:pt x="17179" y="70768"/>
                  </a:lnTo>
                  <a:lnTo>
                    <a:pt x="17010" y="68557"/>
                  </a:lnTo>
                  <a:lnTo>
                    <a:pt x="16852" y="66403"/>
                  </a:lnTo>
                  <a:lnTo>
                    <a:pt x="16705" y="64305"/>
                  </a:lnTo>
                  <a:lnTo>
                    <a:pt x="16581" y="62286"/>
                  </a:lnTo>
                  <a:lnTo>
                    <a:pt x="16479" y="60357"/>
                  </a:lnTo>
                  <a:lnTo>
                    <a:pt x="16400" y="58518"/>
                  </a:lnTo>
                  <a:lnTo>
                    <a:pt x="16333" y="56781"/>
                  </a:lnTo>
                  <a:lnTo>
                    <a:pt x="16299" y="55168"/>
                  </a:lnTo>
                  <a:lnTo>
                    <a:pt x="16265" y="51931"/>
                  </a:lnTo>
                  <a:lnTo>
                    <a:pt x="16254" y="48231"/>
                  </a:lnTo>
                  <a:lnTo>
                    <a:pt x="16243" y="44171"/>
                  </a:lnTo>
                  <a:lnTo>
                    <a:pt x="16243" y="39840"/>
                  </a:lnTo>
                  <a:lnTo>
                    <a:pt x="16254" y="35328"/>
                  </a:lnTo>
                  <a:lnTo>
                    <a:pt x="16276" y="30726"/>
                  </a:lnTo>
                  <a:lnTo>
                    <a:pt x="16321" y="21623"/>
                  </a:lnTo>
                  <a:lnTo>
                    <a:pt x="16378" y="13265"/>
                  </a:lnTo>
                  <a:lnTo>
                    <a:pt x="16446" y="6385"/>
                  </a:lnTo>
                  <a:lnTo>
                    <a:pt x="165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916548" y="2598400"/>
              <a:ext cx="370960" cy="1917933"/>
            </a:xfrm>
            <a:custGeom>
              <a:rect b="b" l="l" r="r" t="t"/>
              <a:pathLst>
                <a:path extrusionOk="0" fill="none" h="110337" w="21341">
                  <a:moveTo>
                    <a:pt x="16502" y="0"/>
                  </a:moveTo>
                  <a:lnTo>
                    <a:pt x="16502" y="0"/>
                  </a:lnTo>
                  <a:lnTo>
                    <a:pt x="16446" y="6385"/>
                  </a:lnTo>
                  <a:lnTo>
                    <a:pt x="16378" y="13265"/>
                  </a:lnTo>
                  <a:lnTo>
                    <a:pt x="16321" y="21623"/>
                  </a:lnTo>
                  <a:lnTo>
                    <a:pt x="16276" y="30726"/>
                  </a:lnTo>
                  <a:lnTo>
                    <a:pt x="16254" y="35328"/>
                  </a:lnTo>
                  <a:lnTo>
                    <a:pt x="16243" y="39840"/>
                  </a:lnTo>
                  <a:lnTo>
                    <a:pt x="16243" y="44171"/>
                  </a:lnTo>
                  <a:lnTo>
                    <a:pt x="16254" y="48231"/>
                  </a:lnTo>
                  <a:lnTo>
                    <a:pt x="16265" y="51931"/>
                  </a:lnTo>
                  <a:lnTo>
                    <a:pt x="16299" y="55168"/>
                  </a:lnTo>
                  <a:lnTo>
                    <a:pt x="16299" y="55168"/>
                  </a:lnTo>
                  <a:lnTo>
                    <a:pt x="16333" y="56781"/>
                  </a:lnTo>
                  <a:lnTo>
                    <a:pt x="16400" y="58518"/>
                  </a:lnTo>
                  <a:lnTo>
                    <a:pt x="16479" y="60357"/>
                  </a:lnTo>
                  <a:lnTo>
                    <a:pt x="16581" y="62286"/>
                  </a:lnTo>
                  <a:lnTo>
                    <a:pt x="16705" y="64305"/>
                  </a:lnTo>
                  <a:lnTo>
                    <a:pt x="16852" y="66403"/>
                  </a:lnTo>
                  <a:lnTo>
                    <a:pt x="17010" y="68557"/>
                  </a:lnTo>
                  <a:lnTo>
                    <a:pt x="17179" y="70768"/>
                  </a:lnTo>
                  <a:lnTo>
                    <a:pt x="17370" y="73012"/>
                  </a:lnTo>
                  <a:lnTo>
                    <a:pt x="17574" y="75291"/>
                  </a:lnTo>
                  <a:lnTo>
                    <a:pt x="17777" y="77592"/>
                  </a:lnTo>
                  <a:lnTo>
                    <a:pt x="17991" y="79893"/>
                  </a:lnTo>
                  <a:lnTo>
                    <a:pt x="18442" y="84472"/>
                  </a:lnTo>
                  <a:lnTo>
                    <a:pt x="18904" y="88950"/>
                  </a:lnTo>
                  <a:lnTo>
                    <a:pt x="19367" y="93237"/>
                  </a:lnTo>
                  <a:lnTo>
                    <a:pt x="19807" y="97241"/>
                  </a:lnTo>
                  <a:lnTo>
                    <a:pt x="20224" y="100873"/>
                  </a:lnTo>
                  <a:lnTo>
                    <a:pt x="20585" y="104042"/>
                  </a:lnTo>
                  <a:lnTo>
                    <a:pt x="21138" y="108644"/>
                  </a:lnTo>
                  <a:lnTo>
                    <a:pt x="21341" y="110336"/>
                  </a:lnTo>
                  <a:lnTo>
                    <a:pt x="17179" y="110336"/>
                  </a:lnTo>
                  <a:lnTo>
                    <a:pt x="17179" y="110336"/>
                  </a:lnTo>
                  <a:lnTo>
                    <a:pt x="17043" y="109964"/>
                  </a:lnTo>
                  <a:lnTo>
                    <a:pt x="16682" y="108915"/>
                  </a:lnTo>
                  <a:lnTo>
                    <a:pt x="16130" y="107223"/>
                  </a:lnTo>
                  <a:lnTo>
                    <a:pt x="15791" y="106163"/>
                  </a:lnTo>
                  <a:lnTo>
                    <a:pt x="15408" y="104956"/>
                  </a:lnTo>
                  <a:lnTo>
                    <a:pt x="15002" y="103636"/>
                  </a:lnTo>
                  <a:lnTo>
                    <a:pt x="14562" y="102192"/>
                  </a:lnTo>
                  <a:lnTo>
                    <a:pt x="14099" y="100625"/>
                  </a:lnTo>
                  <a:lnTo>
                    <a:pt x="13626" y="98967"/>
                  </a:lnTo>
                  <a:lnTo>
                    <a:pt x="13129" y="97207"/>
                  </a:lnTo>
                  <a:lnTo>
                    <a:pt x="12633" y="95346"/>
                  </a:lnTo>
                  <a:lnTo>
                    <a:pt x="12126" y="93417"/>
                  </a:lnTo>
                  <a:lnTo>
                    <a:pt x="11618" y="91409"/>
                  </a:lnTo>
                  <a:lnTo>
                    <a:pt x="11110" y="89323"/>
                  </a:lnTo>
                  <a:lnTo>
                    <a:pt x="10614" y="87191"/>
                  </a:lnTo>
                  <a:lnTo>
                    <a:pt x="10129" y="85003"/>
                  </a:lnTo>
                  <a:lnTo>
                    <a:pt x="9892" y="83886"/>
                  </a:lnTo>
                  <a:lnTo>
                    <a:pt x="9655" y="82769"/>
                  </a:lnTo>
                  <a:lnTo>
                    <a:pt x="9430" y="81630"/>
                  </a:lnTo>
                  <a:lnTo>
                    <a:pt x="9215" y="80491"/>
                  </a:lnTo>
                  <a:lnTo>
                    <a:pt x="9001" y="79340"/>
                  </a:lnTo>
                  <a:lnTo>
                    <a:pt x="8787" y="78190"/>
                  </a:lnTo>
                  <a:lnTo>
                    <a:pt x="8595" y="77028"/>
                  </a:lnTo>
                  <a:lnTo>
                    <a:pt x="8403" y="75866"/>
                  </a:lnTo>
                  <a:lnTo>
                    <a:pt x="8212" y="74693"/>
                  </a:lnTo>
                  <a:lnTo>
                    <a:pt x="8042" y="73520"/>
                  </a:lnTo>
                  <a:lnTo>
                    <a:pt x="7873" y="72347"/>
                  </a:lnTo>
                  <a:lnTo>
                    <a:pt x="7715" y="71174"/>
                  </a:lnTo>
                  <a:lnTo>
                    <a:pt x="7580" y="70001"/>
                  </a:lnTo>
                  <a:lnTo>
                    <a:pt x="7445" y="68828"/>
                  </a:lnTo>
                  <a:lnTo>
                    <a:pt x="7320" y="67655"/>
                  </a:lnTo>
                  <a:lnTo>
                    <a:pt x="7219" y="66493"/>
                  </a:lnTo>
                  <a:lnTo>
                    <a:pt x="7117" y="65320"/>
                  </a:lnTo>
                  <a:lnTo>
                    <a:pt x="7038" y="64169"/>
                  </a:lnTo>
                  <a:lnTo>
                    <a:pt x="6971" y="63008"/>
                  </a:lnTo>
                  <a:lnTo>
                    <a:pt x="6914" y="61868"/>
                  </a:lnTo>
                  <a:lnTo>
                    <a:pt x="6881" y="60718"/>
                  </a:lnTo>
                  <a:lnTo>
                    <a:pt x="6858" y="59590"/>
                  </a:lnTo>
                  <a:lnTo>
                    <a:pt x="6847" y="58473"/>
                  </a:lnTo>
                  <a:lnTo>
                    <a:pt x="6858" y="57357"/>
                  </a:lnTo>
                  <a:lnTo>
                    <a:pt x="6881" y="56262"/>
                  </a:lnTo>
                  <a:lnTo>
                    <a:pt x="6926" y="55168"/>
                  </a:lnTo>
                  <a:lnTo>
                    <a:pt x="6926" y="55168"/>
                  </a:lnTo>
                  <a:lnTo>
                    <a:pt x="6599" y="53454"/>
                  </a:lnTo>
                  <a:lnTo>
                    <a:pt x="6260" y="51638"/>
                  </a:lnTo>
                  <a:lnTo>
                    <a:pt x="5922" y="49720"/>
                  </a:lnTo>
                  <a:lnTo>
                    <a:pt x="5595" y="47713"/>
                  </a:lnTo>
                  <a:lnTo>
                    <a:pt x="5279" y="45637"/>
                  </a:lnTo>
                  <a:lnTo>
                    <a:pt x="4952" y="43505"/>
                  </a:lnTo>
                  <a:lnTo>
                    <a:pt x="4636" y="41317"/>
                  </a:lnTo>
                  <a:lnTo>
                    <a:pt x="4331" y="39084"/>
                  </a:lnTo>
                  <a:lnTo>
                    <a:pt x="4027" y="36817"/>
                  </a:lnTo>
                  <a:lnTo>
                    <a:pt x="3722" y="34527"/>
                  </a:lnTo>
                  <a:lnTo>
                    <a:pt x="3440" y="32237"/>
                  </a:lnTo>
                  <a:lnTo>
                    <a:pt x="3158" y="29936"/>
                  </a:lnTo>
                  <a:lnTo>
                    <a:pt x="2617" y="25379"/>
                  </a:lnTo>
                  <a:lnTo>
                    <a:pt x="2109" y="20946"/>
                  </a:lnTo>
                  <a:lnTo>
                    <a:pt x="1658" y="16728"/>
                  </a:lnTo>
                  <a:lnTo>
                    <a:pt x="1241" y="12791"/>
                  </a:lnTo>
                  <a:lnTo>
                    <a:pt x="880" y="9238"/>
                  </a:lnTo>
                  <a:lnTo>
                    <a:pt x="575" y="6136"/>
                  </a:lnTo>
                  <a:lnTo>
                    <a:pt x="147" y="1647"/>
                  </a:lnTo>
                  <a:lnTo>
                    <a:pt x="0" y="0"/>
                  </a:lnTo>
                  <a:lnTo>
                    <a:pt x="165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702431" y="2598400"/>
              <a:ext cx="405099" cy="1942042"/>
            </a:xfrm>
            <a:custGeom>
              <a:rect b="b" l="l" r="r" t="t"/>
              <a:pathLst>
                <a:path extrusionOk="0" h="111724" w="23305">
                  <a:moveTo>
                    <a:pt x="8111" y="0"/>
                  </a:moveTo>
                  <a:lnTo>
                    <a:pt x="7818" y="1580"/>
                  </a:lnTo>
                  <a:lnTo>
                    <a:pt x="7502" y="3429"/>
                  </a:lnTo>
                  <a:lnTo>
                    <a:pt x="7084" y="5888"/>
                  </a:lnTo>
                  <a:lnTo>
                    <a:pt x="6588" y="8877"/>
                  </a:lnTo>
                  <a:lnTo>
                    <a:pt x="6047" y="12306"/>
                  </a:lnTo>
                  <a:lnTo>
                    <a:pt x="5753" y="14156"/>
                  </a:lnTo>
                  <a:lnTo>
                    <a:pt x="5460" y="16096"/>
                  </a:lnTo>
                  <a:lnTo>
                    <a:pt x="5167" y="18115"/>
                  </a:lnTo>
                  <a:lnTo>
                    <a:pt x="4874" y="20179"/>
                  </a:lnTo>
                  <a:lnTo>
                    <a:pt x="4580" y="22311"/>
                  </a:lnTo>
                  <a:lnTo>
                    <a:pt x="4287" y="24477"/>
                  </a:lnTo>
                  <a:lnTo>
                    <a:pt x="4005" y="26688"/>
                  </a:lnTo>
                  <a:lnTo>
                    <a:pt x="3723" y="28910"/>
                  </a:lnTo>
                  <a:lnTo>
                    <a:pt x="3464" y="31143"/>
                  </a:lnTo>
                  <a:lnTo>
                    <a:pt x="3216" y="33388"/>
                  </a:lnTo>
                  <a:lnTo>
                    <a:pt x="2990" y="35621"/>
                  </a:lnTo>
                  <a:lnTo>
                    <a:pt x="2776" y="37843"/>
                  </a:lnTo>
                  <a:lnTo>
                    <a:pt x="2584" y="40043"/>
                  </a:lnTo>
                  <a:lnTo>
                    <a:pt x="2426" y="42197"/>
                  </a:lnTo>
                  <a:lnTo>
                    <a:pt x="2279" y="44306"/>
                  </a:lnTo>
                  <a:lnTo>
                    <a:pt x="2223" y="45344"/>
                  </a:lnTo>
                  <a:lnTo>
                    <a:pt x="2178" y="46359"/>
                  </a:lnTo>
                  <a:lnTo>
                    <a:pt x="2133" y="47363"/>
                  </a:lnTo>
                  <a:lnTo>
                    <a:pt x="2099" y="48356"/>
                  </a:lnTo>
                  <a:lnTo>
                    <a:pt x="2076" y="49314"/>
                  </a:lnTo>
                  <a:lnTo>
                    <a:pt x="2065" y="50262"/>
                  </a:lnTo>
                  <a:lnTo>
                    <a:pt x="2054" y="51198"/>
                  </a:lnTo>
                  <a:lnTo>
                    <a:pt x="2054" y="52100"/>
                  </a:lnTo>
                  <a:lnTo>
                    <a:pt x="2065" y="52980"/>
                  </a:lnTo>
                  <a:lnTo>
                    <a:pt x="2088" y="53826"/>
                  </a:lnTo>
                  <a:lnTo>
                    <a:pt x="1975" y="54176"/>
                  </a:lnTo>
                  <a:lnTo>
                    <a:pt x="1851" y="54525"/>
                  </a:lnTo>
                  <a:lnTo>
                    <a:pt x="1636" y="55259"/>
                  </a:lnTo>
                  <a:lnTo>
                    <a:pt x="1433" y="56026"/>
                  </a:lnTo>
                  <a:lnTo>
                    <a:pt x="1242" y="56826"/>
                  </a:lnTo>
                  <a:lnTo>
                    <a:pt x="1061" y="57672"/>
                  </a:lnTo>
                  <a:lnTo>
                    <a:pt x="903" y="58541"/>
                  </a:lnTo>
                  <a:lnTo>
                    <a:pt x="757" y="59443"/>
                  </a:lnTo>
                  <a:lnTo>
                    <a:pt x="633" y="60379"/>
                  </a:lnTo>
                  <a:lnTo>
                    <a:pt x="509" y="61338"/>
                  </a:lnTo>
                  <a:lnTo>
                    <a:pt x="407" y="62320"/>
                  </a:lnTo>
                  <a:lnTo>
                    <a:pt x="317" y="63335"/>
                  </a:lnTo>
                  <a:lnTo>
                    <a:pt x="238" y="64372"/>
                  </a:lnTo>
                  <a:lnTo>
                    <a:pt x="170" y="65421"/>
                  </a:lnTo>
                  <a:lnTo>
                    <a:pt x="114" y="66504"/>
                  </a:lnTo>
                  <a:lnTo>
                    <a:pt x="69" y="67598"/>
                  </a:lnTo>
                  <a:lnTo>
                    <a:pt x="35" y="68704"/>
                  </a:lnTo>
                  <a:lnTo>
                    <a:pt x="12" y="69832"/>
                  </a:lnTo>
                  <a:lnTo>
                    <a:pt x="1" y="70971"/>
                  </a:lnTo>
                  <a:lnTo>
                    <a:pt x="1" y="72121"/>
                  </a:lnTo>
                  <a:lnTo>
                    <a:pt x="1" y="73283"/>
                  </a:lnTo>
                  <a:lnTo>
                    <a:pt x="24" y="74456"/>
                  </a:lnTo>
                  <a:lnTo>
                    <a:pt x="46" y="75641"/>
                  </a:lnTo>
                  <a:lnTo>
                    <a:pt x="69" y="76814"/>
                  </a:lnTo>
                  <a:lnTo>
                    <a:pt x="114" y="78009"/>
                  </a:lnTo>
                  <a:lnTo>
                    <a:pt x="204" y="80389"/>
                  </a:lnTo>
                  <a:lnTo>
                    <a:pt x="328" y="82758"/>
                  </a:lnTo>
                  <a:lnTo>
                    <a:pt x="475" y="85127"/>
                  </a:lnTo>
                  <a:lnTo>
                    <a:pt x="633" y="87450"/>
                  </a:lnTo>
                  <a:lnTo>
                    <a:pt x="813" y="89740"/>
                  </a:lnTo>
                  <a:lnTo>
                    <a:pt x="1005" y="91973"/>
                  </a:lnTo>
                  <a:lnTo>
                    <a:pt x="1197" y="94139"/>
                  </a:lnTo>
                  <a:lnTo>
                    <a:pt x="1411" y="96226"/>
                  </a:lnTo>
                  <a:lnTo>
                    <a:pt x="1614" y="98222"/>
                  </a:lnTo>
                  <a:lnTo>
                    <a:pt x="1817" y="100106"/>
                  </a:lnTo>
                  <a:lnTo>
                    <a:pt x="2020" y="101877"/>
                  </a:lnTo>
                  <a:lnTo>
                    <a:pt x="2212" y="103512"/>
                  </a:lnTo>
                  <a:lnTo>
                    <a:pt x="2573" y="106332"/>
                  </a:lnTo>
                  <a:lnTo>
                    <a:pt x="2855" y="108475"/>
                  </a:lnTo>
                  <a:lnTo>
                    <a:pt x="3046" y="109840"/>
                  </a:lnTo>
                  <a:lnTo>
                    <a:pt x="3114" y="110314"/>
                  </a:lnTo>
                  <a:lnTo>
                    <a:pt x="6622" y="111724"/>
                  </a:lnTo>
                  <a:lnTo>
                    <a:pt x="6633" y="111092"/>
                  </a:lnTo>
                  <a:lnTo>
                    <a:pt x="6667" y="109671"/>
                  </a:lnTo>
                  <a:lnTo>
                    <a:pt x="6735" y="107573"/>
                  </a:lnTo>
                  <a:lnTo>
                    <a:pt x="6825" y="104866"/>
                  </a:lnTo>
                  <a:lnTo>
                    <a:pt x="6949" y="101640"/>
                  </a:lnTo>
                  <a:lnTo>
                    <a:pt x="7118" y="97985"/>
                  </a:lnTo>
                  <a:lnTo>
                    <a:pt x="7321" y="93981"/>
                  </a:lnTo>
                  <a:lnTo>
                    <a:pt x="7434" y="91872"/>
                  </a:lnTo>
                  <a:lnTo>
                    <a:pt x="7558" y="89717"/>
                  </a:lnTo>
                  <a:lnTo>
                    <a:pt x="7694" y="87507"/>
                  </a:lnTo>
                  <a:lnTo>
                    <a:pt x="7840" y="85273"/>
                  </a:lnTo>
                  <a:lnTo>
                    <a:pt x="7998" y="83017"/>
                  </a:lnTo>
                  <a:lnTo>
                    <a:pt x="8179" y="80750"/>
                  </a:lnTo>
                  <a:lnTo>
                    <a:pt x="8359" y="78472"/>
                  </a:lnTo>
                  <a:lnTo>
                    <a:pt x="8551" y="76216"/>
                  </a:lnTo>
                  <a:lnTo>
                    <a:pt x="8765" y="73971"/>
                  </a:lnTo>
                  <a:lnTo>
                    <a:pt x="8991" y="71760"/>
                  </a:lnTo>
                  <a:lnTo>
                    <a:pt x="9216" y="69595"/>
                  </a:lnTo>
                  <a:lnTo>
                    <a:pt x="9476" y="67486"/>
                  </a:lnTo>
                  <a:lnTo>
                    <a:pt x="9735" y="65433"/>
                  </a:lnTo>
                  <a:lnTo>
                    <a:pt x="10017" y="63447"/>
                  </a:lnTo>
                  <a:lnTo>
                    <a:pt x="10152" y="62489"/>
                  </a:lnTo>
                  <a:lnTo>
                    <a:pt x="10310" y="61553"/>
                  </a:lnTo>
                  <a:lnTo>
                    <a:pt x="10457" y="60650"/>
                  </a:lnTo>
                  <a:lnTo>
                    <a:pt x="10615" y="59759"/>
                  </a:lnTo>
                  <a:lnTo>
                    <a:pt x="10773" y="58902"/>
                  </a:lnTo>
                  <a:lnTo>
                    <a:pt x="10942" y="58067"/>
                  </a:lnTo>
                  <a:lnTo>
                    <a:pt x="11100" y="57266"/>
                  </a:lnTo>
                  <a:lnTo>
                    <a:pt x="11280" y="56488"/>
                  </a:lnTo>
                  <a:lnTo>
                    <a:pt x="11991" y="53319"/>
                  </a:lnTo>
                  <a:lnTo>
                    <a:pt x="12814" y="49653"/>
                  </a:lnTo>
                  <a:lnTo>
                    <a:pt x="13705" y="45570"/>
                  </a:lnTo>
                  <a:lnTo>
                    <a:pt x="14653" y="41182"/>
                  </a:lnTo>
                  <a:lnTo>
                    <a:pt x="15634" y="36580"/>
                  </a:lnTo>
                  <a:lnTo>
                    <a:pt x="16638" y="31865"/>
                  </a:lnTo>
                  <a:lnTo>
                    <a:pt x="18623" y="22480"/>
                  </a:lnTo>
                  <a:lnTo>
                    <a:pt x="20439" y="13829"/>
                  </a:lnTo>
                  <a:lnTo>
                    <a:pt x="21928" y="6667"/>
                  </a:lnTo>
                  <a:lnTo>
                    <a:pt x="2330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702431" y="2598400"/>
              <a:ext cx="405099" cy="1942042"/>
            </a:xfrm>
            <a:custGeom>
              <a:rect b="b" l="l" r="r" t="t"/>
              <a:pathLst>
                <a:path extrusionOk="0" fill="none" h="111724" w="23305">
                  <a:moveTo>
                    <a:pt x="23304" y="0"/>
                  </a:moveTo>
                  <a:lnTo>
                    <a:pt x="23304" y="0"/>
                  </a:lnTo>
                  <a:lnTo>
                    <a:pt x="21928" y="6667"/>
                  </a:lnTo>
                  <a:lnTo>
                    <a:pt x="20439" y="13829"/>
                  </a:lnTo>
                  <a:lnTo>
                    <a:pt x="18623" y="22480"/>
                  </a:lnTo>
                  <a:lnTo>
                    <a:pt x="16638" y="31865"/>
                  </a:lnTo>
                  <a:lnTo>
                    <a:pt x="15634" y="36580"/>
                  </a:lnTo>
                  <a:lnTo>
                    <a:pt x="14653" y="41182"/>
                  </a:lnTo>
                  <a:lnTo>
                    <a:pt x="13705" y="45570"/>
                  </a:lnTo>
                  <a:lnTo>
                    <a:pt x="12814" y="49653"/>
                  </a:lnTo>
                  <a:lnTo>
                    <a:pt x="11991" y="53319"/>
                  </a:lnTo>
                  <a:lnTo>
                    <a:pt x="11280" y="56488"/>
                  </a:lnTo>
                  <a:lnTo>
                    <a:pt x="11280" y="56488"/>
                  </a:lnTo>
                  <a:lnTo>
                    <a:pt x="11100" y="57266"/>
                  </a:lnTo>
                  <a:lnTo>
                    <a:pt x="10942" y="58067"/>
                  </a:lnTo>
                  <a:lnTo>
                    <a:pt x="10773" y="58902"/>
                  </a:lnTo>
                  <a:lnTo>
                    <a:pt x="10615" y="59759"/>
                  </a:lnTo>
                  <a:lnTo>
                    <a:pt x="10457" y="60650"/>
                  </a:lnTo>
                  <a:lnTo>
                    <a:pt x="10310" y="61553"/>
                  </a:lnTo>
                  <a:lnTo>
                    <a:pt x="10152" y="62489"/>
                  </a:lnTo>
                  <a:lnTo>
                    <a:pt x="10017" y="63447"/>
                  </a:lnTo>
                  <a:lnTo>
                    <a:pt x="9735" y="65433"/>
                  </a:lnTo>
                  <a:lnTo>
                    <a:pt x="9476" y="67486"/>
                  </a:lnTo>
                  <a:lnTo>
                    <a:pt x="9216" y="69595"/>
                  </a:lnTo>
                  <a:lnTo>
                    <a:pt x="8991" y="71760"/>
                  </a:lnTo>
                  <a:lnTo>
                    <a:pt x="8765" y="73971"/>
                  </a:lnTo>
                  <a:lnTo>
                    <a:pt x="8551" y="76216"/>
                  </a:lnTo>
                  <a:lnTo>
                    <a:pt x="8359" y="78472"/>
                  </a:lnTo>
                  <a:lnTo>
                    <a:pt x="8179" y="80750"/>
                  </a:lnTo>
                  <a:lnTo>
                    <a:pt x="7998" y="83017"/>
                  </a:lnTo>
                  <a:lnTo>
                    <a:pt x="7840" y="85273"/>
                  </a:lnTo>
                  <a:lnTo>
                    <a:pt x="7694" y="87507"/>
                  </a:lnTo>
                  <a:lnTo>
                    <a:pt x="7558" y="89717"/>
                  </a:lnTo>
                  <a:lnTo>
                    <a:pt x="7434" y="91872"/>
                  </a:lnTo>
                  <a:lnTo>
                    <a:pt x="7321" y="93981"/>
                  </a:lnTo>
                  <a:lnTo>
                    <a:pt x="7118" y="97985"/>
                  </a:lnTo>
                  <a:lnTo>
                    <a:pt x="6949" y="101640"/>
                  </a:lnTo>
                  <a:lnTo>
                    <a:pt x="6825" y="104866"/>
                  </a:lnTo>
                  <a:lnTo>
                    <a:pt x="6735" y="107573"/>
                  </a:lnTo>
                  <a:lnTo>
                    <a:pt x="6667" y="109671"/>
                  </a:lnTo>
                  <a:lnTo>
                    <a:pt x="6633" y="111092"/>
                  </a:lnTo>
                  <a:lnTo>
                    <a:pt x="6622" y="111724"/>
                  </a:lnTo>
                  <a:lnTo>
                    <a:pt x="3114" y="110314"/>
                  </a:lnTo>
                  <a:lnTo>
                    <a:pt x="3114" y="110314"/>
                  </a:lnTo>
                  <a:lnTo>
                    <a:pt x="3046" y="109840"/>
                  </a:lnTo>
                  <a:lnTo>
                    <a:pt x="2855" y="108475"/>
                  </a:lnTo>
                  <a:lnTo>
                    <a:pt x="2573" y="106332"/>
                  </a:lnTo>
                  <a:lnTo>
                    <a:pt x="2212" y="103512"/>
                  </a:lnTo>
                  <a:lnTo>
                    <a:pt x="2020" y="101877"/>
                  </a:lnTo>
                  <a:lnTo>
                    <a:pt x="1817" y="100106"/>
                  </a:lnTo>
                  <a:lnTo>
                    <a:pt x="1614" y="98222"/>
                  </a:lnTo>
                  <a:lnTo>
                    <a:pt x="1411" y="96226"/>
                  </a:lnTo>
                  <a:lnTo>
                    <a:pt x="1197" y="94139"/>
                  </a:lnTo>
                  <a:lnTo>
                    <a:pt x="1005" y="91973"/>
                  </a:lnTo>
                  <a:lnTo>
                    <a:pt x="813" y="89740"/>
                  </a:lnTo>
                  <a:lnTo>
                    <a:pt x="633" y="87450"/>
                  </a:lnTo>
                  <a:lnTo>
                    <a:pt x="475" y="85127"/>
                  </a:lnTo>
                  <a:lnTo>
                    <a:pt x="328" y="82758"/>
                  </a:lnTo>
                  <a:lnTo>
                    <a:pt x="204" y="80389"/>
                  </a:lnTo>
                  <a:lnTo>
                    <a:pt x="114" y="78009"/>
                  </a:lnTo>
                  <a:lnTo>
                    <a:pt x="69" y="76814"/>
                  </a:lnTo>
                  <a:lnTo>
                    <a:pt x="46" y="75641"/>
                  </a:lnTo>
                  <a:lnTo>
                    <a:pt x="24" y="74456"/>
                  </a:lnTo>
                  <a:lnTo>
                    <a:pt x="1" y="73283"/>
                  </a:lnTo>
                  <a:lnTo>
                    <a:pt x="1" y="72121"/>
                  </a:lnTo>
                  <a:lnTo>
                    <a:pt x="1" y="70971"/>
                  </a:lnTo>
                  <a:lnTo>
                    <a:pt x="12" y="69832"/>
                  </a:lnTo>
                  <a:lnTo>
                    <a:pt x="35" y="68704"/>
                  </a:lnTo>
                  <a:lnTo>
                    <a:pt x="69" y="67598"/>
                  </a:lnTo>
                  <a:lnTo>
                    <a:pt x="114" y="66504"/>
                  </a:lnTo>
                  <a:lnTo>
                    <a:pt x="170" y="65421"/>
                  </a:lnTo>
                  <a:lnTo>
                    <a:pt x="238" y="64372"/>
                  </a:lnTo>
                  <a:lnTo>
                    <a:pt x="317" y="63335"/>
                  </a:lnTo>
                  <a:lnTo>
                    <a:pt x="407" y="62320"/>
                  </a:lnTo>
                  <a:lnTo>
                    <a:pt x="509" y="61338"/>
                  </a:lnTo>
                  <a:lnTo>
                    <a:pt x="633" y="60379"/>
                  </a:lnTo>
                  <a:lnTo>
                    <a:pt x="757" y="59443"/>
                  </a:lnTo>
                  <a:lnTo>
                    <a:pt x="903" y="58541"/>
                  </a:lnTo>
                  <a:lnTo>
                    <a:pt x="1061" y="57672"/>
                  </a:lnTo>
                  <a:lnTo>
                    <a:pt x="1242" y="56826"/>
                  </a:lnTo>
                  <a:lnTo>
                    <a:pt x="1433" y="56026"/>
                  </a:lnTo>
                  <a:lnTo>
                    <a:pt x="1636" y="55259"/>
                  </a:lnTo>
                  <a:lnTo>
                    <a:pt x="1851" y="54525"/>
                  </a:lnTo>
                  <a:lnTo>
                    <a:pt x="1975" y="54176"/>
                  </a:lnTo>
                  <a:lnTo>
                    <a:pt x="2088" y="53826"/>
                  </a:lnTo>
                  <a:lnTo>
                    <a:pt x="2088" y="53826"/>
                  </a:lnTo>
                  <a:lnTo>
                    <a:pt x="2065" y="52980"/>
                  </a:lnTo>
                  <a:lnTo>
                    <a:pt x="2054" y="52100"/>
                  </a:lnTo>
                  <a:lnTo>
                    <a:pt x="2054" y="51198"/>
                  </a:lnTo>
                  <a:lnTo>
                    <a:pt x="2065" y="50262"/>
                  </a:lnTo>
                  <a:lnTo>
                    <a:pt x="2076" y="49314"/>
                  </a:lnTo>
                  <a:lnTo>
                    <a:pt x="2099" y="48356"/>
                  </a:lnTo>
                  <a:lnTo>
                    <a:pt x="2133" y="47363"/>
                  </a:lnTo>
                  <a:lnTo>
                    <a:pt x="2178" y="46359"/>
                  </a:lnTo>
                  <a:lnTo>
                    <a:pt x="2223" y="45344"/>
                  </a:lnTo>
                  <a:lnTo>
                    <a:pt x="2279" y="44306"/>
                  </a:lnTo>
                  <a:lnTo>
                    <a:pt x="2426" y="42197"/>
                  </a:lnTo>
                  <a:lnTo>
                    <a:pt x="2584" y="40043"/>
                  </a:lnTo>
                  <a:lnTo>
                    <a:pt x="2776" y="37843"/>
                  </a:lnTo>
                  <a:lnTo>
                    <a:pt x="2990" y="35621"/>
                  </a:lnTo>
                  <a:lnTo>
                    <a:pt x="3216" y="33388"/>
                  </a:lnTo>
                  <a:lnTo>
                    <a:pt x="3464" y="31143"/>
                  </a:lnTo>
                  <a:lnTo>
                    <a:pt x="3723" y="28910"/>
                  </a:lnTo>
                  <a:lnTo>
                    <a:pt x="4005" y="26688"/>
                  </a:lnTo>
                  <a:lnTo>
                    <a:pt x="4287" y="24477"/>
                  </a:lnTo>
                  <a:lnTo>
                    <a:pt x="4580" y="22311"/>
                  </a:lnTo>
                  <a:lnTo>
                    <a:pt x="4874" y="20179"/>
                  </a:lnTo>
                  <a:lnTo>
                    <a:pt x="5167" y="18115"/>
                  </a:lnTo>
                  <a:lnTo>
                    <a:pt x="5460" y="16096"/>
                  </a:lnTo>
                  <a:lnTo>
                    <a:pt x="5753" y="14156"/>
                  </a:lnTo>
                  <a:lnTo>
                    <a:pt x="6047" y="12306"/>
                  </a:lnTo>
                  <a:lnTo>
                    <a:pt x="6588" y="8877"/>
                  </a:lnTo>
                  <a:lnTo>
                    <a:pt x="7084" y="5888"/>
                  </a:lnTo>
                  <a:lnTo>
                    <a:pt x="7502" y="3429"/>
                  </a:lnTo>
                  <a:lnTo>
                    <a:pt x="7818" y="1580"/>
                  </a:lnTo>
                  <a:lnTo>
                    <a:pt x="8111" y="0"/>
                  </a:lnTo>
                  <a:lnTo>
                    <a:pt x="233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739699" y="4485723"/>
              <a:ext cx="130386" cy="185297"/>
            </a:xfrm>
            <a:custGeom>
              <a:rect b="b" l="l" r="r" t="t"/>
              <a:pathLst>
                <a:path extrusionOk="0" h="10660" w="7501">
                  <a:moveTo>
                    <a:pt x="2053" y="1"/>
                  </a:moveTo>
                  <a:lnTo>
                    <a:pt x="1861" y="12"/>
                  </a:lnTo>
                  <a:lnTo>
                    <a:pt x="1669" y="34"/>
                  </a:lnTo>
                  <a:lnTo>
                    <a:pt x="1500" y="68"/>
                  </a:lnTo>
                  <a:lnTo>
                    <a:pt x="1354" y="113"/>
                  </a:lnTo>
                  <a:lnTo>
                    <a:pt x="1207" y="159"/>
                  </a:lnTo>
                  <a:lnTo>
                    <a:pt x="1072" y="226"/>
                  </a:lnTo>
                  <a:lnTo>
                    <a:pt x="959" y="294"/>
                  </a:lnTo>
                  <a:lnTo>
                    <a:pt x="846" y="373"/>
                  </a:lnTo>
                  <a:lnTo>
                    <a:pt x="756" y="452"/>
                  </a:lnTo>
                  <a:lnTo>
                    <a:pt x="666" y="542"/>
                  </a:lnTo>
                  <a:lnTo>
                    <a:pt x="587" y="644"/>
                  </a:lnTo>
                  <a:lnTo>
                    <a:pt x="519" y="745"/>
                  </a:lnTo>
                  <a:lnTo>
                    <a:pt x="451" y="858"/>
                  </a:lnTo>
                  <a:lnTo>
                    <a:pt x="395" y="982"/>
                  </a:lnTo>
                  <a:lnTo>
                    <a:pt x="350" y="1106"/>
                  </a:lnTo>
                  <a:lnTo>
                    <a:pt x="271" y="1365"/>
                  </a:lnTo>
                  <a:lnTo>
                    <a:pt x="203" y="1636"/>
                  </a:lnTo>
                  <a:lnTo>
                    <a:pt x="158" y="1941"/>
                  </a:lnTo>
                  <a:lnTo>
                    <a:pt x="124" y="2245"/>
                  </a:lnTo>
                  <a:lnTo>
                    <a:pt x="56" y="2877"/>
                  </a:lnTo>
                  <a:lnTo>
                    <a:pt x="23" y="3069"/>
                  </a:lnTo>
                  <a:lnTo>
                    <a:pt x="11" y="3260"/>
                  </a:lnTo>
                  <a:lnTo>
                    <a:pt x="0" y="3463"/>
                  </a:lnTo>
                  <a:lnTo>
                    <a:pt x="0" y="3655"/>
                  </a:lnTo>
                  <a:lnTo>
                    <a:pt x="0" y="3847"/>
                  </a:lnTo>
                  <a:lnTo>
                    <a:pt x="11" y="4039"/>
                  </a:lnTo>
                  <a:lnTo>
                    <a:pt x="34" y="4242"/>
                  </a:lnTo>
                  <a:lnTo>
                    <a:pt x="68" y="4433"/>
                  </a:lnTo>
                  <a:lnTo>
                    <a:pt x="102" y="4625"/>
                  </a:lnTo>
                  <a:lnTo>
                    <a:pt x="147" y="4806"/>
                  </a:lnTo>
                  <a:lnTo>
                    <a:pt x="192" y="4997"/>
                  </a:lnTo>
                  <a:lnTo>
                    <a:pt x="248" y="5189"/>
                  </a:lnTo>
                  <a:lnTo>
                    <a:pt x="316" y="5370"/>
                  </a:lnTo>
                  <a:lnTo>
                    <a:pt x="395" y="5550"/>
                  </a:lnTo>
                  <a:lnTo>
                    <a:pt x="474" y="5731"/>
                  </a:lnTo>
                  <a:lnTo>
                    <a:pt x="564" y="5900"/>
                  </a:lnTo>
                  <a:lnTo>
                    <a:pt x="654" y="6092"/>
                  </a:lnTo>
                  <a:lnTo>
                    <a:pt x="744" y="6272"/>
                  </a:lnTo>
                  <a:lnTo>
                    <a:pt x="823" y="6464"/>
                  </a:lnTo>
                  <a:lnTo>
                    <a:pt x="891" y="6667"/>
                  </a:lnTo>
                  <a:lnTo>
                    <a:pt x="1004" y="7062"/>
                  </a:lnTo>
                  <a:lnTo>
                    <a:pt x="1105" y="7456"/>
                  </a:lnTo>
                  <a:lnTo>
                    <a:pt x="1275" y="8257"/>
                  </a:lnTo>
                  <a:lnTo>
                    <a:pt x="1365" y="8641"/>
                  </a:lnTo>
                  <a:lnTo>
                    <a:pt x="1421" y="8821"/>
                  </a:lnTo>
                  <a:lnTo>
                    <a:pt x="1489" y="9002"/>
                  </a:lnTo>
                  <a:lnTo>
                    <a:pt x="1545" y="9182"/>
                  </a:lnTo>
                  <a:lnTo>
                    <a:pt x="1624" y="9351"/>
                  </a:lnTo>
                  <a:lnTo>
                    <a:pt x="1715" y="9509"/>
                  </a:lnTo>
                  <a:lnTo>
                    <a:pt x="1805" y="9667"/>
                  </a:lnTo>
                  <a:lnTo>
                    <a:pt x="1918" y="9814"/>
                  </a:lnTo>
                  <a:lnTo>
                    <a:pt x="2030" y="9949"/>
                  </a:lnTo>
                  <a:lnTo>
                    <a:pt x="2166" y="10073"/>
                  </a:lnTo>
                  <a:lnTo>
                    <a:pt x="2312" y="10186"/>
                  </a:lnTo>
                  <a:lnTo>
                    <a:pt x="2482" y="10299"/>
                  </a:lnTo>
                  <a:lnTo>
                    <a:pt x="2662" y="10389"/>
                  </a:lnTo>
                  <a:lnTo>
                    <a:pt x="2865" y="10468"/>
                  </a:lnTo>
                  <a:lnTo>
                    <a:pt x="3091" y="10536"/>
                  </a:lnTo>
                  <a:lnTo>
                    <a:pt x="3327" y="10592"/>
                  </a:lnTo>
                  <a:lnTo>
                    <a:pt x="3598" y="10626"/>
                  </a:lnTo>
                  <a:lnTo>
                    <a:pt x="3880" y="10660"/>
                  </a:lnTo>
                  <a:lnTo>
                    <a:pt x="4816" y="10660"/>
                  </a:lnTo>
                  <a:lnTo>
                    <a:pt x="5358" y="10626"/>
                  </a:lnTo>
                  <a:lnTo>
                    <a:pt x="5832" y="10581"/>
                  </a:lnTo>
                  <a:lnTo>
                    <a:pt x="6046" y="10547"/>
                  </a:lnTo>
                  <a:lnTo>
                    <a:pt x="6238" y="10513"/>
                  </a:lnTo>
                  <a:lnTo>
                    <a:pt x="6429" y="10468"/>
                  </a:lnTo>
                  <a:lnTo>
                    <a:pt x="6587" y="10423"/>
                  </a:lnTo>
                  <a:lnTo>
                    <a:pt x="6745" y="10378"/>
                  </a:lnTo>
                  <a:lnTo>
                    <a:pt x="6881" y="10321"/>
                  </a:lnTo>
                  <a:lnTo>
                    <a:pt x="6993" y="10254"/>
                  </a:lnTo>
                  <a:lnTo>
                    <a:pt x="7106" y="10197"/>
                  </a:lnTo>
                  <a:lnTo>
                    <a:pt x="7196" y="10118"/>
                  </a:lnTo>
                  <a:lnTo>
                    <a:pt x="7275" y="10051"/>
                  </a:lnTo>
                  <a:lnTo>
                    <a:pt x="7343" y="9960"/>
                  </a:lnTo>
                  <a:lnTo>
                    <a:pt x="7399" y="9881"/>
                  </a:lnTo>
                  <a:lnTo>
                    <a:pt x="7444" y="9791"/>
                  </a:lnTo>
                  <a:lnTo>
                    <a:pt x="7478" y="9690"/>
                  </a:lnTo>
                  <a:lnTo>
                    <a:pt x="7501" y="9588"/>
                  </a:lnTo>
                  <a:lnTo>
                    <a:pt x="7501" y="9487"/>
                  </a:lnTo>
                  <a:lnTo>
                    <a:pt x="7501" y="9374"/>
                  </a:lnTo>
                  <a:lnTo>
                    <a:pt x="7490" y="9261"/>
                  </a:lnTo>
                  <a:lnTo>
                    <a:pt x="7467" y="9137"/>
                  </a:lnTo>
                  <a:lnTo>
                    <a:pt x="7433" y="9013"/>
                  </a:lnTo>
                  <a:lnTo>
                    <a:pt x="7388" y="8878"/>
                  </a:lnTo>
                  <a:lnTo>
                    <a:pt x="7343" y="8742"/>
                  </a:lnTo>
                  <a:lnTo>
                    <a:pt x="7208" y="8449"/>
                  </a:lnTo>
                  <a:lnTo>
                    <a:pt x="7050" y="8144"/>
                  </a:lnTo>
                  <a:lnTo>
                    <a:pt x="6892" y="7817"/>
                  </a:lnTo>
                  <a:lnTo>
                    <a:pt x="6734" y="7490"/>
                  </a:lnTo>
                  <a:lnTo>
                    <a:pt x="6587" y="7152"/>
                  </a:lnTo>
                  <a:lnTo>
                    <a:pt x="6441" y="6813"/>
                  </a:lnTo>
                  <a:lnTo>
                    <a:pt x="6305" y="6486"/>
                  </a:lnTo>
                  <a:lnTo>
                    <a:pt x="6181" y="6137"/>
                  </a:lnTo>
                  <a:lnTo>
                    <a:pt x="6057" y="5798"/>
                  </a:lnTo>
                  <a:lnTo>
                    <a:pt x="5933" y="5460"/>
                  </a:lnTo>
                  <a:lnTo>
                    <a:pt x="5832" y="5110"/>
                  </a:lnTo>
                  <a:lnTo>
                    <a:pt x="5719" y="4761"/>
                  </a:lnTo>
                  <a:lnTo>
                    <a:pt x="5628" y="4411"/>
                  </a:lnTo>
                  <a:lnTo>
                    <a:pt x="5538" y="4061"/>
                  </a:lnTo>
                  <a:lnTo>
                    <a:pt x="5448" y="3700"/>
                  </a:lnTo>
                  <a:lnTo>
                    <a:pt x="5369" y="3351"/>
                  </a:lnTo>
                  <a:lnTo>
                    <a:pt x="5301" y="2990"/>
                  </a:lnTo>
                  <a:lnTo>
                    <a:pt x="5234" y="2629"/>
                  </a:lnTo>
                  <a:lnTo>
                    <a:pt x="5143" y="2245"/>
                  </a:lnTo>
                  <a:lnTo>
                    <a:pt x="5019" y="1850"/>
                  </a:lnTo>
                  <a:lnTo>
                    <a:pt x="4952" y="1659"/>
                  </a:lnTo>
                  <a:lnTo>
                    <a:pt x="4873" y="1456"/>
                  </a:lnTo>
                  <a:lnTo>
                    <a:pt x="4794" y="1275"/>
                  </a:lnTo>
                  <a:lnTo>
                    <a:pt x="4692" y="1083"/>
                  </a:lnTo>
                  <a:lnTo>
                    <a:pt x="4580" y="914"/>
                  </a:lnTo>
                  <a:lnTo>
                    <a:pt x="4444" y="756"/>
                  </a:lnTo>
                  <a:lnTo>
                    <a:pt x="4298" y="598"/>
                  </a:lnTo>
                  <a:lnTo>
                    <a:pt x="4140" y="463"/>
                  </a:lnTo>
                  <a:lnTo>
                    <a:pt x="3959" y="350"/>
                  </a:lnTo>
                  <a:lnTo>
                    <a:pt x="3858" y="294"/>
                  </a:lnTo>
                  <a:lnTo>
                    <a:pt x="3756" y="249"/>
                  </a:lnTo>
                  <a:lnTo>
                    <a:pt x="3643" y="204"/>
                  </a:lnTo>
                  <a:lnTo>
                    <a:pt x="3531" y="170"/>
                  </a:lnTo>
                  <a:lnTo>
                    <a:pt x="3418" y="136"/>
                  </a:lnTo>
                  <a:lnTo>
                    <a:pt x="3294" y="113"/>
                  </a:lnTo>
                  <a:lnTo>
                    <a:pt x="3012" y="68"/>
                  </a:lnTo>
                  <a:lnTo>
                    <a:pt x="2741" y="34"/>
                  </a:lnTo>
                  <a:lnTo>
                    <a:pt x="2493" y="1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743419" y="4551202"/>
              <a:ext cx="22962" cy="119818"/>
            </a:xfrm>
            <a:custGeom>
              <a:rect b="b" l="l" r="r" t="t"/>
              <a:pathLst>
                <a:path extrusionOk="0" h="6893" w="1321">
                  <a:moveTo>
                    <a:pt x="34" y="1"/>
                  </a:moveTo>
                  <a:lnTo>
                    <a:pt x="23" y="4231"/>
                  </a:lnTo>
                  <a:lnTo>
                    <a:pt x="0" y="6893"/>
                  </a:lnTo>
                  <a:lnTo>
                    <a:pt x="553" y="6893"/>
                  </a:lnTo>
                  <a:lnTo>
                    <a:pt x="632" y="6069"/>
                  </a:lnTo>
                  <a:lnTo>
                    <a:pt x="824" y="4163"/>
                  </a:lnTo>
                  <a:lnTo>
                    <a:pt x="948" y="3058"/>
                  </a:lnTo>
                  <a:lnTo>
                    <a:pt x="1072" y="1986"/>
                  </a:lnTo>
                  <a:lnTo>
                    <a:pt x="1207" y="1073"/>
                  </a:lnTo>
                  <a:lnTo>
                    <a:pt x="1264" y="689"/>
                  </a:lnTo>
                  <a:lnTo>
                    <a:pt x="1320" y="39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1006538" y="1719437"/>
              <a:ext cx="73337" cy="77856"/>
            </a:xfrm>
            <a:custGeom>
              <a:rect b="b" l="l" r="r" t="t"/>
              <a:pathLst>
                <a:path extrusionOk="0" h="4479" w="4219">
                  <a:moveTo>
                    <a:pt x="1489" y="1"/>
                  </a:moveTo>
                  <a:lnTo>
                    <a:pt x="1376" y="12"/>
                  </a:lnTo>
                  <a:lnTo>
                    <a:pt x="1252" y="34"/>
                  </a:lnTo>
                  <a:lnTo>
                    <a:pt x="1140" y="57"/>
                  </a:lnTo>
                  <a:lnTo>
                    <a:pt x="1027" y="91"/>
                  </a:lnTo>
                  <a:lnTo>
                    <a:pt x="925" y="125"/>
                  </a:lnTo>
                  <a:lnTo>
                    <a:pt x="835" y="170"/>
                  </a:lnTo>
                  <a:lnTo>
                    <a:pt x="745" y="215"/>
                  </a:lnTo>
                  <a:lnTo>
                    <a:pt x="655" y="271"/>
                  </a:lnTo>
                  <a:lnTo>
                    <a:pt x="576" y="328"/>
                  </a:lnTo>
                  <a:lnTo>
                    <a:pt x="497" y="395"/>
                  </a:lnTo>
                  <a:lnTo>
                    <a:pt x="418" y="463"/>
                  </a:lnTo>
                  <a:lnTo>
                    <a:pt x="361" y="531"/>
                  </a:lnTo>
                  <a:lnTo>
                    <a:pt x="294" y="610"/>
                  </a:lnTo>
                  <a:lnTo>
                    <a:pt x="192" y="779"/>
                  </a:lnTo>
                  <a:lnTo>
                    <a:pt x="113" y="959"/>
                  </a:lnTo>
                  <a:lnTo>
                    <a:pt x="46" y="1140"/>
                  </a:lnTo>
                  <a:lnTo>
                    <a:pt x="12" y="1343"/>
                  </a:lnTo>
                  <a:lnTo>
                    <a:pt x="0" y="1546"/>
                  </a:lnTo>
                  <a:lnTo>
                    <a:pt x="0" y="1749"/>
                  </a:lnTo>
                  <a:lnTo>
                    <a:pt x="34" y="1963"/>
                  </a:lnTo>
                  <a:lnTo>
                    <a:pt x="91" y="2178"/>
                  </a:lnTo>
                  <a:lnTo>
                    <a:pt x="170" y="2381"/>
                  </a:lnTo>
                  <a:lnTo>
                    <a:pt x="271" y="2595"/>
                  </a:lnTo>
                  <a:lnTo>
                    <a:pt x="373" y="2753"/>
                  </a:lnTo>
                  <a:lnTo>
                    <a:pt x="474" y="2911"/>
                  </a:lnTo>
                  <a:lnTo>
                    <a:pt x="598" y="3057"/>
                  </a:lnTo>
                  <a:lnTo>
                    <a:pt x="711" y="3204"/>
                  </a:lnTo>
                  <a:lnTo>
                    <a:pt x="835" y="3339"/>
                  </a:lnTo>
                  <a:lnTo>
                    <a:pt x="970" y="3475"/>
                  </a:lnTo>
                  <a:lnTo>
                    <a:pt x="1117" y="3599"/>
                  </a:lnTo>
                  <a:lnTo>
                    <a:pt x="1252" y="3723"/>
                  </a:lnTo>
                  <a:lnTo>
                    <a:pt x="1410" y="3836"/>
                  </a:lnTo>
                  <a:lnTo>
                    <a:pt x="1557" y="3937"/>
                  </a:lnTo>
                  <a:lnTo>
                    <a:pt x="1726" y="4039"/>
                  </a:lnTo>
                  <a:lnTo>
                    <a:pt x="1884" y="4129"/>
                  </a:lnTo>
                  <a:lnTo>
                    <a:pt x="2053" y="4208"/>
                  </a:lnTo>
                  <a:lnTo>
                    <a:pt x="2234" y="4287"/>
                  </a:lnTo>
                  <a:lnTo>
                    <a:pt x="2403" y="4354"/>
                  </a:lnTo>
                  <a:lnTo>
                    <a:pt x="2595" y="4411"/>
                  </a:lnTo>
                  <a:lnTo>
                    <a:pt x="2707" y="4433"/>
                  </a:lnTo>
                  <a:lnTo>
                    <a:pt x="2820" y="4456"/>
                  </a:lnTo>
                  <a:lnTo>
                    <a:pt x="2933" y="4479"/>
                  </a:lnTo>
                  <a:lnTo>
                    <a:pt x="3147" y="4479"/>
                  </a:lnTo>
                  <a:lnTo>
                    <a:pt x="3238" y="4467"/>
                  </a:lnTo>
                  <a:lnTo>
                    <a:pt x="3339" y="4445"/>
                  </a:lnTo>
                  <a:lnTo>
                    <a:pt x="3429" y="4422"/>
                  </a:lnTo>
                  <a:lnTo>
                    <a:pt x="3508" y="4388"/>
                  </a:lnTo>
                  <a:lnTo>
                    <a:pt x="3587" y="4354"/>
                  </a:lnTo>
                  <a:lnTo>
                    <a:pt x="3666" y="4309"/>
                  </a:lnTo>
                  <a:lnTo>
                    <a:pt x="3734" y="4264"/>
                  </a:lnTo>
                  <a:lnTo>
                    <a:pt x="3802" y="4208"/>
                  </a:lnTo>
                  <a:lnTo>
                    <a:pt x="3869" y="4151"/>
                  </a:lnTo>
                  <a:lnTo>
                    <a:pt x="3926" y="4084"/>
                  </a:lnTo>
                  <a:lnTo>
                    <a:pt x="3971" y="4016"/>
                  </a:lnTo>
                  <a:lnTo>
                    <a:pt x="4061" y="3858"/>
                  </a:lnTo>
                  <a:lnTo>
                    <a:pt x="4140" y="3689"/>
                  </a:lnTo>
                  <a:lnTo>
                    <a:pt x="4185" y="3497"/>
                  </a:lnTo>
                  <a:lnTo>
                    <a:pt x="4208" y="3305"/>
                  </a:lnTo>
                  <a:lnTo>
                    <a:pt x="4219" y="3102"/>
                  </a:lnTo>
                  <a:lnTo>
                    <a:pt x="4196" y="2888"/>
                  </a:lnTo>
                  <a:lnTo>
                    <a:pt x="4163" y="2663"/>
                  </a:lnTo>
                  <a:lnTo>
                    <a:pt x="4095" y="2437"/>
                  </a:lnTo>
                  <a:lnTo>
                    <a:pt x="4027" y="2234"/>
                  </a:lnTo>
                  <a:lnTo>
                    <a:pt x="3937" y="2020"/>
                  </a:lnTo>
                  <a:lnTo>
                    <a:pt x="3824" y="1794"/>
                  </a:lnTo>
                  <a:lnTo>
                    <a:pt x="3711" y="1580"/>
                  </a:lnTo>
                  <a:lnTo>
                    <a:pt x="3576" y="1365"/>
                  </a:lnTo>
                  <a:lnTo>
                    <a:pt x="3418" y="1151"/>
                  </a:lnTo>
                  <a:lnTo>
                    <a:pt x="3260" y="948"/>
                  </a:lnTo>
                  <a:lnTo>
                    <a:pt x="3091" y="768"/>
                  </a:lnTo>
                  <a:lnTo>
                    <a:pt x="2899" y="587"/>
                  </a:lnTo>
                  <a:lnTo>
                    <a:pt x="2707" y="429"/>
                  </a:lnTo>
                  <a:lnTo>
                    <a:pt x="2504" y="294"/>
                  </a:lnTo>
                  <a:lnTo>
                    <a:pt x="2290" y="181"/>
                  </a:lnTo>
                  <a:lnTo>
                    <a:pt x="2177" y="125"/>
                  </a:lnTo>
                  <a:lnTo>
                    <a:pt x="2076" y="91"/>
                  </a:lnTo>
                  <a:lnTo>
                    <a:pt x="1963" y="57"/>
                  </a:lnTo>
                  <a:lnTo>
                    <a:pt x="1839" y="34"/>
                  </a:lnTo>
                  <a:lnTo>
                    <a:pt x="1726" y="1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696173" y="2598400"/>
              <a:ext cx="528202" cy="921133"/>
            </a:xfrm>
            <a:custGeom>
              <a:rect b="b" l="l" r="r" t="t"/>
              <a:pathLst>
                <a:path extrusionOk="0" h="52992" w="30387">
                  <a:moveTo>
                    <a:pt x="29180" y="0"/>
                  </a:moveTo>
                  <a:lnTo>
                    <a:pt x="8042" y="46"/>
                  </a:lnTo>
                  <a:lnTo>
                    <a:pt x="7670" y="339"/>
                  </a:lnTo>
                  <a:lnTo>
                    <a:pt x="7309" y="655"/>
                  </a:lnTo>
                  <a:lnTo>
                    <a:pt x="6948" y="970"/>
                  </a:lnTo>
                  <a:lnTo>
                    <a:pt x="6610" y="1298"/>
                  </a:lnTo>
                  <a:lnTo>
                    <a:pt x="6283" y="1625"/>
                  </a:lnTo>
                  <a:lnTo>
                    <a:pt x="5956" y="1974"/>
                  </a:lnTo>
                  <a:lnTo>
                    <a:pt x="5651" y="2324"/>
                  </a:lnTo>
                  <a:lnTo>
                    <a:pt x="5346" y="2685"/>
                  </a:lnTo>
                  <a:lnTo>
                    <a:pt x="5053" y="3057"/>
                  </a:lnTo>
                  <a:lnTo>
                    <a:pt x="4771" y="3429"/>
                  </a:lnTo>
                  <a:lnTo>
                    <a:pt x="4489" y="3824"/>
                  </a:lnTo>
                  <a:lnTo>
                    <a:pt x="4230" y="4230"/>
                  </a:lnTo>
                  <a:lnTo>
                    <a:pt x="3970" y="4636"/>
                  </a:lnTo>
                  <a:lnTo>
                    <a:pt x="3734" y="5065"/>
                  </a:lnTo>
                  <a:lnTo>
                    <a:pt x="3497" y="5494"/>
                  </a:lnTo>
                  <a:lnTo>
                    <a:pt x="3260" y="5945"/>
                  </a:lnTo>
                  <a:lnTo>
                    <a:pt x="3045" y="6407"/>
                  </a:lnTo>
                  <a:lnTo>
                    <a:pt x="2831" y="6881"/>
                  </a:lnTo>
                  <a:lnTo>
                    <a:pt x="2628" y="7366"/>
                  </a:lnTo>
                  <a:lnTo>
                    <a:pt x="2436" y="7862"/>
                  </a:lnTo>
                  <a:lnTo>
                    <a:pt x="2256" y="8370"/>
                  </a:lnTo>
                  <a:lnTo>
                    <a:pt x="2075" y="8900"/>
                  </a:lnTo>
                  <a:lnTo>
                    <a:pt x="1906" y="9441"/>
                  </a:lnTo>
                  <a:lnTo>
                    <a:pt x="1748" y="9994"/>
                  </a:lnTo>
                  <a:lnTo>
                    <a:pt x="1590" y="10569"/>
                  </a:lnTo>
                  <a:lnTo>
                    <a:pt x="1444" y="11156"/>
                  </a:lnTo>
                  <a:lnTo>
                    <a:pt x="1308" y="11754"/>
                  </a:lnTo>
                  <a:lnTo>
                    <a:pt x="1184" y="12374"/>
                  </a:lnTo>
                  <a:lnTo>
                    <a:pt x="1060" y="13006"/>
                  </a:lnTo>
                  <a:lnTo>
                    <a:pt x="947" y="13649"/>
                  </a:lnTo>
                  <a:lnTo>
                    <a:pt x="835" y="14325"/>
                  </a:lnTo>
                  <a:lnTo>
                    <a:pt x="733" y="15002"/>
                  </a:lnTo>
                  <a:lnTo>
                    <a:pt x="643" y="15701"/>
                  </a:lnTo>
                  <a:lnTo>
                    <a:pt x="553" y="16423"/>
                  </a:lnTo>
                  <a:lnTo>
                    <a:pt x="474" y="17168"/>
                  </a:lnTo>
                  <a:lnTo>
                    <a:pt x="395" y="17924"/>
                  </a:lnTo>
                  <a:lnTo>
                    <a:pt x="338" y="18702"/>
                  </a:lnTo>
                  <a:lnTo>
                    <a:pt x="271" y="19491"/>
                  </a:lnTo>
                  <a:lnTo>
                    <a:pt x="214" y="20303"/>
                  </a:lnTo>
                  <a:lnTo>
                    <a:pt x="169" y="21138"/>
                  </a:lnTo>
                  <a:lnTo>
                    <a:pt x="135" y="21995"/>
                  </a:lnTo>
                  <a:lnTo>
                    <a:pt x="90" y="22875"/>
                  </a:lnTo>
                  <a:lnTo>
                    <a:pt x="45" y="24691"/>
                  </a:lnTo>
                  <a:lnTo>
                    <a:pt x="11" y="26586"/>
                  </a:lnTo>
                  <a:lnTo>
                    <a:pt x="0" y="28583"/>
                  </a:lnTo>
                  <a:lnTo>
                    <a:pt x="23" y="30658"/>
                  </a:lnTo>
                  <a:lnTo>
                    <a:pt x="56" y="32835"/>
                  </a:lnTo>
                  <a:lnTo>
                    <a:pt x="102" y="35113"/>
                  </a:lnTo>
                  <a:lnTo>
                    <a:pt x="180" y="37493"/>
                  </a:lnTo>
                  <a:lnTo>
                    <a:pt x="259" y="39964"/>
                  </a:lnTo>
                  <a:lnTo>
                    <a:pt x="372" y="42547"/>
                  </a:lnTo>
                  <a:lnTo>
                    <a:pt x="496" y="45231"/>
                  </a:lnTo>
                  <a:lnTo>
                    <a:pt x="632" y="48040"/>
                  </a:lnTo>
                  <a:lnTo>
                    <a:pt x="1139" y="47995"/>
                  </a:lnTo>
                  <a:lnTo>
                    <a:pt x="1647" y="47961"/>
                  </a:lnTo>
                  <a:lnTo>
                    <a:pt x="2154" y="47927"/>
                  </a:lnTo>
                  <a:lnTo>
                    <a:pt x="2662" y="47916"/>
                  </a:lnTo>
                  <a:lnTo>
                    <a:pt x="3170" y="47904"/>
                  </a:lnTo>
                  <a:lnTo>
                    <a:pt x="3688" y="47904"/>
                  </a:lnTo>
                  <a:lnTo>
                    <a:pt x="4196" y="47916"/>
                  </a:lnTo>
                  <a:lnTo>
                    <a:pt x="4704" y="47938"/>
                  </a:lnTo>
                  <a:lnTo>
                    <a:pt x="5211" y="47961"/>
                  </a:lnTo>
                  <a:lnTo>
                    <a:pt x="5719" y="48006"/>
                  </a:lnTo>
                  <a:lnTo>
                    <a:pt x="6226" y="48051"/>
                  </a:lnTo>
                  <a:lnTo>
                    <a:pt x="6734" y="48096"/>
                  </a:lnTo>
                  <a:lnTo>
                    <a:pt x="7241" y="48164"/>
                  </a:lnTo>
                  <a:lnTo>
                    <a:pt x="7749" y="48231"/>
                  </a:lnTo>
                  <a:lnTo>
                    <a:pt x="8245" y="48310"/>
                  </a:lnTo>
                  <a:lnTo>
                    <a:pt x="8753" y="48401"/>
                  </a:lnTo>
                  <a:lnTo>
                    <a:pt x="9193" y="48491"/>
                  </a:lnTo>
                  <a:lnTo>
                    <a:pt x="9621" y="48581"/>
                  </a:lnTo>
                  <a:lnTo>
                    <a:pt x="10027" y="48683"/>
                  </a:lnTo>
                  <a:lnTo>
                    <a:pt x="10422" y="48795"/>
                  </a:lnTo>
                  <a:lnTo>
                    <a:pt x="10817" y="48908"/>
                  </a:lnTo>
                  <a:lnTo>
                    <a:pt x="11189" y="49044"/>
                  </a:lnTo>
                  <a:lnTo>
                    <a:pt x="11550" y="49179"/>
                  </a:lnTo>
                  <a:lnTo>
                    <a:pt x="11900" y="49314"/>
                  </a:lnTo>
                  <a:lnTo>
                    <a:pt x="12249" y="49461"/>
                  </a:lnTo>
                  <a:lnTo>
                    <a:pt x="12599" y="49619"/>
                  </a:lnTo>
                  <a:lnTo>
                    <a:pt x="13276" y="49923"/>
                  </a:lnTo>
                  <a:lnTo>
                    <a:pt x="14641" y="50589"/>
                  </a:lnTo>
                  <a:lnTo>
                    <a:pt x="15340" y="50916"/>
                  </a:lnTo>
                  <a:lnTo>
                    <a:pt x="16085" y="51243"/>
                  </a:lnTo>
                  <a:lnTo>
                    <a:pt x="16468" y="51401"/>
                  </a:lnTo>
                  <a:lnTo>
                    <a:pt x="16874" y="51548"/>
                  </a:lnTo>
                  <a:lnTo>
                    <a:pt x="17280" y="51706"/>
                  </a:lnTo>
                  <a:lnTo>
                    <a:pt x="17720" y="51852"/>
                  </a:lnTo>
                  <a:lnTo>
                    <a:pt x="18160" y="51988"/>
                  </a:lnTo>
                  <a:lnTo>
                    <a:pt x="18634" y="52123"/>
                  </a:lnTo>
                  <a:lnTo>
                    <a:pt x="19119" y="52247"/>
                  </a:lnTo>
                  <a:lnTo>
                    <a:pt x="19626" y="52360"/>
                  </a:lnTo>
                  <a:lnTo>
                    <a:pt x="20156" y="52473"/>
                  </a:lnTo>
                  <a:lnTo>
                    <a:pt x="20709" y="52574"/>
                  </a:lnTo>
                  <a:lnTo>
                    <a:pt x="21296" y="52664"/>
                  </a:lnTo>
                  <a:lnTo>
                    <a:pt x="21905" y="52743"/>
                  </a:lnTo>
                  <a:lnTo>
                    <a:pt x="22514" y="52811"/>
                  </a:lnTo>
                  <a:lnTo>
                    <a:pt x="23100" y="52867"/>
                  </a:lnTo>
                  <a:lnTo>
                    <a:pt x="23653" y="52912"/>
                  </a:lnTo>
                  <a:lnTo>
                    <a:pt x="24183" y="52946"/>
                  </a:lnTo>
                  <a:lnTo>
                    <a:pt x="24691" y="52969"/>
                  </a:lnTo>
                  <a:lnTo>
                    <a:pt x="25164" y="52980"/>
                  </a:lnTo>
                  <a:lnTo>
                    <a:pt x="25616" y="52991"/>
                  </a:lnTo>
                  <a:lnTo>
                    <a:pt x="26044" y="52980"/>
                  </a:lnTo>
                  <a:lnTo>
                    <a:pt x="26450" y="52980"/>
                  </a:lnTo>
                  <a:lnTo>
                    <a:pt x="26834" y="52958"/>
                  </a:lnTo>
                  <a:lnTo>
                    <a:pt x="27183" y="52935"/>
                  </a:lnTo>
                  <a:lnTo>
                    <a:pt x="27522" y="52901"/>
                  </a:lnTo>
                  <a:lnTo>
                    <a:pt x="27838" y="52867"/>
                  </a:lnTo>
                  <a:lnTo>
                    <a:pt x="28131" y="52833"/>
                  </a:lnTo>
                  <a:lnTo>
                    <a:pt x="28650" y="52743"/>
                  </a:lnTo>
                  <a:lnTo>
                    <a:pt x="29090" y="52642"/>
                  </a:lnTo>
                  <a:lnTo>
                    <a:pt x="29462" y="52540"/>
                  </a:lnTo>
                  <a:lnTo>
                    <a:pt x="29766" y="52439"/>
                  </a:lnTo>
                  <a:lnTo>
                    <a:pt x="30003" y="52348"/>
                  </a:lnTo>
                  <a:lnTo>
                    <a:pt x="30184" y="52258"/>
                  </a:lnTo>
                  <a:lnTo>
                    <a:pt x="30297" y="52202"/>
                  </a:lnTo>
                  <a:lnTo>
                    <a:pt x="30387" y="52134"/>
                  </a:lnTo>
                  <a:lnTo>
                    <a:pt x="29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696173" y="2598400"/>
              <a:ext cx="528202" cy="921133"/>
            </a:xfrm>
            <a:custGeom>
              <a:rect b="b" l="l" r="r" t="t"/>
              <a:pathLst>
                <a:path extrusionOk="0" fill="none" h="52992" w="30387">
                  <a:moveTo>
                    <a:pt x="29180" y="0"/>
                  </a:moveTo>
                  <a:lnTo>
                    <a:pt x="30387" y="52134"/>
                  </a:lnTo>
                  <a:lnTo>
                    <a:pt x="30387" y="52134"/>
                  </a:lnTo>
                  <a:lnTo>
                    <a:pt x="30297" y="52202"/>
                  </a:lnTo>
                  <a:lnTo>
                    <a:pt x="30184" y="52258"/>
                  </a:lnTo>
                  <a:lnTo>
                    <a:pt x="30003" y="52348"/>
                  </a:lnTo>
                  <a:lnTo>
                    <a:pt x="29766" y="52439"/>
                  </a:lnTo>
                  <a:lnTo>
                    <a:pt x="29462" y="52540"/>
                  </a:lnTo>
                  <a:lnTo>
                    <a:pt x="29090" y="52642"/>
                  </a:lnTo>
                  <a:lnTo>
                    <a:pt x="28650" y="52743"/>
                  </a:lnTo>
                  <a:lnTo>
                    <a:pt x="28131" y="52833"/>
                  </a:lnTo>
                  <a:lnTo>
                    <a:pt x="27838" y="52867"/>
                  </a:lnTo>
                  <a:lnTo>
                    <a:pt x="27522" y="52901"/>
                  </a:lnTo>
                  <a:lnTo>
                    <a:pt x="27183" y="52935"/>
                  </a:lnTo>
                  <a:lnTo>
                    <a:pt x="26834" y="52958"/>
                  </a:lnTo>
                  <a:lnTo>
                    <a:pt x="26450" y="52980"/>
                  </a:lnTo>
                  <a:lnTo>
                    <a:pt x="26044" y="52980"/>
                  </a:lnTo>
                  <a:lnTo>
                    <a:pt x="25616" y="52991"/>
                  </a:lnTo>
                  <a:lnTo>
                    <a:pt x="25164" y="52980"/>
                  </a:lnTo>
                  <a:lnTo>
                    <a:pt x="24691" y="52969"/>
                  </a:lnTo>
                  <a:lnTo>
                    <a:pt x="24183" y="52946"/>
                  </a:lnTo>
                  <a:lnTo>
                    <a:pt x="23653" y="52912"/>
                  </a:lnTo>
                  <a:lnTo>
                    <a:pt x="23100" y="52867"/>
                  </a:lnTo>
                  <a:lnTo>
                    <a:pt x="22514" y="52811"/>
                  </a:lnTo>
                  <a:lnTo>
                    <a:pt x="21905" y="52743"/>
                  </a:lnTo>
                  <a:lnTo>
                    <a:pt x="21905" y="52743"/>
                  </a:lnTo>
                  <a:lnTo>
                    <a:pt x="21296" y="52664"/>
                  </a:lnTo>
                  <a:lnTo>
                    <a:pt x="20709" y="52574"/>
                  </a:lnTo>
                  <a:lnTo>
                    <a:pt x="20156" y="52473"/>
                  </a:lnTo>
                  <a:lnTo>
                    <a:pt x="19626" y="52360"/>
                  </a:lnTo>
                  <a:lnTo>
                    <a:pt x="19119" y="52247"/>
                  </a:lnTo>
                  <a:lnTo>
                    <a:pt x="18634" y="52123"/>
                  </a:lnTo>
                  <a:lnTo>
                    <a:pt x="18160" y="51988"/>
                  </a:lnTo>
                  <a:lnTo>
                    <a:pt x="17720" y="51852"/>
                  </a:lnTo>
                  <a:lnTo>
                    <a:pt x="17280" y="51706"/>
                  </a:lnTo>
                  <a:lnTo>
                    <a:pt x="16874" y="51548"/>
                  </a:lnTo>
                  <a:lnTo>
                    <a:pt x="16468" y="51401"/>
                  </a:lnTo>
                  <a:lnTo>
                    <a:pt x="16085" y="51243"/>
                  </a:lnTo>
                  <a:lnTo>
                    <a:pt x="15340" y="50916"/>
                  </a:lnTo>
                  <a:lnTo>
                    <a:pt x="14641" y="50589"/>
                  </a:lnTo>
                  <a:lnTo>
                    <a:pt x="13276" y="49923"/>
                  </a:lnTo>
                  <a:lnTo>
                    <a:pt x="12599" y="49619"/>
                  </a:lnTo>
                  <a:lnTo>
                    <a:pt x="12249" y="49461"/>
                  </a:lnTo>
                  <a:lnTo>
                    <a:pt x="11900" y="49314"/>
                  </a:lnTo>
                  <a:lnTo>
                    <a:pt x="11550" y="49179"/>
                  </a:lnTo>
                  <a:lnTo>
                    <a:pt x="11189" y="49044"/>
                  </a:lnTo>
                  <a:lnTo>
                    <a:pt x="10817" y="48908"/>
                  </a:lnTo>
                  <a:lnTo>
                    <a:pt x="10422" y="48795"/>
                  </a:lnTo>
                  <a:lnTo>
                    <a:pt x="10027" y="48683"/>
                  </a:lnTo>
                  <a:lnTo>
                    <a:pt x="9621" y="48581"/>
                  </a:lnTo>
                  <a:lnTo>
                    <a:pt x="9193" y="48491"/>
                  </a:lnTo>
                  <a:lnTo>
                    <a:pt x="8753" y="48401"/>
                  </a:lnTo>
                  <a:lnTo>
                    <a:pt x="8753" y="48401"/>
                  </a:lnTo>
                  <a:lnTo>
                    <a:pt x="8245" y="48310"/>
                  </a:lnTo>
                  <a:lnTo>
                    <a:pt x="7749" y="48231"/>
                  </a:lnTo>
                  <a:lnTo>
                    <a:pt x="7241" y="48164"/>
                  </a:lnTo>
                  <a:lnTo>
                    <a:pt x="6734" y="48096"/>
                  </a:lnTo>
                  <a:lnTo>
                    <a:pt x="6226" y="48051"/>
                  </a:lnTo>
                  <a:lnTo>
                    <a:pt x="5719" y="48006"/>
                  </a:lnTo>
                  <a:lnTo>
                    <a:pt x="5211" y="47961"/>
                  </a:lnTo>
                  <a:lnTo>
                    <a:pt x="4704" y="47938"/>
                  </a:lnTo>
                  <a:lnTo>
                    <a:pt x="4196" y="47916"/>
                  </a:lnTo>
                  <a:lnTo>
                    <a:pt x="3688" y="47904"/>
                  </a:lnTo>
                  <a:lnTo>
                    <a:pt x="3170" y="47904"/>
                  </a:lnTo>
                  <a:lnTo>
                    <a:pt x="2662" y="47916"/>
                  </a:lnTo>
                  <a:lnTo>
                    <a:pt x="2154" y="47927"/>
                  </a:lnTo>
                  <a:lnTo>
                    <a:pt x="1647" y="47961"/>
                  </a:lnTo>
                  <a:lnTo>
                    <a:pt x="1139" y="47995"/>
                  </a:lnTo>
                  <a:lnTo>
                    <a:pt x="632" y="48040"/>
                  </a:lnTo>
                  <a:lnTo>
                    <a:pt x="632" y="48040"/>
                  </a:lnTo>
                  <a:lnTo>
                    <a:pt x="496" y="45231"/>
                  </a:lnTo>
                  <a:lnTo>
                    <a:pt x="372" y="42547"/>
                  </a:lnTo>
                  <a:lnTo>
                    <a:pt x="259" y="39964"/>
                  </a:lnTo>
                  <a:lnTo>
                    <a:pt x="180" y="37493"/>
                  </a:lnTo>
                  <a:lnTo>
                    <a:pt x="102" y="35113"/>
                  </a:lnTo>
                  <a:lnTo>
                    <a:pt x="56" y="32835"/>
                  </a:lnTo>
                  <a:lnTo>
                    <a:pt x="23" y="30658"/>
                  </a:lnTo>
                  <a:lnTo>
                    <a:pt x="0" y="28583"/>
                  </a:lnTo>
                  <a:lnTo>
                    <a:pt x="11" y="26586"/>
                  </a:lnTo>
                  <a:lnTo>
                    <a:pt x="45" y="24691"/>
                  </a:lnTo>
                  <a:lnTo>
                    <a:pt x="90" y="22875"/>
                  </a:lnTo>
                  <a:lnTo>
                    <a:pt x="135" y="21995"/>
                  </a:lnTo>
                  <a:lnTo>
                    <a:pt x="169" y="21138"/>
                  </a:lnTo>
                  <a:lnTo>
                    <a:pt x="214" y="20303"/>
                  </a:lnTo>
                  <a:lnTo>
                    <a:pt x="271" y="19491"/>
                  </a:lnTo>
                  <a:lnTo>
                    <a:pt x="338" y="18702"/>
                  </a:lnTo>
                  <a:lnTo>
                    <a:pt x="395" y="17924"/>
                  </a:lnTo>
                  <a:lnTo>
                    <a:pt x="474" y="17168"/>
                  </a:lnTo>
                  <a:lnTo>
                    <a:pt x="553" y="16423"/>
                  </a:lnTo>
                  <a:lnTo>
                    <a:pt x="643" y="15701"/>
                  </a:lnTo>
                  <a:lnTo>
                    <a:pt x="733" y="15002"/>
                  </a:lnTo>
                  <a:lnTo>
                    <a:pt x="835" y="14325"/>
                  </a:lnTo>
                  <a:lnTo>
                    <a:pt x="947" y="13649"/>
                  </a:lnTo>
                  <a:lnTo>
                    <a:pt x="1060" y="13006"/>
                  </a:lnTo>
                  <a:lnTo>
                    <a:pt x="1184" y="12374"/>
                  </a:lnTo>
                  <a:lnTo>
                    <a:pt x="1308" y="11754"/>
                  </a:lnTo>
                  <a:lnTo>
                    <a:pt x="1444" y="11156"/>
                  </a:lnTo>
                  <a:lnTo>
                    <a:pt x="1590" y="10569"/>
                  </a:lnTo>
                  <a:lnTo>
                    <a:pt x="1748" y="9994"/>
                  </a:lnTo>
                  <a:lnTo>
                    <a:pt x="1906" y="9441"/>
                  </a:lnTo>
                  <a:lnTo>
                    <a:pt x="2075" y="8900"/>
                  </a:lnTo>
                  <a:lnTo>
                    <a:pt x="2256" y="8370"/>
                  </a:lnTo>
                  <a:lnTo>
                    <a:pt x="2436" y="7862"/>
                  </a:lnTo>
                  <a:lnTo>
                    <a:pt x="2628" y="7366"/>
                  </a:lnTo>
                  <a:lnTo>
                    <a:pt x="2831" y="6881"/>
                  </a:lnTo>
                  <a:lnTo>
                    <a:pt x="3045" y="6407"/>
                  </a:lnTo>
                  <a:lnTo>
                    <a:pt x="3260" y="5945"/>
                  </a:lnTo>
                  <a:lnTo>
                    <a:pt x="3497" y="5494"/>
                  </a:lnTo>
                  <a:lnTo>
                    <a:pt x="3734" y="5065"/>
                  </a:lnTo>
                  <a:lnTo>
                    <a:pt x="3970" y="4636"/>
                  </a:lnTo>
                  <a:lnTo>
                    <a:pt x="4230" y="4230"/>
                  </a:lnTo>
                  <a:lnTo>
                    <a:pt x="4489" y="3824"/>
                  </a:lnTo>
                  <a:lnTo>
                    <a:pt x="4771" y="3429"/>
                  </a:lnTo>
                  <a:lnTo>
                    <a:pt x="5053" y="3057"/>
                  </a:lnTo>
                  <a:lnTo>
                    <a:pt x="5346" y="2685"/>
                  </a:lnTo>
                  <a:lnTo>
                    <a:pt x="5651" y="2324"/>
                  </a:lnTo>
                  <a:lnTo>
                    <a:pt x="5956" y="1974"/>
                  </a:lnTo>
                  <a:lnTo>
                    <a:pt x="6283" y="1625"/>
                  </a:lnTo>
                  <a:lnTo>
                    <a:pt x="6610" y="1298"/>
                  </a:lnTo>
                  <a:lnTo>
                    <a:pt x="6948" y="970"/>
                  </a:lnTo>
                  <a:lnTo>
                    <a:pt x="7309" y="655"/>
                  </a:lnTo>
                  <a:lnTo>
                    <a:pt x="7670" y="339"/>
                  </a:lnTo>
                  <a:lnTo>
                    <a:pt x="8042" y="46"/>
                  </a:lnTo>
                  <a:lnTo>
                    <a:pt x="2918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1207305" y="4454556"/>
              <a:ext cx="181386" cy="190199"/>
            </a:xfrm>
            <a:custGeom>
              <a:rect b="b" l="l" r="r" t="t"/>
              <a:pathLst>
                <a:path extrusionOk="0" h="10942" w="10435">
                  <a:moveTo>
                    <a:pt x="4185" y="0"/>
                  </a:moveTo>
                  <a:lnTo>
                    <a:pt x="610" y="3249"/>
                  </a:lnTo>
                  <a:lnTo>
                    <a:pt x="1" y="4456"/>
                  </a:lnTo>
                  <a:lnTo>
                    <a:pt x="3091" y="9058"/>
                  </a:lnTo>
                  <a:lnTo>
                    <a:pt x="10434" y="10941"/>
                  </a:lnTo>
                  <a:lnTo>
                    <a:pt x="10220" y="10693"/>
                  </a:lnTo>
                  <a:lnTo>
                    <a:pt x="9960" y="10389"/>
                  </a:lnTo>
                  <a:lnTo>
                    <a:pt x="9633" y="9983"/>
                  </a:lnTo>
                  <a:lnTo>
                    <a:pt x="9227" y="9475"/>
                  </a:lnTo>
                  <a:lnTo>
                    <a:pt x="8776" y="8877"/>
                  </a:lnTo>
                  <a:lnTo>
                    <a:pt x="8291" y="8212"/>
                  </a:lnTo>
                  <a:lnTo>
                    <a:pt x="7772" y="7467"/>
                  </a:lnTo>
                  <a:lnTo>
                    <a:pt x="7231" y="6655"/>
                  </a:lnTo>
                  <a:lnTo>
                    <a:pt x="6960" y="6226"/>
                  </a:lnTo>
                  <a:lnTo>
                    <a:pt x="6701" y="5798"/>
                  </a:lnTo>
                  <a:lnTo>
                    <a:pt x="6430" y="5347"/>
                  </a:lnTo>
                  <a:lnTo>
                    <a:pt x="6170" y="4895"/>
                  </a:lnTo>
                  <a:lnTo>
                    <a:pt x="5922" y="4422"/>
                  </a:lnTo>
                  <a:lnTo>
                    <a:pt x="5674" y="3948"/>
                  </a:lnTo>
                  <a:lnTo>
                    <a:pt x="5437" y="3463"/>
                  </a:lnTo>
                  <a:lnTo>
                    <a:pt x="5212" y="2978"/>
                  </a:lnTo>
                  <a:lnTo>
                    <a:pt x="4997" y="2493"/>
                  </a:lnTo>
                  <a:lnTo>
                    <a:pt x="4806" y="1997"/>
                  </a:lnTo>
                  <a:lnTo>
                    <a:pt x="4625" y="1500"/>
                  </a:lnTo>
                  <a:lnTo>
                    <a:pt x="4456" y="993"/>
                  </a:lnTo>
                  <a:lnTo>
                    <a:pt x="4309" y="496"/>
                  </a:lnTo>
                  <a:lnTo>
                    <a:pt x="418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1195346" y="4488469"/>
              <a:ext cx="241373" cy="182742"/>
            </a:xfrm>
            <a:custGeom>
              <a:rect b="b" l="l" r="r" t="t"/>
              <a:pathLst>
                <a:path extrusionOk="0" h="10513" w="13886">
                  <a:moveTo>
                    <a:pt x="982" y="1"/>
                  </a:moveTo>
                  <a:lnTo>
                    <a:pt x="869" y="46"/>
                  </a:lnTo>
                  <a:lnTo>
                    <a:pt x="756" y="91"/>
                  </a:lnTo>
                  <a:lnTo>
                    <a:pt x="655" y="158"/>
                  </a:lnTo>
                  <a:lnTo>
                    <a:pt x="553" y="237"/>
                  </a:lnTo>
                  <a:lnTo>
                    <a:pt x="474" y="328"/>
                  </a:lnTo>
                  <a:lnTo>
                    <a:pt x="407" y="429"/>
                  </a:lnTo>
                  <a:lnTo>
                    <a:pt x="339" y="542"/>
                  </a:lnTo>
                  <a:lnTo>
                    <a:pt x="294" y="666"/>
                  </a:lnTo>
                  <a:lnTo>
                    <a:pt x="215" y="869"/>
                  </a:lnTo>
                  <a:lnTo>
                    <a:pt x="147" y="1083"/>
                  </a:lnTo>
                  <a:lnTo>
                    <a:pt x="91" y="1298"/>
                  </a:lnTo>
                  <a:lnTo>
                    <a:pt x="57" y="1512"/>
                  </a:lnTo>
                  <a:lnTo>
                    <a:pt x="23" y="1738"/>
                  </a:lnTo>
                  <a:lnTo>
                    <a:pt x="12" y="1963"/>
                  </a:lnTo>
                  <a:lnTo>
                    <a:pt x="1" y="2189"/>
                  </a:lnTo>
                  <a:lnTo>
                    <a:pt x="12" y="2403"/>
                  </a:lnTo>
                  <a:lnTo>
                    <a:pt x="79" y="3384"/>
                  </a:lnTo>
                  <a:lnTo>
                    <a:pt x="158" y="4591"/>
                  </a:lnTo>
                  <a:lnTo>
                    <a:pt x="361" y="7242"/>
                  </a:lnTo>
                  <a:lnTo>
                    <a:pt x="621" y="10434"/>
                  </a:lnTo>
                  <a:lnTo>
                    <a:pt x="1128" y="10434"/>
                  </a:lnTo>
                  <a:lnTo>
                    <a:pt x="1095" y="9757"/>
                  </a:lnTo>
                  <a:lnTo>
                    <a:pt x="1083" y="9092"/>
                  </a:lnTo>
                  <a:lnTo>
                    <a:pt x="1072" y="8415"/>
                  </a:lnTo>
                  <a:lnTo>
                    <a:pt x="1072" y="7750"/>
                  </a:lnTo>
                  <a:lnTo>
                    <a:pt x="1083" y="7073"/>
                  </a:lnTo>
                  <a:lnTo>
                    <a:pt x="1106" y="6407"/>
                  </a:lnTo>
                  <a:lnTo>
                    <a:pt x="1140" y="5731"/>
                  </a:lnTo>
                  <a:lnTo>
                    <a:pt x="1174" y="5065"/>
                  </a:lnTo>
                  <a:lnTo>
                    <a:pt x="1196" y="4941"/>
                  </a:lnTo>
                  <a:lnTo>
                    <a:pt x="1219" y="4839"/>
                  </a:lnTo>
                  <a:lnTo>
                    <a:pt x="1241" y="4760"/>
                  </a:lnTo>
                  <a:lnTo>
                    <a:pt x="1264" y="4693"/>
                  </a:lnTo>
                  <a:lnTo>
                    <a:pt x="1298" y="4659"/>
                  </a:lnTo>
                  <a:lnTo>
                    <a:pt x="1331" y="4636"/>
                  </a:lnTo>
                  <a:lnTo>
                    <a:pt x="1365" y="4636"/>
                  </a:lnTo>
                  <a:lnTo>
                    <a:pt x="1410" y="4648"/>
                  </a:lnTo>
                  <a:lnTo>
                    <a:pt x="1456" y="4682"/>
                  </a:lnTo>
                  <a:lnTo>
                    <a:pt x="1501" y="4727"/>
                  </a:lnTo>
                  <a:lnTo>
                    <a:pt x="1591" y="4851"/>
                  </a:lnTo>
                  <a:lnTo>
                    <a:pt x="1704" y="5031"/>
                  </a:lnTo>
                  <a:lnTo>
                    <a:pt x="1816" y="5257"/>
                  </a:lnTo>
                  <a:lnTo>
                    <a:pt x="2087" y="5787"/>
                  </a:lnTo>
                  <a:lnTo>
                    <a:pt x="2380" y="6407"/>
                  </a:lnTo>
                  <a:lnTo>
                    <a:pt x="2550" y="6723"/>
                  </a:lnTo>
                  <a:lnTo>
                    <a:pt x="2719" y="7039"/>
                  </a:lnTo>
                  <a:lnTo>
                    <a:pt x="2899" y="7332"/>
                  </a:lnTo>
                  <a:lnTo>
                    <a:pt x="3080" y="7625"/>
                  </a:lnTo>
                  <a:lnTo>
                    <a:pt x="3283" y="7885"/>
                  </a:lnTo>
                  <a:lnTo>
                    <a:pt x="3497" y="8156"/>
                  </a:lnTo>
                  <a:lnTo>
                    <a:pt x="3745" y="8415"/>
                  </a:lnTo>
                  <a:lnTo>
                    <a:pt x="4016" y="8663"/>
                  </a:lnTo>
                  <a:lnTo>
                    <a:pt x="4309" y="8900"/>
                  </a:lnTo>
                  <a:lnTo>
                    <a:pt x="4625" y="9137"/>
                  </a:lnTo>
                  <a:lnTo>
                    <a:pt x="4963" y="9351"/>
                  </a:lnTo>
                  <a:lnTo>
                    <a:pt x="5324" y="9554"/>
                  </a:lnTo>
                  <a:lnTo>
                    <a:pt x="5719" y="9746"/>
                  </a:lnTo>
                  <a:lnTo>
                    <a:pt x="5933" y="9825"/>
                  </a:lnTo>
                  <a:lnTo>
                    <a:pt x="6148" y="9915"/>
                  </a:lnTo>
                  <a:lnTo>
                    <a:pt x="6362" y="9994"/>
                  </a:lnTo>
                  <a:lnTo>
                    <a:pt x="6588" y="10062"/>
                  </a:lnTo>
                  <a:lnTo>
                    <a:pt x="6825" y="10130"/>
                  </a:lnTo>
                  <a:lnTo>
                    <a:pt x="7073" y="10197"/>
                  </a:lnTo>
                  <a:lnTo>
                    <a:pt x="7321" y="10254"/>
                  </a:lnTo>
                  <a:lnTo>
                    <a:pt x="7580" y="10299"/>
                  </a:lnTo>
                  <a:lnTo>
                    <a:pt x="7840" y="10344"/>
                  </a:lnTo>
                  <a:lnTo>
                    <a:pt x="8110" y="10389"/>
                  </a:lnTo>
                  <a:lnTo>
                    <a:pt x="8392" y="10423"/>
                  </a:lnTo>
                  <a:lnTo>
                    <a:pt x="8674" y="10445"/>
                  </a:lnTo>
                  <a:lnTo>
                    <a:pt x="8979" y="10468"/>
                  </a:lnTo>
                  <a:lnTo>
                    <a:pt x="9272" y="10479"/>
                  </a:lnTo>
                  <a:lnTo>
                    <a:pt x="10603" y="10513"/>
                  </a:lnTo>
                  <a:lnTo>
                    <a:pt x="11720" y="10513"/>
                  </a:lnTo>
                  <a:lnTo>
                    <a:pt x="12182" y="10502"/>
                  </a:lnTo>
                  <a:lnTo>
                    <a:pt x="12600" y="10468"/>
                  </a:lnTo>
                  <a:lnTo>
                    <a:pt x="12961" y="10434"/>
                  </a:lnTo>
                  <a:lnTo>
                    <a:pt x="13265" y="10389"/>
                  </a:lnTo>
                  <a:lnTo>
                    <a:pt x="13502" y="10321"/>
                  </a:lnTo>
                  <a:lnTo>
                    <a:pt x="13604" y="10287"/>
                  </a:lnTo>
                  <a:lnTo>
                    <a:pt x="13682" y="10254"/>
                  </a:lnTo>
                  <a:lnTo>
                    <a:pt x="13750" y="10208"/>
                  </a:lnTo>
                  <a:lnTo>
                    <a:pt x="13807" y="10163"/>
                  </a:lnTo>
                  <a:lnTo>
                    <a:pt x="13852" y="10107"/>
                  </a:lnTo>
                  <a:lnTo>
                    <a:pt x="13874" y="10062"/>
                  </a:lnTo>
                  <a:lnTo>
                    <a:pt x="13886" y="10005"/>
                  </a:lnTo>
                  <a:lnTo>
                    <a:pt x="13874" y="9938"/>
                  </a:lnTo>
                  <a:lnTo>
                    <a:pt x="13852" y="9870"/>
                  </a:lnTo>
                  <a:lnTo>
                    <a:pt x="13818" y="9802"/>
                  </a:lnTo>
                  <a:lnTo>
                    <a:pt x="13773" y="9735"/>
                  </a:lnTo>
                  <a:lnTo>
                    <a:pt x="13705" y="9656"/>
                  </a:lnTo>
                  <a:lnTo>
                    <a:pt x="13615" y="9566"/>
                  </a:lnTo>
                  <a:lnTo>
                    <a:pt x="13525" y="9487"/>
                  </a:lnTo>
                  <a:lnTo>
                    <a:pt x="13288" y="9306"/>
                  </a:lnTo>
                  <a:lnTo>
                    <a:pt x="13040" y="9137"/>
                  </a:lnTo>
                  <a:lnTo>
                    <a:pt x="12758" y="8979"/>
                  </a:lnTo>
                  <a:lnTo>
                    <a:pt x="12464" y="8832"/>
                  </a:lnTo>
                  <a:lnTo>
                    <a:pt x="12160" y="8686"/>
                  </a:lnTo>
                  <a:lnTo>
                    <a:pt x="11844" y="8562"/>
                  </a:lnTo>
                  <a:lnTo>
                    <a:pt x="11539" y="8438"/>
                  </a:lnTo>
                  <a:lnTo>
                    <a:pt x="11235" y="8336"/>
                  </a:lnTo>
                  <a:lnTo>
                    <a:pt x="10682" y="8144"/>
                  </a:lnTo>
                  <a:lnTo>
                    <a:pt x="10231" y="8009"/>
                  </a:lnTo>
                  <a:lnTo>
                    <a:pt x="9802" y="7896"/>
                  </a:lnTo>
                  <a:lnTo>
                    <a:pt x="9430" y="7727"/>
                  </a:lnTo>
                  <a:lnTo>
                    <a:pt x="9058" y="7535"/>
                  </a:lnTo>
                  <a:lnTo>
                    <a:pt x="8697" y="7332"/>
                  </a:lnTo>
                  <a:lnTo>
                    <a:pt x="8347" y="7118"/>
                  </a:lnTo>
                  <a:lnTo>
                    <a:pt x="8009" y="6881"/>
                  </a:lnTo>
                  <a:lnTo>
                    <a:pt x="7682" y="6644"/>
                  </a:lnTo>
                  <a:lnTo>
                    <a:pt x="7355" y="6385"/>
                  </a:lnTo>
                  <a:lnTo>
                    <a:pt x="7050" y="6114"/>
                  </a:lnTo>
                  <a:lnTo>
                    <a:pt x="6746" y="5843"/>
                  </a:lnTo>
                  <a:lnTo>
                    <a:pt x="6464" y="5550"/>
                  </a:lnTo>
                  <a:lnTo>
                    <a:pt x="6182" y="5245"/>
                  </a:lnTo>
                  <a:lnTo>
                    <a:pt x="5922" y="4930"/>
                  </a:lnTo>
                  <a:lnTo>
                    <a:pt x="5674" y="4603"/>
                  </a:lnTo>
                  <a:lnTo>
                    <a:pt x="5426" y="4264"/>
                  </a:lnTo>
                  <a:lnTo>
                    <a:pt x="5200" y="3926"/>
                  </a:lnTo>
                  <a:lnTo>
                    <a:pt x="4986" y="3565"/>
                  </a:lnTo>
                  <a:lnTo>
                    <a:pt x="4806" y="3272"/>
                  </a:lnTo>
                  <a:lnTo>
                    <a:pt x="4614" y="2990"/>
                  </a:lnTo>
                  <a:lnTo>
                    <a:pt x="4411" y="2719"/>
                  </a:lnTo>
                  <a:lnTo>
                    <a:pt x="4196" y="2459"/>
                  </a:lnTo>
                  <a:lnTo>
                    <a:pt x="3982" y="2200"/>
                  </a:lnTo>
                  <a:lnTo>
                    <a:pt x="3745" y="1952"/>
                  </a:lnTo>
                  <a:lnTo>
                    <a:pt x="3508" y="1715"/>
                  </a:lnTo>
                  <a:lnTo>
                    <a:pt x="3260" y="1478"/>
                  </a:lnTo>
                  <a:lnTo>
                    <a:pt x="3001" y="1264"/>
                  </a:lnTo>
                  <a:lnTo>
                    <a:pt x="2730" y="1050"/>
                  </a:lnTo>
                  <a:lnTo>
                    <a:pt x="2459" y="847"/>
                  </a:lnTo>
                  <a:lnTo>
                    <a:pt x="2177" y="655"/>
                  </a:lnTo>
                  <a:lnTo>
                    <a:pt x="1895" y="474"/>
                  </a:lnTo>
                  <a:lnTo>
                    <a:pt x="1591" y="305"/>
                  </a:lnTo>
                  <a:lnTo>
                    <a:pt x="1298" y="14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16"/>
          <p:cNvGrpSpPr/>
          <p:nvPr/>
        </p:nvGrpSpPr>
        <p:grpSpPr>
          <a:xfrm>
            <a:off x="1535114" y="1297760"/>
            <a:ext cx="6073764" cy="2547969"/>
            <a:chOff x="2378497" y="1481645"/>
            <a:chExt cx="6073764" cy="2547969"/>
          </a:xfrm>
        </p:grpSpPr>
        <p:sp>
          <p:nvSpPr>
            <p:cNvPr id="886" name="Google Shape;886;p16"/>
            <p:cNvSpPr/>
            <p:nvPr/>
          </p:nvSpPr>
          <p:spPr>
            <a:xfrm>
              <a:off x="2378785" y="1481645"/>
              <a:ext cx="6073476" cy="2547969"/>
            </a:xfrm>
            <a:prstGeom prst="roundRect">
              <a:avLst>
                <a:gd fmla="val 50000" name="adj"/>
              </a:avLst>
            </a:prstGeom>
            <a:solidFill>
              <a:srgbClr val="3EB489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2378497" y="1482202"/>
              <a:ext cx="920007" cy="9141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2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16"/>
            <p:cNvSpPr txBox="1"/>
            <p:nvPr/>
          </p:nvSpPr>
          <p:spPr>
            <a:xfrm>
              <a:off x="3191665" y="1649379"/>
              <a:ext cx="4520861" cy="221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</a:pPr>
              <a:r>
                <a:rPr b="1" i="0" lang="en" sz="40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ADTs</a:t>
              </a:r>
              <a:endParaRPr b="1" i="0" sz="40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</a:pPr>
              <a:r>
                <a:rPr b="1" i="0" lang="en" sz="40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&amp;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</a:pPr>
              <a:r>
                <a:rPr b="1" i="0" lang="en" sz="40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</a:t>
              </a:r>
              <a:r>
                <a:rPr b="1" lang="en" sz="4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b="1" i="0" lang="en" sz="40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tructures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are they</a:t>
            </a:r>
            <a:endParaRPr/>
          </a:p>
        </p:txBody>
      </p:sp>
      <p:sp>
        <p:nvSpPr>
          <p:cNvPr id="894" name="Google Shape;894;p17"/>
          <p:cNvSpPr/>
          <p:nvPr/>
        </p:nvSpPr>
        <p:spPr>
          <a:xfrm rot="5400000">
            <a:off x="1910548" y="660175"/>
            <a:ext cx="585900" cy="1909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2BB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7"/>
          <p:cNvSpPr/>
          <p:nvPr/>
        </p:nvSpPr>
        <p:spPr>
          <a:xfrm rot="5400000">
            <a:off x="2073834" y="2383115"/>
            <a:ext cx="585900" cy="2236071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2386C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6" name="Google Shape;896;p17"/>
          <p:cNvGrpSpPr/>
          <p:nvPr/>
        </p:nvGrpSpPr>
        <p:grpSpPr>
          <a:xfrm>
            <a:off x="774673" y="1449000"/>
            <a:ext cx="2585400" cy="1284037"/>
            <a:chOff x="457200" y="1449000"/>
            <a:chExt cx="2585400" cy="1284037"/>
          </a:xfrm>
        </p:grpSpPr>
        <p:sp>
          <p:nvSpPr>
            <p:cNvPr id="897" name="Google Shape;897;p17"/>
            <p:cNvSpPr txBox="1"/>
            <p:nvPr/>
          </p:nvSpPr>
          <p:spPr>
            <a:xfrm>
              <a:off x="1317226" y="1449000"/>
              <a:ext cx="142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7"/>
            <p:cNvSpPr txBox="1"/>
            <p:nvPr/>
          </p:nvSpPr>
          <p:spPr>
            <a:xfrm>
              <a:off x="457200" y="2020537"/>
              <a:ext cx="25854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Abstract Data Type is an abstract representation of a Data Structure.  </a:t>
              </a:r>
              <a:endParaRPr/>
            </a:p>
          </p:txBody>
        </p:sp>
      </p:grpSp>
      <p:grpSp>
        <p:nvGrpSpPr>
          <p:cNvPr id="899" name="Google Shape;899;p17"/>
          <p:cNvGrpSpPr/>
          <p:nvPr/>
        </p:nvGrpSpPr>
        <p:grpSpPr>
          <a:xfrm>
            <a:off x="774673" y="3329394"/>
            <a:ext cx="4941300" cy="1598620"/>
            <a:chOff x="457200" y="3329394"/>
            <a:chExt cx="4941300" cy="1598620"/>
          </a:xfrm>
        </p:grpSpPr>
        <p:sp>
          <p:nvSpPr>
            <p:cNvPr id="900" name="Google Shape;900;p17"/>
            <p:cNvSpPr txBox="1"/>
            <p:nvPr/>
          </p:nvSpPr>
          <p:spPr>
            <a:xfrm>
              <a:off x="1311395" y="3329394"/>
              <a:ext cx="1561526" cy="35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structure</a:t>
              </a:r>
              <a:endParaRPr/>
            </a:p>
          </p:txBody>
        </p:sp>
        <p:sp>
          <p:nvSpPr>
            <p:cNvPr id="901" name="Google Shape;901;p17"/>
            <p:cNvSpPr txBox="1"/>
            <p:nvPr/>
          </p:nvSpPr>
          <p:spPr>
            <a:xfrm>
              <a:off x="457200" y="3912214"/>
              <a:ext cx="4941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Containers that organize data in a specific format, designed to meet different needs of:</a:t>
              </a:r>
              <a:endParaRPr/>
            </a:p>
            <a:p>
              <a:pPr indent="-342900" lvl="0" marL="8001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AutoNum type="arabicParenR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Construction and access time</a:t>
              </a:r>
              <a:endParaRPr/>
            </a:p>
            <a:p>
              <a:pPr indent="-342900" lvl="0" marL="8001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AutoNum type="arabicParenR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Memory occupation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2" name="Google Shape;902;p17"/>
          <p:cNvGrpSpPr/>
          <p:nvPr/>
        </p:nvGrpSpPr>
        <p:grpSpPr>
          <a:xfrm>
            <a:off x="4318406" y="1286075"/>
            <a:ext cx="4838192" cy="3309573"/>
            <a:chOff x="-1329313" y="238125"/>
            <a:chExt cx="7285240" cy="5257288"/>
          </a:xfrm>
        </p:grpSpPr>
        <p:sp>
          <p:nvSpPr>
            <p:cNvPr id="903" name="Google Shape;903;p17"/>
            <p:cNvSpPr/>
            <p:nvPr/>
          </p:nvSpPr>
          <p:spPr>
            <a:xfrm>
              <a:off x="2686463" y="5116012"/>
              <a:ext cx="3269464" cy="379401"/>
            </a:xfrm>
            <a:custGeom>
              <a:rect b="b" l="l" r="r" t="t"/>
              <a:pathLst>
                <a:path extrusionOk="0" h="14435" w="247241">
                  <a:moveTo>
                    <a:pt x="123621" y="1"/>
                  </a:moveTo>
                  <a:lnTo>
                    <a:pt x="117258" y="14"/>
                  </a:lnTo>
                  <a:lnTo>
                    <a:pt x="110984" y="39"/>
                  </a:lnTo>
                  <a:lnTo>
                    <a:pt x="104787" y="90"/>
                  </a:lnTo>
                  <a:lnTo>
                    <a:pt x="98705" y="154"/>
                  </a:lnTo>
                  <a:lnTo>
                    <a:pt x="92725" y="230"/>
                  </a:lnTo>
                  <a:lnTo>
                    <a:pt x="86860" y="332"/>
                  </a:lnTo>
                  <a:lnTo>
                    <a:pt x="81109" y="447"/>
                  </a:lnTo>
                  <a:lnTo>
                    <a:pt x="75498" y="575"/>
                  </a:lnTo>
                  <a:lnTo>
                    <a:pt x="70028" y="715"/>
                  </a:lnTo>
                  <a:lnTo>
                    <a:pt x="64698" y="881"/>
                  </a:lnTo>
                  <a:lnTo>
                    <a:pt x="59521" y="1046"/>
                  </a:lnTo>
                  <a:lnTo>
                    <a:pt x="54498" y="1238"/>
                  </a:lnTo>
                  <a:lnTo>
                    <a:pt x="49652" y="1442"/>
                  </a:lnTo>
                  <a:lnTo>
                    <a:pt x="44985" y="1659"/>
                  </a:lnTo>
                  <a:lnTo>
                    <a:pt x="40497" y="1875"/>
                  </a:lnTo>
                  <a:lnTo>
                    <a:pt x="36200" y="2118"/>
                  </a:lnTo>
                  <a:lnTo>
                    <a:pt x="32107" y="2373"/>
                  </a:lnTo>
                  <a:lnTo>
                    <a:pt x="28231" y="2628"/>
                  </a:lnTo>
                  <a:lnTo>
                    <a:pt x="24558" y="2908"/>
                  </a:lnTo>
                  <a:lnTo>
                    <a:pt x="21116" y="3189"/>
                  </a:lnTo>
                  <a:lnTo>
                    <a:pt x="19471" y="3329"/>
                  </a:lnTo>
                  <a:lnTo>
                    <a:pt x="17890" y="3482"/>
                  </a:lnTo>
                  <a:lnTo>
                    <a:pt x="16372" y="3635"/>
                  </a:lnTo>
                  <a:lnTo>
                    <a:pt x="14919" y="3775"/>
                  </a:lnTo>
                  <a:lnTo>
                    <a:pt x="13516" y="3941"/>
                  </a:lnTo>
                  <a:lnTo>
                    <a:pt x="12190" y="4094"/>
                  </a:lnTo>
                  <a:lnTo>
                    <a:pt x="10915" y="4247"/>
                  </a:lnTo>
                  <a:lnTo>
                    <a:pt x="9716" y="4413"/>
                  </a:lnTo>
                  <a:lnTo>
                    <a:pt x="8569" y="4578"/>
                  </a:lnTo>
                  <a:lnTo>
                    <a:pt x="7498" y="4744"/>
                  </a:lnTo>
                  <a:lnTo>
                    <a:pt x="6490" y="4910"/>
                  </a:lnTo>
                  <a:lnTo>
                    <a:pt x="5559" y="5076"/>
                  </a:lnTo>
                  <a:lnTo>
                    <a:pt x="4692" y="5242"/>
                  </a:lnTo>
                  <a:lnTo>
                    <a:pt x="3889" y="5420"/>
                  </a:lnTo>
                  <a:lnTo>
                    <a:pt x="3162" y="5586"/>
                  </a:lnTo>
                  <a:lnTo>
                    <a:pt x="2512" y="5764"/>
                  </a:lnTo>
                  <a:lnTo>
                    <a:pt x="1925" y="5943"/>
                  </a:lnTo>
                  <a:lnTo>
                    <a:pt x="1428" y="6121"/>
                  </a:lnTo>
                  <a:lnTo>
                    <a:pt x="995" y="6300"/>
                  </a:lnTo>
                  <a:lnTo>
                    <a:pt x="803" y="6389"/>
                  </a:lnTo>
                  <a:lnTo>
                    <a:pt x="638" y="6478"/>
                  </a:lnTo>
                  <a:lnTo>
                    <a:pt x="485" y="6580"/>
                  </a:lnTo>
                  <a:lnTo>
                    <a:pt x="357" y="6670"/>
                  </a:lnTo>
                  <a:lnTo>
                    <a:pt x="255" y="6759"/>
                  </a:lnTo>
                  <a:lnTo>
                    <a:pt x="153" y="6848"/>
                  </a:lnTo>
                  <a:lnTo>
                    <a:pt x="89" y="6937"/>
                  </a:lnTo>
                  <a:lnTo>
                    <a:pt x="38" y="7039"/>
                  </a:lnTo>
                  <a:lnTo>
                    <a:pt x="13" y="7129"/>
                  </a:lnTo>
                  <a:lnTo>
                    <a:pt x="0" y="7218"/>
                  </a:lnTo>
                  <a:lnTo>
                    <a:pt x="13" y="7320"/>
                  </a:lnTo>
                  <a:lnTo>
                    <a:pt x="38" y="7409"/>
                  </a:lnTo>
                  <a:lnTo>
                    <a:pt x="89" y="7498"/>
                  </a:lnTo>
                  <a:lnTo>
                    <a:pt x="153" y="7588"/>
                  </a:lnTo>
                  <a:lnTo>
                    <a:pt x="255" y="7690"/>
                  </a:lnTo>
                  <a:lnTo>
                    <a:pt x="357" y="7779"/>
                  </a:lnTo>
                  <a:lnTo>
                    <a:pt x="485" y="7868"/>
                  </a:lnTo>
                  <a:lnTo>
                    <a:pt x="638" y="7957"/>
                  </a:lnTo>
                  <a:lnTo>
                    <a:pt x="803" y="8047"/>
                  </a:lnTo>
                  <a:lnTo>
                    <a:pt x="995" y="8136"/>
                  </a:lnTo>
                  <a:lnTo>
                    <a:pt x="1428" y="8315"/>
                  </a:lnTo>
                  <a:lnTo>
                    <a:pt x="1925" y="8493"/>
                  </a:lnTo>
                  <a:lnTo>
                    <a:pt x="2512" y="8672"/>
                  </a:lnTo>
                  <a:lnTo>
                    <a:pt x="3162" y="8850"/>
                  </a:lnTo>
                  <a:lnTo>
                    <a:pt x="3889" y="9029"/>
                  </a:lnTo>
                  <a:lnTo>
                    <a:pt x="4692" y="9194"/>
                  </a:lnTo>
                  <a:lnTo>
                    <a:pt x="5559" y="9373"/>
                  </a:lnTo>
                  <a:lnTo>
                    <a:pt x="6490" y="9539"/>
                  </a:lnTo>
                  <a:lnTo>
                    <a:pt x="7498" y="9704"/>
                  </a:lnTo>
                  <a:lnTo>
                    <a:pt x="8569" y="9870"/>
                  </a:lnTo>
                  <a:lnTo>
                    <a:pt x="9716" y="10036"/>
                  </a:lnTo>
                  <a:lnTo>
                    <a:pt x="10915" y="10189"/>
                  </a:lnTo>
                  <a:lnTo>
                    <a:pt x="12190" y="10355"/>
                  </a:lnTo>
                  <a:lnTo>
                    <a:pt x="13516" y="10508"/>
                  </a:lnTo>
                  <a:lnTo>
                    <a:pt x="14919" y="10661"/>
                  </a:lnTo>
                  <a:lnTo>
                    <a:pt x="16372" y="10814"/>
                  </a:lnTo>
                  <a:lnTo>
                    <a:pt x="17890" y="10967"/>
                  </a:lnTo>
                  <a:lnTo>
                    <a:pt x="19471" y="11107"/>
                  </a:lnTo>
                  <a:lnTo>
                    <a:pt x="21116" y="11260"/>
                  </a:lnTo>
                  <a:lnTo>
                    <a:pt x="24558" y="11541"/>
                  </a:lnTo>
                  <a:lnTo>
                    <a:pt x="28231" y="11808"/>
                  </a:lnTo>
                  <a:lnTo>
                    <a:pt x="32107" y="12076"/>
                  </a:lnTo>
                  <a:lnTo>
                    <a:pt x="36200" y="12331"/>
                  </a:lnTo>
                  <a:lnTo>
                    <a:pt x="40497" y="12561"/>
                  </a:lnTo>
                  <a:lnTo>
                    <a:pt x="44985" y="12790"/>
                  </a:lnTo>
                  <a:lnTo>
                    <a:pt x="49652" y="13007"/>
                  </a:lnTo>
                  <a:lnTo>
                    <a:pt x="54498" y="13211"/>
                  </a:lnTo>
                  <a:lnTo>
                    <a:pt x="59521" y="13389"/>
                  </a:lnTo>
                  <a:lnTo>
                    <a:pt x="64698" y="13568"/>
                  </a:lnTo>
                  <a:lnTo>
                    <a:pt x="70028" y="13734"/>
                  </a:lnTo>
                  <a:lnTo>
                    <a:pt x="75498" y="13874"/>
                  </a:lnTo>
                  <a:lnTo>
                    <a:pt x="81109" y="14001"/>
                  </a:lnTo>
                  <a:lnTo>
                    <a:pt x="86860" y="14116"/>
                  </a:lnTo>
                  <a:lnTo>
                    <a:pt x="92725" y="14218"/>
                  </a:lnTo>
                  <a:lnTo>
                    <a:pt x="98705" y="14295"/>
                  </a:lnTo>
                  <a:lnTo>
                    <a:pt x="104787" y="14359"/>
                  </a:lnTo>
                  <a:lnTo>
                    <a:pt x="110984" y="14397"/>
                  </a:lnTo>
                  <a:lnTo>
                    <a:pt x="117258" y="14435"/>
                  </a:lnTo>
                  <a:lnTo>
                    <a:pt x="129983" y="14435"/>
                  </a:lnTo>
                  <a:lnTo>
                    <a:pt x="136257" y="14397"/>
                  </a:lnTo>
                  <a:lnTo>
                    <a:pt x="142441" y="14359"/>
                  </a:lnTo>
                  <a:lnTo>
                    <a:pt x="148536" y="14295"/>
                  </a:lnTo>
                  <a:lnTo>
                    <a:pt x="154516" y="14218"/>
                  </a:lnTo>
                  <a:lnTo>
                    <a:pt x="160382" y="14116"/>
                  </a:lnTo>
                  <a:lnTo>
                    <a:pt x="166119" y="14001"/>
                  </a:lnTo>
                  <a:lnTo>
                    <a:pt x="171743" y="13874"/>
                  </a:lnTo>
                  <a:lnTo>
                    <a:pt x="177213" y="13734"/>
                  </a:lnTo>
                  <a:lnTo>
                    <a:pt x="182543" y="13568"/>
                  </a:lnTo>
                  <a:lnTo>
                    <a:pt x="187720" y="13389"/>
                  </a:lnTo>
                  <a:lnTo>
                    <a:pt x="192743" y="13211"/>
                  </a:lnTo>
                  <a:lnTo>
                    <a:pt x="197589" y="13007"/>
                  </a:lnTo>
                  <a:lnTo>
                    <a:pt x="202256" y="12790"/>
                  </a:lnTo>
                  <a:lnTo>
                    <a:pt x="206744" y="12561"/>
                  </a:lnTo>
                  <a:lnTo>
                    <a:pt x="211028" y="12331"/>
                  </a:lnTo>
                  <a:lnTo>
                    <a:pt x="215121" y="12076"/>
                  </a:lnTo>
                  <a:lnTo>
                    <a:pt x="219010" y="11808"/>
                  </a:lnTo>
                  <a:lnTo>
                    <a:pt x="222683" y="11541"/>
                  </a:lnTo>
                  <a:lnTo>
                    <a:pt x="226125" y="11260"/>
                  </a:lnTo>
                  <a:lnTo>
                    <a:pt x="227770" y="11107"/>
                  </a:lnTo>
                  <a:lnTo>
                    <a:pt x="229339" y="10967"/>
                  </a:lnTo>
                  <a:lnTo>
                    <a:pt x="230869" y="10814"/>
                  </a:lnTo>
                  <a:lnTo>
                    <a:pt x="232322" y="10661"/>
                  </a:lnTo>
                  <a:lnTo>
                    <a:pt x="233712" y="10508"/>
                  </a:lnTo>
                  <a:lnTo>
                    <a:pt x="235051" y="10355"/>
                  </a:lnTo>
                  <a:lnTo>
                    <a:pt x="236326" y="10189"/>
                  </a:lnTo>
                  <a:lnTo>
                    <a:pt x="237525" y="10036"/>
                  </a:lnTo>
                  <a:lnTo>
                    <a:pt x="238672" y="9870"/>
                  </a:lnTo>
                  <a:lnTo>
                    <a:pt x="239743" y="9704"/>
                  </a:lnTo>
                  <a:lnTo>
                    <a:pt x="240751" y="9539"/>
                  </a:lnTo>
                  <a:lnTo>
                    <a:pt x="241682" y="9373"/>
                  </a:lnTo>
                  <a:lnTo>
                    <a:pt x="242549" y="9194"/>
                  </a:lnTo>
                  <a:lnTo>
                    <a:pt x="243352" y="9029"/>
                  </a:lnTo>
                  <a:lnTo>
                    <a:pt x="244079" y="8850"/>
                  </a:lnTo>
                  <a:lnTo>
                    <a:pt x="244729" y="8672"/>
                  </a:lnTo>
                  <a:lnTo>
                    <a:pt x="245316" y="8493"/>
                  </a:lnTo>
                  <a:lnTo>
                    <a:pt x="245813" y="8315"/>
                  </a:lnTo>
                  <a:lnTo>
                    <a:pt x="246246" y="8136"/>
                  </a:lnTo>
                  <a:lnTo>
                    <a:pt x="246438" y="8047"/>
                  </a:lnTo>
                  <a:lnTo>
                    <a:pt x="246603" y="7957"/>
                  </a:lnTo>
                  <a:lnTo>
                    <a:pt x="246756" y="7868"/>
                  </a:lnTo>
                  <a:lnTo>
                    <a:pt x="246884" y="7779"/>
                  </a:lnTo>
                  <a:lnTo>
                    <a:pt x="246986" y="7690"/>
                  </a:lnTo>
                  <a:lnTo>
                    <a:pt x="247075" y="7588"/>
                  </a:lnTo>
                  <a:lnTo>
                    <a:pt x="247152" y="7498"/>
                  </a:lnTo>
                  <a:lnTo>
                    <a:pt x="247203" y="7409"/>
                  </a:lnTo>
                  <a:lnTo>
                    <a:pt x="247228" y="7320"/>
                  </a:lnTo>
                  <a:lnTo>
                    <a:pt x="247241" y="7218"/>
                  </a:lnTo>
                  <a:lnTo>
                    <a:pt x="247228" y="7129"/>
                  </a:lnTo>
                  <a:lnTo>
                    <a:pt x="247203" y="7039"/>
                  </a:lnTo>
                  <a:lnTo>
                    <a:pt x="247152" y="6937"/>
                  </a:lnTo>
                  <a:lnTo>
                    <a:pt x="247075" y="6848"/>
                  </a:lnTo>
                  <a:lnTo>
                    <a:pt x="246986" y="6759"/>
                  </a:lnTo>
                  <a:lnTo>
                    <a:pt x="246884" y="6670"/>
                  </a:lnTo>
                  <a:lnTo>
                    <a:pt x="246756" y="6580"/>
                  </a:lnTo>
                  <a:lnTo>
                    <a:pt x="246603" y="6478"/>
                  </a:lnTo>
                  <a:lnTo>
                    <a:pt x="246438" y="6389"/>
                  </a:lnTo>
                  <a:lnTo>
                    <a:pt x="246246" y="6300"/>
                  </a:lnTo>
                  <a:lnTo>
                    <a:pt x="245813" y="6121"/>
                  </a:lnTo>
                  <a:lnTo>
                    <a:pt x="245316" y="5943"/>
                  </a:lnTo>
                  <a:lnTo>
                    <a:pt x="244729" y="5764"/>
                  </a:lnTo>
                  <a:lnTo>
                    <a:pt x="244079" y="5586"/>
                  </a:lnTo>
                  <a:lnTo>
                    <a:pt x="243352" y="5420"/>
                  </a:lnTo>
                  <a:lnTo>
                    <a:pt x="242549" y="5242"/>
                  </a:lnTo>
                  <a:lnTo>
                    <a:pt x="241682" y="5076"/>
                  </a:lnTo>
                  <a:lnTo>
                    <a:pt x="240751" y="4910"/>
                  </a:lnTo>
                  <a:lnTo>
                    <a:pt x="239743" y="4744"/>
                  </a:lnTo>
                  <a:lnTo>
                    <a:pt x="238672" y="4578"/>
                  </a:lnTo>
                  <a:lnTo>
                    <a:pt x="237525" y="4413"/>
                  </a:lnTo>
                  <a:lnTo>
                    <a:pt x="236326" y="4247"/>
                  </a:lnTo>
                  <a:lnTo>
                    <a:pt x="235051" y="4094"/>
                  </a:lnTo>
                  <a:lnTo>
                    <a:pt x="233712" y="3941"/>
                  </a:lnTo>
                  <a:lnTo>
                    <a:pt x="232322" y="3775"/>
                  </a:lnTo>
                  <a:lnTo>
                    <a:pt x="230869" y="3635"/>
                  </a:lnTo>
                  <a:lnTo>
                    <a:pt x="229339" y="3482"/>
                  </a:lnTo>
                  <a:lnTo>
                    <a:pt x="227770" y="3329"/>
                  </a:lnTo>
                  <a:lnTo>
                    <a:pt x="226125" y="3189"/>
                  </a:lnTo>
                  <a:lnTo>
                    <a:pt x="222683" y="2908"/>
                  </a:lnTo>
                  <a:lnTo>
                    <a:pt x="219010" y="2628"/>
                  </a:lnTo>
                  <a:lnTo>
                    <a:pt x="215121" y="2373"/>
                  </a:lnTo>
                  <a:lnTo>
                    <a:pt x="211028" y="2118"/>
                  </a:lnTo>
                  <a:lnTo>
                    <a:pt x="206744" y="1875"/>
                  </a:lnTo>
                  <a:lnTo>
                    <a:pt x="202256" y="1659"/>
                  </a:lnTo>
                  <a:lnTo>
                    <a:pt x="197589" y="1442"/>
                  </a:lnTo>
                  <a:lnTo>
                    <a:pt x="192743" y="1238"/>
                  </a:lnTo>
                  <a:lnTo>
                    <a:pt x="187720" y="1046"/>
                  </a:lnTo>
                  <a:lnTo>
                    <a:pt x="182543" y="881"/>
                  </a:lnTo>
                  <a:lnTo>
                    <a:pt x="177213" y="715"/>
                  </a:lnTo>
                  <a:lnTo>
                    <a:pt x="171743" y="575"/>
                  </a:lnTo>
                  <a:lnTo>
                    <a:pt x="166119" y="447"/>
                  </a:lnTo>
                  <a:lnTo>
                    <a:pt x="160382" y="332"/>
                  </a:lnTo>
                  <a:lnTo>
                    <a:pt x="154516" y="230"/>
                  </a:lnTo>
                  <a:lnTo>
                    <a:pt x="148536" y="154"/>
                  </a:lnTo>
                  <a:lnTo>
                    <a:pt x="142441" y="90"/>
                  </a:lnTo>
                  <a:lnTo>
                    <a:pt x="136257" y="39"/>
                  </a:lnTo>
                  <a:lnTo>
                    <a:pt x="129983" y="14"/>
                  </a:lnTo>
                  <a:lnTo>
                    <a:pt x="123621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4272200" y="4743675"/>
              <a:ext cx="185875" cy="332825"/>
            </a:xfrm>
            <a:custGeom>
              <a:rect b="b" l="l" r="r" t="t"/>
              <a:pathLst>
                <a:path extrusionOk="0" h="13313" w="7435">
                  <a:moveTo>
                    <a:pt x="2589" y="1"/>
                  </a:moveTo>
                  <a:lnTo>
                    <a:pt x="0" y="11642"/>
                  </a:lnTo>
                  <a:lnTo>
                    <a:pt x="4846" y="13313"/>
                  </a:lnTo>
                  <a:lnTo>
                    <a:pt x="7434" y="1671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4272200" y="4743675"/>
              <a:ext cx="185875" cy="332825"/>
            </a:xfrm>
            <a:custGeom>
              <a:rect b="b" l="l" r="r" t="t"/>
              <a:pathLst>
                <a:path extrusionOk="0" fill="none" h="13313" w="7435">
                  <a:moveTo>
                    <a:pt x="4846" y="13313"/>
                  </a:moveTo>
                  <a:lnTo>
                    <a:pt x="0" y="11642"/>
                  </a:lnTo>
                  <a:lnTo>
                    <a:pt x="2589" y="1"/>
                  </a:lnTo>
                  <a:lnTo>
                    <a:pt x="7434" y="1671"/>
                  </a:lnTo>
                  <a:lnTo>
                    <a:pt x="4846" y="133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5237450" y="4869600"/>
              <a:ext cx="161000" cy="296175"/>
            </a:xfrm>
            <a:custGeom>
              <a:rect b="b" l="l" r="r" t="t"/>
              <a:pathLst>
                <a:path extrusionOk="0" h="11847" w="6440">
                  <a:moveTo>
                    <a:pt x="0" y="0"/>
                  </a:moveTo>
                  <a:lnTo>
                    <a:pt x="1326" y="11846"/>
                  </a:lnTo>
                  <a:lnTo>
                    <a:pt x="6440" y="11846"/>
                  </a:lnTo>
                  <a:lnTo>
                    <a:pt x="512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237450" y="4869600"/>
              <a:ext cx="161000" cy="296175"/>
            </a:xfrm>
            <a:custGeom>
              <a:rect b="b" l="l" r="r" t="t"/>
              <a:pathLst>
                <a:path extrusionOk="0" fill="none" h="11847" w="6440">
                  <a:moveTo>
                    <a:pt x="6440" y="11846"/>
                  </a:moveTo>
                  <a:lnTo>
                    <a:pt x="1326" y="11846"/>
                  </a:lnTo>
                  <a:lnTo>
                    <a:pt x="0" y="0"/>
                  </a:lnTo>
                  <a:lnTo>
                    <a:pt x="5126" y="0"/>
                  </a:lnTo>
                  <a:lnTo>
                    <a:pt x="6440" y="118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5023550" y="5151075"/>
              <a:ext cx="419850" cy="145375"/>
            </a:xfrm>
            <a:custGeom>
              <a:rect b="b" l="l" r="r" t="t"/>
              <a:pathLst>
                <a:path extrusionOk="0" h="5815" w="16794">
                  <a:moveTo>
                    <a:pt x="9360" y="0"/>
                  </a:moveTo>
                  <a:lnTo>
                    <a:pt x="9245" y="13"/>
                  </a:lnTo>
                  <a:lnTo>
                    <a:pt x="9143" y="39"/>
                  </a:lnTo>
                  <a:lnTo>
                    <a:pt x="9028" y="77"/>
                  </a:lnTo>
                  <a:lnTo>
                    <a:pt x="8926" y="128"/>
                  </a:lnTo>
                  <a:lnTo>
                    <a:pt x="8824" y="179"/>
                  </a:lnTo>
                  <a:lnTo>
                    <a:pt x="8735" y="243"/>
                  </a:lnTo>
                  <a:lnTo>
                    <a:pt x="8646" y="307"/>
                  </a:lnTo>
                  <a:lnTo>
                    <a:pt x="8391" y="523"/>
                  </a:lnTo>
                  <a:lnTo>
                    <a:pt x="8084" y="740"/>
                  </a:lnTo>
                  <a:lnTo>
                    <a:pt x="7753" y="957"/>
                  </a:lnTo>
                  <a:lnTo>
                    <a:pt x="7383" y="1174"/>
                  </a:lnTo>
                  <a:lnTo>
                    <a:pt x="6975" y="1378"/>
                  </a:lnTo>
                  <a:lnTo>
                    <a:pt x="6542" y="1594"/>
                  </a:lnTo>
                  <a:lnTo>
                    <a:pt x="6070" y="1798"/>
                  </a:lnTo>
                  <a:lnTo>
                    <a:pt x="5560" y="2015"/>
                  </a:lnTo>
                  <a:lnTo>
                    <a:pt x="5024" y="2206"/>
                  </a:lnTo>
                  <a:lnTo>
                    <a:pt x="4450" y="2410"/>
                  </a:lnTo>
                  <a:lnTo>
                    <a:pt x="3851" y="2602"/>
                  </a:lnTo>
                  <a:lnTo>
                    <a:pt x="3226" y="2793"/>
                  </a:lnTo>
                  <a:lnTo>
                    <a:pt x="2576" y="2984"/>
                  </a:lnTo>
                  <a:lnTo>
                    <a:pt x="1900" y="3163"/>
                  </a:lnTo>
                  <a:lnTo>
                    <a:pt x="1199" y="3328"/>
                  </a:lnTo>
                  <a:lnTo>
                    <a:pt x="472" y="3494"/>
                  </a:lnTo>
                  <a:lnTo>
                    <a:pt x="383" y="3520"/>
                  </a:lnTo>
                  <a:lnTo>
                    <a:pt x="319" y="3558"/>
                  </a:lnTo>
                  <a:lnTo>
                    <a:pt x="255" y="3596"/>
                  </a:lnTo>
                  <a:lnTo>
                    <a:pt x="192" y="3660"/>
                  </a:lnTo>
                  <a:lnTo>
                    <a:pt x="141" y="3711"/>
                  </a:lnTo>
                  <a:lnTo>
                    <a:pt x="102" y="3788"/>
                  </a:lnTo>
                  <a:lnTo>
                    <a:pt x="64" y="3864"/>
                  </a:lnTo>
                  <a:lnTo>
                    <a:pt x="39" y="3941"/>
                  </a:lnTo>
                  <a:lnTo>
                    <a:pt x="13" y="4030"/>
                  </a:lnTo>
                  <a:lnTo>
                    <a:pt x="0" y="4119"/>
                  </a:lnTo>
                  <a:lnTo>
                    <a:pt x="0" y="4221"/>
                  </a:lnTo>
                  <a:lnTo>
                    <a:pt x="0" y="4323"/>
                  </a:lnTo>
                  <a:lnTo>
                    <a:pt x="13" y="4425"/>
                  </a:lnTo>
                  <a:lnTo>
                    <a:pt x="39" y="4527"/>
                  </a:lnTo>
                  <a:lnTo>
                    <a:pt x="64" y="4629"/>
                  </a:lnTo>
                  <a:lnTo>
                    <a:pt x="102" y="4731"/>
                  </a:lnTo>
                  <a:lnTo>
                    <a:pt x="153" y="4833"/>
                  </a:lnTo>
                  <a:lnTo>
                    <a:pt x="204" y="4935"/>
                  </a:lnTo>
                  <a:lnTo>
                    <a:pt x="281" y="5037"/>
                  </a:lnTo>
                  <a:lnTo>
                    <a:pt x="345" y="5139"/>
                  </a:lnTo>
                  <a:lnTo>
                    <a:pt x="434" y="5228"/>
                  </a:lnTo>
                  <a:lnTo>
                    <a:pt x="523" y="5318"/>
                  </a:lnTo>
                  <a:lnTo>
                    <a:pt x="638" y="5407"/>
                  </a:lnTo>
                  <a:lnTo>
                    <a:pt x="740" y="5483"/>
                  </a:lnTo>
                  <a:lnTo>
                    <a:pt x="867" y="5560"/>
                  </a:lnTo>
                  <a:lnTo>
                    <a:pt x="995" y="5624"/>
                  </a:lnTo>
                  <a:lnTo>
                    <a:pt x="1148" y="5675"/>
                  </a:lnTo>
                  <a:lnTo>
                    <a:pt x="1301" y="5726"/>
                  </a:lnTo>
                  <a:lnTo>
                    <a:pt x="1467" y="5764"/>
                  </a:lnTo>
                  <a:lnTo>
                    <a:pt x="1633" y="5789"/>
                  </a:lnTo>
                  <a:lnTo>
                    <a:pt x="1824" y="5815"/>
                  </a:lnTo>
                  <a:lnTo>
                    <a:pt x="2920" y="5815"/>
                  </a:lnTo>
                  <a:lnTo>
                    <a:pt x="3953" y="5789"/>
                  </a:lnTo>
                  <a:lnTo>
                    <a:pt x="6248" y="5738"/>
                  </a:lnTo>
                  <a:lnTo>
                    <a:pt x="8429" y="5675"/>
                  </a:lnTo>
                  <a:lnTo>
                    <a:pt x="9334" y="5662"/>
                  </a:lnTo>
                  <a:lnTo>
                    <a:pt x="10035" y="5649"/>
                  </a:lnTo>
                  <a:lnTo>
                    <a:pt x="10928" y="5662"/>
                  </a:lnTo>
                  <a:lnTo>
                    <a:pt x="11757" y="5675"/>
                  </a:lnTo>
                  <a:lnTo>
                    <a:pt x="13223" y="5713"/>
                  </a:lnTo>
                  <a:lnTo>
                    <a:pt x="14600" y="5764"/>
                  </a:lnTo>
                  <a:lnTo>
                    <a:pt x="15302" y="5789"/>
                  </a:lnTo>
                  <a:lnTo>
                    <a:pt x="16028" y="5802"/>
                  </a:lnTo>
                  <a:lnTo>
                    <a:pt x="16118" y="5802"/>
                  </a:lnTo>
                  <a:lnTo>
                    <a:pt x="16194" y="5789"/>
                  </a:lnTo>
                  <a:lnTo>
                    <a:pt x="16271" y="5777"/>
                  </a:lnTo>
                  <a:lnTo>
                    <a:pt x="16347" y="5738"/>
                  </a:lnTo>
                  <a:lnTo>
                    <a:pt x="16475" y="5675"/>
                  </a:lnTo>
                  <a:lnTo>
                    <a:pt x="16589" y="5573"/>
                  </a:lnTo>
                  <a:lnTo>
                    <a:pt x="16679" y="5471"/>
                  </a:lnTo>
                  <a:lnTo>
                    <a:pt x="16742" y="5343"/>
                  </a:lnTo>
                  <a:lnTo>
                    <a:pt x="16781" y="5203"/>
                  </a:lnTo>
                  <a:lnTo>
                    <a:pt x="16793" y="5050"/>
                  </a:lnTo>
                  <a:lnTo>
                    <a:pt x="16793" y="4973"/>
                  </a:lnTo>
                  <a:lnTo>
                    <a:pt x="16781" y="4897"/>
                  </a:lnTo>
                  <a:lnTo>
                    <a:pt x="15773" y="345"/>
                  </a:lnTo>
                  <a:lnTo>
                    <a:pt x="15748" y="268"/>
                  </a:lnTo>
                  <a:lnTo>
                    <a:pt x="15710" y="204"/>
                  </a:lnTo>
                  <a:lnTo>
                    <a:pt x="15671" y="153"/>
                  </a:lnTo>
                  <a:lnTo>
                    <a:pt x="15620" y="102"/>
                  </a:lnTo>
                  <a:lnTo>
                    <a:pt x="15557" y="51"/>
                  </a:lnTo>
                  <a:lnTo>
                    <a:pt x="15480" y="26"/>
                  </a:lnTo>
                  <a:lnTo>
                    <a:pt x="154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3981150" y="5018775"/>
              <a:ext cx="432300" cy="193200"/>
            </a:xfrm>
            <a:custGeom>
              <a:rect b="b" l="l" r="r" t="t"/>
              <a:pathLst>
                <a:path extrusionOk="0" h="7728" w="17292">
                  <a:moveTo>
                    <a:pt x="728" y="1"/>
                  </a:moveTo>
                  <a:lnTo>
                    <a:pt x="651" y="14"/>
                  </a:lnTo>
                  <a:lnTo>
                    <a:pt x="575" y="39"/>
                  </a:lnTo>
                  <a:lnTo>
                    <a:pt x="498" y="77"/>
                  </a:lnTo>
                  <a:lnTo>
                    <a:pt x="434" y="128"/>
                  </a:lnTo>
                  <a:lnTo>
                    <a:pt x="358" y="179"/>
                  </a:lnTo>
                  <a:lnTo>
                    <a:pt x="294" y="243"/>
                  </a:lnTo>
                  <a:lnTo>
                    <a:pt x="243" y="320"/>
                  </a:lnTo>
                  <a:lnTo>
                    <a:pt x="192" y="396"/>
                  </a:lnTo>
                  <a:lnTo>
                    <a:pt x="141" y="485"/>
                  </a:lnTo>
                  <a:lnTo>
                    <a:pt x="103" y="575"/>
                  </a:lnTo>
                  <a:lnTo>
                    <a:pt x="65" y="677"/>
                  </a:lnTo>
                  <a:lnTo>
                    <a:pt x="39" y="779"/>
                  </a:lnTo>
                  <a:lnTo>
                    <a:pt x="14" y="893"/>
                  </a:lnTo>
                  <a:lnTo>
                    <a:pt x="1" y="995"/>
                  </a:lnTo>
                  <a:lnTo>
                    <a:pt x="1" y="1110"/>
                  </a:lnTo>
                  <a:lnTo>
                    <a:pt x="1" y="1238"/>
                  </a:lnTo>
                  <a:lnTo>
                    <a:pt x="14" y="1352"/>
                  </a:lnTo>
                  <a:lnTo>
                    <a:pt x="39" y="1467"/>
                  </a:lnTo>
                  <a:lnTo>
                    <a:pt x="65" y="1582"/>
                  </a:lnTo>
                  <a:lnTo>
                    <a:pt x="103" y="1709"/>
                  </a:lnTo>
                  <a:lnTo>
                    <a:pt x="154" y="1824"/>
                  </a:lnTo>
                  <a:lnTo>
                    <a:pt x="218" y="1939"/>
                  </a:lnTo>
                  <a:lnTo>
                    <a:pt x="294" y="2054"/>
                  </a:lnTo>
                  <a:lnTo>
                    <a:pt x="383" y="2156"/>
                  </a:lnTo>
                  <a:lnTo>
                    <a:pt x="473" y="2270"/>
                  </a:lnTo>
                  <a:lnTo>
                    <a:pt x="587" y="2373"/>
                  </a:lnTo>
                  <a:lnTo>
                    <a:pt x="715" y="2462"/>
                  </a:lnTo>
                  <a:lnTo>
                    <a:pt x="842" y="2551"/>
                  </a:lnTo>
                  <a:lnTo>
                    <a:pt x="995" y="2640"/>
                  </a:lnTo>
                  <a:lnTo>
                    <a:pt x="1161" y="2717"/>
                  </a:lnTo>
                  <a:lnTo>
                    <a:pt x="1340" y="2781"/>
                  </a:lnTo>
                  <a:lnTo>
                    <a:pt x="2487" y="3163"/>
                  </a:lnTo>
                  <a:lnTo>
                    <a:pt x="3495" y="3482"/>
                  </a:lnTo>
                  <a:lnTo>
                    <a:pt x="4387" y="3762"/>
                  </a:lnTo>
                  <a:lnTo>
                    <a:pt x="5229" y="4005"/>
                  </a:lnTo>
                  <a:lnTo>
                    <a:pt x="6045" y="4234"/>
                  </a:lnTo>
                  <a:lnTo>
                    <a:pt x="6874" y="4489"/>
                  </a:lnTo>
                  <a:lnTo>
                    <a:pt x="7766" y="4770"/>
                  </a:lnTo>
                  <a:lnTo>
                    <a:pt x="8761" y="5101"/>
                  </a:lnTo>
                  <a:lnTo>
                    <a:pt x="9666" y="5420"/>
                  </a:lnTo>
                  <a:lnTo>
                    <a:pt x="10597" y="5752"/>
                  </a:lnTo>
                  <a:lnTo>
                    <a:pt x="12446" y="6440"/>
                  </a:lnTo>
                  <a:lnTo>
                    <a:pt x="14205" y="7103"/>
                  </a:lnTo>
                  <a:lnTo>
                    <a:pt x="15774" y="7690"/>
                  </a:lnTo>
                  <a:lnTo>
                    <a:pt x="15863" y="7715"/>
                  </a:lnTo>
                  <a:lnTo>
                    <a:pt x="15965" y="7728"/>
                  </a:lnTo>
                  <a:lnTo>
                    <a:pt x="16105" y="7728"/>
                  </a:lnTo>
                  <a:lnTo>
                    <a:pt x="16258" y="7690"/>
                  </a:lnTo>
                  <a:lnTo>
                    <a:pt x="16386" y="7639"/>
                  </a:lnTo>
                  <a:lnTo>
                    <a:pt x="16501" y="7549"/>
                  </a:lnTo>
                  <a:lnTo>
                    <a:pt x="16603" y="7447"/>
                  </a:lnTo>
                  <a:lnTo>
                    <a:pt x="16679" y="7333"/>
                  </a:lnTo>
                  <a:lnTo>
                    <a:pt x="16730" y="7192"/>
                  </a:lnTo>
                  <a:lnTo>
                    <a:pt x="16743" y="7129"/>
                  </a:lnTo>
                  <a:lnTo>
                    <a:pt x="16756" y="7052"/>
                  </a:lnTo>
                  <a:lnTo>
                    <a:pt x="17291" y="2424"/>
                  </a:lnTo>
                  <a:lnTo>
                    <a:pt x="17291" y="2347"/>
                  </a:lnTo>
                  <a:lnTo>
                    <a:pt x="17278" y="2270"/>
                  </a:lnTo>
                  <a:lnTo>
                    <a:pt x="17253" y="2194"/>
                  </a:lnTo>
                  <a:lnTo>
                    <a:pt x="17227" y="2130"/>
                  </a:lnTo>
                  <a:lnTo>
                    <a:pt x="17176" y="2066"/>
                  </a:lnTo>
                  <a:lnTo>
                    <a:pt x="17125" y="2015"/>
                  </a:lnTo>
                  <a:lnTo>
                    <a:pt x="17062" y="1977"/>
                  </a:lnTo>
                  <a:lnTo>
                    <a:pt x="16998" y="1952"/>
                  </a:lnTo>
                  <a:lnTo>
                    <a:pt x="11719" y="116"/>
                  </a:lnTo>
                  <a:lnTo>
                    <a:pt x="11553" y="77"/>
                  </a:lnTo>
                  <a:lnTo>
                    <a:pt x="11387" y="52"/>
                  </a:lnTo>
                  <a:lnTo>
                    <a:pt x="11222" y="26"/>
                  </a:lnTo>
                  <a:lnTo>
                    <a:pt x="10903" y="26"/>
                  </a:lnTo>
                  <a:lnTo>
                    <a:pt x="10737" y="39"/>
                  </a:lnTo>
                  <a:lnTo>
                    <a:pt x="10571" y="65"/>
                  </a:lnTo>
                  <a:lnTo>
                    <a:pt x="10418" y="103"/>
                  </a:lnTo>
                  <a:lnTo>
                    <a:pt x="9691" y="256"/>
                  </a:lnTo>
                  <a:lnTo>
                    <a:pt x="9028" y="371"/>
                  </a:lnTo>
                  <a:lnTo>
                    <a:pt x="8404" y="447"/>
                  </a:lnTo>
                  <a:lnTo>
                    <a:pt x="7817" y="498"/>
                  </a:lnTo>
                  <a:lnTo>
                    <a:pt x="7256" y="524"/>
                  </a:lnTo>
                  <a:lnTo>
                    <a:pt x="6708" y="524"/>
                  </a:lnTo>
                  <a:lnTo>
                    <a:pt x="6185" y="498"/>
                  </a:lnTo>
                  <a:lnTo>
                    <a:pt x="5662" y="473"/>
                  </a:lnTo>
                  <a:lnTo>
                    <a:pt x="5139" y="422"/>
                  </a:lnTo>
                  <a:lnTo>
                    <a:pt x="4604" y="358"/>
                  </a:lnTo>
                  <a:lnTo>
                    <a:pt x="3482" y="230"/>
                  </a:lnTo>
                  <a:lnTo>
                    <a:pt x="2882" y="167"/>
                  </a:lnTo>
                  <a:lnTo>
                    <a:pt x="2245" y="103"/>
                  </a:lnTo>
                  <a:lnTo>
                    <a:pt x="1556" y="39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3933650" y="1182000"/>
              <a:ext cx="1098200" cy="638850"/>
            </a:xfrm>
            <a:custGeom>
              <a:rect b="b" l="l" r="r" t="t"/>
              <a:pathLst>
                <a:path extrusionOk="0" h="25554" w="43928">
                  <a:moveTo>
                    <a:pt x="37450" y="1"/>
                  </a:moveTo>
                  <a:lnTo>
                    <a:pt x="36456" y="995"/>
                  </a:lnTo>
                  <a:lnTo>
                    <a:pt x="35423" y="2003"/>
                  </a:lnTo>
                  <a:lnTo>
                    <a:pt x="34390" y="3023"/>
                  </a:lnTo>
                  <a:lnTo>
                    <a:pt x="33345" y="4030"/>
                  </a:lnTo>
                  <a:lnTo>
                    <a:pt x="32286" y="5025"/>
                  </a:lnTo>
                  <a:lnTo>
                    <a:pt x="31241" y="6019"/>
                  </a:lnTo>
                  <a:lnTo>
                    <a:pt x="30182" y="7001"/>
                  </a:lnTo>
                  <a:lnTo>
                    <a:pt x="29111" y="7983"/>
                  </a:lnTo>
                  <a:lnTo>
                    <a:pt x="28040" y="8939"/>
                  </a:lnTo>
                  <a:lnTo>
                    <a:pt x="26956" y="9883"/>
                  </a:lnTo>
                  <a:lnTo>
                    <a:pt x="25873" y="10814"/>
                  </a:lnTo>
                  <a:lnTo>
                    <a:pt x="24789" y="11732"/>
                  </a:lnTo>
                  <a:lnTo>
                    <a:pt x="23692" y="12611"/>
                  </a:lnTo>
                  <a:lnTo>
                    <a:pt x="23144" y="13058"/>
                  </a:lnTo>
                  <a:lnTo>
                    <a:pt x="22596" y="13479"/>
                  </a:lnTo>
                  <a:lnTo>
                    <a:pt x="22035" y="13899"/>
                  </a:lnTo>
                  <a:lnTo>
                    <a:pt x="21486" y="14295"/>
                  </a:lnTo>
                  <a:lnTo>
                    <a:pt x="20925" y="14690"/>
                  </a:lnTo>
                  <a:lnTo>
                    <a:pt x="20377" y="15085"/>
                  </a:lnTo>
                  <a:lnTo>
                    <a:pt x="19816" y="15455"/>
                  </a:lnTo>
                  <a:lnTo>
                    <a:pt x="19255" y="15812"/>
                  </a:lnTo>
                  <a:lnTo>
                    <a:pt x="18707" y="16156"/>
                  </a:lnTo>
                  <a:lnTo>
                    <a:pt x="18171" y="16475"/>
                  </a:lnTo>
                  <a:lnTo>
                    <a:pt x="17890" y="16628"/>
                  </a:lnTo>
                  <a:lnTo>
                    <a:pt x="17623" y="16768"/>
                  </a:lnTo>
                  <a:lnTo>
                    <a:pt x="17100" y="17036"/>
                  </a:lnTo>
                  <a:lnTo>
                    <a:pt x="16590" y="17278"/>
                  </a:lnTo>
                  <a:lnTo>
                    <a:pt x="16131" y="17470"/>
                  </a:lnTo>
                  <a:lnTo>
                    <a:pt x="15901" y="17546"/>
                  </a:lnTo>
                  <a:lnTo>
                    <a:pt x="15672" y="17635"/>
                  </a:lnTo>
                  <a:lnTo>
                    <a:pt x="15442" y="17699"/>
                  </a:lnTo>
                  <a:lnTo>
                    <a:pt x="15200" y="17763"/>
                  </a:lnTo>
                  <a:lnTo>
                    <a:pt x="14970" y="17827"/>
                  </a:lnTo>
                  <a:lnTo>
                    <a:pt x="14728" y="17865"/>
                  </a:lnTo>
                  <a:lnTo>
                    <a:pt x="14486" y="17903"/>
                  </a:lnTo>
                  <a:lnTo>
                    <a:pt x="14244" y="17941"/>
                  </a:lnTo>
                  <a:lnTo>
                    <a:pt x="14001" y="17967"/>
                  </a:lnTo>
                  <a:lnTo>
                    <a:pt x="13759" y="17980"/>
                  </a:lnTo>
                  <a:lnTo>
                    <a:pt x="13517" y="17992"/>
                  </a:lnTo>
                  <a:lnTo>
                    <a:pt x="13275" y="17992"/>
                  </a:lnTo>
                  <a:lnTo>
                    <a:pt x="13032" y="17980"/>
                  </a:lnTo>
                  <a:lnTo>
                    <a:pt x="12790" y="17967"/>
                  </a:lnTo>
                  <a:lnTo>
                    <a:pt x="12548" y="17941"/>
                  </a:lnTo>
                  <a:lnTo>
                    <a:pt x="12306" y="17903"/>
                  </a:lnTo>
                  <a:lnTo>
                    <a:pt x="11719" y="17788"/>
                  </a:lnTo>
                  <a:lnTo>
                    <a:pt x="11145" y="17661"/>
                  </a:lnTo>
                  <a:lnTo>
                    <a:pt x="10571" y="17495"/>
                  </a:lnTo>
                  <a:lnTo>
                    <a:pt x="10010" y="17304"/>
                  </a:lnTo>
                  <a:lnTo>
                    <a:pt x="9449" y="17100"/>
                  </a:lnTo>
                  <a:lnTo>
                    <a:pt x="8901" y="16858"/>
                  </a:lnTo>
                  <a:lnTo>
                    <a:pt x="8366" y="16603"/>
                  </a:lnTo>
                  <a:lnTo>
                    <a:pt x="7843" y="16322"/>
                  </a:lnTo>
                  <a:lnTo>
                    <a:pt x="7269" y="15990"/>
                  </a:lnTo>
                  <a:lnTo>
                    <a:pt x="6708" y="15646"/>
                  </a:lnTo>
                  <a:lnTo>
                    <a:pt x="6160" y="15289"/>
                  </a:lnTo>
                  <a:lnTo>
                    <a:pt x="5611" y="14919"/>
                  </a:lnTo>
                  <a:lnTo>
                    <a:pt x="5063" y="14524"/>
                  </a:lnTo>
                  <a:lnTo>
                    <a:pt x="4527" y="14116"/>
                  </a:lnTo>
                  <a:lnTo>
                    <a:pt x="3520" y="13313"/>
                  </a:lnTo>
                  <a:lnTo>
                    <a:pt x="1" y="15978"/>
                  </a:lnTo>
                  <a:lnTo>
                    <a:pt x="473" y="16743"/>
                  </a:lnTo>
                  <a:lnTo>
                    <a:pt x="702" y="17100"/>
                  </a:lnTo>
                  <a:lnTo>
                    <a:pt x="932" y="17431"/>
                  </a:lnTo>
                  <a:lnTo>
                    <a:pt x="1174" y="17776"/>
                  </a:lnTo>
                  <a:lnTo>
                    <a:pt x="1429" y="18107"/>
                  </a:lnTo>
                  <a:lnTo>
                    <a:pt x="1684" y="18439"/>
                  </a:lnTo>
                  <a:lnTo>
                    <a:pt x="1952" y="18757"/>
                  </a:lnTo>
                  <a:lnTo>
                    <a:pt x="2220" y="19076"/>
                  </a:lnTo>
                  <a:lnTo>
                    <a:pt x="2500" y="19395"/>
                  </a:lnTo>
                  <a:lnTo>
                    <a:pt x="2781" y="19714"/>
                  </a:lnTo>
                  <a:lnTo>
                    <a:pt x="3074" y="20020"/>
                  </a:lnTo>
                  <a:lnTo>
                    <a:pt x="3367" y="20313"/>
                  </a:lnTo>
                  <a:lnTo>
                    <a:pt x="3673" y="20619"/>
                  </a:lnTo>
                  <a:lnTo>
                    <a:pt x="3979" y="20900"/>
                  </a:lnTo>
                  <a:lnTo>
                    <a:pt x="4285" y="21193"/>
                  </a:lnTo>
                  <a:lnTo>
                    <a:pt x="4629" y="21486"/>
                  </a:lnTo>
                  <a:lnTo>
                    <a:pt x="4974" y="21779"/>
                  </a:lnTo>
                  <a:lnTo>
                    <a:pt x="5331" y="22060"/>
                  </a:lnTo>
                  <a:lnTo>
                    <a:pt x="5701" y="22340"/>
                  </a:lnTo>
                  <a:lnTo>
                    <a:pt x="6070" y="22608"/>
                  </a:lnTo>
                  <a:lnTo>
                    <a:pt x="6440" y="22851"/>
                  </a:lnTo>
                  <a:lnTo>
                    <a:pt x="6823" y="23106"/>
                  </a:lnTo>
                  <a:lnTo>
                    <a:pt x="7205" y="23335"/>
                  </a:lnTo>
                  <a:lnTo>
                    <a:pt x="7600" y="23565"/>
                  </a:lnTo>
                  <a:lnTo>
                    <a:pt x="7996" y="23769"/>
                  </a:lnTo>
                  <a:lnTo>
                    <a:pt x="8404" y="23973"/>
                  </a:lnTo>
                  <a:lnTo>
                    <a:pt x="8812" y="24177"/>
                  </a:lnTo>
                  <a:lnTo>
                    <a:pt x="9233" y="24355"/>
                  </a:lnTo>
                  <a:lnTo>
                    <a:pt x="9653" y="24534"/>
                  </a:lnTo>
                  <a:lnTo>
                    <a:pt x="10074" y="24687"/>
                  </a:lnTo>
                  <a:lnTo>
                    <a:pt x="10508" y="24840"/>
                  </a:lnTo>
                  <a:lnTo>
                    <a:pt x="10979" y="24993"/>
                  </a:lnTo>
                  <a:lnTo>
                    <a:pt x="11477" y="25120"/>
                  </a:lnTo>
                  <a:lnTo>
                    <a:pt x="11961" y="25235"/>
                  </a:lnTo>
                  <a:lnTo>
                    <a:pt x="12459" y="25337"/>
                  </a:lnTo>
                  <a:lnTo>
                    <a:pt x="12956" y="25413"/>
                  </a:lnTo>
                  <a:lnTo>
                    <a:pt x="13453" y="25477"/>
                  </a:lnTo>
                  <a:lnTo>
                    <a:pt x="13950" y="25515"/>
                  </a:lnTo>
                  <a:lnTo>
                    <a:pt x="14460" y="25541"/>
                  </a:lnTo>
                  <a:lnTo>
                    <a:pt x="14958" y="25554"/>
                  </a:lnTo>
                  <a:lnTo>
                    <a:pt x="15455" y="25541"/>
                  </a:lnTo>
                  <a:lnTo>
                    <a:pt x="15965" y="25515"/>
                  </a:lnTo>
                  <a:lnTo>
                    <a:pt x="16462" y="25464"/>
                  </a:lnTo>
                  <a:lnTo>
                    <a:pt x="16960" y="25401"/>
                  </a:lnTo>
                  <a:lnTo>
                    <a:pt x="17457" y="25324"/>
                  </a:lnTo>
                  <a:lnTo>
                    <a:pt x="17954" y="25222"/>
                  </a:lnTo>
                  <a:lnTo>
                    <a:pt x="18452" y="25107"/>
                  </a:lnTo>
                  <a:lnTo>
                    <a:pt x="18936" y="24967"/>
                  </a:lnTo>
                  <a:lnTo>
                    <a:pt x="19421" y="24814"/>
                  </a:lnTo>
                  <a:lnTo>
                    <a:pt x="20288" y="24495"/>
                  </a:lnTo>
                  <a:lnTo>
                    <a:pt x="21116" y="24151"/>
                  </a:lnTo>
                  <a:lnTo>
                    <a:pt x="21524" y="23960"/>
                  </a:lnTo>
                  <a:lnTo>
                    <a:pt x="21920" y="23781"/>
                  </a:lnTo>
                  <a:lnTo>
                    <a:pt x="22672" y="23412"/>
                  </a:lnTo>
                  <a:lnTo>
                    <a:pt x="23412" y="23016"/>
                  </a:lnTo>
                  <a:lnTo>
                    <a:pt x="24151" y="22608"/>
                  </a:lnTo>
                  <a:lnTo>
                    <a:pt x="24878" y="22187"/>
                  </a:lnTo>
                  <a:lnTo>
                    <a:pt x="25541" y="21767"/>
                  </a:lnTo>
                  <a:lnTo>
                    <a:pt x="26204" y="21333"/>
                  </a:lnTo>
                  <a:lnTo>
                    <a:pt x="26867" y="20900"/>
                  </a:lnTo>
                  <a:lnTo>
                    <a:pt x="27517" y="20466"/>
                  </a:lnTo>
                  <a:lnTo>
                    <a:pt x="28168" y="20020"/>
                  </a:lnTo>
                  <a:lnTo>
                    <a:pt x="28818" y="19561"/>
                  </a:lnTo>
                  <a:lnTo>
                    <a:pt x="29456" y="19102"/>
                  </a:lnTo>
                  <a:lnTo>
                    <a:pt x="30093" y="18643"/>
                  </a:lnTo>
                  <a:lnTo>
                    <a:pt x="30718" y="18171"/>
                  </a:lnTo>
                  <a:lnTo>
                    <a:pt x="31355" y="17686"/>
                  </a:lnTo>
                  <a:lnTo>
                    <a:pt x="31968" y="17202"/>
                  </a:lnTo>
                  <a:lnTo>
                    <a:pt x="32592" y="16705"/>
                  </a:lnTo>
                  <a:lnTo>
                    <a:pt x="33204" y="16207"/>
                  </a:lnTo>
                  <a:lnTo>
                    <a:pt x="33804" y="15710"/>
                  </a:lnTo>
                  <a:lnTo>
                    <a:pt x="34403" y="15200"/>
                  </a:lnTo>
                  <a:lnTo>
                    <a:pt x="35002" y="14677"/>
                  </a:lnTo>
                  <a:lnTo>
                    <a:pt x="36163" y="13657"/>
                  </a:lnTo>
                  <a:lnTo>
                    <a:pt x="37310" y="12637"/>
                  </a:lnTo>
                  <a:lnTo>
                    <a:pt x="38445" y="11591"/>
                  </a:lnTo>
                  <a:lnTo>
                    <a:pt x="39567" y="10546"/>
                  </a:lnTo>
                  <a:lnTo>
                    <a:pt x="40664" y="9475"/>
                  </a:lnTo>
                  <a:lnTo>
                    <a:pt x="41760" y="8391"/>
                  </a:lnTo>
                  <a:lnTo>
                    <a:pt x="42844" y="7294"/>
                  </a:lnTo>
                  <a:lnTo>
                    <a:pt x="43928" y="6147"/>
                  </a:lnTo>
                  <a:lnTo>
                    <a:pt x="374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3862900" y="1401000"/>
              <a:ext cx="159400" cy="219025"/>
            </a:xfrm>
            <a:custGeom>
              <a:rect b="b" l="l" r="r" t="t"/>
              <a:pathLst>
                <a:path extrusionOk="0" h="8761" w="6376">
                  <a:moveTo>
                    <a:pt x="3188" y="1"/>
                  </a:moveTo>
                  <a:lnTo>
                    <a:pt x="0" y="6185"/>
                  </a:lnTo>
                  <a:lnTo>
                    <a:pt x="166" y="6338"/>
                  </a:lnTo>
                  <a:lnTo>
                    <a:pt x="357" y="6529"/>
                  </a:lnTo>
                  <a:lnTo>
                    <a:pt x="612" y="6759"/>
                  </a:lnTo>
                  <a:lnTo>
                    <a:pt x="918" y="7026"/>
                  </a:lnTo>
                  <a:lnTo>
                    <a:pt x="1275" y="7320"/>
                  </a:lnTo>
                  <a:lnTo>
                    <a:pt x="1658" y="7613"/>
                  </a:lnTo>
                  <a:lnTo>
                    <a:pt x="2079" y="7906"/>
                  </a:lnTo>
                  <a:lnTo>
                    <a:pt x="2308" y="8047"/>
                  </a:lnTo>
                  <a:lnTo>
                    <a:pt x="2525" y="8174"/>
                  </a:lnTo>
                  <a:lnTo>
                    <a:pt x="2754" y="8302"/>
                  </a:lnTo>
                  <a:lnTo>
                    <a:pt x="2984" y="8404"/>
                  </a:lnTo>
                  <a:lnTo>
                    <a:pt x="3213" y="8506"/>
                  </a:lnTo>
                  <a:lnTo>
                    <a:pt x="3443" y="8595"/>
                  </a:lnTo>
                  <a:lnTo>
                    <a:pt x="3672" y="8659"/>
                  </a:lnTo>
                  <a:lnTo>
                    <a:pt x="3902" y="8722"/>
                  </a:lnTo>
                  <a:lnTo>
                    <a:pt x="4119" y="8748"/>
                  </a:lnTo>
                  <a:lnTo>
                    <a:pt x="4348" y="8761"/>
                  </a:lnTo>
                  <a:lnTo>
                    <a:pt x="4565" y="8748"/>
                  </a:lnTo>
                  <a:lnTo>
                    <a:pt x="4769" y="8722"/>
                  </a:lnTo>
                  <a:lnTo>
                    <a:pt x="4973" y="8659"/>
                  </a:lnTo>
                  <a:lnTo>
                    <a:pt x="5164" y="8569"/>
                  </a:lnTo>
                  <a:lnTo>
                    <a:pt x="5266" y="8506"/>
                  </a:lnTo>
                  <a:lnTo>
                    <a:pt x="5356" y="8442"/>
                  </a:lnTo>
                  <a:lnTo>
                    <a:pt x="5445" y="8378"/>
                  </a:lnTo>
                  <a:lnTo>
                    <a:pt x="5534" y="8302"/>
                  </a:lnTo>
                  <a:lnTo>
                    <a:pt x="6376" y="4948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3803275" y="1379650"/>
              <a:ext cx="138700" cy="175975"/>
            </a:xfrm>
            <a:custGeom>
              <a:rect b="b" l="l" r="r" t="t"/>
              <a:pathLst>
                <a:path extrusionOk="0" h="7039" w="5548">
                  <a:moveTo>
                    <a:pt x="1722" y="0"/>
                  </a:moveTo>
                  <a:lnTo>
                    <a:pt x="1" y="4361"/>
                  </a:lnTo>
                  <a:lnTo>
                    <a:pt x="2334" y="7039"/>
                  </a:lnTo>
                  <a:lnTo>
                    <a:pt x="5547" y="855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3803275" y="1379650"/>
              <a:ext cx="138700" cy="175975"/>
            </a:xfrm>
            <a:custGeom>
              <a:rect b="b" l="l" r="r" t="t"/>
              <a:pathLst>
                <a:path extrusionOk="0" fill="none" h="7039" w="5548">
                  <a:moveTo>
                    <a:pt x="1722" y="0"/>
                  </a:moveTo>
                  <a:lnTo>
                    <a:pt x="1" y="4361"/>
                  </a:lnTo>
                  <a:lnTo>
                    <a:pt x="2334" y="7039"/>
                  </a:lnTo>
                  <a:lnTo>
                    <a:pt x="5547" y="855"/>
                  </a:lnTo>
                  <a:lnTo>
                    <a:pt x="17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4424575" y="4906575"/>
              <a:ext cx="6400" cy="29025"/>
            </a:xfrm>
            <a:custGeom>
              <a:rect b="b" l="l" r="r" t="t"/>
              <a:pathLst>
                <a:path extrusionOk="0" h="1161" w="256">
                  <a:moveTo>
                    <a:pt x="255" y="0"/>
                  </a:moveTo>
                  <a:lnTo>
                    <a:pt x="0" y="1161"/>
                  </a:lnTo>
                  <a:lnTo>
                    <a:pt x="0" y="1161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4424575" y="4906575"/>
              <a:ext cx="6400" cy="29025"/>
            </a:xfrm>
            <a:custGeom>
              <a:rect b="b" l="l" r="r" t="t"/>
              <a:pathLst>
                <a:path extrusionOk="0" fill="none" h="1161" w="256">
                  <a:moveTo>
                    <a:pt x="255" y="0"/>
                  </a:moveTo>
                  <a:lnTo>
                    <a:pt x="0" y="1161"/>
                  </a:lnTo>
                  <a:lnTo>
                    <a:pt x="0" y="1161"/>
                  </a:lnTo>
                  <a:lnTo>
                    <a:pt x="255" y="0"/>
                  </a:lnTo>
                  <a:lnTo>
                    <a:pt x="25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4303750" y="4864500"/>
              <a:ext cx="127225" cy="71100"/>
            </a:xfrm>
            <a:custGeom>
              <a:rect b="b" l="l" r="r" t="t"/>
              <a:pathLst>
                <a:path extrusionOk="0" h="2844" w="5089">
                  <a:moveTo>
                    <a:pt x="256" y="0"/>
                  </a:moveTo>
                  <a:lnTo>
                    <a:pt x="1" y="1173"/>
                  </a:lnTo>
                  <a:lnTo>
                    <a:pt x="4833" y="2844"/>
                  </a:lnTo>
                  <a:lnTo>
                    <a:pt x="5088" y="168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4303750" y="4864500"/>
              <a:ext cx="127225" cy="71100"/>
            </a:xfrm>
            <a:custGeom>
              <a:rect b="b" l="l" r="r" t="t"/>
              <a:pathLst>
                <a:path extrusionOk="0" fill="none" h="2844" w="5089">
                  <a:moveTo>
                    <a:pt x="256" y="0"/>
                  </a:moveTo>
                  <a:lnTo>
                    <a:pt x="1" y="1173"/>
                  </a:lnTo>
                  <a:lnTo>
                    <a:pt x="4833" y="2844"/>
                  </a:lnTo>
                  <a:lnTo>
                    <a:pt x="5088" y="1683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5379300" y="4992950"/>
              <a:ext cx="3200" cy="29375"/>
            </a:xfrm>
            <a:custGeom>
              <a:rect b="b" l="l" r="r" t="t"/>
              <a:pathLst>
                <a:path extrusionOk="0" h="1175" w="128">
                  <a:moveTo>
                    <a:pt x="0" y="1"/>
                  </a:moveTo>
                  <a:lnTo>
                    <a:pt x="0" y="1"/>
                  </a:lnTo>
                  <a:lnTo>
                    <a:pt x="128" y="1174"/>
                  </a:lnTo>
                  <a:lnTo>
                    <a:pt x="128" y="1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5379300" y="4992950"/>
              <a:ext cx="3200" cy="29375"/>
            </a:xfrm>
            <a:custGeom>
              <a:rect b="b" l="l" r="r" t="t"/>
              <a:pathLst>
                <a:path extrusionOk="0" fill="none" h="1175" w="128">
                  <a:moveTo>
                    <a:pt x="0" y="1"/>
                  </a:moveTo>
                  <a:lnTo>
                    <a:pt x="0" y="1"/>
                  </a:lnTo>
                  <a:lnTo>
                    <a:pt x="128" y="1174"/>
                  </a:lnTo>
                  <a:lnTo>
                    <a:pt x="128" y="11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5251150" y="4992950"/>
              <a:ext cx="131350" cy="29375"/>
            </a:xfrm>
            <a:custGeom>
              <a:rect b="b" l="l" r="r" t="t"/>
              <a:pathLst>
                <a:path extrusionOk="0" h="1175" w="5254">
                  <a:moveTo>
                    <a:pt x="1" y="1"/>
                  </a:moveTo>
                  <a:lnTo>
                    <a:pt x="141" y="1174"/>
                  </a:lnTo>
                  <a:lnTo>
                    <a:pt x="5254" y="117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5251150" y="4992950"/>
              <a:ext cx="131350" cy="29375"/>
            </a:xfrm>
            <a:custGeom>
              <a:rect b="b" l="l" r="r" t="t"/>
              <a:pathLst>
                <a:path extrusionOk="0" fill="none" h="1175" w="5254">
                  <a:moveTo>
                    <a:pt x="5126" y="1"/>
                  </a:moveTo>
                  <a:lnTo>
                    <a:pt x="1" y="1"/>
                  </a:lnTo>
                  <a:lnTo>
                    <a:pt x="141" y="1174"/>
                  </a:lnTo>
                  <a:lnTo>
                    <a:pt x="5254" y="1174"/>
                  </a:lnTo>
                  <a:lnTo>
                    <a:pt x="51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4691075" y="1119525"/>
              <a:ext cx="875700" cy="1219650"/>
            </a:xfrm>
            <a:custGeom>
              <a:rect b="b" l="l" r="r" t="t"/>
              <a:pathLst>
                <a:path extrusionOk="0" h="48786" w="35028">
                  <a:moveTo>
                    <a:pt x="13146" y="1"/>
                  </a:moveTo>
                  <a:lnTo>
                    <a:pt x="11973" y="39"/>
                  </a:lnTo>
                  <a:lnTo>
                    <a:pt x="11910" y="39"/>
                  </a:lnTo>
                  <a:lnTo>
                    <a:pt x="11667" y="52"/>
                  </a:lnTo>
                  <a:lnTo>
                    <a:pt x="11425" y="77"/>
                  </a:lnTo>
                  <a:lnTo>
                    <a:pt x="11183" y="115"/>
                  </a:lnTo>
                  <a:lnTo>
                    <a:pt x="10940" y="154"/>
                  </a:lnTo>
                  <a:lnTo>
                    <a:pt x="10711" y="205"/>
                  </a:lnTo>
                  <a:lnTo>
                    <a:pt x="10481" y="268"/>
                  </a:lnTo>
                  <a:lnTo>
                    <a:pt x="10252" y="332"/>
                  </a:lnTo>
                  <a:lnTo>
                    <a:pt x="10022" y="409"/>
                  </a:lnTo>
                  <a:lnTo>
                    <a:pt x="9806" y="498"/>
                  </a:lnTo>
                  <a:lnTo>
                    <a:pt x="9589" y="587"/>
                  </a:lnTo>
                  <a:lnTo>
                    <a:pt x="9372" y="689"/>
                  </a:lnTo>
                  <a:lnTo>
                    <a:pt x="9168" y="791"/>
                  </a:lnTo>
                  <a:lnTo>
                    <a:pt x="8964" y="906"/>
                  </a:lnTo>
                  <a:lnTo>
                    <a:pt x="8760" y="1021"/>
                  </a:lnTo>
                  <a:lnTo>
                    <a:pt x="8569" y="1148"/>
                  </a:lnTo>
                  <a:lnTo>
                    <a:pt x="8378" y="1288"/>
                  </a:lnTo>
                  <a:lnTo>
                    <a:pt x="8186" y="1429"/>
                  </a:lnTo>
                  <a:lnTo>
                    <a:pt x="8008" y="1582"/>
                  </a:lnTo>
                  <a:lnTo>
                    <a:pt x="7829" y="1735"/>
                  </a:lnTo>
                  <a:lnTo>
                    <a:pt x="7663" y="1900"/>
                  </a:lnTo>
                  <a:lnTo>
                    <a:pt x="7498" y="2066"/>
                  </a:lnTo>
                  <a:lnTo>
                    <a:pt x="7332" y="2245"/>
                  </a:lnTo>
                  <a:lnTo>
                    <a:pt x="7179" y="2423"/>
                  </a:lnTo>
                  <a:lnTo>
                    <a:pt x="7039" y="2602"/>
                  </a:lnTo>
                  <a:lnTo>
                    <a:pt x="6898" y="2793"/>
                  </a:lnTo>
                  <a:lnTo>
                    <a:pt x="6771" y="2997"/>
                  </a:lnTo>
                  <a:lnTo>
                    <a:pt x="6643" y="3201"/>
                  </a:lnTo>
                  <a:lnTo>
                    <a:pt x="6516" y="3405"/>
                  </a:lnTo>
                  <a:lnTo>
                    <a:pt x="6414" y="3622"/>
                  </a:lnTo>
                  <a:lnTo>
                    <a:pt x="6312" y="3839"/>
                  </a:lnTo>
                  <a:lnTo>
                    <a:pt x="6210" y="4055"/>
                  </a:lnTo>
                  <a:lnTo>
                    <a:pt x="6121" y="4285"/>
                  </a:lnTo>
                  <a:lnTo>
                    <a:pt x="5674" y="5522"/>
                  </a:lnTo>
                  <a:lnTo>
                    <a:pt x="5177" y="6924"/>
                  </a:lnTo>
                  <a:lnTo>
                    <a:pt x="4629" y="8518"/>
                  </a:lnTo>
                  <a:lnTo>
                    <a:pt x="4361" y="9373"/>
                  </a:lnTo>
                  <a:lnTo>
                    <a:pt x="4068" y="10278"/>
                  </a:lnTo>
                  <a:lnTo>
                    <a:pt x="3787" y="11234"/>
                  </a:lnTo>
                  <a:lnTo>
                    <a:pt x="3494" y="12216"/>
                  </a:lnTo>
                  <a:lnTo>
                    <a:pt x="3213" y="13249"/>
                  </a:lnTo>
                  <a:lnTo>
                    <a:pt x="2933" y="14333"/>
                  </a:lnTo>
                  <a:lnTo>
                    <a:pt x="2652" y="15442"/>
                  </a:lnTo>
                  <a:lnTo>
                    <a:pt x="2372" y="16615"/>
                  </a:lnTo>
                  <a:lnTo>
                    <a:pt x="2104" y="17814"/>
                  </a:lnTo>
                  <a:lnTo>
                    <a:pt x="1849" y="19063"/>
                  </a:lnTo>
                  <a:lnTo>
                    <a:pt x="1594" y="20351"/>
                  </a:lnTo>
                  <a:lnTo>
                    <a:pt x="1352" y="21677"/>
                  </a:lnTo>
                  <a:lnTo>
                    <a:pt x="1135" y="23054"/>
                  </a:lnTo>
                  <a:lnTo>
                    <a:pt x="931" y="24470"/>
                  </a:lnTo>
                  <a:lnTo>
                    <a:pt x="740" y="25923"/>
                  </a:lnTo>
                  <a:lnTo>
                    <a:pt x="561" y="27428"/>
                  </a:lnTo>
                  <a:lnTo>
                    <a:pt x="408" y="28971"/>
                  </a:lnTo>
                  <a:lnTo>
                    <a:pt x="281" y="30552"/>
                  </a:lnTo>
                  <a:lnTo>
                    <a:pt x="166" y="32171"/>
                  </a:lnTo>
                  <a:lnTo>
                    <a:pt x="89" y="33829"/>
                  </a:lnTo>
                  <a:lnTo>
                    <a:pt x="26" y="35538"/>
                  </a:lnTo>
                  <a:lnTo>
                    <a:pt x="0" y="37272"/>
                  </a:lnTo>
                  <a:lnTo>
                    <a:pt x="0" y="38164"/>
                  </a:lnTo>
                  <a:lnTo>
                    <a:pt x="0" y="39057"/>
                  </a:lnTo>
                  <a:lnTo>
                    <a:pt x="13" y="39962"/>
                  </a:lnTo>
                  <a:lnTo>
                    <a:pt x="38" y="40880"/>
                  </a:lnTo>
                  <a:lnTo>
                    <a:pt x="64" y="41811"/>
                  </a:lnTo>
                  <a:lnTo>
                    <a:pt x="102" y="42742"/>
                  </a:lnTo>
                  <a:lnTo>
                    <a:pt x="153" y="43698"/>
                  </a:lnTo>
                  <a:lnTo>
                    <a:pt x="204" y="44655"/>
                  </a:lnTo>
                  <a:lnTo>
                    <a:pt x="3647" y="45126"/>
                  </a:lnTo>
                  <a:lnTo>
                    <a:pt x="7676" y="45687"/>
                  </a:lnTo>
                  <a:lnTo>
                    <a:pt x="16398" y="46937"/>
                  </a:lnTo>
                  <a:lnTo>
                    <a:pt x="24342" y="48072"/>
                  </a:lnTo>
                  <a:lnTo>
                    <a:pt x="27376" y="48493"/>
                  </a:lnTo>
                  <a:lnTo>
                    <a:pt x="29442" y="48786"/>
                  </a:lnTo>
                  <a:lnTo>
                    <a:pt x="29506" y="48378"/>
                  </a:lnTo>
                  <a:lnTo>
                    <a:pt x="29557" y="47893"/>
                  </a:lnTo>
                  <a:lnTo>
                    <a:pt x="29608" y="47332"/>
                  </a:lnTo>
                  <a:lnTo>
                    <a:pt x="29646" y="46682"/>
                  </a:lnTo>
                  <a:lnTo>
                    <a:pt x="29735" y="45165"/>
                  </a:lnTo>
                  <a:lnTo>
                    <a:pt x="29837" y="43354"/>
                  </a:lnTo>
                  <a:lnTo>
                    <a:pt x="29939" y="41301"/>
                  </a:lnTo>
                  <a:lnTo>
                    <a:pt x="30054" y="39019"/>
                  </a:lnTo>
                  <a:lnTo>
                    <a:pt x="30220" y="36507"/>
                  </a:lnTo>
                  <a:lnTo>
                    <a:pt x="30309" y="35193"/>
                  </a:lnTo>
                  <a:lnTo>
                    <a:pt x="30424" y="33829"/>
                  </a:lnTo>
                  <a:lnTo>
                    <a:pt x="30539" y="32414"/>
                  </a:lnTo>
                  <a:lnTo>
                    <a:pt x="30666" y="30973"/>
                  </a:lnTo>
                  <a:lnTo>
                    <a:pt x="30819" y="29494"/>
                  </a:lnTo>
                  <a:lnTo>
                    <a:pt x="30985" y="27989"/>
                  </a:lnTo>
                  <a:lnTo>
                    <a:pt x="31176" y="26446"/>
                  </a:lnTo>
                  <a:lnTo>
                    <a:pt x="31380" y="24878"/>
                  </a:lnTo>
                  <a:lnTo>
                    <a:pt x="31610" y="23297"/>
                  </a:lnTo>
                  <a:lnTo>
                    <a:pt x="31852" y="21690"/>
                  </a:lnTo>
                  <a:lnTo>
                    <a:pt x="32133" y="20058"/>
                  </a:lnTo>
                  <a:lnTo>
                    <a:pt x="32426" y="18426"/>
                  </a:lnTo>
                  <a:lnTo>
                    <a:pt x="32745" y="16768"/>
                  </a:lnTo>
                  <a:lnTo>
                    <a:pt x="33102" y="15110"/>
                  </a:lnTo>
                  <a:lnTo>
                    <a:pt x="33484" y="13440"/>
                  </a:lnTo>
                  <a:lnTo>
                    <a:pt x="33892" y="11782"/>
                  </a:lnTo>
                  <a:lnTo>
                    <a:pt x="34109" y="10941"/>
                  </a:lnTo>
                  <a:lnTo>
                    <a:pt x="34338" y="10112"/>
                  </a:lnTo>
                  <a:lnTo>
                    <a:pt x="34568" y="9283"/>
                  </a:lnTo>
                  <a:lnTo>
                    <a:pt x="34810" y="8454"/>
                  </a:lnTo>
                  <a:lnTo>
                    <a:pt x="34861" y="8238"/>
                  </a:lnTo>
                  <a:lnTo>
                    <a:pt x="34925" y="8008"/>
                  </a:lnTo>
                  <a:lnTo>
                    <a:pt x="34963" y="7766"/>
                  </a:lnTo>
                  <a:lnTo>
                    <a:pt x="35002" y="7536"/>
                  </a:lnTo>
                  <a:lnTo>
                    <a:pt x="35014" y="7294"/>
                  </a:lnTo>
                  <a:lnTo>
                    <a:pt x="35027" y="7065"/>
                  </a:lnTo>
                  <a:lnTo>
                    <a:pt x="35014" y="6822"/>
                  </a:lnTo>
                  <a:lnTo>
                    <a:pt x="35002" y="6593"/>
                  </a:lnTo>
                  <a:lnTo>
                    <a:pt x="34976" y="6363"/>
                  </a:lnTo>
                  <a:lnTo>
                    <a:pt x="34938" y="6134"/>
                  </a:lnTo>
                  <a:lnTo>
                    <a:pt x="34887" y="5917"/>
                  </a:lnTo>
                  <a:lnTo>
                    <a:pt x="34823" y="5700"/>
                  </a:lnTo>
                  <a:lnTo>
                    <a:pt x="34759" y="5483"/>
                  </a:lnTo>
                  <a:lnTo>
                    <a:pt x="34670" y="5267"/>
                  </a:lnTo>
                  <a:lnTo>
                    <a:pt x="34581" y="5063"/>
                  </a:lnTo>
                  <a:lnTo>
                    <a:pt x="34479" y="4859"/>
                  </a:lnTo>
                  <a:lnTo>
                    <a:pt x="34377" y="4655"/>
                  </a:lnTo>
                  <a:lnTo>
                    <a:pt x="34249" y="4463"/>
                  </a:lnTo>
                  <a:lnTo>
                    <a:pt x="34122" y="4272"/>
                  </a:lnTo>
                  <a:lnTo>
                    <a:pt x="33981" y="4094"/>
                  </a:lnTo>
                  <a:lnTo>
                    <a:pt x="33841" y="3915"/>
                  </a:lnTo>
                  <a:lnTo>
                    <a:pt x="33688" y="3749"/>
                  </a:lnTo>
                  <a:lnTo>
                    <a:pt x="33522" y="3596"/>
                  </a:lnTo>
                  <a:lnTo>
                    <a:pt x="33357" y="3443"/>
                  </a:lnTo>
                  <a:lnTo>
                    <a:pt x="33178" y="3290"/>
                  </a:lnTo>
                  <a:lnTo>
                    <a:pt x="32987" y="3163"/>
                  </a:lnTo>
                  <a:lnTo>
                    <a:pt x="32796" y="3035"/>
                  </a:lnTo>
                  <a:lnTo>
                    <a:pt x="32592" y="2908"/>
                  </a:lnTo>
                  <a:lnTo>
                    <a:pt x="32388" y="2806"/>
                  </a:lnTo>
                  <a:lnTo>
                    <a:pt x="32171" y="2704"/>
                  </a:lnTo>
                  <a:lnTo>
                    <a:pt x="31941" y="2614"/>
                  </a:lnTo>
                  <a:lnTo>
                    <a:pt x="31725" y="2538"/>
                  </a:lnTo>
                  <a:lnTo>
                    <a:pt x="31482" y="2474"/>
                  </a:lnTo>
                  <a:lnTo>
                    <a:pt x="31406" y="2474"/>
                  </a:lnTo>
                  <a:lnTo>
                    <a:pt x="30475" y="2232"/>
                  </a:lnTo>
                  <a:lnTo>
                    <a:pt x="30003" y="2117"/>
                  </a:lnTo>
                  <a:lnTo>
                    <a:pt x="29493" y="2002"/>
                  </a:lnTo>
                  <a:lnTo>
                    <a:pt x="28409" y="1760"/>
                  </a:lnTo>
                  <a:lnTo>
                    <a:pt x="27325" y="1556"/>
                  </a:lnTo>
                  <a:lnTo>
                    <a:pt x="25897" y="1288"/>
                  </a:lnTo>
                  <a:lnTo>
                    <a:pt x="24456" y="1033"/>
                  </a:lnTo>
                  <a:lnTo>
                    <a:pt x="23028" y="817"/>
                  </a:lnTo>
                  <a:lnTo>
                    <a:pt x="21588" y="613"/>
                  </a:lnTo>
                  <a:lnTo>
                    <a:pt x="20134" y="421"/>
                  </a:lnTo>
                  <a:lnTo>
                    <a:pt x="18693" y="256"/>
                  </a:lnTo>
                  <a:lnTo>
                    <a:pt x="17239" y="115"/>
                  </a:lnTo>
                  <a:lnTo>
                    <a:pt x="157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4691075" y="1119525"/>
              <a:ext cx="875700" cy="1219650"/>
            </a:xfrm>
            <a:custGeom>
              <a:rect b="b" l="l" r="r" t="t"/>
              <a:pathLst>
                <a:path extrusionOk="0" fill="none" h="48786" w="35028">
                  <a:moveTo>
                    <a:pt x="34810" y="8454"/>
                  </a:moveTo>
                  <a:lnTo>
                    <a:pt x="34810" y="8454"/>
                  </a:lnTo>
                  <a:lnTo>
                    <a:pt x="34568" y="9283"/>
                  </a:lnTo>
                  <a:lnTo>
                    <a:pt x="34338" y="10112"/>
                  </a:lnTo>
                  <a:lnTo>
                    <a:pt x="34109" y="10941"/>
                  </a:lnTo>
                  <a:lnTo>
                    <a:pt x="33892" y="11782"/>
                  </a:lnTo>
                  <a:lnTo>
                    <a:pt x="33484" y="13440"/>
                  </a:lnTo>
                  <a:lnTo>
                    <a:pt x="33102" y="15110"/>
                  </a:lnTo>
                  <a:lnTo>
                    <a:pt x="32745" y="16768"/>
                  </a:lnTo>
                  <a:lnTo>
                    <a:pt x="32426" y="18426"/>
                  </a:lnTo>
                  <a:lnTo>
                    <a:pt x="32133" y="20058"/>
                  </a:lnTo>
                  <a:lnTo>
                    <a:pt x="31852" y="21690"/>
                  </a:lnTo>
                  <a:lnTo>
                    <a:pt x="31610" y="23297"/>
                  </a:lnTo>
                  <a:lnTo>
                    <a:pt x="31380" y="24878"/>
                  </a:lnTo>
                  <a:lnTo>
                    <a:pt x="31176" y="26446"/>
                  </a:lnTo>
                  <a:lnTo>
                    <a:pt x="30985" y="27989"/>
                  </a:lnTo>
                  <a:lnTo>
                    <a:pt x="30819" y="29494"/>
                  </a:lnTo>
                  <a:lnTo>
                    <a:pt x="30666" y="30973"/>
                  </a:lnTo>
                  <a:lnTo>
                    <a:pt x="30539" y="32414"/>
                  </a:lnTo>
                  <a:lnTo>
                    <a:pt x="30424" y="33829"/>
                  </a:lnTo>
                  <a:lnTo>
                    <a:pt x="30309" y="35193"/>
                  </a:lnTo>
                  <a:lnTo>
                    <a:pt x="30220" y="36507"/>
                  </a:lnTo>
                  <a:lnTo>
                    <a:pt x="30054" y="39019"/>
                  </a:lnTo>
                  <a:lnTo>
                    <a:pt x="29939" y="41301"/>
                  </a:lnTo>
                  <a:lnTo>
                    <a:pt x="29837" y="43354"/>
                  </a:lnTo>
                  <a:lnTo>
                    <a:pt x="29735" y="45165"/>
                  </a:lnTo>
                  <a:lnTo>
                    <a:pt x="29646" y="46682"/>
                  </a:lnTo>
                  <a:lnTo>
                    <a:pt x="29608" y="47332"/>
                  </a:lnTo>
                  <a:lnTo>
                    <a:pt x="29557" y="47893"/>
                  </a:lnTo>
                  <a:lnTo>
                    <a:pt x="29506" y="48378"/>
                  </a:lnTo>
                  <a:lnTo>
                    <a:pt x="29442" y="48786"/>
                  </a:lnTo>
                  <a:lnTo>
                    <a:pt x="29442" y="48786"/>
                  </a:lnTo>
                  <a:lnTo>
                    <a:pt x="27376" y="48493"/>
                  </a:lnTo>
                  <a:lnTo>
                    <a:pt x="24342" y="48072"/>
                  </a:lnTo>
                  <a:lnTo>
                    <a:pt x="16398" y="46937"/>
                  </a:lnTo>
                  <a:lnTo>
                    <a:pt x="7676" y="45687"/>
                  </a:lnTo>
                  <a:lnTo>
                    <a:pt x="3647" y="45126"/>
                  </a:lnTo>
                  <a:lnTo>
                    <a:pt x="204" y="44655"/>
                  </a:lnTo>
                  <a:lnTo>
                    <a:pt x="204" y="44655"/>
                  </a:lnTo>
                  <a:lnTo>
                    <a:pt x="153" y="43698"/>
                  </a:lnTo>
                  <a:lnTo>
                    <a:pt x="102" y="42742"/>
                  </a:lnTo>
                  <a:lnTo>
                    <a:pt x="64" y="41811"/>
                  </a:lnTo>
                  <a:lnTo>
                    <a:pt x="38" y="40880"/>
                  </a:lnTo>
                  <a:lnTo>
                    <a:pt x="13" y="39962"/>
                  </a:lnTo>
                  <a:lnTo>
                    <a:pt x="0" y="39057"/>
                  </a:lnTo>
                  <a:lnTo>
                    <a:pt x="0" y="38164"/>
                  </a:lnTo>
                  <a:lnTo>
                    <a:pt x="0" y="37272"/>
                  </a:lnTo>
                  <a:lnTo>
                    <a:pt x="26" y="35538"/>
                  </a:lnTo>
                  <a:lnTo>
                    <a:pt x="89" y="33829"/>
                  </a:lnTo>
                  <a:lnTo>
                    <a:pt x="166" y="32171"/>
                  </a:lnTo>
                  <a:lnTo>
                    <a:pt x="281" y="30552"/>
                  </a:lnTo>
                  <a:lnTo>
                    <a:pt x="408" y="28971"/>
                  </a:lnTo>
                  <a:lnTo>
                    <a:pt x="561" y="27428"/>
                  </a:lnTo>
                  <a:lnTo>
                    <a:pt x="740" y="25923"/>
                  </a:lnTo>
                  <a:lnTo>
                    <a:pt x="931" y="24470"/>
                  </a:lnTo>
                  <a:lnTo>
                    <a:pt x="1135" y="23054"/>
                  </a:lnTo>
                  <a:lnTo>
                    <a:pt x="1352" y="21677"/>
                  </a:lnTo>
                  <a:lnTo>
                    <a:pt x="1594" y="20351"/>
                  </a:lnTo>
                  <a:lnTo>
                    <a:pt x="1849" y="19063"/>
                  </a:lnTo>
                  <a:lnTo>
                    <a:pt x="2104" y="17814"/>
                  </a:lnTo>
                  <a:lnTo>
                    <a:pt x="2372" y="16615"/>
                  </a:lnTo>
                  <a:lnTo>
                    <a:pt x="2652" y="15442"/>
                  </a:lnTo>
                  <a:lnTo>
                    <a:pt x="2933" y="14333"/>
                  </a:lnTo>
                  <a:lnTo>
                    <a:pt x="3213" y="13249"/>
                  </a:lnTo>
                  <a:lnTo>
                    <a:pt x="3494" y="12216"/>
                  </a:lnTo>
                  <a:lnTo>
                    <a:pt x="3787" y="11234"/>
                  </a:lnTo>
                  <a:lnTo>
                    <a:pt x="4068" y="10278"/>
                  </a:lnTo>
                  <a:lnTo>
                    <a:pt x="4361" y="9373"/>
                  </a:lnTo>
                  <a:lnTo>
                    <a:pt x="4629" y="8518"/>
                  </a:lnTo>
                  <a:lnTo>
                    <a:pt x="5177" y="6924"/>
                  </a:lnTo>
                  <a:lnTo>
                    <a:pt x="5674" y="5522"/>
                  </a:lnTo>
                  <a:lnTo>
                    <a:pt x="6121" y="4285"/>
                  </a:lnTo>
                  <a:lnTo>
                    <a:pt x="6121" y="4285"/>
                  </a:lnTo>
                  <a:lnTo>
                    <a:pt x="6210" y="4055"/>
                  </a:lnTo>
                  <a:lnTo>
                    <a:pt x="6312" y="3839"/>
                  </a:lnTo>
                  <a:lnTo>
                    <a:pt x="6414" y="3622"/>
                  </a:lnTo>
                  <a:lnTo>
                    <a:pt x="6516" y="3405"/>
                  </a:lnTo>
                  <a:lnTo>
                    <a:pt x="6643" y="3201"/>
                  </a:lnTo>
                  <a:lnTo>
                    <a:pt x="6771" y="2997"/>
                  </a:lnTo>
                  <a:lnTo>
                    <a:pt x="6898" y="2793"/>
                  </a:lnTo>
                  <a:lnTo>
                    <a:pt x="7039" y="2602"/>
                  </a:lnTo>
                  <a:lnTo>
                    <a:pt x="7179" y="2423"/>
                  </a:lnTo>
                  <a:lnTo>
                    <a:pt x="7332" y="2245"/>
                  </a:lnTo>
                  <a:lnTo>
                    <a:pt x="7498" y="2066"/>
                  </a:lnTo>
                  <a:lnTo>
                    <a:pt x="7663" y="1900"/>
                  </a:lnTo>
                  <a:lnTo>
                    <a:pt x="7829" y="1735"/>
                  </a:lnTo>
                  <a:lnTo>
                    <a:pt x="8008" y="1582"/>
                  </a:lnTo>
                  <a:lnTo>
                    <a:pt x="8186" y="1429"/>
                  </a:lnTo>
                  <a:lnTo>
                    <a:pt x="8378" y="1288"/>
                  </a:lnTo>
                  <a:lnTo>
                    <a:pt x="8569" y="1148"/>
                  </a:lnTo>
                  <a:lnTo>
                    <a:pt x="8760" y="1021"/>
                  </a:lnTo>
                  <a:lnTo>
                    <a:pt x="8964" y="906"/>
                  </a:lnTo>
                  <a:lnTo>
                    <a:pt x="9168" y="791"/>
                  </a:lnTo>
                  <a:lnTo>
                    <a:pt x="9372" y="689"/>
                  </a:lnTo>
                  <a:lnTo>
                    <a:pt x="9589" y="587"/>
                  </a:lnTo>
                  <a:lnTo>
                    <a:pt x="9806" y="498"/>
                  </a:lnTo>
                  <a:lnTo>
                    <a:pt x="10022" y="409"/>
                  </a:lnTo>
                  <a:lnTo>
                    <a:pt x="10252" y="332"/>
                  </a:lnTo>
                  <a:lnTo>
                    <a:pt x="10481" y="268"/>
                  </a:lnTo>
                  <a:lnTo>
                    <a:pt x="10711" y="205"/>
                  </a:lnTo>
                  <a:lnTo>
                    <a:pt x="10940" y="154"/>
                  </a:lnTo>
                  <a:lnTo>
                    <a:pt x="11183" y="115"/>
                  </a:lnTo>
                  <a:lnTo>
                    <a:pt x="11425" y="77"/>
                  </a:lnTo>
                  <a:lnTo>
                    <a:pt x="11667" y="52"/>
                  </a:lnTo>
                  <a:lnTo>
                    <a:pt x="11910" y="39"/>
                  </a:lnTo>
                  <a:lnTo>
                    <a:pt x="11973" y="39"/>
                  </a:lnTo>
                  <a:lnTo>
                    <a:pt x="11973" y="39"/>
                  </a:lnTo>
                  <a:lnTo>
                    <a:pt x="13146" y="1"/>
                  </a:lnTo>
                  <a:lnTo>
                    <a:pt x="13758" y="1"/>
                  </a:lnTo>
                  <a:lnTo>
                    <a:pt x="14383" y="1"/>
                  </a:lnTo>
                  <a:lnTo>
                    <a:pt x="14383" y="1"/>
                  </a:lnTo>
                  <a:lnTo>
                    <a:pt x="15799" y="1"/>
                  </a:lnTo>
                  <a:lnTo>
                    <a:pt x="15799" y="1"/>
                  </a:lnTo>
                  <a:lnTo>
                    <a:pt x="17239" y="115"/>
                  </a:lnTo>
                  <a:lnTo>
                    <a:pt x="18693" y="256"/>
                  </a:lnTo>
                  <a:lnTo>
                    <a:pt x="20134" y="421"/>
                  </a:lnTo>
                  <a:lnTo>
                    <a:pt x="21588" y="613"/>
                  </a:lnTo>
                  <a:lnTo>
                    <a:pt x="23028" y="817"/>
                  </a:lnTo>
                  <a:lnTo>
                    <a:pt x="24456" y="1033"/>
                  </a:lnTo>
                  <a:lnTo>
                    <a:pt x="25897" y="1288"/>
                  </a:lnTo>
                  <a:lnTo>
                    <a:pt x="27325" y="1556"/>
                  </a:lnTo>
                  <a:lnTo>
                    <a:pt x="27325" y="1556"/>
                  </a:lnTo>
                  <a:lnTo>
                    <a:pt x="28409" y="1760"/>
                  </a:lnTo>
                  <a:lnTo>
                    <a:pt x="29493" y="2002"/>
                  </a:lnTo>
                  <a:lnTo>
                    <a:pt x="29493" y="2002"/>
                  </a:lnTo>
                  <a:lnTo>
                    <a:pt x="30003" y="2117"/>
                  </a:lnTo>
                  <a:lnTo>
                    <a:pt x="30475" y="2232"/>
                  </a:lnTo>
                  <a:lnTo>
                    <a:pt x="31406" y="2474"/>
                  </a:lnTo>
                  <a:lnTo>
                    <a:pt x="31482" y="2474"/>
                  </a:lnTo>
                  <a:lnTo>
                    <a:pt x="31482" y="2474"/>
                  </a:lnTo>
                  <a:lnTo>
                    <a:pt x="31725" y="2538"/>
                  </a:lnTo>
                  <a:lnTo>
                    <a:pt x="31941" y="2614"/>
                  </a:lnTo>
                  <a:lnTo>
                    <a:pt x="32171" y="2704"/>
                  </a:lnTo>
                  <a:lnTo>
                    <a:pt x="32388" y="2806"/>
                  </a:lnTo>
                  <a:lnTo>
                    <a:pt x="32592" y="2908"/>
                  </a:lnTo>
                  <a:lnTo>
                    <a:pt x="32796" y="3035"/>
                  </a:lnTo>
                  <a:lnTo>
                    <a:pt x="32987" y="3163"/>
                  </a:lnTo>
                  <a:lnTo>
                    <a:pt x="33178" y="3290"/>
                  </a:lnTo>
                  <a:lnTo>
                    <a:pt x="33357" y="3443"/>
                  </a:lnTo>
                  <a:lnTo>
                    <a:pt x="33522" y="3596"/>
                  </a:lnTo>
                  <a:lnTo>
                    <a:pt x="33688" y="3749"/>
                  </a:lnTo>
                  <a:lnTo>
                    <a:pt x="33841" y="3915"/>
                  </a:lnTo>
                  <a:lnTo>
                    <a:pt x="33981" y="4094"/>
                  </a:lnTo>
                  <a:lnTo>
                    <a:pt x="34122" y="4272"/>
                  </a:lnTo>
                  <a:lnTo>
                    <a:pt x="34249" y="4463"/>
                  </a:lnTo>
                  <a:lnTo>
                    <a:pt x="34377" y="4655"/>
                  </a:lnTo>
                  <a:lnTo>
                    <a:pt x="34479" y="4859"/>
                  </a:lnTo>
                  <a:lnTo>
                    <a:pt x="34581" y="5063"/>
                  </a:lnTo>
                  <a:lnTo>
                    <a:pt x="34670" y="5267"/>
                  </a:lnTo>
                  <a:lnTo>
                    <a:pt x="34759" y="5483"/>
                  </a:lnTo>
                  <a:lnTo>
                    <a:pt x="34823" y="5700"/>
                  </a:lnTo>
                  <a:lnTo>
                    <a:pt x="34887" y="5917"/>
                  </a:lnTo>
                  <a:lnTo>
                    <a:pt x="34938" y="6134"/>
                  </a:lnTo>
                  <a:lnTo>
                    <a:pt x="34976" y="6363"/>
                  </a:lnTo>
                  <a:lnTo>
                    <a:pt x="35002" y="6593"/>
                  </a:lnTo>
                  <a:lnTo>
                    <a:pt x="35014" y="6822"/>
                  </a:lnTo>
                  <a:lnTo>
                    <a:pt x="35027" y="7065"/>
                  </a:lnTo>
                  <a:lnTo>
                    <a:pt x="35014" y="7294"/>
                  </a:lnTo>
                  <a:lnTo>
                    <a:pt x="35002" y="7536"/>
                  </a:lnTo>
                  <a:lnTo>
                    <a:pt x="34963" y="7766"/>
                  </a:lnTo>
                  <a:lnTo>
                    <a:pt x="34925" y="8008"/>
                  </a:lnTo>
                  <a:lnTo>
                    <a:pt x="34861" y="8238"/>
                  </a:lnTo>
                  <a:lnTo>
                    <a:pt x="34861" y="8238"/>
                  </a:lnTo>
                  <a:lnTo>
                    <a:pt x="34810" y="84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5212575" y="1476225"/>
              <a:ext cx="154950" cy="47850"/>
            </a:xfrm>
            <a:custGeom>
              <a:rect b="b" l="l" r="r" t="t"/>
              <a:pathLst>
                <a:path extrusionOk="0" h="1914" w="6198">
                  <a:moveTo>
                    <a:pt x="64" y="1"/>
                  </a:moveTo>
                  <a:lnTo>
                    <a:pt x="1" y="919"/>
                  </a:lnTo>
                  <a:lnTo>
                    <a:pt x="6006" y="1914"/>
                  </a:lnTo>
                  <a:lnTo>
                    <a:pt x="6198" y="116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5037575" y="1120175"/>
              <a:ext cx="331550" cy="475950"/>
            </a:xfrm>
            <a:custGeom>
              <a:rect b="b" l="l" r="r" t="t"/>
              <a:pathLst>
                <a:path extrusionOk="0" h="19038" w="13262">
                  <a:moveTo>
                    <a:pt x="1939" y="0"/>
                  </a:moveTo>
                  <a:lnTo>
                    <a:pt x="1875" y="77"/>
                  </a:lnTo>
                  <a:lnTo>
                    <a:pt x="1798" y="166"/>
                  </a:lnTo>
                  <a:lnTo>
                    <a:pt x="1671" y="395"/>
                  </a:lnTo>
                  <a:lnTo>
                    <a:pt x="1543" y="676"/>
                  </a:lnTo>
                  <a:lnTo>
                    <a:pt x="1416" y="1007"/>
                  </a:lnTo>
                  <a:lnTo>
                    <a:pt x="1288" y="1390"/>
                  </a:lnTo>
                  <a:lnTo>
                    <a:pt x="1161" y="1811"/>
                  </a:lnTo>
                  <a:lnTo>
                    <a:pt x="1033" y="2282"/>
                  </a:lnTo>
                  <a:lnTo>
                    <a:pt x="919" y="2792"/>
                  </a:lnTo>
                  <a:lnTo>
                    <a:pt x="804" y="3341"/>
                  </a:lnTo>
                  <a:lnTo>
                    <a:pt x="689" y="3927"/>
                  </a:lnTo>
                  <a:lnTo>
                    <a:pt x="587" y="4539"/>
                  </a:lnTo>
                  <a:lnTo>
                    <a:pt x="485" y="5190"/>
                  </a:lnTo>
                  <a:lnTo>
                    <a:pt x="396" y="5853"/>
                  </a:lnTo>
                  <a:lnTo>
                    <a:pt x="306" y="6541"/>
                  </a:lnTo>
                  <a:lnTo>
                    <a:pt x="243" y="7243"/>
                  </a:lnTo>
                  <a:lnTo>
                    <a:pt x="166" y="7969"/>
                  </a:lnTo>
                  <a:lnTo>
                    <a:pt x="115" y="8696"/>
                  </a:lnTo>
                  <a:lnTo>
                    <a:pt x="64" y="9436"/>
                  </a:lnTo>
                  <a:lnTo>
                    <a:pt x="39" y="10188"/>
                  </a:lnTo>
                  <a:lnTo>
                    <a:pt x="13" y="10940"/>
                  </a:lnTo>
                  <a:lnTo>
                    <a:pt x="0" y="11693"/>
                  </a:lnTo>
                  <a:lnTo>
                    <a:pt x="13" y="12432"/>
                  </a:lnTo>
                  <a:lnTo>
                    <a:pt x="26" y="13172"/>
                  </a:lnTo>
                  <a:lnTo>
                    <a:pt x="64" y="13911"/>
                  </a:lnTo>
                  <a:lnTo>
                    <a:pt x="102" y="14625"/>
                  </a:lnTo>
                  <a:lnTo>
                    <a:pt x="179" y="15327"/>
                  </a:lnTo>
                  <a:lnTo>
                    <a:pt x="255" y="16015"/>
                  </a:lnTo>
                  <a:lnTo>
                    <a:pt x="357" y="16666"/>
                  </a:lnTo>
                  <a:lnTo>
                    <a:pt x="472" y="17303"/>
                  </a:lnTo>
                  <a:lnTo>
                    <a:pt x="612" y="17915"/>
                  </a:lnTo>
                  <a:lnTo>
                    <a:pt x="765" y="18489"/>
                  </a:lnTo>
                  <a:lnTo>
                    <a:pt x="855" y="18770"/>
                  </a:lnTo>
                  <a:lnTo>
                    <a:pt x="944" y="19037"/>
                  </a:lnTo>
                  <a:lnTo>
                    <a:pt x="1607" y="17953"/>
                  </a:lnTo>
                  <a:lnTo>
                    <a:pt x="2321" y="16806"/>
                  </a:lnTo>
                  <a:lnTo>
                    <a:pt x="3099" y="15582"/>
                  </a:lnTo>
                  <a:lnTo>
                    <a:pt x="3915" y="14307"/>
                  </a:lnTo>
                  <a:lnTo>
                    <a:pt x="4769" y="13019"/>
                  </a:lnTo>
                  <a:lnTo>
                    <a:pt x="5636" y="11705"/>
                  </a:lnTo>
                  <a:lnTo>
                    <a:pt x="6529" y="10392"/>
                  </a:lnTo>
                  <a:lnTo>
                    <a:pt x="7409" y="9117"/>
                  </a:lnTo>
                  <a:lnTo>
                    <a:pt x="8289" y="7867"/>
                  </a:lnTo>
                  <a:lnTo>
                    <a:pt x="9143" y="6682"/>
                  </a:lnTo>
                  <a:lnTo>
                    <a:pt x="9972" y="5559"/>
                  </a:lnTo>
                  <a:lnTo>
                    <a:pt x="10762" y="4539"/>
                  </a:lnTo>
                  <a:lnTo>
                    <a:pt x="11489" y="3621"/>
                  </a:lnTo>
                  <a:lnTo>
                    <a:pt x="11833" y="3213"/>
                  </a:lnTo>
                  <a:lnTo>
                    <a:pt x="12165" y="2844"/>
                  </a:lnTo>
                  <a:lnTo>
                    <a:pt x="12471" y="2499"/>
                  </a:lnTo>
                  <a:lnTo>
                    <a:pt x="12751" y="2193"/>
                  </a:lnTo>
                  <a:lnTo>
                    <a:pt x="13019" y="1938"/>
                  </a:lnTo>
                  <a:lnTo>
                    <a:pt x="13261" y="1709"/>
                  </a:lnTo>
                  <a:lnTo>
                    <a:pt x="13096" y="1823"/>
                  </a:lnTo>
                  <a:lnTo>
                    <a:pt x="12892" y="1925"/>
                  </a:lnTo>
                  <a:lnTo>
                    <a:pt x="12675" y="2027"/>
                  </a:lnTo>
                  <a:lnTo>
                    <a:pt x="12420" y="2117"/>
                  </a:lnTo>
                  <a:lnTo>
                    <a:pt x="12152" y="2219"/>
                  </a:lnTo>
                  <a:lnTo>
                    <a:pt x="11859" y="2295"/>
                  </a:lnTo>
                  <a:lnTo>
                    <a:pt x="11540" y="2384"/>
                  </a:lnTo>
                  <a:lnTo>
                    <a:pt x="11209" y="2461"/>
                  </a:lnTo>
                  <a:lnTo>
                    <a:pt x="10851" y="2525"/>
                  </a:lnTo>
                  <a:lnTo>
                    <a:pt x="10494" y="2588"/>
                  </a:lnTo>
                  <a:lnTo>
                    <a:pt x="10112" y="2639"/>
                  </a:lnTo>
                  <a:lnTo>
                    <a:pt x="9729" y="2678"/>
                  </a:lnTo>
                  <a:lnTo>
                    <a:pt x="9321" y="2716"/>
                  </a:lnTo>
                  <a:lnTo>
                    <a:pt x="8913" y="2741"/>
                  </a:lnTo>
                  <a:lnTo>
                    <a:pt x="8493" y="2767"/>
                  </a:lnTo>
                  <a:lnTo>
                    <a:pt x="8072" y="2767"/>
                  </a:lnTo>
                  <a:lnTo>
                    <a:pt x="7511" y="2754"/>
                  </a:lnTo>
                  <a:lnTo>
                    <a:pt x="6950" y="2729"/>
                  </a:lnTo>
                  <a:lnTo>
                    <a:pt x="6376" y="2678"/>
                  </a:lnTo>
                  <a:lnTo>
                    <a:pt x="5815" y="2601"/>
                  </a:lnTo>
                  <a:lnTo>
                    <a:pt x="5330" y="2512"/>
                  </a:lnTo>
                  <a:lnTo>
                    <a:pt x="4884" y="2410"/>
                  </a:lnTo>
                  <a:lnTo>
                    <a:pt x="4463" y="2295"/>
                  </a:lnTo>
                  <a:lnTo>
                    <a:pt x="4081" y="2168"/>
                  </a:lnTo>
                  <a:lnTo>
                    <a:pt x="3724" y="2027"/>
                  </a:lnTo>
                  <a:lnTo>
                    <a:pt x="3392" y="1874"/>
                  </a:lnTo>
                  <a:lnTo>
                    <a:pt x="3112" y="1709"/>
                  </a:lnTo>
                  <a:lnTo>
                    <a:pt x="2857" y="1530"/>
                  </a:lnTo>
                  <a:lnTo>
                    <a:pt x="2627" y="1352"/>
                  </a:lnTo>
                  <a:lnTo>
                    <a:pt x="2436" y="1173"/>
                  </a:lnTo>
                  <a:lnTo>
                    <a:pt x="2270" y="982"/>
                  </a:lnTo>
                  <a:lnTo>
                    <a:pt x="2143" y="791"/>
                  </a:lnTo>
                  <a:lnTo>
                    <a:pt x="2041" y="587"/>
                  </a:lnTo>
                  <a:lnTo>
                    <a:pt x="1977" y="395"/>
                  </a:lnTo>
                  <a:lnTo>
                    <a:pt x="1951" y="293"/>
                  </a:lnTo>
                  <a:lnTo>
                    <a:pt x="1939" y="191"/>
                  </a:lnTo>
                  <a:lnTo>
                    <a:pt x="1939" y="102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5374200" y="1159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5037575" y="1120175"/>
              <a:ext cx="331550" cy="475950"/>
            </a:xfrm>
            <a:custGeom>
              <a:rect b="b" l="l" r="r" t="t"/>
              <a:pathLst>
                <a:path extrusionOk="0" fill="none" h="19038" w="13262">
                  <a:moveTo>
                    <a:pt x="1939" y="0"/>
                  </a:moveTo>
                  <a:lnTo>
                    <a:pt x="1939" y="0"/>
                  </a:lnTo>
                  <a:lnTo>
                    <a:pt x="1875" y="77"/>
                  </a:lnTo>
                  <a:lnTo>
                    <a:pt x="1798" y="166"/>
                  </a:lnTo>
                  <a:lnTo>
                    <a:pt x="1671" y="395"/>
                  </a:lnTo>
                  <a:lnTo>
                    <a:pt x="1543" y="676"/>
                  </a:lnTo>
                  <a:lnTo>
                    <a:pt x="1416" y="1007"/>
                  </a:lnTo>
                  <a:lnTo>
                    <a:pt x="1288" y="1390"/>
                  </a:lnTo>
                  <a:lnTo>
                    <a:pt x="1161" y="1811"/>
                  </a:lnTo>
                  <a:lnTo>
                    <a:pt x="1033" y="2282"/>
                  </a:lnTo>
                  <a:lnTo>
                    <a:pt x="919" y="2792"/>
                  </a:lnTo>
                  <a:lnTo>
                    <a:pt x="804" y="3341"/>
                  </a:lnTo>
                  <a:lnTo>
                    <a:pt x="689" y="3927"/>
                  </a:lnTo>
                  <a:lnTo>
                    <a:pt x="587" y="4539"/>
                  </a:lnTo>
                  <a:lnTo>
                    <a:pt x="485" y="5190"/>
                  </a:lnTo>
                  <a:lnTo>
                    <a:pt x="396" y="5853"/>
                  </a:lnTo>
                  <a:lnTo>
                    <a:pt x="306" y="6541"/>
                  </a:lnTo>
                  <a:lnTo>
                    <a:pt x="243" y="7243"/>
                  </a:lnTo>
                  <a:lnTo>
                    <a:pt x="166" y="7969"/>
                  </a:lnTo>
                  <a:lnTo>
                    <a:pt x="115" y="8696"/>
                  </a:lnTo>
                  <a:lnTo>
                    <a:pt x="64" y="9436"/>
                  </a:lnTo>
                  <a:lnTo>
                    <a:pt x="39" y="10188"/>
                  </a:lnTo>
                  <a:lnTo>
                    <a:pt x="13" y="10940"/>
                  </a:lnTo>
                  <a:lnTo>
                    <a:pt x="0" y="11693"/>
                  </a:lnTo>
                  <a:lnTo>
                    <a:pt x="13" y="12432"/>
                  </a:lnTo>
                  <a:lnTo>
                    <a:pt x="26" y="13172"/>
                  </a:lnTo>
                  <a:lnTo>
                    <a:pt x="64" y="13911"/>
                  </a:lnTo>
                  <a:lnTo>
                    <a:pt x="102" y="14625"/>
                  </a:lnTo>
                  <a:lnTo>
                    <a:pt x="179" y="15327"/>
                  </a:lnTo>
                  <a:lnTo>
                    <a:pt x="255" y="16015"/>
                  </a:lnTo>
                  <a:lnTo>
                    <a:pt x="357" y="16666"/>
                  </a:lnTo>
                  <a:lnTo>
                    <a:pt x="472" y="17303"/>
                  </a:lnTo>
                  <a:lnTo>
                    <a:pt x="612" y="17915"/>
                  </a:lnTo>
                  <a:lnTo>
                    <a:pt x="765" y="18489"/>
                  </a:lnTo>
                  <a:lnTo>
                    <a:pt x="855" y="18770"/>
                  </a:lnTo>
                  <a:lnTo>
                    <a:pt x="944" y="19037"/>
                  </a:lnTo>
                  <a:lnTo>
                    <a:pt x="944" y="19037"/>
                  </a:lnTo>
                  <a:lnTo>
                    <a:pt x="1607" y="17953"/>
                  </a:lnTo>
                  <a:lnTo>
                    <a:pt x="2321" y="16806"/>
                  </a:lnTo>
                  <a:lnTo>
                    <a:pt x="3099" y="15582"/>
                  </a:lnTo>
                  <a:lnTo>
                    <a:pt x="3915" y="14307"/>
                  </a:lnTo>
                  <a:lnTo>
                    <a:pt x="4769" y="13019"/>
                  </a:lnTo>
                  <a:lnTo>
                    <a:pt x="5636" y="11705"/>
                  </a:lnTo>
                  <a:lnTo>
                    <a:pt x="6529" y="10392"/>
                  </a:lnTo>
                  <a:lnTo>
                    <a:pt x="7409" y="9117"/>
                  </a:lnTo>
                  <a:lnTo>
                    <a:pt x="8289" y="7867"/>
                  </a:lnTo>
                  <a:lnTo>
                    <a:pt x="9143" y="6682"/>
                  </a:lnTo>
                  <a:lnTo>
                    <a:pt x="9972" y="5559"/>
                  </a:lnTo>
                  <a:lnTo>
                    <a:pt x="10762" y="4539"/>
                  </a:lnTo>
                  <a:lnTo>
                    <a:pt x="11489" y="3621"/>
                  </a:lnTo>
                  <a:lnTo>
                    <a:pt x="11833" y="3213"/>
                  </a:lnTo>
                  <a:lnTo>
                    <a:pt x="12165" y="2844"/>
                  </a:lnTo>
                  <a:lnTo>
                    <a:pt x="12471" y="2499"/>
                  </a:lnTo>
                  <a:lnTo>
                    <a:pt x="12751" y="2193"/>
                  </a:lnTo>
                  <a:lnTo>
                    <a:pt x="13019" y="1938"/>
                  </a:lnTo>
                  <a:lnTo>
                    <a:pt x="13261" y="1709"/>
                  </a:lnTo>
                  <a:lnTo>
                    <a:pt x="13261" y="1709"/>
                  </a:lnTo>
                  <a:lnTo>
                    <a:pt x="13096" y="1823"/>
                  </a:lnTo>
                  <a:lnTo>
                    <a:pt x="12892" y="1925"/>
                  </a:lnTo>
                  <a:lnTo>
                    <a:pt x="12675" y="2027"/>
                  </a:lnTo>
                  <a:lnTo>
                    <a:pt x="12420" y="2117"/>
                  </a:lnTo>
                  <a:lnTo>
                    <a:pt x="12152" y="2219"/>
                  </a:lnTo>
                  <a:lnTo>
                    <a:pt x="11859" y="2295"/>
                  </a:lnTo>
                  <a:lnTo>
                    <a:pt x="11540" y="2384"/>
                  </a:lnTo>
                  <a:lnTo>
                    <a:pt x="11209" y="2461"/>
                  </a:lnTo>
                  <a:lnTo>
                    <a:pt x="10851" y="2525"/>
                  </a:lnTo>
                  <a:lnTo>
                    <a:pt x="10494" y="2588"/>
                  </a:lnTo>
                  <a:lnTo>
                    <a:pt x="10112" y="2639"/>
                  </a:lnTo>
                  <a:lnTo>
                    <a:pt x="9729" y="2678"/>
                  </a:lnTo>
                  <a:lnTo>
                    <a:pt x="9321" y="2716"/>
                  </a:lnTo>
                  <a:lnTo>
                    <a:pt x="8913" y="2741"/>
                  </a:lnTo>
                  <a:lnTo>
                    <a:pt x="8493" y="2767"/>
                  </a:lnTo>
                  <a:lnTo>
                    <a:pt x="8072" y="2767"/>
                  </a:lnTo>
                  <a:lnTo>
                    <a:pt x="8072" y="2767"/>
                  </a:lnTo>
                  <a:lnTo>
                    <a:pt x="7511" y="2754"/>
                  </a:lnTo>
                  <a:lnTo>
                    <a:pt x="6950" y="2729"/>
                  </a:lnTo>
                  <a:lnTo>
                    <a:pt x="6376" y="2678"/>
                  </a:lnTo>
                  <a:lnTo>
                    <a:pt x="5815" y="2601"/>
                  </a:lnTo>
                  <a:lnTo>
                    <a:pt x="5815" y="2601"/>
                  </a:lnTo>
                  <a:lnTo>
                    <a:pt x="5330" y="2512"/>
                  </a:lnTo>
                  <a:lnTo>
                    <a:pt x="4884" y="2410"/>
                  </a:lnTo>
                  <a:lnTo>
                    <a:pt x="4463" y="2295"/>
                  </a:lnTo>
                  <a:lnTo>
                    <a:pt x="4081" y="2168"/>
                  </a:lnTo>
                  <a:lnTo>
                    <a:pt x="3724" y="2027"/>
                  </a:lnTo>
                  <a:lnTo>
                    <a:pt x="3392" y="1874"/>
                  </a:lnTo>
                  <a:lnTo>
                    <a:pt x="3112" y="1709"/>
                  </a:lnTo>
                  <a:lnTo>
                    <a:pt x="2857" y="1530"/>
                  </a:lnTo>
                  <a:lnTo>
                    <a:pt x="2627" y="1352"/>
                  </a:lnTo>
                  <a:lnTo>
                    <a:pt x="2436" y="1173"/>
                  </a:lnTo>
                  <a:lnTo>
                    <a:pt x="2270" y="982"/>
                  </a:lnTo>
                  <a:lnTo>
                    <a:pt x="2143" y="791"/>
                  </a:lnTo>
                  <a:lnTo>
                    <a:pt x="2041" y="587"/>
                  </a:lnTo>
                  <a:lnTo>
                    <a:pt x="1977" y="395"/>
                  </a:lnTo>
                  <a:lnTo>
                    <a:pt x="1951" y="293"/>
                  </a:lnTo>
                  <a:lnTo>
                    <a:pt x="1939" y="191"/>
                  </a:lnTo>
                  <a:lnTo>
                    <a:pt x="1939" y="102"/>
                  </a:lnTo>
                  <a:lnTo>
                    <a:pt x="1939" y="0"/>
                  </a:lnTo>
                  <a:lnTo>
                    <a:pt x="1939" y="0"/>
                  </a:lnTo>
                  <a:lnTo>
                    <a:pt x="19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5086025" y="830400"/>
              <a:ext cx="303500" cy="358950"/>
            </a:xfrm>
            <a:custGeom>
              <a:rect b="b" l="l" r="r" t="t"/>
              <a:pathLst>
                <a:path extrusionOk="0" h="14358" w="12140">
                  <a:moveTo>
                    <a:pt x="12139" y="0"/>
                  </a:moveTo>
                  <a:lnTo>
                    <a:pt x="4247" y="5088"/>
                  </a:lnTo>
                  <a:lnTo>
                    <a:pt x="4298" y="5649"/>
                  </a:lnTo>
                  <a:lnTo>
                    <a:pt x="4336" y="6210"/>
                  </a:lnTo>
                  <a:lnTo>
                    <a:pt x="4349" y="6758"/>
                  </a:lnTo>
                  <a:lnTo>
                    <a:pt x="4336" y="7039"/>
                  </a:lnTo>
                  <a:lnTo>
                    <a:pt x="4323" y="7307"/>
                  </a:lnTo>
                  <a:lnTo>
                    <a:pt x="4298" y="7574"/>
                  </a:lnTo>
                  <a:lnTo>
                    <a:pt x="4272" y="7829"/>
                  </a:lnTo>
                  <a:lnTo>
                    <a:pt x="4234" y="8097"/>
                  </a:lnTo>
                  <a:lnTo>
                    <a:pt x="4183" y="8340"/>
                  </a:lnTo>
                  <a:lnTo>
                    <a:pt x="4119" y="8595"/>
                  </a:lnTo>
                  <a:lnTo>
                    <a:pt x="4043" y="8837"/>
                  </a:lnTo>
                  <a:lnTo>
                    <a:pt x="3953" y="9066"/>
                  </a:lnTo>
                  <a:lnTo>
                    <a:pt x="3851" y="9296"/>
                  </a:lnTo>
                  <a:lnTo>
                    <a:pt x="3737" y="9513"/>
                  </a:lnTo>
                  <a:lnTo>
                    <a:pt x="3609" y="9729"/>
                  </a:lnTo>
                  <a:lnTo>
                    <a:pt x="3469" y="9933"/>
                  </a:lnTo>
                  <a:lnTo>
                    <a:pt x="3316" y="10125"/>
                  </a:lnTo>
                  <a:lnTo>
                    <a:pt x="3137" y="10316"/>
                  </a:lnTo>
                  <a:lnTo>
                    <a:pt x="2946" y="10494"/>
                  </a:lnTo>
                  <a:lnTo>
                    <a:pt x="2742" y="10660"/>
                  </a:lnTo>
                  <a:lnTo>
                    <a:pt x="2513" y="10813"/>
                  </a:lnTo>
                  <a:lnTo>
                    <a:pt x="2270" y="10953"/>
                  </a:lnTo>
                  <a:lnTo>
                    <a:pt x="2015" y="11081"/>
                  </a:lnTo>
                  <a:lnTo>
                    <a:pt x="1722" y="11208"/>
                  </a:lnTo>
                  <a:lnTo>
                    <a:pt x="1429" y="11311"/>
                  </a:lnTo>
                  <a:lnTo>
                    <a:pt x="1097" y="11400"/>
                  </a:lnTo>
                  <a:lnTo>
                    <a:pt x="753" y="11476"/>
                  </a:lnTo>
                  <a:lnTo>
                    <a:pt x="396" y="11540"/>
                  </a:lnTo>
                  <a:lnTo>
                    <a:pt x="1" y="11591"/>
                  </a:lnTo>
                  <a:lnTo>
                    <a:pt x="1" y="11693"/>
                  </a:lnTo>
                  <a:lnTo>
                    <a:pt x="1" y="11782"/>
                  </a:lnTo>
                  <a:lnTo>
                    <a:pt x="13" y="11884"/>
                  </a:lnTo>
                  <a:lnTo>
                    <a:pt x="39" y="11986"/>
                  </a:lnTo>
                  <a:lnTo>
                    <a:pt x="103" y="12178"/>
                  </a:lnTo>
                  <a:lnTo>
                    <a:pt x="205" y="12382"/>
                  </a:lnTo>
                  <a:lnTo>
                    <a:pt x="332" y="12573"/>
                  </a:lnTo>
                  <a:lnTo>
                    <a:pt x="498" y="12764"/>
                  </a:lnTo>
                  <a:lnTo>
                    <a:pt x="689" y="12943"/>
                  </a:lnTo>
                  <a:lnTo>
                    <a:pt x="919" y="13121"/>
                  </a:lnTo>
                  <a:lnTo>
                    <a:pt x="1174" y="13300"/>
                  </a:lnTo>
                  <a:lnTo>
                    <a:pt x="1454" y="13465"/>
                  </a:lnTo>
                  <a:lnTo>
                    <a:pt x="1786" y="13618"/>
                  </a:lnTo>
                  <a:lnTo>
                    <a:pt x="2143" y="13759"/>
                  </a:lnTo>
                  <a:lnTo>
                    <a:pt x="2525" y="13886"/>
                  </a:lnTo>
                  <a:lnTo>
                    <a:pt x="2946" y="14001"/>
                  </a:lnTo>
                  <a:lnTo>
                    <a:pt x="3392" y="14103"/>
                  </a:lnTo>
                  <a:lnTo>
                    <a:pt x="3877" y="14192"/>
                  </a:lnTo>
                  <a:lnTo>
                    <a:pt x="4489" y="14269"/>
                  </a:lnTo>
                  <a:lnTo>
                    <a:pt x="5101" y="14320"/>
                  </a:lnTo>
                  <a:lnTo>
                    <a:pt x="5726" y="14358"/>
                  </a:lnTo>
                  <a:lnTo>
                    <a:pt x="6325" y="14358"/>
                  </a:lnTo>
                  <a:lnTo>
                    <a:pt x="6924" y="14332"/>
                  </a:lnTo>
                  <a:lnTo>
                    <a:pt x="7498" y="14294"/>
                  </a:lnTo>
                  <a:lnTo>
                    <a:pt x="8059" y="14243"/>
                  </a:lnTo>
                  <a:lnTo>
                    <a:pt x="8607" y="14167"/>
                  </a:lnTo>
                  <a:lnTo>
                    <a:pt x="9118" y="14077"/>
                  </a:lnTo>
                  <a:lnTo>
                    <a:pt x="9589" y="13975"/>
                  </a:lnTo>
                  <a:lnTo>
                    <a:pt x="10036" y="13861"/>
                  </a:lnTo>
                  <a:lnTo>
                    <a:pt x="10431" y="13733"/>
                  </a:lnTo>
                  <a:lnTo>
                    <a:pt x="10788" y="13593"/>
                  </a:lnTo>
                  <a:lnTo>
                    <a:pt x="11094" y="13453"/>
                  </a:lnTo>
                  <a:lnTo>
                    <a:pt x="11221" y="13376"/>
                  </a:lnTo>
                  <a:lnTo>
                    <a:pt x="11336" y="13300"/>
                  </a:lnTo>
                  <a:lnTo>
                    <a:pt x="11438" y="13223"/>
                  </a:lnTo>
                  <a:lnTo>
                    <a:pt x="11527" y="13147"/>
                  </a:lnTo>
                  <a:lnTo>
                    <a:pt x="11425" y="13006"/>
                  </a:lnTo>
                  <a:lnTo>
                    <a:pt x="11323" y="12866"/>
                  </a:lnTo>
                  <a:lnTo>
                    <a:pt x="11145" y="12573"/>
                  </a:lnTo>
                  <a:lnTo>
                    <a:pt x="10992" y="12254"/>
                  </a:lnTo>
                  <a:lnTo>
                    <a:pt x="10852" y="11910"/>
                  </a:lnTo>
                  <a:lnTo>
                    <a:pt x="10737" y="11566"/>
                  </a:lnTo>
                  <a:lnTo>
                    <a:pt x="10635" y="11183"/>
                  </a:lnTo>
                  <a:lnTo>
                    <a:pt x="10558" y="10800"/>
                  </a:lnTo>
                  <a:lnTo>
                    <a:pt x="10495" y="10405"/>
                  </a:lnTo>
                  <a:lnTo>
                    <a:pt x="10456" y="9997"/>
                  </a:lnTo>
                  <a:lnTo>
                    <a:pt x="10418" y="9564"/>
                  </a:lnTo>
                  <a:lnTo>
                    <a:pt x="10405" y="9143"/>
                  </a:lnTo>
                  <a:lnTo>
                    <a:pt x="10405" y="8697"/>
                  </a:lnTo>
                  <a:lnTo>
                    <a:pt x="10418" y="8250"/>
                  </a:lnTo>
                  <a:lnTo>
                    <a:pt x="10444" y="7791"/>
                  </a:lnTo>
                  <a:lnTo>
                    <a:pt x="10482" y="7332"/>
                  </a:lnTo>
                  <a:lnTo>
                    <a:pt x="10520" y="6873"/>
                  </a:lnTo>
                  <a:lnTo>
                    <a:pt x="10584" y="6401"/>
                  </a:lnTo>
                  <a:lnTo>
                    <a:pt x="10648" y="5930"/>
                  </a:lnTo>
                  <a:lnTo>
                    <a:pt x="10724" y="5471"/>
                  </a:lnTo>
                  <a:lnTo>
                    <a:pt x="10813" y="4999"/>
                  </a:lnTo>
                  <a:lnTo>
                    <a:pt x="10992" y="4081"/>
                  </a:lnTo>
                  <a:lnTo>
                    <a:pt x="11209" y="3188"/>
                  </a:lnTo>
                  <a:lnTo>
                    <a:pt x="11425" y="2321"/>
                  </a:lnTo>
                  <a:lnTo>
                    <a:pt x="11668" y="1492"/>
                  </a:lnTo>
                  <a:lnTo>
                    <a:pt x="11897" y="714"/>
                  </a:lnTo>
                  <a:lnTo>
                    <a:pt x="1213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5086025" y="830400"/>
              <a:ext cx="303500" cy="358950"/>
            </a:xfrm>
            <a:custGeom>
              <a:rect b="b" l="l" r="r" t="t"/>
              <a:pathLst>
                <a:path extrusionOk="0" fill="none" h="14358" w="12140">
                  <a:moveTo>
                    <a:pt x="12139" y="0"/>
                  </a:moveTo>
                  <a:lnTo>
                    <a:pt x="12139" y="0"/>
                  </a:lnTo>
                  <a:lnTo>
                    <a:pt x="11897" y="714"/>
                  </a:lnTo>
                  <a:lnTo>
                    <a:pt x="11668" y="1492"/>
                  </a:lnTo>
                  <a:lnTo>
                    <a:pt x="11425" y="2321"/>
                  </a:lnTo>
                  <a:lnTo>
                    <a:pt x="11209" y="3188"/>
                  </a:lnTo>
                  <a:lnTo>
                    <a:pt x="10992" y="4081"/>
                  </a:lnTo>
                  <a:lnTo>
                    <a:pt x="10813" y="4999"/>
                  </a:lnTo>
                  <a:lnTo>
                    <a:pt x="10724" y="5471"/>
                  </a:lnTo>
                  <a:lnTo>
                    <a:pt x="10648" y="5930"/>
                  </a:lnTo>
                  <a:lnTo>
                    <a:pt x="10584" y="6401"/>
                  </a:lnTo>
                  <a:lnTo>
                    <a:pt x="10520" y="6873"/>
                  </a:lnTo>
                  <a:lnTo>
                    <a:pt x="10482" y="7332"/>
                  </a:lnTo>
                  <a:lnTo>
                    <a:pt x="10444" y="7791"/>
                  </a:lnTo>
                  <a:lnTo>
                    <a:pt x="10418" y="8250"/>
                  </a:lnTo>
                  <a:lnTo>
                    <a:pt x="10405" y="8697"/>
                  </a:lnTo>
                  <a:lnTo>
                    <a:pt x="10405" y="9143"/>
                  </a:lnTo>
                  <a:lnTo>
                    <a:pt x="10418" y="9564"/>
                  </a:lnTo>
                  <a:lnTo>
                    <a:pt x="10456" y="9997"/>
                  </a:lnTo>
                  <a:lnTo>
                    <a:pt x="10495" y="10405"/>
                  </a:lnTo>
                  <a:lnTo>
                    <a:pt x="10558" y="10800"/>
                  </a:lnTo>
                  <a:lnTo>
                    <a:pt x="10635" y="11183"/>
                  </a:lnTo>
                  <a:lnTo>
                    <a:pt x="10737" y="11566"/>
                  </a:lnTo>
                  <a:lnTo>
                    <a:pt x="10852" y="11910"/>
                  </a:lnTo>
                  <a:lnTo>
                    <a:pt x="10992" y="12254"/>
                  </a:lnTo>
                  <a:lnTo>
                    <a:pt x="11145" y="12573"/>
                  </a:lnTo>
                  <a:lnTo>
                    <a:pt x="11323" y="12866"/>
                  </a:lnTo>
                  <a:lnTo>
                    <a:pt x="11425" y="13006"/>
                  </a:lnTo>
                  <a:lnTo>
                    <a:pt x="11527" y="13147"/>
                  </a:lnTo>
                  <a:lnTo>
                    <a:pt x="11527" y="13147"/>
                  </a:lnTo>
                  <a:lnTo>
                    <a:pt x="11438" y="13223"/>
                  </a:lnTo>
                  <a:lnTo>
                    <a:pt x="11336" y="13300"/>
                  </a:lnTo>
                  <a:lnTo>
                    <a:pt x="11221" y="13376"/>
                  </a:lnTo>
                  <a:lnTo>
                    <a:pt x="11094" y="13453"/>
                  </a:lnTo>
                  <a:lnTo>
                    <a:pt x="10788" y="13593"/>
                  </a:lnTo>
                  <a:lnTo>
                    <a:pt x="10431" y="13733"/>
                  </a:lnTo>
                  <a:lnTo>
                    <a:pt x="10036" y="13861"/>
                  </a:lnTo>
                  <a:lnTo>
                    <a:pt x="9589" y="13975"/>
                  </a:lnTo>
                  <a:lnTo>
                    <a:pt x="9118" y="14077"/>
                  </a:lnTo>
                  <a:lnTo>
                    <a:pt x="8607" y="14167"/>
                  </a:lnTo>
                  <a:lnTo>
                    <a:pt x="8059" y="14243"/>
                  </a:lnTo>
                  <a:lnTo>
                    <a:pt x="7498" y="14294"/>
                  </a:lnTo>
                  <a:lnTo>
                    <a:pt x="6924" y="14332"/>
                  </a:lnTo>
                  <a:lnTo>
                    <a:pt x="6325" y="14358"/>
                  </a:lnTo>
                  <a:lnTo>
                    <a:pt x="5726" y="14358"/>
                  </a:lnTo>
                  <a:lnTo>
                    <a:pt x="5101" y="14320"/>
                  </a:lnTo>
                  <a:lnTo>
                    <a:pt x="4489" y="14269"/>
                  </a:lnTo>
                  <a:lnTo>
                    <a:pt x="3877" y="14192"/>
                  </a:lnTo>
                  <a:lnTo>
                    <a:pt x="3877" y="14192"/>
                  </a:lnTo>
                  <a:lnTo>
                    <a:pt x="3392" y="14103"/>
                  </a:lnTo>
                  <a:lnTo>
                    <a:pt x="2946" y="14001"/>
                  </a:lnTo>
                  <a:lnTo>
                    <a:pt x="2525" y="13886"/>
                  </a:lnTo>
                  <a:lnTo>
                    <a:pt x="2143" y="13759"/>
                  </a:lnTo>
                  <a:lnTo>
                    <a:pt x="1786" y="13618"/>
                  </a:lnTo>
                  <a:lnTo>
                    <a:pt x="1454" y="13465"/>
                  </a:lnTo>
                  <a:lnTo>
                    <a:pt x="1174" y="13300"/>
                  </a:lnTo>
                  <a:lnTo>
                    <a:pt x="919" y="13121"/>
                  </a:lnTo>
                  <a:lnTo>
                    <a:pt x="689" y="12943"/>
                  </a:lnTo>
                  <a:lnTo>
                    <a:pt x="498" y="12764"/>
                  </a:lnTo>
                  <a:lnTo>
                    <a:pt x="332" y="12573"/>
                  </a:lnTo>
                  <a:lnTo>
                    <a:pt x="205" y="12382"/>
                  </a:lnTo>
                  <a:lnTo>
                    <a:pt x="103" y="12178"/>
                  </a:lnTo>
                  <a:lnTo>
                    <a:pt x="39" y="11986"/>
                  </a:lnTo>
                  <a:lnTo>
                    <a:pt x="13" y="11884"/>
                  </a:lnTo>
                  <a:lnTo>
                    <a:pt x="1" y="11782"/>
                  </a:lnTo>
                  <a:lnTo>
                    <a:pt x="1" y="11693"/>
                  </a:lnTo>
                  <a:lnTo>
                    <a:pt x="1" y="11591"/>
                  </a:lnTo>
                  <a:lnTo>
                    <a:pt x="1" y="11591"/>
                  </a:lnTo>
                  <a:lnTo>
                    <a:pt x="396" y="11540"/>
                  </a:lnTo>
                  <a:lnTo>
                    <a:pt x="753" y="11476"/>
                  </a:lnTo>
                  <a:lnTo>
                    <a:pt x="1097" y="11400"/>
                  </a:lnTo>
                  <a:lnTo>
                    <a:pt x="1429" y="11311"/>
                  </a:lnTo>
                  <a:lnTo>
                    <a:pt x="1722" y="11208"/>
                  </a:lnTo>
                  <a:lnTo>
                    <a:pt x="2015" y="11081"/>
                  </a:lnTo>
                  <a:lnTo>
                    <a:pt x="2270" y="10953"/>
                  </a:lnTo>
                  <a:lnTo>
                    <a:pt x="2513" y="10813"/>
                  </a:lnTo>
                  <a:lnTo>
                    <a:pt x="2742" y="10660"/>
                  </a:lnTo>
                  <a:lnTo>
                    <a:pt x="2946" y="10494"/>
                  </a:lnTo>
                  <a:lnTo>
                    <a:pt x="3137" y="10316"/>
                  </a:lnTo>
                  <a:lnTo>
                    <a:pt x="3316" y="10125"/>
                  </a:lnTo>
                  <a:lnTo>
                    <a:pt x="3469" y="9933"/>
                  </a:lnTo>
                  <a:lnTo>
                    <a:pt x="3609" y="9729"/>
                  </a:lnTo>
                  <a:lnTo>
                    <a:pt x="3737" y="9513"/>
                  </a:lnTo>
                  <a:lnTo>
                    <a:pt x="3851" y="9296"/>
                  </a:lnTo>
                  <a:lnTo>
                    <a:pt x="3953" y="9066"/>
                  </a:lnTo>
                  <a:lnTo>
                    <a:pt x="4043" y="8837"/>
                  </a:lnTo>
                  <a:lnTo>
                    <a:pt x="4119" y="8595"/>
                  </a:lnTo>
                  <a:lnTo>
                    <a:pt x="4183" y="8340"/>
                  </a:lnTo>
                  <a:lnTo>
                    <a:pt x="4234" y="8097"/>
                  </a:lnTo>
                  <a:lnTo>
                    <a:pt x="4272" y="7829"/>
                  </a:lnTo>
                  <a:lnTo>
                    <a:pt x="4298" y="7574"/>
                  </a:lnTo>
                  <a:lnTo>
                    <a:pt x="4323" y="7307"/>
                  </a:lnTo>
                  <a:lnTo>
                    <a:pt x="4336" y="7039"/>
                  </a:lnTo>
                  <a:lnTo>
                    <a:pt x="4349" y="6758"/>
                  </a:lnTo>
                  <a:lnTo>
                    <a:pt x="4336" y="6210"/>
                  </a:lnTo>
                  <a:lnTo>
                    <a:pt x="4298" y="5649"/>
                  </a:lnTo>
                  <a:lnTo>
                    <a:pt x="4247" y="5088"/>
                  </a:lnTo>
                  <a:lnTo>
                    <a:pt x="121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5192175" y="882350"/>
              <a:ext cx="116050" cy="127225"/>
            </a:xfrm>
            <a:custGeom>
              <a:rect b="b" l="l" r="r" t="t"/>
              <a:pathLst>
                <a:path extrusionOk="0" h="5089" w="4642">
                  <a:moveTo>
                    <a:pt x="4642" y="1"/>
                  </a:moveTo>
                  <a:lnTo>
                    <a:pt x="1" y="2985"/>
                  </a:lnTo>
                  <a:lnTo>
                    <a:pt x="1" y="3010"/>
                  </a:lnTo>
                  <a:lnTo>
                    <a:pt x="4642" y="26"/>
                  </a:lnTo>
                  <a:lnTo>
                    <a:pt x="4642" y="1"/>
                  </a:lnTo>
                  <a:close/>
                  <a:moveTo>
                    <a:pt x="90" y="3992"/>
                  </a:moveTo>
                  <a:lnTo>
                    <a:pt x="90" y="4540"/>
                  </a:lnTo>
                  <a:lnTo>
                    <a:pt x="77" y="5088"/>
                  </a:lnTo>
                  <a:lnTo>
                    <a:pt x="90" y="5088"/>
                  </a:lnTo>
                  <a:lnTo>
                    <a:pt x="103" y="4821"/>
                  </a:lnTo>
                  <a:lnTo>
                    <a:pt x="103" y="4540"/>
                  </a:lnTo>
                  <a:lnTo>
                    <a:pt x="90" y="399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5194100" y="982125"/>
              <a:ext cx="650" cy="27450"/>
            </a:xfrm>
            <a:custGeom>
              <a:rect b="b" l="l" r="r" t="t"/>
              <a:pathLst>
                <a:path extrusionOk="0" fill="none" h="1098" w="26">
                  <a:moveTo>
                    <a:pt x="13" y="1"/>
                  </a:moveTo>
                  <a:lnTo>
                    <a:pt x="13" y="1"/>
                  </a:lnTo>
                  <a:lnTo>
                    <a:pt x="13" y="549"/>
                  </a:lnTo>
                  <a:lnTo>
                    <a:pt x="0" y="1097"/>
                  </a:lnTo>
                  <a:lnTo>
                    <a:pt x="0" y="1097"/>
                  </a:lnTo>
                  <a:lnTo>
                    <a:pt x="13" y="1097"/>
                  </a:lnTo>
                  <a:lnTo>
                    <a:pt x="13" y="1097"/>
                  </a:lnTo>
                  <a:lnTo>
                    <a:pt x="26" y="830"/>
                  </a:lnTo>
                  <a:lnTo>
                    <a:pt x="26" y="549"/>
                  </a:lnTo>
                  <a:lnTo>
                    <a:pt x="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5192175" y="882350"/>
              <a:ext cx="116050" cy="75275"/>
            </a:xfrm>
            <a:custGeom>
              <a:rect b="b" l="l" r="r" t="t"/>
              <a:pathLst>
                <a:path extrusionOk="0" fill="none" h="3011" w="4642">
                  <a:moveTo>
                    <a:pt x="4642" y="1"/>
                  </a:moveTo>
                  <a:lnTo>
                    <a:pt x="1" y="2985"/>
                  </a:lnTo>
                  <a:lnTo>
                    <a:pt x="1" y="2985"/>
                  </a:lnTo>
                  <a:lnTo>
                    <a:pt x="1" y="3010"/>
                  </a:lnTo>
                  <a:lnTo>
                    <a:pt x="4642" y="26"/>
                  </a:lnTo>
                  <a:lnTo>
                    <a:pt x="4642" y="26"/>
                  </a:lnTo>
                  <a:lnTo>
                    <a:pt x="46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5192175" y="883000"/>
              <a:ext cx="116700" cy="126575"/>
            </a:xfrm>
            <a:custGeom>
              <a:rect b="b" l="l" r="r" t="t"/>
              <a:pathLst>
                <a:path extrusionOk="0" h="5063" w="4668">
                  <a:moveTo>
                    <a:pt x="4642" y="0"/>
                  </a:moveTo>
                  <a:lnTo>
                    <a:pt x="1" y="2984"/>
                  </a:lnTo>
                  <a:lnTo>
                    <a:pt x="52" y="3469"/>
                  </a:lnTo>
                  <a:lnTo>
                    <a:pt x="90" y="3966"/>
                  </a:lnTo>
                  <a:lnTo>
                    <a:pt x="103" y="4514"/>
                  </a:lnTo>
                  <a:lnTo>
                    <a:pt x="103" y="4795"/>
                  </a:lnTo>
                  <a:lnTo>
                    <a:pt x="90" y="5062"/>
                  </a:lnTo>
                  <a:lnTo>
                    <a:pt x="243" y="5062"/>
                  </a:lnTo>
                  <a:lnTo>
                    <a:pt x="396" y="5050"/>
                  </a:lnTo>
                  <a:lnTo>
                    <a:pt x="727" y="4999"/>
                  </a:lnTo>
                  <a:lnTo>
                    <a:pt x="1059" y="4909"/>
                  </a:lnTo>
                  <a:lnTo>
                    <a:pt x="1403" y="4807"/>
                  </a:lnTo>
                  <a:lnTo>
                    <a:pt x="1748" y="4667"/>
                  </a:lnTo>
                  <a:lnTo>
                    <a:pt x="2092" y="4514"/>
                  </a:lnTo>
                  <a:lnTo>
                    <a:pt x="2423" y="4323"/>
                  </a:lnTo>
                  <a:lnTo>
                    <a:pt x="2742" y="4119"/>
                  </a:lnTo>
                  <a:lnTo>
                    <a:pt x="3061" y="3902"/>
                  </a:lnTo>
                  <a:lnTo>
                    <a:pt x="3354" y="3660"/>
                  </a:lnTo>
                  <a:lnTo>
                    <a:pt x="3622" y="3405"/>
                  </a:lnTo>
                  <a:lnTo>
                    <a:pt x="3864" y="3137"/>
                  </a:lnTo>
                  <a:lnTo>
                    <a:pt x="3979" y="2997"/>
                  </a:lnTo>
                  <a:lnTo>
                    <a:pt x="4081" y="2857"/>
                  </a:lnTo>
                  <a:lnTo>
                    <a:pt x="4170" y="2716"/>
                  </a:lnTo>
                  <a:lnTo>
                    <a:pt x="4259" y="2576"/>
                  </a:lnTo>
                  <a:lnTo>
                    <a:pt x="4336" y="2423"/>
                  </a:lnTo>
                  <a:lnTo>
                    <a:pt x="4400" y="2270"/>
                  </a:lnTo>
                  <a:lnTo>
                    <a:pt x="4451" y="2117"/>
                  </a:lnTo>
                  <a:lnTo>
                    <a:pt x="4489" y="1964"/>
                  </a:lnTo>
                  <a:lnTo>
                    <a:pt x="4553" y="1722"/>
                  </a:lnTo>
                  <a:lnTo>
                    <a:pt x="4591" y="1479"/>
                  </a:lnTo>
                  <a:lnTo>
                    <a:pt x="4629" y="1237"/>
                  </a:lnTo>
                  <a:lnTo>
                    <a:pt x="4655" y="995"/>
                  </a:lnTo>
                  <a:lnTo>
                    <a:pt x="4667" y="740"/>
                  </a:lnTo>
                  <a:lnTo>
                    <a:pt x="4667" y="498"/>
                  </a:lnTo>
                  <a:lnTo>
                    <a:pt x="4667" y="243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5192175" y="883000"/>
              <a:ext cx="116700" cy="126575"/>
            </a:xfrm>
            <a:custGeom>
              <a:rect b="b" l="l" r="r" t="t"/>
              <a:pathLst>
                <a:path extrusionOk="0" fill="none" h="5063" w="4668">
                  <a:moveTo>
                    <a:pt x="4642" y="0"/>
                  </a:moveTo>
                  <a:lnTo>
                    <a:pt x="1" y="2984"/>
                  </a:lnTo>
                  <a:lnTo>
                    <a:pt x="1" y="2984"/>
                  </a:lnTo>
                  <a:lnTo>
                    <a:pt x="52" y="3469"/>
                  </a:lnTo>
                  <a:lnTo>
                    <a:pt x="90" y="3966"/>
                  </a:lnTo>
                  <a:lnTo>
                    <a:pt x="90" y="3966"/>
                  </a:lnTo>
                  <a:lnTo>
                    <a:pt x="103" y="4514"/>
                  </a:lnTo>
                  <a:lnTo>
                    <a:pt x="103" y="4795"/>
                  </a:lnTo>
                  <a:lnTo>
                    <a:pt x="90" y="5062"/>
                  </a:lnTo>
                  <a:lnTo>
                    <a:pt x="90" y="5062"/>
                  </a:lnTo>
                  <a:lnTo>
                    <a:pt x="243" y="5062"/>
                  </a:lnTo>
                  <a:lnTo>
                    <a:pt x="396" y="5050"/>
                  </a:lnTo>
                  <a:lnTo>
                    <a:pt x="727" y="4999"/>
                  </a:lnTo>
                  <a:lnTo>
                    <a:pt x="1059" y="4909"/>
                  </a:lnTo>
                  <a:lnTo>
                    <a:pt x="1403" y="4807"/>
                  </a:lnTo>
                  <a:lnTo>
                    <a:pt x="1748" y="4667"/>
                  </a:lnTo>
                  <a:lnTo>
                    <a:pt x="2092" y="4514"/>
                  </a:lnTo>
                  <a:lnTo>
                    <a:pt x="2423" y="4323"/>
                  </a:lnTo>
                  <a:lnTo>
                    <a:pt x="2742" y="4119"/>
                  </a:lnTo>
                  <a:lnTo>
                    <a:pt x="3061" y="3902"/>
                  </a:lnTo>
                  <a:lnTo>
                    <a:pt x="3354" y="3660"/>
                  </a:lnTo>
                  <a:lnTo>
                    <a:pt x="3622" y="3405"/>
                  </a:lnTo>
                  <a:lnTo>
                    <a:pt x="3864" y="3137"/>
                  </a:lnTo>
                  <a:lnTo>
                    <a:pt x="3979" y="2997"/>
                  </a:lnTo>
                  <a:lnTo>
                    <a:pt x="4081" y="2857"/>
                  </a:lnTo>
                  <a:lnTo>
                    <a:pt x="4170" y="2716"/>
                  </a:lnTo>
                  <a:lnTo>
                    <a:pt x="4259" y="2576"/>
                  </a:lnTo>
                  <a:lnTo>
                    <a:pt x="4336" y="2423"/>
                  </a:lnTo>
                  <a:lnTo>
                    <a:pt x="4400" y="2270"/>
                  </a:lnTo>
                  <a:lnTo>
                    <a:pt x="4451" y="2117"/>
                  </a:lnTo>
                  <a:lnTo>
                    <a:pt x="4489" y="1964"/>
                  </a:lnTo>
                  <a:lnTo>
                    <a:pt x="4489" y="1964"/>
                  </a:lnTo>
                  <a:lnTo>
                    <a:pt x="4553" y="1722"/>
                  </a:lnTo>
                  <a:lnTo>
                    <a:pt x="4591" y="1479"/>
                  </a:lnTo>
                  <a:lnTo>
                    <a:pt x="4629" y="1237"/>
                  </a:lnTo>
                  <a:lnTo>
                    <a:pt x="4655" y="995"/>
                  </a:lnTo>
                  <a:lnTo>
                    <a:pt x="4667" y="740"/>
                  </a:lnTo>
                  <a:lnTo>
                    <a:pt x="4667" y="498"/>
                  </a:lnTo>
                  <a:lnTo>
                    <a:pt x="4667" y="243"/>
                  </a:lnTo>
                  <a:lnTo>
                    <a:pt x="46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5097175" y="488350"/>
              <a:ext cx="234975" cy="278625"/>
            </a:xfrm>
            <a:custGeom>
              <a:rect b="b" l="l" r="r" t="t"/>
              <a:pathLst>
                <a:path extrusionOk="0" h="11145" w="9399">
                  <a:moveTo>
                    <a:pt x="4196" y="1"/>
                  </a:moveTo>
                  <a:lnTo>
                    <a:pt x="3954" y="13"/>
                  </a:lnTo>
                  <a:lnTo>
                    <a:pt x="3711" y="26"/>
                  </a:lnTo>
                  <a:lnTo>
                    <a:pt x="3469" y="64"/>
                  </a:lnTo>
                  <a:lnTo>
                    <a:pt x="3240" y="103"/>
                  </a:lnTo>
                  <a:lnTo>
                    <a:pt x="3010" y="166"/>
                  </a:lnTo>
                  <a:lnTo>
                    <a:pt x="2781" y="243"/>
                  </a:lnTo>
                  <a:lnTo>
                    <a:pt x="2577" y="332"/>
                  </a:lnTo>
                  <a:lnTo>
                    <a:pt x="2360" y="434"/>
                  </a:lnTo>
                  <a:lnTo>
                    <a:pt x="2169" y="562"/>
                  </a:lnTo>
                  <a:lnTo>
                    <a:pt x="1977" y="702"/>
                  </a:lnTo>
                  <a:lnTo>
                    <a:pt x="1799" y="868"/>
                  </a:lnTo>
                  <a:lnTo>
                    <a:pt x="1633" y="1046"/>
                  </a:lnTo>
                  <a:lnTo>
                    <a:pt x="1467" y="1250"/>
                  </a:lnTo>
                  <a:lnTo>
                    <a:pt x="1327" y="1480"/>
                  </a:lnTo>
                  <a:lnTo>
                    <a:pt x="1187" y="1735"/>
                  </a:lnTo>
                  <a:lnTo>
                    <a:pt x="1059" y="2002"/>
                  </a:lnTo>
                  <a:lnTo>
                    <a:pt x="957" y="2296"/>
                  </a:lnTo>
                  <a:lnTo>
                    <a:pt x="715" y="3048"/>
                  </a:lnTo>
                  <a:lnTo>
                    <a:pt x="524" y="3788"/>
                  </a:lnTo>
                  <a:lnTo>
                    <a:pt x="358" y="4489"/>
                  </a:lnTo>
                  <a:lnTo>
                    <a:pt x="230" y="5177"/>
                  </a:lnTo>
                  <a:lnTo>
                    <a:pt x="128" y="5828"/>
                  </a:lnTo>
                  <a:lnTo>
                    <a:pt x="65" y="6465"/>
                  </a:lnTo>
                  <a:lnTo>
                    <a:pt x="14" y="7065"/>
                  </a:lnTo>
                  <a:lnTo>
                    <a:pt x="1" y="7638"/>
                  </a:lnTo>
                  <a:lnTo>
                    <a:pt x="1" y="8187"/>
                  </a:lnTo>
                  <a:lnTo>
                    <a:pt x="39" y="8709"/>
                  </a:lnTo>
                  <a:lnTo>
                    <a:pt x="90" y="9194"/>
                  </a:lnTo>
                  <a:lnTo>
                    <a:pt x="154" y="9653"/>
                  </a:lnTo>
                  <a:lnTo>
                    <a:pt x="243" y="10074"/>
                  </a:lnTo>
                  <a:lnTo>
                    <a:pt x="345" y="10469"/>
                  </a:lnTo>
                  <a:lnTo>
                    <a:pt x="460" y="10826"/>
                  </a:lnTo>
                  <a:lnTo>
                    <a:pt x="587" y="11145"/>
                  </a:lnTo>
                  <a:lnTo>
                    <a:pt x="817" y="11068"/>
                  </a:lnTo>
                  <a:lnTo>
                    <a:pt x="1442" y="10826"/>
                  </a:lnTo>
                  <a:lnTo>
                    <a:pt x="1862" y="10648"/>
                  </a:lnTo>
                  <a:lnTo>
                    <a:pt x="2347" y="10444"/>
                  </a:lnTo>
                  <a:lnTo>
                    <a:pt x="2870" y="10201"/>
                  </a:lnTo>
                  <a:lnTo>
                    <a:pt x="3444" y="9934"/>
                  </a:lnTo>
                  <a:lnTo>
                    <a:pt x="4030" y="9628"/>
                  </a:lnTo>
                  <a:lnTo>
                    <a:pt x="4629" y="9296"/>
                  </a:lnTo>
                  <a:lnTo>
                    <a:pt x="5216" y="8939"/>
                  </a:lnTo>
                  <a:lnTo>
                    <a:pt x="5509" y="8760"/>
                  </a:lnTo>
                  <a:lnTo>
                    <a:pt x="5803" y="8569"/>
                  </a:lnTo>
                  <a:lnTo>
                    <a:pt x="6070" y="8365"/>
                  </a:lnTo>
                  <a:lnTo>
                    <a:pt x="6351" y="8161"/>
                  </a:lnTo>
                  <a:lnTo>
                    <a:pt x="6606" y="7957"/>
                  </a:lnTo>
                  <a:lnTo>
                    <a:pt x="6861" y="7740"/>
                  </a:lnTo>
                  <a:lnTo>
                    <a:pt x="7090" y="7511"/>
                  </a:lnTo>
                  <a:lnTo>
                    <a:pt x="7307" y="7294"/>
                  </a:lnTo>
                  <a:lnTo>
                    <a:pt x="7511" y="7065"/>
                  </a:lnTo>
                  <a:lnTo>
                    <a:pt x="7702" y="6822"/>
                  </a:lnTo>
                  <a:lnTo>
                    <a:pt x="8021" y="6376"/>
                  </a:lnTo>
                  <a:lnTo>
                    <a:pt x="8314" y="5904"/>
                  </a:lnTo>
                  <a:lnTo>
                    <a:pt x="8570" y="5432"/>
                  </a:lnTo>
                  <a:lnTo>
                    <a:pt x="8812" y="4948"/>
                  </a:lnTo>
                  <a:lnTo>
                    <a:pt x="8914" y="4706"/>
                  </a:lnTo>
                  <a:lnTo>
                    <a:pt x="9016" y="4463"/>
                  </a:lnTo>
                  <a:lnTo>
                    <a:pt x="9092" y="4221"/>
                  </a:lnTo>
                  <a:lnTo>
                    <a:pt x="9169" y="3979"/>
                  </a:lnTo>
                  <a:lnTo>
                    <a:pt x="9233" y="3749"/>
                  </a:lnTo>
                  <a:lnTo>
                    <a:pt x="9296" y="3520"/>
                  </a:lnTo>
                  <a:lnTo>
                    <a:pt x="9335" y="3290"/>
                  </a:lnTo>
                  <a:lnTo>
                    <a:pt x="9373" y="3061"/>
                  </a:lnTo>
                  <a:lnTo>
                    <a:pt x="9386" y="2844"/>
                  </a:lnTo>
                  <a:lnTo>
                    <a:pt x="9398" y="2627"/>
                  </a:lnTo>
                  <a:lnTo>
                    <a:pt x="9386" y="2423"/>
                  </a:lnTo>
                  <a:lnTo>
                    <a:pt x="9373" y="2232"/>
                  </a:lnTo>
                  <a:lnTo>
                    <a:pt x="9335" y="2041"/>
                  </a:lnTo>
                  <a:lnTo>
                    <a:pt x="9296" y="1849"/>
                  </a:lnTo>
                  <a:lnTo>
                    <a:pt x="9233" y="1684"/>
                  </a:lnTo>
                  <a:lnTo>
                    <a:pt x="9156" y="1518"/>
                  </a:lnTo>
                  <a:lnTo>
                    <a:pt x="9054" y="1365"/>
                  </a:lnTo>
                  <a:lnTo>
                    <a:pt x="8952" y="1225"/>
                  </a:lnTo>
                  <a:lnTo>
                    <a:pt x="8825" y="1084"/>
                  </a:lnTo>
                  <a:lnTo>
                    <a:pt x="8684" y="970"/>
                  </a:lnTo>
                  <a:lnTo>
                    <a:pt x="8518" y="868"/>
                  </a:lnTo>
                  <a:lnTo>
                    <a:pt x="8340" y="778"/>
                  </a:lnTo>
                  <a:lnTo>
                    <a:pt x="8149" y="702"/>
                  </a:lnTo>
                  <a:lnTo>
                    <a:pt x="7932" y="638"/>
                  </a:lnTo>
                  <a:lnTo>
                    <a:pt x="6988" y="409"/>
                  </a:lnTo>
                  <a:lnTo>
                    <a:pt x="6491" y="294"/>
                  </a:lnTo>
                  <a:lnTo>
                    <a:pt x="5981" y="192"/>
                  </a:lnTo>
                  <a:lnTo>
                    <a:pt x="5471" y="103"/>
                  </a:lnTo>
                  <a:lnTo>
                    <a:pt x="4948" y="39"/>
                  </a:lnTo>
                  <a:lnTo>
                    <a:pt x="4706" y="13"/>
                  </a:lnTo>
                  <a:lnTo>
                    <a:pt x="44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5075825" y="477825"/>
              <a:ext cx="392125" cy="494125"/>
            </a:xfrm>
            <a:custGeom>
              <a:rect b="b" l="l" r="r" t="t"/>
              <a:pathLst>
                <a:path extrusionOk="0" h="19765" w="15685">
                  <a:moveTo>
                    <a:pt x="8709" y="1"/>
                  </a:moveTo>
                  <a:lnTo>
                    <a:pt x="8352" y="14"/>
                  </a:lnTo>
                  <a:lnTo>
                    <a:pt x="8008" y="39"/>
                  </a:lnTo>
                  <a:lnTo>
                    <a:pt x="7651" y="90"/>
                  </a:lnTo>
                  <a:lnTo>
                    <a:pt x="7409" y="128"/>
                  </a:lnTo>
                  <a:lnTo>
                    <a:pt x="7167" y="179"/>
                  </a:lnTo>
                  <a:lnTo>
                    <a:pt x="6937" y="243"/>
                  </a:lnTo>
                  <a:lnTo>
                    <a:pt x="6695" y="320"/>
                  </a:lnTo>
                  <a:lnTo>
                    <a:pt x="6465" y="396"/>
                  </a:lnTo>
                  <a:lnTo>
                    <a:pt x="6249" y="485"/>
                  </a:lnTo>
                  <a:lnTo>
                    <a:pt x="6032" y="575"/>
                  </a:lnTo>
                  <a:lnTo>
                    <a:pt x="5815" y="677"/>
                  </a:lnTo>
                  <a:lnTo>
                    <a:pt x="5598" y="791"/>
                  </a:lnTo>
                  <a:lnTo>
                    <a:pt x="5394" y="906"/>
                  </a:lnTo>
                  <a:lnTo>
                    <a:pt x="5190" y="1034"/>
                  </a:lnTo>
                  <a:lnTo>
                    <a:pt x="4986" y="1161"/>
                  </a:lnTo>
                  <a:lnTo>
                    <a:pt x="4795" y="1301"/>
                  </a:lnTo>
                  <a:lnTo>
                    <a:pt x="4604" y="1442"/>
                  </a:lnTo>
                  <a:lnTo>
                    <a:pt x="4234" y="1760"/>
                  </a:lnTo>
                  <a:lnTo>
                    <a:pt x="3877" y="2092"/>
                  </a:lnTo>
                  <a:lnTo>
                    <a:pt x="3545" y="2449"/>
                  </a:lnTo>
                  <a:lnTo>
                    <a:pt x="3227" y="2831"/>
                  </a:lnTo>
                  <a:lnTo>
                    <a:pt x="2921" y="3227"/>
                  </a:lnTo>
                  <a:lnTo>
                    <a:pt x="2627" y="3635"/>
                  </a:lnTo>
                  <a:lnTo>
                    <a:pt x="2347" y="4068"/>
                  </a:lnTo>
                  <a:lnTo>
                    <a:pt x="2092" y="4515"/>
                  </a:lnTo>
                  <a:lnTo>
                    <a:pt x="1849" y="4974"/>
                  </a:lnTo>
                  <a:lnTo>
                    <a:pt x="1620" y="5445"/>
                  </a:lnTo>
                  <a:lnTo>
                    <a:pt x="1416" y="5930"/>
                  </a:lnTo>
                  <a:lnTo>
                    <a:pt x="1212" y="6415"/>
                  </a:lnTo>
                  <a:lnTo>
                    <a:pt x="1033" y="6912"/>
                  </a:lnTo>
                  <a:lnTo>
                    <a:pt x="868" y="7409"/>
                  </a:lnTo>
                  <a:lnTo>
                    <a:pt x="715" y="7919"/>
                  </a:lnTo>
                  <a:lnTo>
                    <a:pt x="574" y="8416"/>
                  </a:lnTo>
                  <a:lnTo>
                    <a:pt x="460" y="8926"/>
                  </a:lnTo>
                  <a:lnTo>
                    <a:pt x="345" y="9424"/>
                  </a:lnTo>
                  <a:lnTo>
                    <a:pt x="256" y="9921"/>
                  </a:lnTo>
                  <a:lnTo>
                    <a:pt x="179" y="10418"/>
                  </a:lnTo>
                  <a:lnTo>
                    <a:pt x="115" y="10903"/>
                  </a:lnTo>
                  <a:lnTo>
                    <a:pt x="64" y="11387"/>
                  </a:lnTo>
                  <a:lnTo>
                    <a:pt x="26" y="11859"/>
                  </a:lnTo>
                  <a:lnTo>
                    <a:pt x="13" y="12318"/>
                  </a:lnTo>
                  <a:lnTo>
                    <a:pt x="1" y="12765"/>
                  </a:lnTo>
                  <a:lnTo>
                    <a:pt x="1" y="13007"/>
                  </a:lnTo>
                  <a:lnTo>
                    <a:pt x="13" y="13249"/>
                  </a:lnTo>
                  <a:lnTo>
                    <a:pt x="39" y="13491"/>
                  </a:lnTo>
                  <a:lnTo>
                    <a:pt x="64" y="13721"/>
                  </a:lnTo>
                  <a:lnTo>
                    <a:pt x="103" y="13950"/>
                  </a:lnTo>
                  <a:lnTo>
                    <a:pt x="141" y="14180"/>
                  </a:lnTo>
                  <a:lnTo>
                    <a:pt x="256" y="14639"/>
                  </a:lnTo>
                  <a:lnTo>
                    <a:pt x="383" y="15072"/>
                  </a:lnTo>
                  <a:lnTo>
                    <a:pt x="549" y="15493"/>
                  </a:lnTo>
                  <a:lnTo>
                    <a:pt x="727" y="15914"/>
                  </a:lnTo>
                  <a:lnTo>
                    <a:pt x="944" y="16309"/>
                  </a:lnTo>
                  <a:lnTo>
                    <a:pt x="1174" y="16679"/>
                  </a:lnTo>
                  <a:lnTo>
                    <a:pt x="1429" y="17049"/>
                  </a:lnTo>
                  <a:lnTo>
                    <a:pt x="1709" y="17380"/>
                  </a:lnTo>
                  <a:lnTo>
                    <a:pt x="2002" y="17712"/>
                  </a:lnTo>
                  <a:lnTo>
                    <a:pt x="2321" y="18018"/>
                  </a:lnTo>
                  <a:lnTo>
                    <a:pt x="2653" y="18298"/>
                  </a:lnTo>
                  <a:lnTo>
                    <a:pt x="2997" y="18553"/>
                  </a:lnTo>
                  <a:lnTo>
                    <a:pt x="3367" y="18796"/>
                  </a:lnTo>
                  <a:lnTo>
                    <a:pt x="3737" y="19013"/>
                  </a:lnTo>
                  <a:lnTo>
                    <a:pt x="4132" y="19204"/>
                  </a:lnTo>
                  <a:lnTo>
                    <a:pt x="4527" y="19370"/>
                  </a:lnTo>
                  <a:lnTo>
                    <a:pt x="4935" y="19497"/>
                  </a:lnTo>
                  <a:lnTo>
                    <a:pt x="5356" y="19612"/>
                  </a:lnTo>
                  <a:lnTo>
                    <a:pt x="5777" y="19688"/>
                  </a:lnTo>
                  <a:lnTo>
                    <a:pt x="6210" y="19739"/>
                  </a:lnTo>
                  <a:lnTo>
                    <a:pt x="6427" y="19765"/>
                  </a:lnTo>
                  <a:lnTo>
                    <a:pt x="6873" y="19765"/>
                  </a:lnTo>
                  <a:lnTo>
                    <a:pt x="7090" y="19752"/>
                  </a:lnTo>
                  <a:lnTo>
                    <a:pt x="7320" y="19739"/>
                  </a:lnTo>
                  <a:lnTo>
                    <a:pt x="7536" y="19714"/>
                  </a:lnTo>
                  <a:lnTo>
                    <a:pt x="7766" y="19676"/>
                  </a:lnTo>
                  <a:lnTo>
                    <a:pt x="7983" y="19637"/>
                  </a:lnTo>
                  <a:lnTo>
                    <a:pt x="8212" y="19586"/>
                  </a:lnTo>
                  <a:lnTo>
                    <a:pt x="8429" y="19535"/>
                  </a:lnTo>
                  <a:lnTo>
                    <a:pt x="8658" y="19459"/>
                  </a:lnTo>
                  <a:lnTo>
                    <a:pt x="8875" y="19382"/>
                  </a:lnTo>
                  <a:lnTo>
                    <a:pt x="9105" y="19293"/>
                  </a:lnTo>
                  <a:lnTo>
                    <a:pt x="9321" y="19204"/>
                  </a:lnTo>
                  <a:lnTo>
                    <a:pt x="9551" y="19102"/>
                  </a:lnTo>
                  <a:lnTo>
                    <a:pt x="9768" y="18987"/>
                  </a:lnTo>
                  <a:lnTo>
                    <a:pt x="9985" y="18859"/>
                  </a:lnTo>
                  <a:lnTo>
                    <a:pt x="10201" y="18732"/>
                  </a:lnTo>
                  <a:lnTo>
                    <a:pt x="10482" y="18541"/>
                  </a:lnTo>
                  <a:lnTo>
                    <a:pt x="10750" y="18349"/>
                  </a:lnTo>
                  <a:lnTo>
                    <a:pt x="11005" y="18158"/>
                  </a:lnTo>
                  <a:lnTo>
                    <a:pt x="11260" y="17954"/>
                  </a:lnTo>
                  <a:lnTo>
                    <a:pt x="11489" y="17750"/>
                  </a:lnTo>
                  <a:lnTo>
                    <a:pt x="11706" y="17533"/>
                  </a:lnTo>
                  <a:lnTo>
                    <a:pt x="11910" y="17304"/>
                  </a:lnTo>
                  <a:lnTo>
                    <a:pt x="12114" y="17074"/>
                  </a:lnTo>
                  <a:lnTo>
                    <a:pt x="12292" y="16832"/>
                  </a:lnTo>
                  <a:lnTo>
                    <a:pt x="12471" y="16590"/>
                  </a:lnTo>
                  <a:lnTo>
                    <a:pt x="12649" y="16348"/>
                  </a:lnTo>
                  <a:lnTo>
                    <a:pt x="12815" y="16080"/>
                  </a:lnTo>
                  <a:lnTo>
                    <a:pt x="12968" y="15812"/>
                  </a:lnTo>
                  <a:lnTo>
                    <a:pt x="13121" y="15544"/>
                  </a:lnTo>
                  <a:lnTo>
                    <a:pt x="13262" y="15251"/>
                  </a:lnTo>
                  <a:lnTo>
                    <a:pt x="13402" y="14958"/>
                  </a:lnTo>
                  <a:lnTo>
                    <a:pt x="13657" y="14346"/>
                  </a:lnTo>
                  <a:lnTo>
                    <a:pt x="13899" y="13708"/>
                  </a:lnTo>
                  <a:lnTo>
                    <a:pt x="14141" y="13020"/>
                  </a:lnTo>
                  <a:lnTo>
                    <a:pt x="14384" y="12305"/>
                  </a:lnTo>
                  <a:lnTo>
                    <a:pt x="14613" y="11540"/>
                  </a:lnTo>
                  <a:lnTo>
                    <a:pt x="14855" y="10737"/>
                  </a:lnTo>
                  <a:lnTo>
                    <a:pt x="15365" y="9003"/>
                  </a:lnTo>
                  <a:lnTo>
                    <a:pt x="15480" y="8608"/>
                  </a:lnTo>
                  <a:lnTo>
                    <a:pt x="15569" y="8225"/>
                  </a:lnTo>
                  <a:lnTo>
                    <a:pt x="15633" y="7817"/>
                  </a:lnTo>
                  <a:lnTo>
                    <a:pt x="15671" y="7422"/>
                  </a:lnTo>
                  <a:lnTo>
                    <a:pt x="15684" y="7014"/>
                  </a:lnTo>
                  <a:lnTo>
                    <a:pt x="15684" y="6619"/>
                  </a:lnTo>
                  <a:lnTo>
                    <a:pt x="15646" y="6210"/>
                  </a:lnTo>
                  <a:lnTo>
                    <a:pt x="15595" y="5815"/>
                  </a:lnTo>
                  <a:lnTo>
                    <a:pt x="15531" y="5458"/>
                  </a:lnTo>
                  <a:lnTo>
                    <a:pt x="15455" y="5127"/>
                  </a:lnTo>
                  <a:lnTo>
                    <a:pt x="15353" y="4782"/>
                  </a:lnTo>
                  <a:lnTo>
                    <a:pt x="15238" y="4464"/>
                  </a:lnTo>
                  <a:lnTo>
                    <a:pt x="15110" y="4145"/>
                  </a:lnTo>
                  <a:lnTo>
                    <a:pt x="14957" y="3826"/>
                  </a:lnTo>
                  <a:lnTo>
                    <a:pt x="14804" y="3533"/>
                  </a:lnTo>
                  <a:lnTo>
                    <a:pt x="14626" y="3240"/>
                  </a:lnTo>
                  <a:lnTo>
                    <a:pt x="14447" y="2959"/>
                  </a:lnTo>
                  <a:lnTo>
                    <a:pt x="14243" y="2691"/>
                  </a:lnTo>
                  <a:lnTo>
                    <a:pt x="14039" y="2436"/>
                  </a:lnTo>
                  <a:lnTo>
                    <a:pt x="13810" y="2181"/>
                  </a:lnTo>
                  <a:lnTo>
                    <a:pt x="13580" y="1939"/>
                  </a:lnTo>
                  <a:lnTo>
                    <a:pt x="13325" y="1722"/>
                  </a:lnTo>
                  <a:lnTo>
                    <a:pt x="13070" y="1505"/>
                  </a:lnTo>
                  <a:lnTo>
                    <a:pt x="12815" y="1301"/>
                  </a:lnTo>
                  <a:lnTo>
                    <a:pt x="12535" y="1123"/>
                  </a:lnTo>
                  <a:lnTo>
                    <a:pt x="12254" y="944"/>
                  </a:lnTo>
                  <a:lnTo>
                    <a:pt x="11961" y="779"/>
                  </a:lnTo>
                  <a:lnTo>
                    <a:pt x="11668" y="638"/>
                  </a:lnTo>
                  <a:lnTo>
                    <a:pt x="11362" y="498"/>
                  </a:lnTo>
                  <a:lnTo>
                    <a:pt x="11043" y="383"/>
                  </a:lnTo>
                  <a:lnTo>
                    <a:pt x="10724" y="281"/>
                  </a:lnTo>
                  <a:lnTo>
                    <a:pt x="10405" y="192"/>
                  </a:lnTo>
                  <a:lnTo>
                    <a:pt x="10074" y="116"/>
                  </a:lnTo>
                  <a:lnTo>
                    <a:pt x="9742" y="65"/>
                  </a:lnTo>
                  <a:lnTo>
                    <a:pt x="9398" y="26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5356350" y="548275"/>
              <a:ext cx="227000" cy="281200"/>
            </a:xfrm>
            <a:custGeom>
              <a:rect b="b" l="l" r="r" t="t"/>
              <a:pathLst>
                <a:path extrusionOk="0" h="11248" w="9080">
                  <a:moveTo>
                    <a:pt x="4323" y="1"/>
                  </a:moveTo>
                  <a:lnTo>
                    <a:pt x="4055" y="26"/>
                  </a:lnTo>
                  <a:lnTo>
                    <a:pt x="3800" y="52"/>
                  </a:lnTo>
                  <a:lnTo>
                    <a:pt x="3545" y="103"/>
                  </a:lnTo>
                  <a:lnTo>
                    <a:pt x="3290" y="154"/>
                  </a:lnTo>
                  <a:lnTo>
                    <a:pt x="3035" y="205"/>
                  </a:lnTo>
                  <a:lnTo>
                    <a:pt x="2793" y="281"/>
                  </a:lnTo>
                  <a:lnTo>
                    <a:pt x="2551" y="371"/>
                  </a:lnTo>
                  <a:lnTo>
                    <a:pt x="2321" y="460"/>
                  </a:lnTo>
                  <a:lnTo>
                    <a:pt x="2104" y="562"/>
                  </a:lnTo>
                  <a:lnTo>
                    <a:pt x="1888" y="677"/>
                  </a:lnTo>
                  <a:lnTo>
                    <a:pt x="1684" y="804"/>
                  </a:lnTo>
                  <a:lnTo>
                    <a:pt x="1492" y="944"/>
                  </a:lnTo>
                  <a:lnTo>
                    <a:pt x="1314" y="1085"/>
                  </a:lnTo>
                  <a:lnTo>
                    <a:pt x="1148" y="1238"/>
                  </a:lnTo>
                  <a:lnTo>
                    <a:pt x="995" y="1416"/>
                  </a:lnTo>
                  <a:lnTo>
                    <a:pt x="855" y="1595"/>
                  </a:lnTo>
                  <a:lnTo>
                    <a:pt x="727" y="1786"/>
                  </a:lnTo>
                  <a:lnTo>
                    <a:pt x="625" y="1977"/>
                  </a:lnTo>
                  <a:lnTo>
                    <a:pt x="536" y="2194"/>
                  </a:lnTo>
                  <a:lnTo>
                    <a:pt x="472" y="2411"/>
                  </a:lnTo>
                  <a:lnTo>
                    <a:pt x="332" y="3023"/>
                  </a:lnTo>
                  <a:lnTo>
                    <a:pt x="217" y="3660"/>
                  </a:lnTo>
                  <a:lnTo>
                    <a:pt x="128" y="4298"/>
                  </a:lnTo>
                  <a:lnTo>
                    <a:pt x="64" y="4935"/>
                  </a:lnTo>
                  <a:lnTo>
                    <a:pt x="26" y="5573"/>
                  </a:lnTo>
                  <a:lnTo>
                    <a:pt x="0" y="6210"/>
                  </a:lnTo>
                  <a:lnTo>
                    <a:pt x="13" y="6848"/>
                  </a:lnTo>
                  <a:lnTo>
                    <a:pt x="39" y="7460"/>
                  </a:lnTo>
                  <a:lnTo>
                    <a:pt x="77" y="8059"/>
                  </a:lnTo>
                  <a:lnTo>
                    <a:pt x="141" y="8620"/>
                  </a:lnTo>
                  <a:lnTo>
                    <a:pt x="217" y="9169"/>
                  </a:lnTo>
                  <a:lnTo>
                    <a:pt x="319" y="9666"/>
                  </a:lnTo>
                  <a:lnTo>
                    <a:pt x="434" y="10138"/>
                  </a:lnTo>
                  <a:lnTo>
                    <a:pt x="561" y="10559"/>
                  </a:lnTo>
                  <a:lnTo>
                    <a:pt x="625" y="10750"/>
                  </a:lnTo>
                  <a:lnTo>
                    <a:pt x="702" y="10928"/>
                  </a:lnTo>
                  <a:lnTo>
                    <a:pt x="778" y="11107"/>
                  </a:lnTo>
                  <a:lnTo>
                    <a:pt x="855" y="11247"/>
                  </a:lnTo>
                  <a:lnTo>
                    <a:pt x="1046" y="11158"/>
                  </a:lnTo>
                  <a:lnTo>
                    <a:pt x="1582" y="10865"/>
                  </a:lnTo>
                  <a:lnTo>
                    <a:pt x="2372" y="10431"/>
                  </a:lnTo>
                  <a:lnTo>
                    <a:pt x="2844" y="10151"/>
                  </a:lnTo>
                  <a:lnTo>
                    <a:pt x="3341" y="9845"/>
                  </a:lnTo>
                  <a:lnTo>
                    <a:pt x="3877" y="9513"/>
                  </a:lnTo>
                  <a:lnTo>
                    <a:pt x="4412" y="9156"/>
                  </a:lnTo>
                  <a:lnTo>
                    <a:pt x="4961" y="8786"/>
                  </a:lnTo>
                  <a:lnTo>
                    <a:pt x="5509" y="8391"/>
                  </a:lnTo>
                  <a:lnTo>
                    <a:pt x="6032" y="7983"/>
                  </a:lnTo>
                  <a:lnTo>
                    <a:pt x="6542" y="7562"/>
                  </a:lnTo>
                  <a:lnTo>
                    <a:pt x="6771" y="7345"/>
                  </a:lnTo>
                  <a:lnTo>
                    <a:pt x="7001" y="7129"/>
                  </a:lnTo>
                  <a:lnTo>
                    <a:pt x="7230" y="6912"/>
                  </a:lnTo>
                  <a:lnTo>
                    <a:pt x="7434" y="6695"/>
                  </a:lnTo>
                  <a:lnTo>
                    <a:pt x="7613" y="6491"/>
                  </a:lnTo>
                  <a:lnTo>
                    <a:pt x="7778" y="6287"/>
                  </a:lnTo>
                  <a:lnTo>
                    <a:pt x="7944" y="6083"/>
                  </a:lnTo>
                  <a:lnTo>
                    <a:pt x="8097" y="5866"/>
                  </a:lnTo>
                  <a:lnTo>
                    <a:pt x="8238" y="5649"/>
                  </a:lnTo>
                  <a:lnTo>
                    <a:pt x="8378" y="5445"/>
                  </a:lnTo>
                  <a:lnTo>
                    <a:pt x="8493" y="5229"/>
                  </a:lnTo>
                  <a:lnTo>
                    <a:pt x="8607" y="5012"/>
                  </a:lnTo>
                  <a:lnTo>
                    <a:pt x="8709" y="4795"/>
                  </a:lnTo>
                  <a:lnTo>
                    <a:pt x="8799" y="4591"/>
                  </a:lnTo>
                  <a:lnTo>
                    <a:pt x="8875" y="4374"/>
                  </a:lnTo>
                  <a:lnTo>
                    <a:pt x="8939" y="4158"/>
                  </a:lnTo>
                  <a:lnTo>
                    <a:pt x="8990" y="3954"/>
                  </a:lnTo>
                  <a:lnTo>
                    <a:pt x="9028" y="3737"/>
                  </a:lnTo>
                  <a:lnTo>
                    <a:pt x="9054" y="3533"/>
                  </a:lnTo>
                  <a:lnTo>
                    <a:pt x="9079" y="3316"/>
                  </a:lnTo>
                  <a:lnTo>
                    <a:pt x="9079" y="3112"/>
                  </a:lnTo>
                  <a:lnTo>
                    <a:pt x="9066" y="2908"/>
                  </a:lnTo>
                  <a:lnTo>
                    <a:pt x="9028" y="2717"/>
                  </a:lnTo>
                  <a:lnTo>
                    <a:pt x="8990" y="2525"/>
                  </a:lnTo>
                  <a:lnTo>
                    <a:pt x="8939" y="2334"/>
                  </a:lnTo>
                  <a:lnTo>
                    <a:pt x="8862" y="2143"/>
                  </a:lnTo>
                  <a:lnTo>
                    <a:pt x="8786" y="1952"/>
                  </a:lnTo>
                  <a:lnTo>
                    <a:pt x="8684" y="1773"/>
                  </a:lnTo>
                  <a:lnTo>
                    <a:pt x="8556" y="1607"/>
                  </a:lnTo>
                  <a:lnTo>
                    <a:pt x="8429" y="1442"/>
                  </a:lnTo>
                  <a:lnTo>
                    <a:pt x="8276" y="1276"/>
                  </a:lnTo>
                  <a:lnTo>
                    <a:pt x="8110" y="1110"/>
                  </a:lnTo>
                  <a:lnTo>
                    <a:pt x="7931" y="970"/>
                  </a:lnTo>
                  <a:lnTo>
                    <a:pt x="7727" y="817"/>
                  </a:lnTo>
                  <a:lnTo>
                    <a:pt x="7511" y="689"/>
                  </a:lnTo>
                  <a:lnTo>
                    <a:pt x="7268" y="549"/>
                  </a:lnTo>
                  <a:lnTo>
                    <a:pt x="7064" y="460"/>
                  </a:lnTo>
                  <a:lnTo>
                    <a:pt x="6835" y="358"/>
                  </a:lnTo>
                  <a:lnTo>
                    <a:pt x="6605" y="281"/>
                  </a:lnTo>
                  <a:lnTo>
                    <a:pt x="6376" y="205"/>
                  </a:lnTo>
                  <a:lnTo>
                    <a:pt x="6134" y="154"/>
                  </a:lnTo>
                  <a:lnTo>
                    <a:pt x="5879" y="103"/>
                  </a:lnTo>
                  <a:lnTo>
                    <a:pt x="5624" y="52"/>
                  </a:lnTo>
                  <a:lnTo>
                    <a:pt x="5369" y="26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5037575" y="353500"/>
              <a:ext cx="547050" cy="259525"/>
            </a:xfrm>
            <a:custGeom>
              <a:rect b="b" l="l" r="r" t="t"/>
              <a:pathLst>
                <a:path extrusionOk="0" h="10381" w="21882">
                  <a:moveTo>
                    <a:pt x="8697" y="1"/>
                  </a:moveTo>
                  <a:lnTo>
                    <a:pt x="8340" y="14"/>
                  </a:lnTo>
                  <a:lnTo>
                    <a:pt x="7995" y="39"/>
                  </a:lnTo>
                  <a:lnTo>
                    <a:pt x="7651" y="90"/>
                  </a:lnTo>
                  <a:lnTo>
                    <a:pt x="7319" y="141"/>
                  </a:lnTo>
                  <a:lnTo>
                    <a:pt x="6988" y="230"/>
                  </a:lnTo>
                  <a:lnTo>
                    <a:pt x="6669" y="332"/>
                  </a:lnTo>
                  <a:lnTo>
                    <a:pt x="6363" y="447"/>
                  </a:lnTo>
                  <a:lnTo>
                    <a:pt x="6057" y="575"/>
                  </a:lnTo>
                  <a:lnTo>
                    <a:pt x="5777" y="728"/>
                  </a:lnTo>
                  <a:lnTo>
                    <a:pt x="5496" y="906"/>
                  </a:lnTo>
                  <a:lnTo>
                    <a:pt x="5241" y="1097"/>
                  </a:lnTo>
                  <a:lnTo>
                    <a:pt x="5012" y="1301"/>
                  </a:lnTo>
                  <a:lnTo>
                    <a:pt x="4782" y="1531"/>
                  </a:lnTo>
                  <a:lnTo>
                    <a:pt x="4578" y="1773"/>
                  </a:lnTo>
                  <a:lnTo>
                    <a:pt x="4387" y="2067"/>
                  </a:lnTo>
                  <a:lnTo>
                    <a:pt x="4234" y="2334"/>
                  </a:lnTo>
                  <a:lnTo>
                    <a:pt x="4106" y="2577"/>
                  </a:lnTo>
                  <a:lnTo>
                    <a:pt x="4004" y="2819"/>
                  </a:lnTo>
                  <a:lnTo>
                    <a:pt x="3851" y="3265"/>
                  </a:lnTo>
                  <a:lnTo>
                    <a:pt x="3775" y="3495"/>
                  </a:lnTo>
                  <a:lnTo>
                    <a:pt x="3673" y="3711"/>
                  </a:lnTo>
                  <a:lnTo>
                    <a:pt x="3558" y="3941"/>
                  </a:lnTo>
                  <a:lnTo>
                    <a:pt x="3405" y="4170"/>
                  </a:lnTo>
                  <a:lnTo>
                    <a:pt x="3214" y="4413"/>
                  </a:lnTo>
                  <a:lnTo>
                    <a:pt x="3099" y="4540"/>
                  </a:lnTo>
                  <a:lnTo>
                    <a:pt x="2959" y="4668"/>
                  </a:lnTo>
                  <a:lnTo>
                    <a:pt x="2818" y="4808"/>
                  </a:lnTo>
                  <a:lnTo>
                    <a:pt x="2653" y="4936"/>
                  </a:lnTo>
                  <a:lnTo>
                    <a:pt x="2283" y="5242"/>
                  </a:lnTo>
                  <a:lnTo>
                    <a:pt x="1824" y="5548"/>
                  </a:lnTo>
                  <a:lnTo>
                    <a:pt x="1276" y="5892"/>
                  </a:lnTo>
                  <a:lnTo>
                    <a:pt x="1110" y="6007"/>
                  </a:lnTo>
                  <a:lnTo>
                    <a:pt x="957" y="6109"/>
                  </a:lnTo>
                  <a:lnTo>
                    <a:pt x="816" y="6236"/>
                  </a:lnTo>
                  <a:lnTo>
                    <a:pt x="689" y="6351"/>
                  </a:lnTo>
                  <a:lnTo>
                    <a:pt x="574" y="6466"/>
                  </a:lnTo>
                  <a:lnTo>
                    <a:pt x="472" y="6593"/>
                  </a:lnTo>
                  <a:lnTo>
                    <a:pt x="383" y="6721"/>
                  </a:lnTo>
                  <a:lnTo>
                    <a:pt x="294" y="6848"/>
                  </a:lnTo>
                  <a:lnTo>
                    <a:pt x="230" y="6988"/>
                  </a:lnTo>
                  <a:lnTo>
                    <a:pt x="166" y="7116"/>
                  </a:lnTo>
                  <a:lnTo>
                    <a:pt x="115" y="7256"/>
                  </a:lnTo>
                  <a:lnTo>
                    <a:pt x="77" y="7384"/>
                  </a:lnTo>
                  <a:lnTo>
                    <a:pt x="51" y="7524"/>
                  </a:lnTo>
                  <a:lnTo>
                    <a:pt x="26" y="7664"/>
                  </a:lnTo>
                  <a:lnTo>
                    <a:pt x="0" y="7932"/>
                  </a:lnTo>
                  <a:lnTo>
                    <a:pt x="0" y="8213"/>
                  </a:lnTo>
                  <a:lnTo>
                    <a:pt x="26" y="8480"/>
                  </a:lnTo>
                  <a:lnTo>
                    <a:pt x="77" y="8735"/>
                  </a:lnTo>
                  <a:lnTo>
                    <a:pt x="141" y="8990"/>
                  </a:lnTo>
                  <a:lnTo>
                    <a:pt x="217" y="9220"/>
                  </a:lnTo>
                  <a:lnTo>
                    <a:pt x="294" y="9449"/>
                  </a:lnTo>
                  <a:lnTo>
                    <a:pt x="383" y="9653"/>
                  </a:lnTo>
                  <a:lnTo>
                    <a:pt x="472" y="9832"/>
                  </a:lnTo>
                  <a:lnTo>
                    <a:pt x="472" y="9692"/>
                  </a:lnTo>
                  <a:lnTo>
                    <a:pt x="472" y="9526"/>
                  </a:lnTo>
                  <a:lnTo>
                    <a:pt x="485" y="9347"/>
                  </a:lnTo>
                  <a:lnTo>
                    <a:pt x="523" y="9143"/>
                  </a:lnTo>
                  <a:lnTo>
                    <a:pt x="561" y="8939"/>
                  </a:lnTo>
                  <a:lnTo>
                    <a:pt x="625" y="8710"/>
                  </a:lnTo>
                  <a:lnTo>
                    <a:pt x="702" y="8493"/>
                  </a:lnTo>
                  <a:lnTo>
                    <a:pt x="791" y="8276"/>
                  </a:lnTo>
                  <a:lnTo>
                    <a:pt x="906" y="8059"/>
                  </a:lnTo>
                  <a:lnTo>
                    <a:pt x="1046" y="7843"/>
                  </a:lnTo>
                  <a:lnTo>
                    <a:pt x="1212" y="7639"/>
                  </a:lnTo>
                  <a:lnTo>
                    <a:pt x="1301" y="7549"/>
                  </a:lnTo>
                  <a:lnTo>
                    <a:pt x="1403" y="7460"/>
                  </a:lnTo>
                  <a:lnTo>
                    <a:pt x="1505" y="7371"/>
                  </a:lnTo>
                  <a:lnTo>
                    <a:pt x="1620" y="7294"/>
                  </a:lnTo>
                  <a:lnTo>
                    <a:pt x="1735" y="7218"/>
                  </a:lnTo>
                  <a:lnTo>
                    <a:pt x="1862" y="7154"/>
                  </a:lnTo>
                  <a:lnTo>
                    <a:pt x="1990" y="7090"/>
                  </a:lnTo>
                  <a:lnTo>
                    <a:pt x="2143" y="7027"/>
                  </a:lnTo>
                  <a:lnTo>
                    <a:pt x="2283" y="6988"/>
                  </a:lnTo>
                  <a:lnTo>
                    <a:pt x="2449" y="6937"/>
                  </a:lnTo>
                  <a:lnTo>
                    <a:pt x="2576" y="6912"/>
                  </a:lnTo>
                  <a:lnTo>
                    <a:pt x="2704" y="6899"/>
                  </a:lnTo>
                  <a:lnTo>
                    <a:pt x="2959" y="6886"/>
                  </a:lnTo>
                  <a:lnTo>
                    <a:pt x="3201" y="6899"/>
                  </a:lnTo>
                  <a:lnTo>
                    <a:pt x="3430" y="6937"/>
                  </a:lnTo>
                  <a:lnTo>
                    <a:pt x="3647" y="6976"/>
                  </a:lnTo>
                  <a:lnTo>
                    <a:pt x="3864" y="7039"/>
                  </a:lnTo>
                  <a:lnTo>
                    <a:pt x="4259" y="7141"/>
                  </a:lnTo>
                  <a:lnTo>
                    <a:pt x="4451" y="7192"/>
                  </a:lnTo>
                  <a:lnTo>
                    <a:pt x="4642" y="7218"/>
                  </a:lnTo>
                  <a:lnTo>
                    <a:pt x="4833" y="7218"/>
                  </a:lnTo>
                  <a:lnTo>
                    <a:pt x="5012" y="7205"/>
                  </a:lnTo>
                  <a:lnTo>
                    <a:pt x="5101" y="7180"/>
                  </a:lnTo>
                  <a:lnTo>
                    <a:pt x="5190" y="7154"/>
                  </a:lnTo>
                  <a:lnTo>
                    <a:pt x="5279" y="7116"/>
                  </a:lnTo>
                  <a:lnTo>
                    <a:pt x="5369" y="7065"/>
                  </a:lnTo>
                  <a:lnTo>
                    <a:pt x="5458" y="7001"/>
                  </a:lnTo>
                  <a:lnTo>
                    <a:pt x="5560" y="6925"/>
                  </a:lnTo>
                  <a:lnTo>
                    <a:pt x="5649" y="6848"/>
                  </a:lnTo>
                  <a:lnTo>
                    <a:pt x="5738" y="6746"/>
                  </a:lnTo>
                  <a:lnTo>
                    <a:pt x="5904" y="6874"/>
                  </a:lnTo>
                  <a:lnTo>
                    <a:pt x="6095" y="7039"/>
                  </a:lnTo>
                  <a:lnTo>
                    <a:pt x="6363" y="7231"/>
                  </a:lnTo>
                  <a:lnTo>
                    <a:pt x="6720" y="7473"/>
                  </a:lnTo>
                  <a:lnTo>
                    <a:pt x="7141" y="7753"/>
                  </a:lnTo>
                  <a:lnTo>
                    <a:pt x="7638" y="8047"/>
                  </a:lnTo>
                  <a:lnTo>
                    <a:pt x="8225" y="8353"/>
                  </a:lnTo>
                  <a:lnTo>
                    <a:pt x="8544" y="8506"/>
                  </a:lnTo>
                  <a:lnTo>
                    <a:pt x="8875" y="8672"/>
                  </a:lnTo>
                  <a:lnTo>
                    <a:pt x="9232" y="8825"/>
                  </a:lnTo>
                  <a:lnTo>
                    <a:pt x="9602" y="8978"/>
                  </a:lnTo>
                  <a:lnTo>
                    <a:pt x="9984" y="9131"/>
                  </a:lnTo>
                  <a:lnTo>
                    <a:pt x="10392" y="9284"/>
                  </a:lnTo>
                  <a:lnTo>
                    <a:pt x="10826" y="9424"/>
                  </a:lnTo>
                  <a:lnTo>
                    <a:pt x="11272" y="9564"/>
                  </a:lnTo>
                  <a:lnTo>
                    <a:pt x="11731" y="9692"/>
                  </a:lnTo>
                  <a:lnTo>
                    <a:pt x="12216" y="9819"/>
                  </a:lnTo>
                  <a:lnTo>
                    <a:pt x="12713" y="9934"/>
                  </a:lnTo>
                  <a:lnTo>
                    <a:pt x="13236" y="10036"/>
                  </a:lnTo>
                  <a:lnTo>
                    <a:pt x="13771" y="10125"/>
                  </a:lnTo>
                  <a:lnTo>
                    <a:pt x="14320" y="10202"/>
                  </a:lnTo>
                  <a:lnTo>
                    <a:pt x="14894" y="10278"/>
                  </a:lnTo>
                  <a:lnTo>
                    <a:pt x="15480" y="10329"/>
                  </a:lnTo>
                  <a:lnTo>
                    <a:pt x="16118" y="10367"/>
                  </a:lnTo>
                  <a:lnTo>
                    <a:pt x="16679" y="10380"/>
                  </a:lnTo>
                  <a:lnTo>
                    <a:pt x="17176" y="10380"/>
                  </a:lnTo>
                  <a:lnTo>
                    <a:pt x="17609" y="10367"/>
                  </a:lnTo>
                  <a:lnTo>
                    <a:pt x="17992" y="10342"/>
                  </a:lnTo>
                  <a:lnTo>
                    <a:pt x="18311" y="10291"/>
                  </a:lnTo>
                  <a:lnTo>
                    <a:pt x="18591" y="10240"/>
                  </a:lnTo>
                  <a:lnTo>
                    <a:pt x="18821" y="10189"/>
                  </a:lnTo>
                  <a:lnTo>
                    <a:pt x="19012" y="10125"/>
                  </a:lnTo>
                  <a:lnTo>
                    <a:pt x="19165" y="10061"/>
                  </a:lnTo>
                  <a:lnTo>
                    <a:pt x="19280" y="10010"/>
                  </a:lnTo>
                  <a:lnTo>
                    <a:pt x="19369" y="9947"/>
                  </a:lnTo>
                  <a:lnTo>
                    <a:pt x="19433" y="9908"/>
                  </a:lnTo>
                  <a:lnTo>
                    <a:pt x="19471" y="9870"/>
                  </a:lnTo>
                  <a:lnTo>
                    <a:pt x="19497" y="9832"/>
                  </a:lnTo>
                  <a:lnTo>
                    <a:pt x="19688" y="9819"/>
                  </a:lnTo>
                  <a:lnTo>
                    <a:pt x="19854" y="9794"/>
                  </a:lnTo>
                  <a:lnTo>
                    <a:pt x="20032" y="9743"/>
                  </a:lnTo>
                  <a:lnTo>
                    <a:pt x="20198" y="9679"/>
                  </a:lnTo>
                  <a:lnTo>
                    <a:pt x="20364" y="9615"/>
                  </a:lnTo>
                  <a:lnTo>
                    <a:pt x="20517" y="9539"/>
                  </a:lnTo>
                  <a:lnTo>
                    <a:pt x="20670" y="9449"/>
                  </a:lnTo>
                  <a:lnTo>
                    <a:pt x="20810" y="9347"/>
                  </a:lnTo>
                  <a:lnTo>
                    <a:pt x="20950" y="9233"/>
                  </a:lnTo>
                  <a:lnTo>
                    <a:pt x="21078" y="9118"/>
                  </a:lnTo>
                  <a:lnTo>
                    <a:pt x="21205" y="8990"/>
                  </a:lnTo>
                  <a:lnTo>
                    <a:pt x="21307" y="8863"/>
                  </a:lnTo>
                  <a:lnTo>
                    <a:pt x="21409" y="8723"/>
                  </a:lnTo>
                  <a:lnTo>
                    <a:pt x="21511" y="8582"/>
                  </a:lnTo>
                  <a:lnTo>
                    <a:pt x="21601" y="8429"/>
                  </a:lnTo>
                  <a:lnTo>
                    <a:pt x="21664" y="8276"/>
                  </a:lnTo>
                  <a:lnTo>
                    <a:pt x="21728" y="8123"/>
                  </a:lnTo>
                  <a:lnTo>
                    <a:pt x="21792" y="7957"/>
                  </a:lnTo>
                  <a:lnTo>
                    <a:pt x="21830" y="7804"/>
                  </a:lnTo>
                  <a:lnTo>
                    <a:pt x="21856" y="7639"/>
                  </a:lnTo>
                  <a:lnTo>
                    <a:pt x="21881" y="7473"/>
                  </a:lnTo>
                  <a:lnTo>
                    <a:pt x="21881" y="7320"/>
                  </a:lnTo>
                  <a:lnTo>
                    <a:pt x="21881" y="7154"/>
                  </a:lnTo>
                  <a:lnTo>
                    <a:pt x="21856" y="7001"/>
                  </a:lnTo>
                  <a:lnTo>
                    <a:pt x="21830" y="6835"/>
                  </a:lnTo>
                  <a:lnTo>
                    <a:pt x="21779" y="6682"/>
                  </a:lnTo>
                  <a:lnTo>
                    <a:pt x="21715" y="6529"/>
                  </a:lnTo>
                  <a:lnTo>
                    <a:pt x="21639" y="6389"/>
                  </a:lnTo>
                  <a:lnTo>
                    <a:pt x="21550" y="6249"/>
                  </a:lnTo>
                  <a:lnTo>
                    <a:pt x="21435" y="6109"/>
                  </a:lnTo>
                  <a:lnTo>
                    <a:pt x="21307" y="5981"/>
                  </a:lnTo>
                  <a:lnTo>
                    <a:pt x="21167" y="5866"/>
                  </a:lnTo>
                  <a:lnTo>
                    <a:pt x="20989" y="5739"/>
                  </a:lnTo>
                  <a:lnTo>
                    <a:pt x="20810" y="5624"/>
                  </a:lnTo>
                  <a:lnTo>
                    <a:pt x="20619" y="5522"/>
                  </a:lnTo>
                  <a:lnTo>
                    <a:pt x="20440" y="5433"/>
                  </a:lnTo>
                  <a:lnTo>
                    <a:pt x="20249" y="5369"/>
                  </a:lnTo>
                  <a:lnTo>
                    <a:pt x="20045" y="5305"/>
                  </a:lnTo>
                  <a:lnTo>
                    <a:pt x="19854" y="5242"/>
                  </a:lnTo>
                  <a:lnTo>
                    <a:pt x="19650" y="5191"/>
                  </a:lnTo>
                  <a:lnTo>
                    <a:pt x="19229" y="5114"/>
                  </a:lnTo>
                  <a:lnTo>
                    <a:pt x="18808" y="5050"/>
                  </a:lnTo>
                  <a:lnTo>
                    <a:pt x="18375" y="4987"/>
                  </a:lnTo>
                  <a:lnTo>
                    <a:pt x="17941" y="4910"/>
                  </a:lnTo>
                  <a:lnTo>
                    <a:pt x="17495" y="4808"/>
                  </a:lnTo>
                  <a:lnTo>
                    <a:pt x="17278" y="4757"/>
                  </a:lnTo>
                  <a:lnTo>
                    <a:pt x="17048" y="4680"/>
                  </a:lnTo>
                  <a:lnTo>
                    <a:pt x="16819" y="4604"/>
                  </a:lnTo>
                  <a:lnTo>
                    <a:pt x="16602" y="4515"/>
                  </a:lnTo>
                  <a:lnTo>
                    <a:pt x="16373" y="4413"/>
                  </a:lnTo>
                  <a:lnTo>
                    <a:pt x="16143" y="4285"/>
                  </a:lnTo>
                  <a:lnTo>
                    <a:pt x="15914" y="4158"/>
                  </a:lnTo>
                  <a:lnTo>
                    <a:pt x="15697" y="4005"/>
                  </a:lnTo>
                  <a:lnTo>
                    <a:pt x="15467" y="3826"/>
                  </a:lnTo>
                  <a:lnTo>
                    <a:pt x="15238" y="3635"/>
                  </a:lnTo>
                  <a:lnTo>
                    <a:pt x="15021" y="3418"/>
                  </a:lnTo>
                  <a:lnTo>
                    <a:pt x="14792" y="3176"/>
                  </a:lnTo>
                  <a:lnTo>
                    <a:pt x="14575" y="2908"/>
                  </a:lnTo>
                  <a:lnTo>
                    <a:pt x="14345" y="2615"/>
                  </a:lnTo>
                  <a:lnTo>
                    <a:pt x="14128" y="2347"/>
                  </a:lnTo>
                  <a:lnTo>
                    <a:pt x="13899" y="2079"/>
                  </a:lnTo>
                  <a:lnTo>
                    <a:pt x="13644" y="1824"/>
                  </a:lnTo>
                  <a:lnTo>
                    <a:pt x="13376" y="1595"/>
                  </a:lnTo>
                  <a:lnTo>
                    <a:pt x="13096" y="1378"/>
                  </a:lnTo>
                  <a:lnTo>
                    <a:pt x="12802" y="1174"/>
                  </a:lnTo>
                  <a:lnTo>
                    <a:pt x="12496" y="995"/>
                  </a:lnTo>
                  <a:lnTo>
                    <a:pt x="12178" y="817"/>
                  </a:lnTo>
                  <a:lnTo>
                    <a:pt x="11859" y="664"/>
                  </a:lnTo>
                  <a:lnTo>
                    <a:pt x="11515" y="524"/>
                  </a:lnTo>
                  <a:lnTo>
                    <a:pt x="11183" y="396"/>
                  </a:lnTo>
                  <a:lnTo>
                    <a:pt x="10826" y="294"/>
                  </a:lnTo>
                  <a:lnTo>
                    <a:pt x="10482" y="205"/>
                  </a:lnTo>
                  <a:lnTo>
                    <a:pt x="10125" y="128"/>
                  </a:lnTo>
                  <a:lnTo>
                    <a:pt x="9768" y="65"/>
                  </a:lnTo>
                  <a:lnTo>
                    <a:pt x="9411" y="26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5356975" y="757725"/>
              <a:ext cx="145400" cy="128800"/>
            </a:xfrm>
            <a:custGeom>
              <a:rect b="b" l="l" r="r" t="t"/>
              <a:pathLst>
                <a:path extrusionOk="0" h="5152" w="5816">
                  <a:moveTo>
                    <a:pt x="3558" y="0"/>
                  </a:moveTo>
                  <a:lnTo>
                    <a:pt x="3405" y="26"/>
                  </a:lnTo>
                  <a:lnTo>
                    <a:pt x="3252" y="51"/>
                  </a:lnTo>
                  <a:lnTo>
                    <a:pt x="3112" y="89"/>
                  </a:lnTo>
                  <a:lnTo>
                    <a:pt x="2959" y="128"/>
                  </a:lnTo>
                  <a:lnTo>
                    <a:pt x="2819" y="179"/>
                  </a:lnTo>
                  <a:lnTo>
                    <a:pt x="2526" y="306"/>
                  </a:lnTo>
                  <a:lnTo>
                    <a:pt x="2245" y="446"/>
                  </a:lnTo>
                  <a:lnTo>
                    <a:pt x="1965" y="625"/>
                  </a:lnTo>
                  <a:lnTo>
                    <a:pt x="1710" y="816"/>
                  </a:lnTo>
                  <a:lnTo>
                    <a:pt x="1454" y="1020"/>
                  </a:lnTo>
                  <a:lnTo>
                    <a:pt x="1212" y="1237"/>
                  </a:lnTo>
                  <a:lnTo>
                    <a:pt x="995" y="1467"/>
                  </a:lnTo>
                  <a:lnTo>
                    <a:pt x="791" y="1696"/>
                  </a:lnTo>
                  <a:lnTo>
                    <a:pt x="613" y="1926"/>
                  </a:lnTo>
                  <a:lnTo>
                    <a:pt x="460" y="2155"/>
                  </a:lnTo>
                  <a:lnTo>
                    <a:pt x="307" y="2410"/>
                  </a:lnTo>
                  <a:lnTo>
                    <a:pt x="192" y="2665"/>
                  </a:lnTo>
                  <a:lnTo>
                    <a:pt x="103" y="2933"/>
                  </a:lnTo>
                  <a:lnTo>
                    <a:pt x="39" y="3188"/>
                  </a:lnTo>
                  <a:lnTo>
                    <a:pt x="14" y="3443"/>
                  </a:lnTo>
                  <a:lnTo>
                    <a:pt x="1" y="3698"/>
                  </a:lnTo>
                  <a:lnTo>
                    <a:pt x="14" y="3813"/>
                  </a:lnTo>
                  <a:lnTo>
                    <a:pt x="39" y="3940"/>
                  </a:lnTo>
                  <a:lnTo>
                    <a:pt x="65" y="4055"/>
                  </a:lnTo>
                  <a:lnTo>
                    <a:pt x="90" y="4157"/>
                  </a:lnTo>
                  <a:lnTo>
                    <a:pt x="128" y="4272"/>
                  </a:lnTo>
                  <a:lnTo>
                    <a:pt x="179" y="4374"/>
                  </a:lnTo>
                  <a:lnTo>
                    <a:pt x="243" y="4463"/>
                  </a:lnTo>
                  <a:lnTo>
                    <a:pt x="294" y="4565"/>
                  </a:lnTo>
                  <a:lnTo>
                    <a:pt x="371" y="4654"/>
                  </a:lnTo>
                  <a:lnTo>
                    <a:pt x="447" y="4731"/>
                  </a:lnTo>
                  <a:lnTo>
                    <a:pt x="536" y="4807"/>
                  </a:lnTo>
                  <a:lnTo>
                    <a:pt x="626" y="4884"/>
                  </a:lnTo>
                  <a:lnTo>
                    <a:pt x="728" y="4935"/>
                  </a:lnTo>
                  <a:lnTo>
                    <a:pt x="842" y="4999"/>
                  </a:lnTo>
                  <a:lnTo>
                    <a:pt x="957" y="5050"/>
                  </a:lnTo>
                  <a:lnTo>
                    <a:pt x="1072" y="5088"/>
                  </a:lnTo>
                  <a:lnTo>
                    <a:pt x="1212" y="5113"/>
                  </a:lnTo>
                  <a:lnTo>
                    <a:pt x="1352" y="5139"/>
                  </a:lnTo>
                  <a:lnTo>
                    <a:pt x="1493" y="5152"/>
                  </a:lnTo>
                  <a:lnTo>
                    <a:pt x="1888" y="5152"/>
                  </a:lnTo>
                  <a:lnTo>
                    <a:pt x="2130" y="5139"/>
                  </a:lnTo>
                  <a:lnTo>
                    <a:pt x="2360" y="5113"/>
                  </a:lnTo>
                  <a:lnTo>
                    <a:pt x="2589" y="5062"/>
                  </a:lnTo>
                  <a:lnTo>
                    <a:pt x="2819" y="5024"/>
                  </a:lnTo>
                  <a:lnTo>
                    <a:pt x="3048" y="4960"/>
                  </a:lnTo>
                  <a:lnTo>
                    <a:pt x="3278" y="4884"/>
                  </a:lnTo>
                  <a:lnTo>
                    <a:pt x="3495" y="4795"/>
                  </a:lnTo>
                  <a:lnTo>
                    <a:pt x="3711" y="4705"/>
                  </a:lnTo>
                  <a:lnTo>
                    <a:pt x="3915" y="4603"/>
                  </a:lnTo>
                  <a:lnTo>
                    <a:pt x="4132" y="4488"/>
                  </a:lnTo>
                  <a:lnTo>
                    <a:pt x="4323" y="4361"/>
                  </a:lnTo>
                  <a:lnTo>
                    <a:pt x="4527" y="4233"/>
                  </a:lnTo>
                  <a:lnTo>
                    <a:pt x="4706" y="4080"/>
                  </a:lnTo>
                  <a:lnTo>
                    <a:pt x="4897" y="3927"/>
                  </a:lnTo>
                  <a:lnTo>
                    <a:pt x="5063" y="3762"/>
                  </a:lnTo>
                  <a:lnTo>
                    <a:pt x="5165" y="3660"/>
                  </a:lnTo>
                  <a:lnTo>
                    <a:pt x="5254" y="3558"/>
                  </a:lnTo>
                  <a:lnTo>
                    <a:pt x="5344" y="3443"/>
                  </a:lnTo>
                  <a:lnTo>
                    <a:pt x="5420" y="3328"/>
                  </a:lnTo>
                  <a:lnTo>
                    <a:pt x="5560" y="3086"/>
                  </a:lnTo>
                  <a:lnTo>
                    <a:pt x="5675" y="2831"/>
                  </a:lnTo>
                  <a:lnTo>
                    <a:pt x="5752" y="2576"/>
                  </a:lnTo>
                  <a:lnTo>
                    <a:pt x="5803" y="2321"/>
                  </a:lnTo>
                  <a:lnTo>
                    <a:pt x="5815" y="2066"/>
                  </a:lnTo>
                  <a:lnTo>
                    <a:pt x="5815" y="1926"/>
                  </a:lnTo>
                  <a:lnTo>
                    <a:pt x="5803" y="1798"/>
                  </a:lnTo>
                  <a:lnTo>
                    <a:pt x="5790" y="1683"/>
                  </a:lnTo>
                  <a:lnTo>
                    <a:pt x="5764" y="1556"/>
                  </a:lnTo>
                  <a:lnTo>
                    <a:pt x="5726" y="1428"/>
                  </a:lnTo>
                  <a:lnTo>
                    <a:pt x="5688" y="1313"/>
                  </a:lnTo>
                  <a:lnTo>
                    <a:pt x="5637" y="1186"/>
                  </a:lnTo>
                  <a:lnTo>
                    <a:pt x="5586" y="1071"/>
                  </a:lnTo>
                  <a:lnTo>
                    <a:pt x="5522" y="969"/>
                  </a:lnTo>
                  <a:lnTo>
                    <a:pt x="5446" y="854"/>
                  </a:lnTo>
                  <a:lnTo>
                    <a:pt x="5369" y="752"/>
                  </a:lnTo>
                  <a:lnTo>
                    <a:pt x="5280" y="650"/>
                  </a:lnTo>
                  <a:lnTo>
                    <a:pt x="5178" y="561"/>
                  </a:lnTo>
                  <a:lnTo>
                    <a:pt x="5076" y="472"/>
                  </a:lnTo>
                  <a:lnTo>
                    <a:pt x="4961" y="383"/>
                  </a:lnTo>
                  <a:lnTo>
                    <a:pt x="4846" y="306"/>
                  </a:lnTo>
                  <a:lnTo>
                    <a:pt x="4719" y="230"/>
                  </a:lnTo>
                  <a:lnTo>
                    <a:pt x="4578" y="166"/>
                  </a:lnTo>
                  <a:lnTo>
                    <a:pt x="4438" y="102"/>
                  </a:lnTo>
                  <a:lnTo>
                    <a:pt x="4285" y="64"/>
                  </a:lnTo>
                  <a:lnTo>
                    <a:pt x="4145" y="26"/>
                  </a:lnTo>
                  <a:lnTo>
                    <a:pt x="3992" y="13"/>
                  </a:lnTo>
                  <a:lnTo>
                    <a:pt x="385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4268050" y="2224400"/>
              <a:ext cx="908850" cy="2696550"/>
            </a:xfrm>
            <a:custGeom>
              <a:rect b="b" l="l" r="r" t="t"/>
              <a:pathLst>
                <a:path extrusionOk="0" h="107862" w="36354">
                  <a:moveTo>
                    <a:pt x="18502" y="1"/>
                  </a:moveTo>
                  <a:lnTo>
                    <a:pt x="17979" y="1773"/>
                  </a:lnTo>
                  <a:lnTo>
                    <a:pt x="16602" y="6580"/>
                  </a:lnTo>
                  <a:lnTo>
                    <a:pt x="15672" y="9870"/>
                  </a:lnTo>
                  <a:lnTo>
                    <a:pt x="14613" y="13644"/>
                  </a:lnTo>
                  <a:lnTo>
                    <a:pt x="13478" y="17788"/>
                  </a:lnTo>
                  <a:lnTo>
                    <a:pt x="12280" y="22200"/>
                  </a:lnTo>
                  <a:lnTo>
                    <a:pt x="11056" y="26803"/>
                  </a:lnTo>
                  <a:lnTo>
                    <a:pt x="10444" y="29149"/>
                  </a:lnTo>
                  <a:lnTo>
                    <a:pt x="9832" y="31495"/>
                  </a:lnTo>
                  <a:lnTo>
                    <a:pt x="9245" y="33842"/>
                  </a:lnTo>
                  <a:lnTo>
                    <a:pt x="8659" y="36162"/>
                  </a:lnTo>
                  <a:lnTo>
                    <a:pt x="8097" y="38470"/>
                  </a:lnTo>
                  <a:lnTo>
                    <a:pt x="7549" y="40740"/>
                  </a:lnTo>
                  <a:lnTo>
                    <a:pt x="7039" y="42946"/>
                  </a:lnTo>
                  <a:lnTo>
                    <a:pt x="6555" y="45101"/>
                  </a:lnTo>
                  <a:lnTo>
                    <a:pt x="6096" y="47179"/>
                  </a:lnTo>
                  <a:lnTo>
                    <a:pt x="5675" y="49168"/>
                  </a:lnTo>
                  <a:lnTo>
                    <a:pt x="5305" y="51056"/>
                  </a:lnTo>
                  <a:lnTo>
                    <a:pt x="4974" y="52841"/>
                  </a:lnTo>
                  <a:lnTo>
                    <a:pt x="4693" y="54498"/>
                  </a:lnTo>
                  <a:lnTo>
                    <a:pt x="4578" y="55276"/>
                  </a:lnTo>
                  <a:lnTo>
                    <a:pt x="4476" y="56016"/>
                  </a:lnTo>
                  <a:lnTo>
                    <a:pt x="4272" y="57571"/>
                  </a:lnTo>
                  <a:lnTo>
                    <a:pt x="4068" y="59216"/>
                  </a:lnTo>
                  <a:lnTo>
                    <a:pt x="3864" y="60950"/>
                  </a:lnTo>
                  <a:lnTo>
                    <a:pt x="3660" y="62748"/>
                  </a:lnTo>
                  <a:lnTo>
                    <a:pt x="3265" y="66510"/>
                  </a:lnTo>
                  <a:lnTo>
                    <a:pt x="2870" y="70463"/>
                  </a:lnTo>
                  <a:lnTo>
                    <a:pt x="2487" y="74517"/>
                  </a:lnTo>
                  <a:lnTo>
                    <a:pt x="2117" y="78598"/>
                  </a:lnTo>
                  <a:lnTo>
                    <a:pt x="1760" y="82627"/>
                  </a:lnTo>
                  <a:lnTo>
                    <a:pt x="1429" y="86554"/>
                  </a:lnTo>
                  <a:lnTo>
                    <a:pt x="1123" y="90290"/>
                  </a:lnTo>
                  <a:lnTo>
                    <a:pt x="842" y="93759"/>
                  </a:lnTo>
                  <a:lnTo>
                    <a:pt x="396" y="99637"/>
                  </a:lnTo>
                  <a:lnTo>
                    <a:pt x="103" y="103577"/>
                  </a:lnTo>
                  <a:lnTo>
                    <a:pt x="1" y="105031"/>
                  </a:lnTo>
                  <a:lnTo>
                    <a:pt x="8187" y="107861"/>
                  </a:lnTo>
                  <a:lnTo>
                    <a:pt x="8531" y="106471"/>
                  </a:lnTo>
                  <a:lnTo>
                    <a:pt x="9475" y="102672"/>
                  </a:lnTo>
                  <a:lnTo>
                    <a:pt x="10125" y="100045"/>
                  </a:lnTo>
                  <a:lnTo>
                    <a:pt x="10852" y="97023"/>
                  </a:lnTo>
                  <a:lnTo>
                    <a:pt x="11655" y="93682"/>
                  </a:lnTo>
                  <a:lnTo>
                    <a:pt x="12509" y="90086"/>
                  </a:lnTo>
                  <a:lnTo>
                    <a:pt x="13389" y="86299"/>
                  </a:lnTo>
                  <a:lnTo>
                    <a:pt x="14282" y="82398"/>
                  </a:lnTo>
                  <a:lnTo>
                    <a:pt x="15162" y="78457"/>
                  </a:lnTo>
                  <a:lnTo>
                    <a:pt x="16016" y="74543"/>
                  </a:lnTo>
                  <a:lnTo>
                    <a:pt x="16424" y="72617"/>
                  </a:lnTo>
                  <a:lnTo>
                    <a:pt x="16819" y="70718"/>
                  </a:lnTo>
                  <a:lnTo>
                    <a:pt x="17189" y="68856"/>
                  </a:lnTo>
                  <a:lnTo>
                    <a:pt x="17546" y="67058"/>
                  </a:lnTo>
                  <a:lnTo>
                    <a:pt x="17877" y="65311"/>
                  </a:lnTo>
                  <a:lnTo>
                    <a:pt x="18183" y="63628"/>
                  </a:lnTo>
                  <a:lnTo>
                    <a:pt x="18464" y="62021"/>
                  </a:lnTo>
                  <a:lnTo>
                    <a:pt x="18719" y="60504"/>
                  </a:lnTo>
                  <a:lnTo>
                    <a:pt x="18872" y="59573"/>
                  </a:lnTo>
                  <a:lnTo>
                    <a:pt x="19051" y="58617"/>
                  </a:lnTo>
                  <a:lnTo>
                    <a:pt x="19242" y="57622"/>
                  </a:lnTo>
                  <a:lnTo>
                    <a:pt x="19459" y="56577"/>
                  </a:lnTo>
                  <a:lnTo>
                    <a:pt x="19701" y="55506"/>
                  </a:lnTo>
                  <a:lnTo>
                    <a:pt x="19943" y="54409"/>
                  </a:lnTo>
                  <a:lnTo>
                    <a:pt x="20211" y="53261"/>
                  </a:lnTo>
                  <a:lnTo>
                    <a:pt x="20504" y="52101"/>
                  </a:lnTo>
                  <a:lnTo>
                    <a:pt x="20797" y="50915"/>
                  </a:lnTo>
                  <a:lnTo>
                    <a:pt x="21116" y="49704"/>
                  </a:lnTo>
                  <a:lnTo>
                    <a:pt x="21792" y="47205"/>
                  </a:lnTo>
                  <a:lnTo>
                    <a:pt x="22506" y="44629"/>
                  </a:lnTo>
                  <a:lnTo>
                    <a:pt x="23258" y="42002"/>
                  </a:lnTo>
                  <a:lnTo>
                    <a:pt x="24266" y="38636"/>
                  </a:lnTo>
                  <a:lnTo>
                    <a:pt x="25299" y="35232"/>
                  </a:lnTo>
                  <a:lnTo>
                    <a:pt x="26357" y="31827"/>
                  </a:lnTo>
                  <a:lnTo>
                    <a:pt x="27428" y="28448"/>
                  </a:lnTo>
                  <a:lnTo>
                    <a:pt x="28512" y="25145"/>
                  </a:lnTo>
                  <a:lnTo>
                    <a:pt x="29570" y="21932"/>
                  </a:lnTo>
                  <a:lnTo>
                    <a:pt x="30603" y="18846"/>
                  </a:lnTo>
                  <a:lnTo>
                    <a:pt x="31610" y="15939"/>
                  </a:lnTo>
                  <a:lnTo>
                    <a:pt x="32592" y="13083"/>
                  </a:lnTo>
                  <a:lnTo>
                    <a:pt x="33485" y="10482"/>
                  </a:lnTo>
                  <a:lnTo>
                    <a:pt x="34989" y="6197"/>
                  </a:lnTo>
                  <a:lnTo>
                    <a:pt x="35984" y="3405"/>
                  </a:lnTo>
                  <a:lnTo>
                    <a:pt x="36354" y="2398"/>
                  </a:lnTo>
                  <a:lnTo>
                    <a:pt x="185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4268050" y="2224400"/>
              <a:ext cx="908850" cy="2696550"/>
            </a:xfrm>
            <a:custGeom>
              <a:rect b="b" l="l" r="r" t="t"/>
              <a:pathLst>
                <a:path extrusionOk="0" fill="none" h="107862" w="36354">
                  <a:moveTo>
                    <a:pt x="1" y="105031"/>
                  </a:moveTo>
                  <a:lnTo>
                    <a:pt x="8187" y="107861"/>
                  </a:lnTo>
                  <a:lnTo>
                    <a:pt x="8187" y="107861"/>
                  </a:lnTo>
                  <a:lnTo>
                    <a:pt x="8531" y="106471"/>
                  </a:lnTo>
                  <a:lnTo>
                    <a:pt x="9475" y="102672"/>
                  </a:lnTo>
                  <a:lnTo>
                    <a:pt x="10125" y="100045"/>
                  </a:lnTo>
                  <a:lnTo>
                    <a:pt x="10852" y="97023"/>
                  </a:lnTo>
                  <a:lnTo>
                    <a:pt x="11655" y="93682"/>
                  </a:lnTo>
                  <a:lnTo>
                    <a:pt x="12509" y="90086"/>
                  </a:lnTo>
                  <a:lnTo>
                    <a:pt x="13389" y="86299"/>
                  </a:lnTo>
                  <a:lnTo>
                    <a:pt x="14282" y="82398"/>
                  </a:lnTo>
                  <a:lnTo>
                    <a:pt x="15162" y="78457"/>
                  </a:lnTo>
                  <a:lnTo>
                    <a:pt x="16016" y="74543"/>
                  </a:lnTo>
                  <a:lnTo>
                    <a:pt x="16424" y="72617"/>
                  </a:lnTo>
                  <a:lnTo>
                    <a:pt x="16819" y="70718"/>
                  </a:lnTo>
                  <a:lnTo>
                    <a:pt x="17189" y="68856"/>
                  </a:lnTo>
                  <a:lnTo>
                    <a:pt x="17546" y="67058"/>
                  </a:lnTo>
                  <a:lnTo>
                    <a:pt x="17877" y="65311"/>
                  </a:lnTo>
                  <a:lnTo>
                    <a:pt x="18183" y="63628"/>
                  </a:lnTo>
                  <a:lnTo>
                    <a:pt x="18464" y="62021"/>
                  </a:lnTo>
                  <a:lnTo>
                    <a:pt x="18719" y="60504"/>
                  </a:lnTo>
                  <a:lnTo>
                    <a:pt x="18719" y="60504"/>
                  </a:lnTo>
                  <a:lnTo>
                    <a:pt x="18872" y="59573"/>
                  </a:lnTo>
                  <a:lnTo>
                    <a:pt x="19051" y="58617"/>
                  </a:lnTo>
                  <a:lnTo>
                    <a:pt x="19242" y="57622"/>
                  </a:lnTo>
                  <a:lnTo>
                    <a:pt x="19459" y="56577"/>
                  </a:lnTo>
                  <a:lnTo>
                    <a:pt x="19701" y="55506"/>
                  </a:lnTo>
                  <a:lnTo>
                    <a:pt x="19943" y="54409"/>
                  </a:lnTo>
                  <a:lnTo>
                    <a:pt x="20211" y="53261"/>
                  </a:lnTo>
                  <a:lnTo>
                    <a:pt x="20504" y="52101"/>
                  </a:lnTo>
                  <a:lnTo>
                    <a:pt x="20797" y="50915"/>
                  </a:lnTo>
                  <a:lnTo>
                    <a:pt x="21116" y="49704"/>
                  </a:lnTo>
                  <a:lnTo>
                    <a:pt x="21792" y="47205"/>
                  </a:lnTo>
                  <a:lnTo>
                    <a:pt x="22506" y="44629"/>
                  </a:lnTo>
                  <a:lnTo>
                    <a:pt x="23258" y="42002"/>
                  </a:lnTo>
                  <a:lnTo>
                    <a:pt x="23258" y="42002"/>
                  </a:lnTo>
                  <a:lnTo>
                    <a:pt x="24266" y="38636"/>
                  </a:lnTo>
                  <a:lnTo>
                    <a:pt x="25299" y="35232"/>
                  </a:lnTo>
                  <a:lnTo>
                    <a:pt x="26357" y="31827"/>
                  </a:lnTo>
                  <a:lnTo>
                    <a:pt x="27428" y="28448"/>
                  </a:lnTo>
                  <a:lnTo>
                    <a:pt x="28512" y="25145"/>
                  </a:lnTo>
                  <a:lnTo>
                    <a:pt x="29570" y="21932"/>
                  </a:lnTo>
                  <a:lnTo>
                    <a:pt x="30603" y="18846"/>
                  </a:lnTo>
                  <a:lnTo>
                    <a:pt x="31610" y="15939"/>
                  </a:lnTo>
                  <a:lnTo>
                    <a:pt x="31610" y="15939"/>
                  </a:lnTo>
                  <a:lnTo>
                    <a:pt x="32592" y="13083"/>
                  </a:lnTo>
                  <a:lnTo>
                    <a:pt x="33485" y="10482"/>
                  </a:lnTo>
                  <a:lnTo>
                    <a:pt x="34989" y="6197"/>
                  </a:lnTo>
                  <a:lnTo>
                    <a:pt x="35984" y="3405"/>
                  </a:lnTo>
                  <a:lnTo>
                    <a:pt x="36354" y="2398"/>
                  </a:lnTo>
                  <a:lnTo>
                    <a:pt x="18502" y="1"/>
                  </a:lnTo>
                  <a:lnTo>
                    <a:pt x="18502" y="1"/>
                  </a:lnTo>
                  <a:lnTo>
                    <a:pt x="17979" y="1773"/>
                  </a:lnTo>
                  <a:lnTo>
                    <a:pt x="16602" y="6580"/>
                  </a:lnTo>
                  <a:lnTo>
                    <a:pt x="15672" y="9870"/>
                  </a:lnTo>
                  <a:lnTo>
                    <a:pt x="14613" y="13644"/>
                  </a:lnTo>
                  <a:lnTo>
                    <a:pt x="13478" y="17788"/>
                  </a:lnTo>
                  <a:lnTo>
                    <a:pt x="12280" y="22200"/>
                  </a:lnTo>
                  <a:lnTo>
                    <a:pt x="11056" y="26803"/>
                  </a:lnTo>
                  <a:lnTo>
                    <a:pt x="10444" y="29149"/>
                  </a:lnTo>
                  <a:lnTo>
                    <a:pt x="9832" y="31495"/>
                  </a:lnTo>
                  <a:lnTo>
                    <a:pt x="9245" y="33842"/>
                  </a:lnTo>
                  <a:lnTo>
                    <a:pt x="8659" y="36162"/>
                  </a:lnTo>
                  <a:lnTo>
                    <a:pt x="8097" y="38470"/>
                  </a:lnTo>
                  <a:lnTo>
                    <a:pt x="7549" y="40740"/>
                  </a:lnTo>
                  <a:lnTo>
                    <a:pt x="7039" y="42946"/>
                  </a:lnTo>
                  <a:lnTo>
                    <a:pt x="6555" y="45101"/>
                  </a:lnTo>
                  <a:lnTo>
                    <a:pt x="6096" y="47179"/>
                  </a:lnTo>
                  <a:lnTo>
                    <a:pt x="5675" y="49168"/>
                  </a:lnTo>
                  <a:lnTo>
                    <a:pt x="5305" y="51056"/>
                  </a:lnTo>
                  <a:lnTo>
                    <a:pt x="4974" y="52841"/>
                  </a:lnTo>
                  <a:lnTo>
                    <a:pt x="4693" y="54498"/>
                  </a:lnTo>
                  <a:lnTo>
                    <a:pt x="4578" y="55276"/>
                  </a:lnTo>
                  <a:lnTo>
                    <a:pt x="4476" y="56016"/>
                  </a:lnTo>
                  <a:lnTo>
                    <a:pt x="4476" y="56016"/>
                  </a:lnTo>
                  <a:lnTo>
                    <a:pt x="4272" y="57571"/>
                  </a:lnTo>
                  <a:lnTo>
                    <a:pt x="4068" y="59216"/>
                  </a:lnTo>
                  <a:lnTo>
                    <a:pt x="3864" y="60950"/>
                  </a:lnTo>
                  <a:lnTo>
                    <a:pt x="3660" y="62748"/>
                  </a:lnTo>
                  <a:lnTo>
                    <a:pt x="3265" y="66510"/>
                  </a:lnTo>
                  <a:lnTo>
                    <a:pt x="2870" y="70463"/>
                  </a:lnTo>
                  <a:lnTo>
                    <a:pt x="2487" y="74517"/>
                  </a:lnTo>
                  <a:lnTo>
                    <a:pt x="2117" y="78598"/>
                  </a:lnTo>
                  <a:lnTo>
                    <a:pt x="1760" y="82627"/>
                  </a:lnTo>
                  <a:lnTo>
                    <a:pt x="1429" y="86554"/>
                  </a:lnTo>
                  <a:lnTo>
                    <a:pt x="1123" y="90290"/>
                  </a:lnTo>
                  <a:lnTo>
                    <a:pt x="842" y="93759"/>
                  </a:lnTo>
                  <a:lnTo>
                    <a:pt x="396" y="99637"/>
                  </a:lnTo>
                  <a:lnTo>
                    <a:pt x="103" y="103577"/>
                  </a:lnTo>
                  <a:lnTo>
                    <a:pt x="1" y="1050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4848850" y="2597375"/>
              <a:ext cx="117650" cy="676775"/>
            </a:xfrm>
            <a:custGeom>
              <a:rect b="b" l="l" r="r" t="t"/>
              <a:pathLst>
                <a:path extrusionOk="0" h="27071" w="4706">
                  <a:moveTo>
                    <a:pt x="4706" y="0"/>
                  </a:moveTo>
                  <a:lnTo>
                    <a:pt x="4387" y="650"/>
                  </a:lnTo>
                  <a:lnTo>
                    <a:pt x="4094" y="1339"/>
                  </a:lnTo>
                  <a:lnTo>
                    <a:pt x="3801" y="2066"/>
                  </a:lnTo>
                  <a:lnTo>
                    <a:pt x="3520" y="2805"/>
                  </a:lnTo>
                  <a:lnTo>
                    <a:pt x="3265" y="3583"/>
                  </a:lnTo>
                  <a:lnTo>
                    <a:pt x="2997" y="4387"/>
                  </a:lnTo>
                  <a:lnTo>
                    <a:pt x="2755" y="5203"/>
                  </a:lnTo>
                  <a:lnTo>
                    <a:pt x="2526" y="6044"/>
                  </a:lnTo>
                  <a:lnTo>
                    <a:pt x="2296" y="6911"/>
                  </a:lnTo>
                  <a:lnTo>
                    <a:pt x="2079" y="7778"/>
                  </a:lnTo>
                  <a:lnTo>
                    <a:pt x="1875" y="8671"/>
                  </a:lnTo>
                  <a:lnTo>
                    <a:pt x="1684" y="9576"/>
                  </a:lnTo>
                  <a:lnTo>
                    <a:pt x="1505" y="10494"/>
                  </a:lnTo>
                  <a:lnTo>
                    <a:pt x="1327" y="11412"/>
                  </a:lnTo>
                  <a:lnTo>
                    <a:pt x="1161" y="12343"/>
                  </a:lnTo>
                  <a:lnTo>
                    <a:pt x="1008" y="13274"/>
                  </a:lnTo>
                  <a:lnTo>
                    <a:pt x="868" y="14205"/>
                  </a:lnTo>
                  <a:lnTo>
                    <a:pt x="740" y="15136"/>
                  </a:lnTo>
                  <a:lnTo>
                    <a:pt x="626" y="16066"/>
                  </a:lnTo>
                  <a:lnTo>
                    <a:pt x="511" y="16997"/>
                  </a:lnTo>
                  <a:lnTo>
                    <a:pt x="422" y="17915"/>
                  </a:lnTo>
                  <a:lnTo>
                    <a:pt x="332" y="18833"/>
                  </a:lnTo>
                  <a:lnTo>
                    <a:pt x="256" y="19739"/>
                  </a:lnTo>
                  <a:lnTo>
                    <a:pt x="179" y="20631"/>
                  </a:lnTo>
                  <a:lnTo>
                    <a:pt x="128" y="21511"/>
                  </a:lnTo>
                  <a:lnTo>
                    <a:pt x="77" y="22365"/>
                  </a:lnTo>
                  <a:lnTo>
                    <a:pt x="52" y="23207"/>
                  </a:lnTo>
                  <a:lnTo>
                    <a:pt x="26" y="24036"/>
                  </a:lnTo>
                  <a:lnTo>
                    <a:pt x="14" y="24826"/>
                  </a:lnTo>
                  <a:lnTo>
                    <a:pt x="1" y="25604"/>
                  </a:lnTo>
                  <a:lnTo>
                    <a:pt x="14" y="26357"/>
                  </a:lnTo>
                  <a:lnTo>
                    <a:pt x="26" y="27071"/>
                  </a:lnTo>
                  <a:lnTo>
                    <a:pt x="575" y="25234"/>
                  </a:lnTo>
                  <a:lnTo>
                    <a:pt x="1123" y="23386"/>
                  </a:lnTo>
                  <a:lnTo>
                    <a:pt x="2258" y="19649"/>
                  </a:lnTo>
                  <a:lnTo>
                    <a:pt x="3431" y="15926"/>
                  </a:lnTo>
                  <a:lnTo>
                    <a:pt x="4604" y="12267"/>
                  </a:lnTo>
                  <a:lnTo>
                    <a:pt x="4642" y="5891"/>
                  </a:lnTo>
                  <a:lnTo>
                    <a:pt x="4706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4848850" y="2597375"/>
              <a:ext cx="117650" cy="676775"/>
            </a:xfrm>
            <a:custGeom>
              <a:rect b="b" l="l" r="r" t="t"/>
              <a:pathLst>
                <a:path extrusionOk="0" fill="none" h="27071" w="4706">
                  <a:moveTo>
                    <a:pt x="4706" y="0"/>
                  </a:moveTo>
                  <a:lnTo>
                    <a:pt x="4706" y="0"/>
                  </a:lnTo>
                  <a:lnTo>
                    <a:pt x="4387" y="650"/>
                  </a:lnTo>
                  <a:lnTo>
                    <a:pt x="4094" y="1339"/>
                  </a:lnTo>
                  <a:lnTo>
                    <a:pt x="3801" y="2066"/>
                  </a:lnTo>
                  <a:lnTo>
                    <a:pt x="3520" y="2805"/>
                  </a:lnTo>
                  <a:lnTo>
                    <a:pt x="3265" y="3583"/>
                  </a:lnTo>
                  <a:lnTo>
                    <a:pt x="2997" y="4387"/>
                  </a:lnTo>
                  <a:lnTo>
                    <a:pt x="2755" y="5203"/>
                  </a:lnTo>
                  <a:lnTo>
                    <a:pt x="2526" y="6044"/>
                  </a:lnTo>
                  <a:lnTo>
                    <a:pt x="2296" y="6911"/>
                  </a:lnTo>
                  <a:lnTo>
                    <a:pt x="2079" y="7778"/>
                  </a:lnTo>
                  <a:lnTo>
                    <a:pt x="1875" y="8671"/>
                  </a:lnTo>
                  <a:lnTo>
                    <a:pt x="1684" y="9576"/>
                  </a:lnTo>
                  <a:lnTo>
                    <a:pt x="1505" y="10494"/>
                  </a:lnTo>
                  <a:lnTo>
                    <a:pt x="1327" y="11412"/>
                  </a:lnTo>
                  <a:lnTo>
                    <a:pt x="1161" y="12343"/>
                  </a:lnTo>
                  <a:lnTo>
                    <a:pt x="1008" y="13274"/>
                  </a:lnTo>
                  <a:lnTo>
                    <a:pt x="868" y="14205"/>
                  </a:lnTo>
                  <a:lnTo>
                    <a:pt x="740" y="15136"/>
                  </a:lnTo>
                  <a:lnTo>
                    <a:pt x="626" y="16066"/>
                  </a:lnTo>
                  <a:lnTo>
                    <a:pt x="511" y="16997"/>
                  </a:lnTo>
                  <a:lnTo>
                    <a:pt x="422" y="17915"/>
                  </a:lnTo>
                  <a:lnTo>
                    <a:pt x="332" y="18833"/>
                  </a:lnTo>
                  <a:lnTo>
                    <a:pt x="256" y="19739"/>
                  </a:lnTo>
                  <a:lnTo>
                    <a:pt x="179" y="20631"/>
                  </a:lnTo>
                  <a:lnTo>
                    <a:pt x="128" y="21511"/>
                  </a:lnTo>
                  <a:lnTo>
                    <a:pt x="77" y="22365"/>
                  </a:lnTo>
                  <a:lnTo>
                    <a:pt x="52" y="23207"/>
                  </a:lnTo>
                  <a:lnTo>
                    <a:pt x="26" y="24036"/>
                  </a:lnTo>
                  <a:lnTo>
                    <a:pt x="14" y="24826"/>
                  </a:lnTo>
                  <a:lnTo>
                    <a:pt x="1" y="25604"/>
                  </a:lnTo>
                  <a:lnTo>
                    <a:pt x="14" y="26357"/>
                  </a:lnTo>
                  <a:lnTo>
                    <a:pt x="26" y="27071"/>
                  </a:lnTo>
                  <a:lnTo>
                    <a:pt x="26" y="27071"/>
                  </a:lnTo>
                  <a:lnTo>
                    <a:pt x="575" y="25234"/>
                  </a:lnTo>
                  <a:lnTo>
                    <a:pt x="1123" y="23386"/>
                  </a:lnTo>
                  <a:lnTo>
                    <a:pt x="2258" y="19649"/>
                  </a:lnTo>
                  <a:lnTo>
                    <a:pt x="3431" y="15926"/>
                  </a:lnTo>
                  <a:lnTo>
                    <a:pt x="4604" y="12267"/>
                  </a:lnTo>
                  <a:lnTo>
                    <a:pt x="4604" y="12267"/>
                  </a:lnTo>
                  <a:lnTo>
                    <a:pt x="4642" y="5891"/>
                  </a:lnTo>
                  <a:lnTo>
                    <a:pt x="47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4963925" y="2256275"/>
              <a:ext cx="466075" cy="2736700"/>
            </a:xfrm>
            <a:custGeom>
              <a:rect b="b" l="l" r="r" t="t"/>
              <a:pathLst>
                <a:path extrusionOk="0" h="109468" w="18643">
                  <a:moveTo>
                    <a:pt x="307" y="1"/>
                  </a:moveTo>
                  <a:lnTo>
                    <a:pt x="269" y="1913"/>
                  </a:lnTo>
                  <a:lnTo>
                    <a:pt x="179" y="7090"/>
                  </a:lnTo>
                  <a:lnTo>
                    <a:pt x="141" y="10635"/>
                  </a:lnTo>
                  <a:lnTo>
                    <a:pt x="90" y="14664"/>
                  </a:lnTo>
                  <a:lnTo>
                    <a:pt x="39" y="19089"/>
                  </a:lnTo>
                  <a:lnTo>
                    <a:pt x="14" y="23794"/>
                  </a:lnTo>
                  <a:lnTo>
                    <a:pt x="1" y="28678"/>
                  </a:lnTo>
                  <a:lnTo>
                    <a:pt x="1" y="33625"/>
                  </a:lnTo>
                  <a:lnTo>
                    <a:pt x="14" y="38547"/>
                  </a:lnTo>
                  <a:lnTo>
                    <a:pt x="39" y="40957"/>
                  </a:lnTo>
                  <a:lnTo>
                    <a:pt x="65" y="43316"/>
                  </a:lnTo>
                  <a:lnTo>
                    <a:pt x="103" y="45611"/>
                  </a:lnTo>
                  <a:lnTo>
                    <a:pt x="154" y="47830"/>
                  </a:lnTo>
                  <a:lnTo>
                    <a:pt x="205" y="49959"/>
                  </a:lnTo>
                  <a:lnTo>
                    <a:pt x="269" y="51986"/>
                  </a:lnTo>
                  <a:lnTo>
                    <a:pt x="345" y="53899"/>
                  </a:lnTo>
                  <a:lnTo>
                    <a:pt x="422" y="55684"/>
                  </a:lnTo>
                  <a:lnTo>
                    <a:pt x="524" y="57316"/>
                  </a:lnTo>
                  <a:lnTo>
                    <a:pt x="626" y="58808"/>
                  </a:lnTo>
                  <a:lnTo>
                    <a:pt x="766" y="60389"/>
                  </a:lnTo>
                  <a:lnTo>
                    <a:pt x="945" y="62073"/>
                  </a:lnTo>
                  <a:lnTo>
                    <a:pt x="1149" y="63832"/>
                  </a:lnTo>
                  <a:lnTo>
                    <a:pt x="1378" y="65681"/>
                  </a:lnTo>
                  <a:lnTo>
                    <a:pt x="1633" y="67594"/>
                  </a:lnTo>
                  <a:lnTo>
                    <a:pt x="1914" y="69557"/>
                  </a:lnTo>
                  <a:lnTo>
                    <a:pt x="2207" y="71572"/>
                  </a:lnTo>
                  <a:lnTo>
                    <a:pt x="2526" y="73625"/>
                  </a:lnTo>
                  <a:lnTo>
                    <a:pt x="2870" y="75703"/>
                  </a:lnTo>
                  <a:lnTo>
                    <a:pt x="3214" y="77807"/>
                  </a:lnTo>
                  <a:lnTo>
                    <a:pt x="3571" y="79911"/>
                  </a:lnTo>
                  <a:lnTo>
                    <a:pt x="3941" y="82028"/>
                  </a:lnTo>
                  <a:lnTo>
                    <a:pt x="4681" y="86210"/>
                  </a:lnTo>
                  <a:lnTo>
                    <a:pt x="5433" y="90265"/>
                  </a:lnTo>
                  <a:lnTo>
                    <a:pt x="6172" y="94141"/>
                  </a:lnTo>
                  <a:lnTo>
                    <a:pt x="6874" y="97750"/>
                  </a:lnTo>
                  <a:lnTo>
                    <a:pt x="7524" y="101014"/>
                  </a:lnTo>
                  <a:lnTo>
                    <a:pt x="8098" y="103845"/>
                  </a:lnTo>
                  <a:lnTo>
                    <a:pt x="8939" y="107963"/>
                  </a:lnTo>
                  <a:lnTo>
                    <a:pt x="9258" y="109468"/>
                  </a:lnTo>
                  <a:lnTo>
                    <a:pt x="18643" y="109468"/>
                  </a:lnTo>
                  <a:lnTo>
                    <a:pt x="18579" y="108078"/>
                  </a:lnTo>
                  <a:lnTo>
                    <a:pt x="18401" y="104304"/>
                  </a:lnTo>
                  <a:lnTo>
                    <a:pt x="18120" y="98668"/>
                  </a:lnTo>
                  <a:lnTo>
                    <a:pt x="17942" y="95340"/>
                  </a:lnTo>
                  <a:lnTo>
                    <a:pt x="17750" y="91744"/>
                  </a:lnTo>
                  <a:lnTo>
                    <a:pt x="17521" y="87970"/>
                  </a:lnTo>
                  <a:lnTo>
                    <a:pt x="17279" y="84081"/>
                  </a:lnTo>
                  <a:lnTo>
                    <a:pt x="17011" y="80141"/>
                  </a:lnTo>
                  <a:lnTo>
                    <a:pt x="16730" y="76213"/>
                  </a:lnTo>
                  <a:lnTo>
                    <a:pt x="16424" y="72388"/>
                  </a:lnTo>
                  <a:lnTo>
                    <a:pt x="16271" y="70526"/>
                  </a:lnTo>
                  <a:lnTo>
                    <a:pt x="16105" y="68703"/>
                  </a:lnTo>
                  <a:lnTo>
                    <a:pt x="15940" y="66956"/>
                  </a:lnTo>
                  <a:lnTo>
                    <a:pt x="15761" y="65260"/>
                  </a:lnTo>
                  <a:lnTo>
                    <a:pt x="15595" y="63641"/>
                  </a:lnTo>
                  <a:lnTo>
                    <a:pt x="15417" y="62111"/>
                  </a:lnTo>
                  <a:lnTo>
                    <a:pt x="15315" y="61244"/>
                  </a:lnTo>
                  <a:lnTo>
                    <a:pt x="15226" y="60351"/>
                  </a:lnTo>
                  <a:lnTo>
                    <a:pt x="15149" y="59420"/>
                  </a:lnTo>
                  <a:lnTo>
                    <a:pt x="15085" y="58451"/>
                  </a:lnTo>
                  <a:lnTo>
                    <a:pt x="15022" y="57469"/>
                  </a:lnTo>
                  <a:lnTo>
                    <a:pt x="14971" y="56449"/>
                  </a:lnTo>
                  <a:lnTo>
                    <a:pt x="14920" y="55416"/>
                  </a:lnTo>
                  <a:lnTo>
                    <a:pt x="14894" y="54345"/>
                  </a:lnTo>
                  <a:lnTo>
                    <a:pt x="14856" y="53262"/>
                  </a:lnTo>
                  <a:lnTo>
                    <a:pt x="14843" y="52152"/>
                  </a:lnTo>
                  <a:lnTo>
                    <a:pt x="14818" y="49870"/>
                  </a:lnTo>
                  <a:lnTo>
                    <a:pt x="14830" y="47536"/>
                  </a:lnTo>
                  <a:lnTo>
                    <a:pt x="14869" y="45139"/>
                  </a:lnTo>
                  <a:lnTo>
                    <a:pt x="14920" y="42704"/>
                  </a:lnTo>
                  <a:lnTo>
                    <a:pt x="14996" y="40230"/>
                  </a:lnTo>
                  <a:lnTo>
                    <a:pt x="15098" y="37744"/>
                  </a:lnTo>
                  <a:lnTo>
                    <a:pt x="15213" y="35244"/>
                  </a:lnTo>
                  <a:lnTo>
                    <a:pt x="15340" y="32758"/>
                  </a:lnTo>
                  <a:lnTo>
                    <a:pt x="15481" y="30284"/>
                  </a:lnTo>
                  <a:lnTo>
                    <a:pt x="15634" y="27849"/>
                  </a:lnTo>
                  <a:lnTo>
                    <a:pt x="15787" y="25452"/>
                  </a:lnTo>
                  <a:lnTo>
                    <a:pt x="15952" y="23093"/>
                  </a:lnTo>
                  <a:lnTo>
                    <a:pt x="16131" y="20810"/>
                  </a:lnTo>
                  <a:lnTo>
                    <a:pt x="16475" y="16488"/>
                  </a:lnTo>
                  <a:lnTo>
                    <a:pt x="16819" y="12573"/>
                  </a:lnTo>
                  <a:lnTo>
                    <a:pt x="17125" y="9156"/>
                  </a:lnTo>
                  <a:lnTo>
                    <a:pt x="17406" y="6325"/>
                  </a:lnTo>
                  <a:lnTo>
                    <a:pt x="17623" y="4183"/>
                  </a:lnTo>
                  <a:lnTo>
                    <a:pt x="17814" y="236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4963925" y="2256275"/>
              <a:ext cx="466075" cy="2736700"/>
            </a:xfrm>
            <a:custGeom>
              <a:rect b="b" l="l" r="r" t="t"/>
              <a:pathLst>
                <a:path extrusionOk="0" fill="none" h="109468" w="18643">
                  <a:moveTo>
                    <a:pt x="307" y="1"/>
                  </a:moveTo>
                  <a:lnTo>
                    <a:pt x="307" y="1"/>
                  </a:lnTo>
                  <a:lnTo>
                    <a:pt x="269" y="1913"/>
                  </a:lnTo>
                  <a:lnTo>
                    <a:pt x="179" y="7090"/>
                  </a:lnTo>
                  <a:lnTo>
                    <a:pt x="141" y="10635"/>
                  </a:lnTo>
                  <a:lnTo>
                    <a:pt x="90" y="14664"/>
                  </a:lnTo>
                  <a:lnTo>
                    <a:pt x="39" y="19089"/>
                  </a:lnTo>
                  <a:lnTo>
                    <a:pt x="14" y="23794"/>
                  </a:lnTo>
                  <a:lnTo>
                    <a:pt x="1" y="28678"/>
                  </a:lnTo>
                  <a:lnTo>
                    <a:pt x="1" y="33625"/>
                  </a:lnTo>
                  <a:lnTo>
                    <a:pt x="14" y="38547"/>
                  </a:lnTo>
                  <a:lnTo>
                    <a:pt x="39" y="40957"/>
                  </a:lnTo>
                  <a:lnTo>
                    <a:pt x="65" y="43316"/>
                  </a:lnTo>
                  <a:lnTo>
                    <a:pt x="103" y="45611"/>
                  </a:lnTo>
                  <a:lnTo>
                    <a:pt x="154" y="47830"/>
                  </a:lnTo>
                  <a:lnTo>
                    <a:pt x="205" y="49959"/>
                  </a:lnTo>
                  <a:lnTo>
                    <a:pt x="269" y="51986"/>
                  </a:lnTo>
                  <a:lnTo>
                    <a:pt x="345" y="53899"/>
                  </a:lnTo>
                  <a:lnTo>
                    <a:pt x="422" y="55684"/>
                  </a:lnTo>
                  <a:lnTo>
                    <a:pt x="524" y="57316"/>
                  </a:lnTo>
                  <a:lnTo>
                    <a:pt x="626" y="58808"/>
                  </a:lnTo>
                  <a:lnTo>
                    <a:pt x="626" y="58808"/>
                  </a:lnTo>
                  <a:lnTo>
                    <a:pt x="766" y="60389"/>
                  </a:lnTo>
                  <a:lnTo>
                    <a:pt x="945" y="62073"/>
                  </a:lnTo>
                  <a:lnTo>
                    <a:pt x="1149" y="63832"/>
                  </a:lnTo>
                  <a:lnTo>
                    <a:pt x="1378" y="65681"/>
                  </a:lnTo>
                  <a:lnTo>
                    <a:pt x="1633" y="67594"/>
                  </a:lnTo>
                  <a:lnTo>
                    <a:pt x="1914" y="69557"/>
                  </a:lnTo>
                  <a:lnTo>
                    <a:pt x="2207" y="71572"/>
                  </a:lnTo>
                  <a:lnTo>
                    <a:pt x="2526" y="73625"/>
                  </a:lnTo>
                  <a:lnTo>
                    <a:pt x="2870" y="75703"/>
                  </a:lnTo>
                  <a:lnTo>
                    <a:pt x="3214" y="77807"/>
                  </a:lnTo>
                  <a:lnTo>
                    <a:pt x="3571" y="79911"/>
                  </a:lnTo>
                  <a:lnTo>
                    <a:pt x="3941" y="82028"/>
                  </a:lnTo>
                  <a:lnTo>
                    <a:pt x="4681" y="86210"/>
                  </a:lnTo>
                  <a:lnTo>
                    <a:pt x="5433" y="90265"/>
                  </a:lnTo>
                  <a:lnTo>
                    <a:pt x="6172" y="94141"/>
                  </a:lnTo>
                  <a:lnTo>
                    <a:pt x="6874" y="97750"/>
                  </a:lnTo>
                  <a:lnTo>
                    <a:pt x="7524" y="101014"/>
                  </a:lnTo>
                  <a:lnTo>
                    <a:pt x="8098" y="103845"/>
                  </a:lnTo>
                  <a:lnTo>
                    <a:pt x="8939" y="107963"/>
                  </a:lnTo>
                  <a:lnTo>
                    <a:pt x="9258" y="109468"/>
                  </a:lnTo>
                  <a:lnTo>
                    <a:pt x="18643" y="109468"/>
                  </a:lnTo>
                  <a:lnTo>
                    <a:pt x="18643" y="109468"/>
                  </a:lnTo>
                  <a:lnTo>
                    <a:pt x="18579" y="108078"/>
                  </a:lnTo>
                  <a:lnTo>
                    <a:pt x="18401" y="104304"/>
                  </a:lnTo>
                  <a:lnTo>
                    <a:pt x="18120" y="98668"/>
                  </a:lnTo>
                  <a:lnTo>
                    <a:pt x="17942" y="95340"/>
                  </a:lnTo>
                  <a:lnTo>
                    <a:pt x="17750" y="91744"/>
                  </a:lnTo>
                  <a:lnTo>
                    <a:pt x="17521" y="87970"/>
                  </a:lnTo>
                  <a:lnTo>
                    <a:pt x="17279" y="84081"/>
                  </a:lnTo>
                  <a:lnTo>
                    <a:pt x="17011" y="80141"/>
                  </a:lnTo>
                  <a:lnTo>
                    <a:pt x="16730" y="76213"/>
                  </a:lnTo>
                  <a:lnTo>
                    <a:pt x="16424" y="72388"/>
                  </a:lnTo>
                  <a:lnTo>
                    <a:pt x="16271" y="70526"/>
                  </a:lnTo>
                  <a:lnTo>
                    <a:pt x="16105" y="68703"/>
                  </a:lnTo>
                  <a:lnTo>
                    <a:pt x="15940" y="66956"/>
                  </a:lnTo>
                  <a:lnTo>
                    <a:pt x="15761" y="65260"/>
                  </a:lnTo>
                  <a:lnTo>
                    <a:pt x="15595" y="63641"/>
                  </a:lnTo>
                  <a:lnTo>
                    <a:pt x="15417" y="62111"/>
                  </a:lnTo>
                  <a:lnTo>
                    <a:pt x="15417" y="62111"/>
                  </a:lnTo>
                  <a:lnTo>
                    <a:pt x="15315" y="61244"/>
                  </a:lnTo>
                  <a:lnTo>
                    <a:pt x="15226" y="60351"/>
                  </a:lnTo>
                  <a:lnTo>
                    <a:pt x="15149" y="59420"/>
                  </a:lnTo>
                  <a:lnTo>
                    <a:pt x="15085" y="58451"/>
                  </a:lnTo>
                  <a:lnTo>
                    <a:pt x="15022" y="57469"/>
                  </a:lnTo>
                  <a:lnTo>
                    <a:pt x="14971" y="56449"/>
                  </a:lnTo>
                  <a:lnTo>
                    <a:pt x="14920" y="55416"/>
                  </a:lnTo>
                  <a:lnTo>
                    <a:pt x="14894" y="54345"/>
                  </a:lnTo>
                  <a:lnTo>
                    <a:pt x="14856" y="53262"/>
                  </a:lnTo>
                  <a:lnTo>
                    <a:pt x="14843" y="52152"/>
                  </a:lnTo>
                  <a:lnTo>
                    <a:pt x="14818" y="49870"/>
                  </a:lnTo>
                  <a:lnTo>
                    <a:pt x="14830" y="47536"/>
                  </a:lnTo>
                  <a:lnTo>
                    <a:pt x="14869" y="45139"/>
                  </a:lnTo>
                  <a:lnTo>
                    <a:pt x="14920" y="42704"/>
                  </a:lnTo>
                  <a:lnTo>
                    <a:pt x="14996" y="40230"/>
                  </a:lnTo>
                  <a:lnTo>
                    <a:pt x="15098" y="37744"/>
                  </a:lnTo>
                  <a:lnTo>
                    <a:pt x="15213" y="35244"/>
                  </a:lnTo>
                  <a:lnTo>
                    <a:pt x="15340" y="32758"/>
                  </a:lnTo>
                  <a:lnTo>
                    <a:pt x="15481" y="30284"/>
                  </a:lnTo>
                  <a:lnTo>
                    <a:pt x="15634" y="27849"/>
                  </a:lnTo>
                  <a:lnTo>
                    <a:pt x="15787" y="25452"/>
                  </a:lnTo>
                  <a:lnTo>
                    <a:pt x="15952" y="23093"/>
                  </a:lnTo>
                  <a:lnTo>
                    <a:pt x="16131" y="20810"/>
                  </a:lnTo>
                  <a:lnTo>
                    <a:pt x="16475" y="16488"/>
                  </a:lnTo>
                  <a:lnTo>
                    <a:pt x="16819" y="12573"/>
                  </a:lnTo>
                  <a:lnTo>
                    <a:pt x="17125" y="9156"/>
                  </a:lnTo>
                  <a:lnTo>
                    <a:pt x="17406" y="6325"/>
                  </a:lnTo>
                  <a:lnTo>
                    <a:pt x="17623" y="4183"/>
                  </a:lnTo>
                  <a:lnTo>
                    <a:pt x="17814" y="2360"/>
                  </a:lnTo>
                  <a:lnTo>
                    <a:pt x="3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5148825" y="4910075"/>
              <a:ext cx="294575" cy="87700"/>
            </a:xfrm>
            <a:custGeom>
              <a:rect b="b" l="l" r="r" t="t"/>
              <a:pathLst>
                <a:path extrusionOk="0" h="3508" w="11783">
                  <a:moveTo>
                    <a:pt x="1" y="1"/>
                  </a:moveTo>
                  <a:lnTo>
                    <a:pt x="740" y="3507"/>
                  </a:lnTo>
                  <a:lnTo>
                    <a:pt x="11782" y="3507"/>
                  </a:lnTo>
                  <a:lnTo>
                    <a:pt x="11782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4240650" y="4743675"/>
              <a:ext cx="271300" cy="186825"/>
            </a:xfrm>
            <a:custGeom>
              <a:rect b="b" l="l" r="r" t="t"/>
              <a:pathLst>
                <a:path extrusionOk="0" h="7473" w="10852">
                  <a:moveTo>
                    <a:pt x="446" y="1"/>
                  </a:moveTo>
                  <a:lnTo>
                    <a:pt x="0" y="4094"/>
                  </a:lnTo>
                  <a:lnTo>
                    <a:pt x="9755" y="7473"/>
                  </a:lnTo>
                  <a:lnTo>
                    <a:pt x="10851" y="4323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5240325" y="672275"/>
              <a:ext cx="25200" cy="37000"/>
            </a:xfrm>
            <a:custGeom>
              <a:rect b="b" l="l" r="r" t="t"/>
              <a:pathLst>
                <a:path extrusionOk="0" h="1480" w="1008">
                  <a:moveTo>
                    <a:pt x="574" y="1"/>
                  </a:moveTo>
                  <a:lnTo>
                    <a:pt x="472" y="39"/>
                  </a:lnTo>
                  <a:lnTo>
                    <a:pt x="383" y="90"/>
                  </a:lnTo>
                  <a:lnTo>
                    <a:pt x="293" y="167"/>
                  </a:lnTo>
                  <a:lnTo>
                    <a:pt x="217" y="256"/>
                  </a:lnTo>
                  <a:lnTo>
                    <a:pt x="140" y="371"/>
                  </a:lnTo>
                  <a:lnTo>
                    <a:pt x="77" y="498"/>
                  </a:lnTo>
                  <a:lnTo>
                    <a:pt x="38" y="638"/>
                  </a:lnTo>
                  <a:lnTo>
                    <a:pt x="13" y="791"/>
                  </a:lnTo>
                  <a:lnTo>
                    <a:pt x="0" y="944"/>
                  </a:lnTo>
                  <a:lnTo>
                    <a:pt x="26" y="1072"/>
                  </a:lnTo>
                  <a:lnTo>
                    <a:pt x="51" y="1199"/>
                  </a:lnTo>
                  <a:lnTo>
                    <a:pt x="102" y="1301"/>
                  </a:lnTo>
                  <a:lnTo>
                    <a:pt x="166" y="1391"/>
                  </a:lnTo>
                  <a:lnTo>
                    <a:pt x="255" y="1454"/>
                  </a:lnTo>
                  <a:lnTo>
                    <a:pt x="293" y="1467"/>
                  </a:lnTo>
                  <a:lnTo>
                    <a:pt x="344" y="1480"/>
                  </a:lnTo>
                  <a:lnTo>
                    <a:pt x="434" y="1480"/>
                  </a:lnTo>
                  <a:lnTo>
                    <a:pt x="536" y="1454"/>
                  </a:lnTo>
                  <a:lnTo>
                    <a:pt x="625" y="1403"/>
                  </a:lnTo>
                  <a:lnTo>
                    <a:pt x="714" y="1327"/>
                  </a:lnTo>
                  <a:lnTo>
                    <a:pt x="803" y="1225"/>
                  </a:lnTo>
                  <a:lnTo>
                    <a:pt x="880" y="1110"/>
                  </a:lnTo>
                  <a:lnTo>
                    <a:pt x="931" y="983"/>
                  </a:lnTo>
                  <a:lnTo>
                    <a:pt x="982" y="842"/>
                  </a:lnTo>
                  <a:lnTo>
                    <a:pt x="1007" y="689"/>
                  </a:lnTo>
                  <a:lnTo>
                    <a:pt x="1007" y="549"/>
                  </a:lnTo>
                  <a:lnTo>
                    <a:pt x="995" y="409"/>
                  </a:lnTo>
                  <a:lnTo>
                    <a:pt x="956" y="294"/>
                  </a:lnTo>
                  <a:lnTo>
                    <a:pt x="905" y="179"/>
                  </a:lnTo>
                  <a:lnTo>
                    <a:pt x="842" y="103"/>
                  </a:lnTo>
                  <a:lnTo>
                    <a:pt x="765" y="39"/>
                  </a:lnTo>
                  <a:lnTo>
                    <a:pt x="714" y="14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5127150" y="645500"/>
              <a:ext cx="24900" cy="37000"/>
            </a:xfrm>
            <a:custGeom>
              <a:rect b="b" l="l" r="r" t="t"/>
              <a:pathLst>
                <a:path extrusionOk="0" h="1480" w="996">
                  <a:moveTo>
                    <a:pt x="574" y="1"/>
                  </a:moveTo>
                  <a:lnTo>
                    <a:pt x="472" y="26"/>
                  </a:lnTo>
                  <a:lnTo>
                    <a:pt x="383" y="77"/>
                  </a:lnTo>
                  <a:lnTo>
                    <a:pt x="281" y="154"/>
                  </a:lnTo>
                  <a:lnTo>
                    <a:pt x="204" y="243"/>
                  </a:lnTo>
                  <a:lnTo>
                    <a:pt x="128" y="358"/>
                  </a:lnTo>
                  <a:lnTo>
                    <a:pt x="77" y="498"/>
                  </a:lnTo>
                  <a:lnTo>
                    <a:pt x="26" y="638"/>
                  </a:lnTo>
                  <a:lnTo>
                    <a:pt x="0" y="791"/>
                  </a:lnTo>
                  <a:lnTo>
                    <a:pt x="0" y="932"/>
                  </a:lnTo>
                  <a:lnTo>
                    <a:pt x="13" y="1072"/>
                  </a:lnTo>
                  <a:lnTo>
                    <a:pt x="51" y="1187"/>
                  </a:lnTo>
                  <a:lnTo>
                    <a:pt x="90" y="1301"/>
                  </a:lnTo>
                  <a:lnTo>
                    <a:pt x="166" y="1391"/>
                  </a:lnTo>
                  <a:lnTo>
                    <a:pt x="243" y="1442"/>
                  </a:lnTo>
                  <a:lnTo>
                    <a:pt x="281" y="1467"/>
                  </a:lnTo>
                  <a:lnTo>
                    <a:pt x="332" y="1480"/>
                  </a:lnTo>
                  <a:lnTo>
                    <a:pt x="421" y="1480"/>
                  </a:lnTo>
                  <a:lnTo>
                    <a:pt x="523" y="1454"/>
                  </a:lnTo>
                  <a:lnTo>
                    <a:pt x="612" y="1403"/>
                  </a:lnTo>
                  <a:lnTo>
                    <a:pt x="702" y="1327"/>
                  </a:lnTo>
                  <a:lnTo>
                    <a:pt x="791" y="1238"/>
                  </a:lnTo>
                  <a:lnTo>
                    <a:pt x="868" y="1123"/>
                  </a:lnTo>
                  <a:lnTo>
                    <a:pt x="919" y="983"/>
                  </a:lnTo>
                  <a:lnTo>
                    <a:pt x="970" y="842"/>
                  </a:lnTo>
                  <a:lnTo>
                    <a:pt x="995" y="689"/>
                  </a:lnTo>
                  <a:lnTo>
                    <a:pt x="995" y="549"/>
                  </a:lnTo>
                  <a:lnTo>
                    <a:pt x="982" y="409"/>
                  </a:lnTo>
                  <a:lnTo>
                    <a:pt x="944" y="281"/>
                  </a:lnTo>
                  <a:lnTo>
                    <a:pt x="893" y="179"/>
                  </a:lnTo>
                  <a:lnTo>
                    <a:pt x="829" y="90"/>
                  </a:lnTo>
                  <a:lnTo>
                    <a:pt x="753" y="26"/>
                  </a:lnTo>
                  <a:lnTo>
                    <a:pt x="715" y="14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5117900" y="679925"/>
              <a:ext cx="68250" cy="95025"/>
            </a:xfrm>
            <a:custGeom>
              <a:rect b="b" l="l" r="r" t="t"/>
              <a:pathLst>
                <a:path extrusionOk="0" h="3801" w="2730">
                  <a:moveTo>
                    <a:pt x="2729" y="1"/>
                  </a:moveTo>
                  <a:lnTo>
                    <a:pt x="2436" y="422"/>
                  </a:lnTo>
                  <a:lnTo>
                    <a:pt x="2130" y="817"/>
                  </a:lnTo>
                  <a:lnTo>
                    <a:pt x="1811" y="1212"/>
                  </a:lnTo>
                  <a:lnTo>
                    <a:pt x="1467" y="1595"/>
                  </a:lnTo>
                  <a:lnTo>
                    <a:pt x="1123" y="1965"/>
                  </a:lnTo>
                  <a:lnTo>
                    <a:pt x="766" y="2322"/>
                  </a:lnTo>
                  <a:lnTo>
                    <a:pt x="383" y="2666"/>
                  </a:lnTo>
                  <a:lnTo>
                    <a:pt x="1" y="2985"/>
                  </a:lnTo>
                  <a:lnTo>
                    <a:pt x="192" y="3176"/>
                  </a:lnTo>
                  <a:lnTo>
                    <a:pt x="383" y="3342"/>
                  </a:lnTo>
                  <a:lnTo>
                    <a:pt x="600" y="3482"/>
                  </a:lnTo>
                  <a:lnTo>
                    <a:pt x="829" y="3597"/>
                  </a:lnTo>
                  <a:lnTo>
                    <a:pt x="1072" y="3686"/>
                  </a:lnTo>
                  <a:lnTo>
                    <a:pt x="1327" y="3750"/>
                  </a:lnTo>
                  <a:lnTo>
                    <a:pt x="1582" y="3788"/>
                  </a:lnTo>
                  <a:lnTo>
                    <a:pt x="1837" y="3801"/>
                  </a:lnTo>
                  <a:lnTo>
                    <a:pt x="2729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5183575" y="787050"/>
              <a:ext cx="81000" cy="25200"/>
            </a:xfrm>
            <a:custGeom>
              <a:rect b="b" l="l" r="r" t="t"/>
              <a:pathLst>
                <a:path extrusionOk="0" h="1008" w="3240">
                  <a:moveTo>
                    <a:pt x="3073" y="0"/>
                  </a:moveTo>
                  <a:lnTo>
                    <a:pt x="3035" y="26"/>
                  </a:lnTo>
                  <a:lnTo>
                    <a:pt x="2882" y="153"/>
                  </a:lnTo>
                  <a:lnTo>
                    <a:pt x="2729" y="255"/>
                  </a:lnTo>
                  <a:lnTo>
                    <a:pt x="2563" y="357"/>
                  </a:lnTo>
                  <a:lnTo>
                    <a:pt x="2385" y="447"/>
                  </a:lnTo>
                  <a:lnTo>
                    <a:pt x="2219" y="523"/>
                  </a:lnTo>
                  <a:lnTo>
                    <a:pt x="2041" y="587"/>
                  </a:lnTo>
                  <a:lnTo>
                    <a:pt x="1849" y="651"/>
                  </a:lnTo>
                  <a:lnTo>
                    <a:pt x="1671" y="702"/>
                  </a:lnTo>
                  <a:lnTo>
                    <a:pt x="1479" y="727"/>
                  </a:lnTo>
                  <a:lnTo>
                    <a:pt x="1288" y="753"/>
                  </a:lnTo>
                  <a:lnTo>
                    <a:pt x="1110" y="765"/>
                  </a:lnTo>
                  <a:lnTo>
                    <a:pt x="918" y="778"/>
                  </a:lnTo>
                  <a:lnTo>
                    <a:pt x="727" y="765"/>
                  </a:lnTo>
                  <a:lnTo>
                    <a:pt x="536" y="740"/>
                  </a:lnTo>
                  <a:lnTo>
                    <a:pt x="345" y="714"/>
                  </a:lnTo>
                  <a:lnTo>
                    <a:pt x="153" y="663"/>
                  </a:lnTo>
                  <a:lnTo>
                    <a:pt x="102" y="663"/>
                  </a:lnTo>
                  <a:lnTo>
                    <a:pt x="51" y="689"/>
                  </a:lnTo>
                  <a:lnTo>
                    <a:pt x="26" y="714"/>
                  </a:lnTo>
                  <a:lnTo>
                    <a:pt x="0" y="753"/>
                  </a:lnTo>
                  <a:lnTo>
                    <a:pt x="0" y="804"/>
                  </a:lnTo>
                  <a:lnTo>
                    <a:pt x="13" y="855"/>
                  </a:lnTo>
                  <a:lnTo>
                    <a:pt x="51" y="880"/>
                  </a:lnTo>
                  <a:lnTo>
                    <a:pt x="90" y="906"/>
                  </a:lnTo>
                  <a:lnTo>
                    <a:pt x="383" y="957"/>
                  </a:lnTo>
                  <a:lnTo>
                    <a:pt x="651" y="995"/>
                  </a:lnTo>
                  <a:lnTo>
                    <a:pt x="829" y="1008"/>
                  </a:lnTo>
                  <a:lnTo>
                    <a:pt x="1173" y="1008"/>
                  </a:lnTo>
                  <a:lnTo>
                    <a:pt x="1339" y="995"/>
                  </a:lnTo>
                  <a:lnTo>
                    <a:pt x="1505" y="969"/>
                  </a:lnTo>
                  <a:lnTo>
                    <a:pt x="1683" y="944"/>
                  </a:lnTo>
                  <a:lnTo>
                    <a:pt x="1849" y="906"/>
                  </a:lnTo>
                  <a:lnTo>
                    <a:pt x="2002" y="867"/>
                  </a:lnTo>
                  <a:lnTo>
                    <a:pt x="2168" y="804"/>
                  </a:lnTo>
                  <a:lnTo>
                    <a:pt x="2334" y="740"/>
                  </a:lnTo>
                  <a:lnTo>
                    <a:pt x="2487" y="676"/>
                  </a:lnTo>
                  <a:lnTo>
                    <a:pt x="2640" y="600"/>
                  </a:lnTo>
                  <a:lnTo>
                    <a:pt x="2780" y="510"/>
                  </a:lnTo>
                  <a:lnTo>
                    <a:pt x="2933" y="421"/>
                  </a:lnTo>
                  <a:lnTo>
                    <a:pt x="3073" y="319"/>
                  </a:lnTo>
                  <a:lnTo>
                    <a:pt x="3201" y="204"/>
                  </a:lnTo>
                  <a:lnTo>
                    <a:pt x="3226" y="166"/>
                  </a:lnTo>
                  <a:lnTo>
                    <a:pt x="3239" y="128"/>
                  </a:lnTo>
                  <a:lnTo>
                    <a:pt x="3239" y="77"/>
                  </a:lnTo>
                  <a:lnTo>
                    <a:pt x="3214" y="38"/>
                  </a:lnTo>
                  <a:lnTo>
                    <a:pt x="3175" y="13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5265175" y="621275"/>
              <a:ext cx="49750" cy="43700"/>
            </a:xfrm>
            <a:custGeom>
              <a:rect b="b" l="l" r="r" t="t"/>
              <a:pathLst>
                <a:path extrusionOk="0" h="1748" w="1990">
                  <a:moveTo>
                    <a:pt x="179" y="1"/>
                  </a:moveTo>
                  <a:lnTo>
                    <a:pt x="141" y="13"/>
                  </a:lnTo>
                  <a:lnTo>
                    <a:pt x="103" y="39"/>
                  </a:lnTo>
                  <a:lnTo>
                    <a:pt x="64" y="64"/>
                  </a:lnTo>
                  <a:lnTo>
                    <a:pt x="26" y="103"/>
                  </a:lnTo>
                  <a:lnTo>
                    <a:pt x="13" y="154"/>
                  </a:lnTo>
                  <a:lnTo>
                    <a:pt x="1" y="192"/>
                  </a:lnTo>
                  <a:lnTo>
                    <a:pt x="1" y="243"/>
                  </a:lnTo>
                  <a:lnTo>
                    <a:pt x="1" y="294"/>
                  </a:lnTo>
                  <a:lnTo>
                    <a:pt x="13" y="345"/>
                  </a:lnTo>
                  <a:lnTo>
                    <a:pt x="39" y="383"/>
                  </a:lnTo>
                  <a:lnTo>
                    <a:pt x="77" y="409"/>
                  </a:lnTo>
                  <a:lnTo>
                    <a:pt x="115" y="447"/>
                  </a:lnTo>
                  <a:lnTo>
                    <a:pt x="154" y="460"/>
                  </a:lnTo>
                  <a:lnTo>
                    <a:pt x="205" y="472"/>
                  </a:lnTo>
                  <a:lnTo>
                    <a:pt x="421" y="549"/>
                  </a:lnTo>
                  <a:lnTo>
                    <a:pt x="625" y="638"/>
                  </a:lnTo>
                  <a:lnTo>
                    <a:pt x="829" y="753"/>
                  </a:lnTo>
                  <a:lnTo>
                    <a:pt x="1008" y="893"/>
                  </a:lnTo>
                  <a:lnTo>
                    <a:pt x="1161" y="1046"/>
                  </a:lnTo>
                  <a:lnTo>
                    <a:pt x="1301" y="1225"/>
                  </a:lnTo>
                  <a:lnTo>
                    <a:pt x="1429" y="1416"/>
                  </a:lnTo>
                  <a:lnTo>
                    <a:pt x="1531" y="1620"/>
                  </a:lnTo>
                  <a:lnTo>
                    <a:pt x="1569" y="1671"/>
                  </a:lnTo>
                  <a:lnTo>
                    <a:pt x="1607" y="1709"/>
                  </a:lnTo>
                  <a:lnTo>
                    <a:pt x="1658" y="1735"/>
                  </a:lnTo>
                  <a:lnTo>
                    <a:pt x="1722" y="1735"/>
                  </a:lnTo>
                  <a:lnTo>
                    <a:pt x="1786" y="1748"/>
                  </a:lnTo>
                  <a:lnTo>
                    <a:pt x="1850" y="1735"/>
                  </a:lnTo>
                  <a:lnTo>
                    <a:pt x="1888" y="1722"/>
                  </a:lnTo>
                  <a:lnTo>
                    <a:pt x="1926" y="1684"/>
                  </a:lnTo>
                  <a:lnTo>
                    <a:pt x="1952" y="1646"/>
                  </a:lnTo>
                  <a:lnTo>
                    <a:pt x="1977" y="1607"/>
                  </a:lnTo>
                  <a:lnTo>
                    <a:pt x="1990" y="1569"/>
                  </a:lnTo>
                  <a:lnTo>
                    <a:pt x="1990" y="1518"/>
                  </a:lnTo>
                  <a:lnTo>
                    <a:pt x="1990" y="1480"/>
                  </a:lnTo>
                  <a:lnTo>
                    <a:pt x="1977" y="1429"/>
                  </a:lnTo>
                  <a:lnTo>
                    <a:pt x="1964" y="1416"/>
                  </a:lnTo>
                  <a:lnTo>
                    <a:pt x="1913" y="1289"/>
                  </a:lnTo>
                  <a:lnTo>
                    <a:pt x="1837" y="1161"/>
                  </a:lnTo>
                  <a:lnTo>
                    <a:pt x="1760" y="1034"/>
                  </a:lnTo>
                  <a:lnTo>
                    <a:pt x="1684" y="919"/>
                  </a:lnTo>
                  <a:lnTo>
                    <a:pt x="1594" y="804"/>
                  </a:lnTo>
                  <a:lnTo>
                    <a:pt x="1505" y="702"/>
                  </a:lnTo>
                  <a:lnTo>
                    <a:pt x="1403" y="600"/>
                  </a:lnTo>
                  <a:lnTo>
                    <a:pt x="1301" y="511"/>
                  </a:lnTo>
                  <a:lnTo>
                    <a:pt x="1186" y="421"/>
                  </a:lnTo>
                  <a:lnTo>
                    <a:pt x="1072" y="332"/>
                  </a:lnTo>
                  <a:lnTo>
                    <a:pt x="944" y="256"/>
                  </a:lnTo>
                  <a:lnTo>
                    <a:pt x="817" y="192"/>
                  </a:lnTo>
                  <a:lnTo>
                    <a:pt x="689" y="128"/>
                  </a:lnTo>
                  <a:lnTo>
                    <a:pt x="562" y="77"/>
                  </a:lnTo>
                  <a:lnTo>
                    <a:pt x="421" y="3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5106100" y="582700"/>
              <a:ext cx="56775" cy="33175"/>
            </a:xfrm>
            <a:custGeom>
              <a:rect b="b" l="l" r="r" t="t"/>
              <a:pathLst>
                <a:path extrusionOk="0" h="1327" w="2271">
                  <a:moveTo>
                    <a:pt x="1914" y="1"/>
                  </a:moveTo>
                  <a:lnTo>
                    <a:pt x="1773" y="14"/>
                  </a:lnTo>
                  <a:lnTo>
                    <a:pt x="1633" y="26"/>
                  </a:lnTo>
                  <a:lnTo>
                    <a:pt x="1480" y="52"/>
                  </a:lnTo>
                  <a:lnTo>
                    <a:pt x="1340" y="90"/>
                  </a:lnTo>
                  <a:lnTo>
                    <a:pt x="1212" y="128"/>
                  </a:lnTo>
                  <a:lnTo>
                    <a:pt x="1072" y="179"/>
                  </a:lnTo>
                  <a:lnTo>
                    <a:pt x="944" y="230"/>
                  </a:lnTo>
                  <a:lnTo>
                    <a:pt x="817" y="294"/>
                  </a:lnTo>
                  <a:lnTo>
                    <a:pt x="689" y="371"/>
                  </a:lnTo>
                  <a:lnTo>
                    <a:pt x="575" y="447"/>
                  </a:lnTo>
                  <a:lnTo>
                    <a:pt x="460" y="536"/>
                  </a:lnTo>
                  <a:lnTo>
                    <a:pt x="345" y="626"/>
                  </a:lnTo>
                  <a:lnTo>
                    <a:pt x="243" y="728"/>
                  </a:lnTo>
                  <a:lnTo>
                    <a:pt x="141" y="842"/>
                  </a:lnTo>
                  <a:lnTo>
                    <a:pt x="52" y="944"/>
                  </a:lnTo>
                  <a:lnTo>
                    <a:pt x="26" y="995"/>
                  </a:lnTo>
                  <a:lnTo>
                    <a:pt x="14" y="1034"/>
                  </a:lnTo>
                  <a:lnTo>
                    <a:pt x="1" y="1085"/>
                  </a:lnTo>
                  <a:lnTo>
                    <a:pt x="1" y="1123"/>
                  </a:lnTo>
                  <a:lnTo>
                    <a:pt x="1" y="1174"/>
                  </a:lnTo>
                  <a:lnTo>
                    <a:pt x="26" y="1212"/>
                  </a:lnTo>
                  <a:lnTo>
                    <a:pt x="52" y="1250"/>
                  </a:lnTo>
                  <a:lnTo>
                    <a:pt x="77" y="1289"/>
                  </a:lnTo>
                  <a:lnTo>
                    <a:pt x="90" y="1289"/>
                  </a:lnTo>
                  <a:lnTo>
                    <a:pt x="141" y="1327"/>
                  </a:lnTo>
                  <a:lnTo>
                    <a:pt x="269" y="1327"/>
                  </a:lnTo>
                  <a:lnTo>
                    <a:pt x="332" y="1314"/>
                  </a:lnTo>
                  <a:lnTo>
                    <a:pt x="383" y="1289"/>
                  </a:lnTo>
                  <a:lnTo>
                    <a:pt x="434" y="1238"/>
                  </a:lnTo>
                  <a:lnTo>
                    <a:pt x="575" y="1072"/>
                  </a:lnTo>
                  <a:lnTo>
                    <a:pt x="753" y="919"/>
                  </a:lnTo>
                  <a:lnTo>
                    <a:pt x="932" y="779"/>
                  </a:lnTo>
                  <a:lnTo>
                    <a:pt x="1136" y="677"/>
                  </a:lnTo>
                  <a:lnTo>
                    <a:pt x="1340" y="587"/>
                  </a:lnTo>
                  <a:lnTo>
                    <a:pt x="1557" y="536"/>
                  </a:lnTo>
                  <a:lnTo>
                    <a:pt x="1786" y="498"/>
                  </a:lnTo>
                  <a:lnTo>
                    <a:pt x="2016" y="485"/>
                  </a:lnTo>
                  <a:lnTo>
                    <a:pt x="2105" y="485"/>
                  </a:lnTo>
                  <a:lnTo>
                    <a:pt x="2143" y="460"/>
                  </a:lnTo>
                  <a:lnTo>
                    <a:pt x="2181" y="434"/>
                  </a:lnTo>
                  <a:lnTo>
                    <a:pt x="2220" y="409"/>
                  </a:lnTo>
                  <a:lnTo>
                    <a:pt x="2245" y="371"/>
                  </a:lnTo>
                  <a:lnTo>
                    <a:pt x="2258" y="332"/>
                  </a:lnTo>
                  <a:lnTo>
                    <a:pt x="2271" y="281"/>
                  </a:lnTo>
                  <a:lnTo>
                    <a:pt x="2271" y="269"/>
                  </a:lnTo>
                  <a:lnTo>
                    <a:pt x="2271" y="230"/>
                  </a:lnTo>
                  <a:lnTo>
                    <a:pt x="2258" y="179"/>
                  </a:lnTo>
                  <a:lnTo>
                    <a:pt x="2245" y="141"/>
                  </a:lnTo>
                  <a:lnTo>
                    <a:pt x="2220" y="103"/>
                  </a:lnTo>
                  <a:lnTo>
                    <a:pt x="2194" y="65"/>
                  </a:lnTo>
                  <a:lnTo>
                    <a:pt x="2156" y="39"/>
                  </a:lnTo>
                  <a:lnTo>
                    <a:pt x="2105" y="14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344225" y="1206550"/>
              <a:ext cx="470550" cy="1148900"/>
            </a:xfrm>
            <a:custGeom>
              <a:rect b="b" l="l" r="r" t="t"/>
              <a:pathLst>
                <a:path extrusionOk="0" h="45956" w="18822">
                  <a:moveTo>
                    <a:pt x="7167" y="1"/>
                  </a:moveTo>
                  <a:lnTo>
                    <a:pt x="1" y="5279"/>
                  </a:lnTo>
                  <a:lnTo>
                    <a:pt x="1569" y="7613"/>
                  </a:lnTo>
                  <a:lnTo>
                    <a:pt x="2360" y="8824"/>
                  </a:lnTo>
                  <a:lnTo>
                    <a:pt x="3138" y="10036"/>
                  </a:lnTo>
                  <a:lnTo>
                    <a:pt x="3903" y="11260"/>
                  </a:lnTo>
                  <a:lnTo>
                    <a:pt x="4642" y="12497"/>
                  </a:lnTo>
                  <a:lnTo>
                    <a:pt x="5369" y="13721"/>
                  </a:lnTo>
                  <a:lnTo>
                    <a:pt x="6083" y="14957"/>
                  </a:lnTo>
                  <a:lnTo>
                    <a:pt x="6440" y="15582"/>
                  </a:lnTo>
                  <a:lnTo>
                    <a:pt x="6784" y="16207"/>
                  </a:lnTo>
                  <a:lnTo>
                    <a:pt x="7435" y="17444"/>
                  </a:lnTo>
                  <a:lnTo>
                    <a:pt x="8072" y="18694"/>
                  </a:lnTo>
                  <a:lnTo>
                    <a:pt x="8671" y="19943"/>
                  </a:lnTo>
                  <a:lnTo>
                    <a:pt x="8952" y="20542"/>
                  </a:lnTo>
                  <a:lnTo>
                    <a:pt x="9207" y="21142"/>
                  </a:lnTo>
                  <a:lnTo>
                    <a:pt x="9462" y="21754"/>
                  </a:lnTo>
                  <a:lnTo>
                    <a:pt x="9704" y="22366"/>
                  </a:lnTo>
                  <a:lnTo>
                    <a:pt x="9934" y="22991"/>
                  </a:lnTo>
                  <a:lnTo>
                    <a:pt x="10151" y="23615"/>
                  </a:lnTo>
                  <a:lnTo>
                    <a:pt x="10355" y="24240"/>
                  </a:lnTo>
                  <a:lnTo>
                    <a:pt x="10546" y="24865"/>
                  </a:lnTo>
                  <a:lnTo>
                    <a:pt x="10622" y="25158"/>
                  </a:lnTo>
                  <a:lnTo>
                    <a:pt x="10699" y="25452"/>
                  </a:lnTo>
                  <a:lnTo>
                    <a:pt x="10826" y="26025"/>
                  </a:lnTo>
                  <a:lnTo>
                    <a:pt x="10826" y="26127"/>
                  </a:lnTo>
                  <a:lnTo>
                    <a:pt x="10826" y="26242"/>
                  </a:lnTo>
                  <a:lnTo>
                    <a:pt x="10788" y="26497"/>
                  </a:lnTo>
                  <a:lnTo>
                    <a:pt x="10737" y="26752"/>
                  </a:lnTo>
                  <a:lnTo>
                    <a:pt x="10686" y="26994"/>
                  </a:lnTo>
                  <a:lnTo>
                    <a:pt x="10622" y="27237"/>
                  </a:lnTo>
                  <a:lnTo>
                    <a:pt x="10559" y="27492"/>
                  </a:lnTo>
                  <a:lnTo>
                    <a:pt x="10482" y="27734"/>
                  </a:lnTo>
                  <a:lnTo>
                    <a:pt x="10393" y="27976"/>
                  </a:lnTo>
                  <a:lnTo>
                    <a:pt x="10304" y="28206"/>
                  </a:lnTo>
                  <a:lnTo>
                    <a:pt x="10036" y="28831"/>
                  </a:lnTo>
                  <a:lnTo>
                    <a:pt x="9768" y="29455"/>
                  </a:lnTo>
                  <a:lnTo>
                    <a:pt x="9488" y="30080"/>
                  </a:lnTo>
                  <a:lnTo>
                    <a:pt x="9194" y="30692"/>
                  </a:lnTo>
                  <a:lnTo>
                    <a:pt x="8888" y="31292"/>
                  </a:lnTo>
                  <a:lnTo>
                    <a:pt x="8569" y="31891"/>
                  </a:lnTo>
                  <a:lnTo>
                    <a:pt x="8238" y="32490"/>
                  </a:lnTo>
                  <a:lnTo>
                    <a:pt x="7906" y="33077"/>
                  </a:lnTo>
                  <a:lnTo>
                    <a:pt x="7180" y="34326"/>
                  </a:lnTo>
                  <a:lnTo>
                    <a:pt x="6440" y="35563"/>
                  </a:lnTo>
                  <a:lnTo>
                    <a:pt x="5675" y="36813"/>
                  </a:lnTo>
                  <a:lnTo>
                    <a:pt x="4884" y="38050"/>
                  </a:lnTo>
                  <a:lnTo>
                    <a:pt x="4081" y="39299"/>
                  </a:lnTo>
                  <a:lnTo>
                    <a:pt x="3278" y="40536"/>
                  </a:lnTo>
                  <a:lnTo>
                    <a:pt x="1658" y="42997"/>
                  </a:lnTo>
                  <a:lnTo>
                    <a:pt x="4948" y="45955"/>
                  </a:lnTo>
                  <a:lnTo>
                    <a:pt x="5548" y="45432"/>
                  </a:lnTo>
                  <a:lnTo>
                    <a:pt x="6134" y="44910"/>
                  </a:lnTo>
                  <a:lnTo>
                    <a:pt x="6695" y="44374"/>
                  </a:lnTo>
                  <a:lnTo>
                    <a:pt x="7269" y="43839"/>
                  </a:lnTo>
                  <a:lnTo>
                    <a:pt x="7817" y="43303"/>
                  </a:lnTo>
                  <a:lnTo>
                    <a:pt x="8365" y="42755"/>
                  </a:lnTo>
                  <a:lnTo>
                    <a:pt x="8914" y="42206"/>
                  </a:lnTo>
                  <a:lnTo>
                    <a:pt x="9449" y="41645"/>
                  </a:lnTo>
                  <a:lnTo>
                    <a:pt x="9985" y="41072"/>
                  </a:lnTo>
                  <a:lnTo>
                    <a:pt x="10508" y="40510"/>
                  </a:lnTo>
                  <a:lnTo>
                    <a:pt x="11030" y="39924"/>
                  </a:lnTo>
                  <a:lnTo>
                    <a:pt x="11540" y="39337"/>
                  </a:lnTo>
                  <a:lnTo>
                    <a:pt x="12063" y="38738"/>
                  </a:lnTo>
                  <a:lnTo>
                    <a:pt x="12561" y="38139"/>
                  </a:lnTo>
                  <a:lnTo>
                    <a:pt x="13071" y="37527"/>
                  </a:lnTo>
                  <a:lnTo>
                    <a:pt x="13568" y="36902"/>
                  </a:lnTo>
                  <a:lnTo>
                    <a:pt x="14078" y="36252"/>
                  </a:lnTo>
                  <a:lnTo>
                    <a:pt x="14575" y="35589"/>
                  </a:lnTo>
                  <a:lnTo>
                    <a:pt x="15060" y="34913"/>
                  </a:lnTo>
                  <a:lnTo>
                    <a:pt x="15519" y="34224"/>
                  </a:lnTo>
                  <a:lnTo>
                    <a:pt x="15965" y="33523"/>
                  </a:lnTo>
                  <a:lnTo>
                    <a:pt x="16399" y="32822"/>
                  </a:lnTo>
                  <a:lnTo>
                    <a:pt x="16819" y="32095"/>
                  </a:lnTo>
                  <a:lnTo>
                    <a:pt x="17215" y="31368"/>
                  </a:lnTo>
                  <a:lnTo>
                    <a:pt x="17444" y="30922"/>
                  </a:lnTo>
                  <a:lnTo>
                    <a:pt x="17661" y="30475"/>
                  </a:lnTo>
                  <a:lnTo>
                    <a:pt x="17865" y="30016"/>
                  </a:lnTo>
                  <a:lnTo>
                    <a:pt x="18043" y="29557"/>
                  </a:lnTo>
                  <a:lnTo>
                    <a:pt x="18222" y="29086"/>
                  </a:lnTo>
                  <a:lnTo>
                    <a:pt x="18375" y="28614"/>
                  </a:lnTo>
                  <a:lnTo>
                    <a:pt x="18502" y="28129"/>
                  </a:lnTo>
                  <a:lnTo>
                    <a:pt x="18630" y="27645"/>
                  </a:lnTo>
                  <a:lnTo>
                    <a:pt x="18681" y="27326"/>
                  </a:lnTo>
                  <a:lnTo>
                    <a:pt x="18732" y="27007"/>
                  </a:lnTo>
                  <a:lnTo>
                    <a:pt x="18770" y="26688"/>
                  </a:lnTo>
                  <a:lnTo>
                    <a:pt x="18809" y="26370"/>
                  </a:lnTo>
                  <a:lnTo>
                    <a:pt x="18809" y="25630"/>
                  </a:lnTo>
                  <a:lnTo>
                    <a:pt x="18821" y="25426"/>
                  </a:lnTo>
                  <a:lnTo>
                    <a:pt x="18821" y="25324"/>
                  </a:lnTo>
                  <a:lnTo>
                    <a:pt x="18809" y="25235"/>
                  </a:lnTo>
                  <a:lnTo>
                    <a:pt x="18783" y="25133"/>
                  </a:lnTo>
                  <a:lnTo>
                    <a:pt x="18770" y="25018"/>
                  </a:lnTo>
                  <a:lnTo>
                    <a:pt x="18770" y="24878"/>
                  </a:lnTo>
                  <a:lnTo>
                    <a:pt x="18706" y="24419"/>
                  </a:lnTo>
                  <a:lnTo>
                    <a:pt x="18643" y="23960"/>
                  </a:lnTo>
                  <a:lnTo>
                    <a:pt x="18579" y="23513"/>
                  </a:lnTo>
                  <a:lnTo>
                    <a:pt x="18490" y="23067"/>
                  </a:lnTo>
                  <a:lnTo>
                    <a:pt x="18311" y="22238"/>
                  </a:lnTo>
                  <a:lnTo>
                    <a:pt x="18120" y="21409"/>
                  </a:lnTo>
                  <a:lnTo>
                    <a:pt x="17903" y="20593"/>
                  </a:lnTo>
                  <a:lnTo>
                    <a:pt x="17674" y="19777"/>
                  </a:lnTo>
                  <a:lnTo>
                    <a:pt x="17419" y="18974"/>
                  </a:lnTo>
                  <a:lnTo>
                    <a:pt x="17151" y="18171"/>
                  </a:lnTo>
                  <a:lnTo>
                    <a:pt x="16858" y="17367"/>
                  </a:lnTo>
                  <a:lnTo>
                    <a:pt x="16539" y="16577"/>
                  </a:lnTo>
                  <a:lnTo>
                    <a:pt x="16246" y="15837"/>
                  </a:lnTo>
                  <a:lnTo>
                    <a:pt x="15927" y="15085"/>
                  </a:lnTo>
                  <a:lnTo>
                    <a:pt x="15608" y="14358"/>
                  </a:lnTo>
                  <a:lnTo>
                    <a:pt x="15276" y="13619"/>
                  </a:lnTo>
                  <a:lnTo>
                    <a:pt x="14932" y="12892"/>
                  </a:lnTo>
                  <a:lnTo>
                    <a:pt x="14588" y="12165"/>
                  </a:lnTo>
                  <a:lnTo>
                    <a:pt x="14231" y="11451"/>
                  </a:lnTo>
                  <a:lnTo>
                    <a:pt x="13861" y="10737"/>
                  </a:lnTo>
                  <a:lnTo>
                    <a:pt x="13491" y="10036"/>
                  </a:lnTo>
                  <a:lnTo>
                    <a:pt x="13109" y="9334"/>
                  </a:lnTo>
                  <a:lnTo>
                    <a:pt x="12726" y="8646"/>
                  </a:lnTo>
                  <a:lnTo>
                    <a:pt x="12344" y="7957"/>
                  </a:lnTo>
                  <a:lnTo>
                    <a:pt x="11948" y="7269"/>
                  </a:lnTo>
                  <a:lnTo>
                    <a:pt x="11553" y="6593"/>
                  </a:lnTo>
                  <a:lnTo>
                    <a:pt x="11145" y="5917"/>
                  </a:lnTo>
                  <a:lnTo>
                    <a:pt x="10724" y="5254"/>
                  </a:lnTo>
                  <a:lnTo>
                    <a:pt x="9883" y="3941"/>
                  </a:lnTo>
                  <a:lnTo>
                    <a:pt x="9016" y="2627"/>
                  </a:lnTo>
                  <a:lnTo>
                    <a:pt x="8582" y="1964"/>
                  </a:lnTo>
                  <a:lnTo>
                    <a:pt x="8136" y="1327"/>
                  </a:lnTo>
                  <a:lnTo>
                    <a:pt x="7664" y="676"/>
                  </a:lnTo>
                  <a:lnTo>
                    <a:pt x="7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5292275" y="2267425"/>
              <a:ext cx="190975" cy="160375"/>
            </a:xfrm>
            <a:custGeom>
              <a:rect b="b" l="l" r="r" t="t"/>
              <a:pathLst>
                <a:path extrusionOk="0" h="6415" w="7639">
                  <a:moveTo>
                    <a:pt x="5101" y="1"/>
                  </a:moveTo>
                  <a:lnTo>
                    <a:pt x="0" y="1557"/>
                  </a:lnTo>
                  <a:lnTo>
                    <a:pt x="4578" y="6415"/>
                  </a:lnTo>
                  <a:lnTo>
                    <a:pt x="4744" y="6313"/>
                  </a:lnTo>
                  <a:lnTo>
                    <a:pt x="4935" y="6185"/>
                  </a:lnTo>
                  <a:lnTo>
                    <a:pt x="5177" y="6019"/>
                  </a:lnTo>
                  <a:lnTo>
                    <a:pt x="5458" y="5815"/>
                  </a:lnTo>
                  <a:lnTo>
                    <a:pt x="5764" y="5573"/>
                  </a:lnTo>
                  <a:lnTo>
                    <a:pt x="6083" y="5293"/>
                  </a:lnTo>
                  <a:lnTo>
                    <a:pt x="6401" y="4987"/>
                  </a:lnTo>
                  <a:lnTo>
                    <a:pt x="6567" y="4821"/>
                  </a:lnTo>
                  <a:lnTo>
                    <a:pt x="6720" y="4655"/>
                  </a:lnTo>
                  <a:lnTo>
                    <a:pt x="6860" y="4476"/>
                  </a:lnTo>
                  <a:lnTo>
                    <a:pt x="7001" y="4298"/>
                  </a:lnTo>
                  <a:lnTo>
                    <a:pt x="7128" y="4107"/>
                  </a:lnTo>
                  <a:lnTo>
                    <a:pt x="7243" y="3915"/>
                  </a:lnTo>
                  <a:lnTo>
                    <a:pt x="7358" y="3724"/>
                  </a:lnTo>
                  <a:lnTo>
                    <a:pt x="7447" y="3533"/>
                  </a:lnTo>
                  <a:lnTo>
                    <a:pt x="7524" y="3329"/>
                  </a:lnTo>
                  <a:lnTo>
                    <a:pt x="7575" y="3138"/>
                  </a:lnTo>
                  <a:lnTo>
                    <a:pt x="7626" y="2934"/>
                  </a:lnTo>
                  <a:lnTo>
                    <a:pt x="7638" y="2730"/>
                  </a:lnTo>
                  <a:lnTo>
                    <a:pt x="7638" y="2513"/>
                  </a:lnTo>
                  <a:lnTo>
                    <a:pt x="7613" y="2309"/>
                  </a:lnTo>
                  <a:lnTo>
                    <a:pt x="7549" y="2105"/>
                  </a:lnTo>
                  <a:lnTo>
                    <a:pt x="7473" y="1901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5240625" y="2306650"/>
              <a:ext cx="166750" cy="184900"/>
            </a:xfrm>
            <a:custGeom>
              <a:rect b="b" l="l" r="r" t="t"/>
              <a:pathLst>
                <a:path extrusionOk="0" h="7396" w="6670">
                  <a:moveTo>
                    <a:pt x="2092" y="0"/>
                  </a:moveTo>
                  <a:lnTo>
                    <a:pt x="1" y="3685"/>
                  </a:lnTo>
                  <a:lnTo>
                    <a:pt x="3699" y="7396"/>
                  </a:lnTo>
                  <a:lnTo>
                    <a:pt x="6670" y="484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4957250" y="2031550"/>
              <a:ext cx="97875" cy="236225"/>
            </a:xfrm>
            <a:custGeom>
              <a:rect b="b" l="l" r="r" t="t"/>
              <a:pathLst>
                <a:path extrusionOk="0" h="9449" w="3915">
                  <a:moveTo>
                    <a:pt x="2512" y="0"/>
                  </a:moveTo>
                  <a:lnTo>
                    <a:pt x="2270" y="485"/>
                  </a:lnTo>
                  <a:lnTo>
                    <a:pt x="2053" y="1020"/>
                  </a:lnTo>
                  <a:lnTo>
                    <a:pt x="1824" y="1581"/>
                  </a:lnTo>
                  <a:lnTo>
                    <a:pt x="1620" y="2168"/>
                  </a:lnTo>
                  <a:lnTo>
                    <a:pt x="1428" y="2780"/>
                  </a:lnTo>
                  <a:lnTo>
                    <a:pt x="1237" y="3405"/>
                  </a:lnTo>
                  <a:lnTo>
                    <a:pt x="1059" y="4029"/>
                  </a:lnTo>
                  <a:lnTo>
                    <a:pt x="893" y="4667"/>
                  </a:lnTo>
                  <a:lnTo>
                    <a:pt x="740" y="5292"/>
                  </a:lnTo>
                  <a:lnTo>
                    <a:pt x="599" y="5904"/>
                  </a:lnTo>
                  <a:lnTo>
                    <a:pt x="357" y="7064"/>
                  </a:lnTo>
                  <a:lnTo>
                    <a:pt x="153" y="8084"/>
                  </a:lnTo>
                  <a:lnTo>
                    <a:pt x="0" y="8939"/>
                  </a:lnTo>
                  <a:lnTo>
                    <a:pt x="574" y="9015"/>
                  </a:lnTo>
                  <a:lnTo>
                    <a:pt x="574" y="8990"/>
                  </a:lnTo>
                  <a:lnTo>
                    <a:pt x="3915" y="9449"/>
                  </a:lnTo>
                  <a:lnTo>
                    <a:pt x="3609" y="7434"/>
                  </a:lnTo>
                  <a:lnTo>
                    <a:pt x="3201" y="4807"/>
                  </a:lnTo>
                  <a:lnTo>
                    <a:pt x="2805" y="2142"/>
                  </a:lnTo>
                  <a:lnTo>
                    <a:pt x="2640" y="969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4957250" y="2031550"/>
              <a:ext cx="97875" cy="236225"/>
            </a:xfrm>
            <a:custGeom>
              <a:rect b="b" l="l" r="r" t="t"/>
              <a:pathLst>
                <a:path extrusionOk="0" fill="none" h="9449" w="3915">
                  <a:moveTo>
                    <a:pt x="2512" y="0"/>
                  </a:moveTo>
                  <a:lnTo>
                    <a:pt x="2512" y="0"/>
                  </a:lnTo>
                  <a:lnTo>
                    <a:pt x="2270" y="485"/>
                  </a:lnTo>
                  <a:lnTo>
                    <a:pt x="2053" y="1020"/>
                  </a:lnTo>
                  <a:lnTo>
                    <a:pt x="1824" y="1581"/>
                  </a:lnTo>
                  <a:lnTo>
                    <a:pt x="1620" y="2168"/>
                  </a:lnTo>
                  <a:lnTo>
                    <a:pt x="1428" y="2780"/>
                  </a:lnTo>
                  <a:lnTo>
                    <a:pt x="1237" y="3405"/>
                  </a:lnTo>
                  <a:lnTo>
                    <a:pt x="1059" y="4029"/>
                  </a:lnTo>
                  <a:lnTo>
                    <a:pt x="893" y="4667"/>
                  </a:lnTo>
                  <a:lnTo>
                    <a:pt x="740" y="5292"/>
                  </a:lnTo>
                  <a:lnTo>
                    <a:pt x="599" y="5904"/>
                  </a:lnTo>
                  <a:lnTo>
                    <a:pt x="357" y="7064"/>
                  </a:lnTo>
                  <a:lnTo>
                    <a:pt x="153" y="8084"/>
                  </a:lnTo>
                  <a:lnTo>
                    <a:pt x="0" y="8939"/>
                  </a:lnTo>
                  <a:lnTo>
                    <a:pt x="574" y="9015"/>
                  </a:lnTo>
                  <a:lnTo>
                    <a:pt x="574" y="9015"/>
                  </a:lnTo>
                  <a:lnTo>
                    <a:pt x="574" y="8990"/>
                  </a:lnTo>
                  <a:lnTo>
                    <a:pt x="3915" y="9449"/>
                  </a:lnTo>
                  <a:lnTo>
                    <a:pt x="3915" y="9449"/>
                  </a:lnTo>
                  <a:lnTo>
                    <a:pt x="3609" y="7434"/>
                  </a:lnTo>
                  <a:lnTo>
                    <a:pt x="3201" y="4807"/>
                  </a:lnTo>
                  <a:lnTo>
                    <a:pt x="2805" y="2142"/>
                  </a:lnTo>
                  <a:lnTo>
                    <a:pt x="2640" y="969"/>
                  </a:lnTo>
                  <a:lnTo>
                    <a:pt x="251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4953425" y="2255000"/>
              <a:ext cx="18175" cy="25200"/>
            </a:xfrm>
            <a:custGeom>
              <a:rect b="b" l="l" r="r" t="t"/>
              <a:pathLst>
                <a:path extrusionOk="0" h="1008" w="727">
                  <a:moveTo>
                    <a:pt x="153" y="1"/>
                  </a:moveTo>
                  <a:lnTo>
                    <a:pt x="38" y="689"/>
                  </a:lnTo>
                  <a:lnTo>
                    <a:pt x="0" y="944"/>
                  </a:lnTo>
                  <a:lnTo>
                    <a:pt x="701" y="1008"/>
                  </a:lnTo>
                  <a:lnTo>
                    <a:pt x="727" y="7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4953425" y="2255000"/>
              <a:ext cx="18175" cy="25200"/>
            </a:xfrm>
            <a:custGeom>
              <a:rect b="b" l="l" r="r" t="t"/>
              <a:pathLst>
                <a:path extrusionOk="0" fill="none" h="1008" w="727">
                  <a:moveTo>
                    <a:pt x="153" y="1"/>
                  </a:moveTo>
                  <a:lnTo>
                    <a:pt x="153" y="1"/>
                  </a:lnTo>
                  <a:lnTo>
                    <a:pt x="38" y="689"/>
                  </a:lnTo>
                  <a:lnTo>
                    <a:pt x="0" y="944"/>
                  </a:lnTo>
                  <a:lnTo>
                    <a:pt x="701" y="1008"/>
                  </a:lnTo>
                  <a:lnTo>
                    <a:pt x="701" y="1008"/>
                  </a:lnTo>
                  <a:lnTo>
                    <a:pt x="727" y="77"/>
                  </a:lnTo>
                  <a:lnTo>
                    <a:pt x="15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4970950" y="2256275"/>
              <a:ext cx="87675" cy="32225"/>
            </a:xfrm>
            <a:custGeom>
              <a:rect b="b" l="l" r="r" t="t"/>
              <a:pathLst>
                <a:path extrusionOk="0" h="1289" w="3507">
                  <a:moveTo>
                    <a:pt x="26" y="1"/>
                  </a:moveTo>
                  <a:lnTo>
                    <a:pt x="26" y="26"/>
                  </a:lnTo>
                  <a:lnTo>
                    <a:pt x="0" y="957"/>
                  </a:lnTo>
                  <a:lnTo>
                    <a:pt x="3507" y="1288"/>
                  </a:lnTo>
                  <a:lnTo>
                    <a:pt x="3367" y="46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4970950" y="2256275"/>
              <a:ext cx="87675" cy="32225"/>
            </a:xfrm>
            <a:custGeom>
              <a:rect b="b" l="l" r="r" t="t"/>
              <a:pathLst>
                <a:path extrusionOk="0" fill="none" h="1289" w="3507">
                  <a:moveTo>
                    <a:pt x="26" y="1"/>
                  </a:moveTo>
                  <a:lnTo>
                    <a:pt x="26" y="1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0" y="957"/>
                  </a:lnTo>
                  <a:lnTo>
                    <a:pt x="3507" y="1288"/>
                  </a:lnTo>
                  <a:lnTo>
                    <a:pt x="3507" y="1288"/>
                  </a:lnTo>
                  <a:lnTo>
                    <a:pt x="3367" y="460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-1329313" y="238125"/>
              <a:ext cx="5796938" cy="3474970"/>
            </a:xfrm>
            <a:custGeom>
              <a:rect b="b" l="l" r="r" t="t"/>
              <a:pathLst>
                <a:path extrusionOk="0" h="170099" w="127778">
                  <a:moveTo>
                    <a:pt x="0" y="0"/>
                  </a:moveTo>
                  <a:lnTo>
                    <a:pt x="3277" y="170098"/>
                  </a:lnTo>
                  <a:lnTo>
                    <a:pt x="127778" y="170098"/>
                  </a:lnTo>
                  <a:lnTo>
                    <a:pt x="12450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-1084370" y="357975"/>
              <a:ext cx="5410469" cy="3238563"/>
            </a:xfrm>
            <a:custGeom>
              <a:rect b="b" l="l" r="r" t="t"/>
              <a:pathLst>
                <a:path extrusionOk="0" h="158483" w="114479">
                  <a:moveTo>
                    <a:pt x="0" y="0"/>
                  </a:moveTo>
                  <a:lnTo>
                    <a:pt x="4476" y="158483"/>
                  </a:lnTo>
                  <a:lnTo>
                    <a:pt x="114478" y="158483"/>
                  </a:lnTo>
                  <a:lnTo>
                    <a:pt x="109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1464125" y="357975"/>
              <a:ext cx="2861975" cy="3962075"/>
            </a:xfrm>
            <a:custGeom>
              <a:rect b="b" l="l" r="r" t="t"/>
              <a:pathLst>
                <a:path extrusionOk="0" fill="none" h="158483" w="114479">
                  <a:moveTo>
                    <a:pt x="109990" y="0"/>
                  </a:moveTo>
                  <a:lnTo>
                    <a:pt x="0" y="0"/>
                  </a:lnTo>
                  <a:lnTo>
                    <a:pt x="4476" y="158483"/>
                  </a:lnTo>
                  <a:lnTo>
                    <a:pt x="114478" y="158483"/>
                  </a:lnTo>
                  <a:lnTo>
                    <a:pt x="1099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2262000" y="729975"/>
              <a:ext cx="467350" cy="899625"/>
            </a:xfrm>
            <a:custGeom>
              <a:rect b="b" l="l" r="r" t="t"/>
              <a:pathLst>
                <a:path extrusionOk="0" fill="none" h="35985" w="18694">
                  <a:moveTo>
                    <a:pt x="5892" y="1"/>
                  </a:moveTo>
                  <a:lnTo>
                    <a:pt x="1" y="17572"/>
                  </a:lnTo>
                  <a:lnTo>
                    <a:pt x="3762" y="35984"/>
                  </a:lnTo>
                  <a:lnTo>
                    <a:pt x="3762" y="35984"/>
                  </a:lnTo>
                  <a:lnTo>
                    <a:pt x="4183" y="35908"/>
                  </a:lnTo>
                  <a:lnTo>
                    <a:pt x="4591" y="35818"/>
                  </a:lnTo>
                  <a:lnTo>
                    <a:pt x="4999" y="35729"/>
                  </a:lnTo>
                  <a:lnTo>
                    <a:pt x="5395" y="35614"/>
                  </a:lnTo>
                  <a:lnTo>
                    <a:pt x="5790" y="35500"/>
                  </a:lnTo>
                  <a:lnTo>
                    <a:pt x="6185" y="35385"/>
                  </a:lnTo>
                  <a:lnTo>
                    <a:pt x="6580" y="35245"/>
                  </a:lnTo>
                  <a:lnTo>
                    <a:pt x="6963" y="35104"/>
                  </a:lnTo>
                  <a:lnTo>
                    <a:pt x="7345" y="34964"/>
                  </a:lnTo>
                  <a:lnTo>
                    <a:pt x="7715" y="34811"/>
                  </a:lnTo>
                  <a:lnTo>
                    <a:pt x="8085" y="34645"/>
                  </a:lnTo>
                  <a:lnTo>
                    <a:pt x="8455" y="34467"/>
                  </a:lnTo>
                  <a:lnTo>
                    <a:pt x="8812" y="34288"/>
                  </a:lnTo>
                  <a:lnTo>
                    <a:pt x="9169" y="34110"/>
                  </a:lnTo>
                  <a:lnTo>
                    <a:pt x="9526" y="33906"/>
                  </a:lnTo>
                  <a:lnTo>
                    <a:pt x="9870" y="33702"/>
                  </a:lnTo>
                  <a:lnTo>
                    <a:pt x="10214" y="33498"/>
                  </a:lnTo>
                  <a:lnTo>
                    <a:pt x="10559" y="33281"/>
                  </a:lnTo>
                  <a:lnTo>
                    <a:pt x="10877" y="33051"/>
                  </a:lnTo>
                  <a:lnTo>
                    <a:pt x="11209" y="32822"/>
                  </a:lnTo>
                  <a:lnTo>
                    <a:pt x="11528" y="32592"/>
                  </a:lnTo>
                  <a:lnTo>
                    <a:pt x="11847" y="32350"/>
                  </a:lnTo>
                  <a:lnTo>
                    <a:pt x="12153" y="32095"/>
                  </a:lnTo>
                  <a:lnTo>
                    <a:pt x="12459" y="31840"/>
                  </a:lnTo>
                  <a:lnTo>
                    <a:pt x="12752" y="31572"/>
                  </a:lnTo>
                  <a:lnTo>
                    <a:pt x="13045" y="31305"/>
                  </a:lnTo>
                  <a:lnTo>
                    <a:pt x="13326" y="31024"/>
                  </a:lnTo>
                  <a:lnTo>
                    <a:pt x="13606" y="30743"/>
                  </a:lnTo>
                  <a:lnTo>
                    <a:pt x="13874" y="30463"/>
                  </a:lnTo>
                  <a:lnTo>
                    <a:pt x="14142" y="30170"/>
                  </a:lnTo>
                  <a:lnTo>
                    <a:pt x="14409" y="29864"/>
                  </a:lnTo>
                  <a:lnTo>
                    <a:pt x="14652" y="29558"/>
                  </a:lnTo>
                  <a:lnTo>
                    <a:pt x="14907" y="29252"/>
                  </a:lnTo>
                  <a:lnTo>
                    <a:pt x="15136" y="28933"/>
                  </a:lnTo>
                  <a:lnTo>
                    <a:pt x="15379" y="28614"/>
                  </a:lnTo>
                  <a:lnTo>
                    <a:pt x="15595" y="28283"/>
                  </a:lnTo>
                  <a:lnTo>
                    <a:pt x="15825" y="27951"/>
                  </a:lnTo>
                  <a:lnTo>
                    <a:pt x="16029" y="27619"/>
                  </a:lnTo>
                  <a:lnTo>
                    <a:pt x="16233" y="27275"/>
                  </a:lnTo>
                  <a:lnTo>
                    <a:pt x="16424" y="26931"/>
                  </a:lnTo>
                  <a:lnTo>
                    <a:pt x="16615" y="26587"/>
                  </a:lnTo>
                  <a:lnTo>
                    <a:pt x="16807" y="26230"/>
                  </a:lnTo>
                  <a:lnTo>
                    <a:pt x="16972" y="25873"/>
                  </a:lnTo>
                  <a:lnTo>
                    <a:pt x="17138" y="25516"/>
                  </a:lnTo>
                  <a:lnTo>
                    <a:pt x="17304" y="25146"/>
                  </a:lnTo>
                  <a:lnTo>
                    <a:pt x="17444" y="24776"/>
                  </a:lnTo>
                  <a:lnTo>
                    <a:pt x="17597" y="24393"/>
                  </a:lnTo>
                  <a:lnTo>
                    <a:pt x="17725" y="24024"/>
                  </a:lnTo>
                  <a:lnTo>
                    <a:pt x="17852" y="23641"/>
                  </a:lnTo>
                  <a:lnTo>
                    <a:pt x="17967" y="23259"/>
                  </a:lnTo>
                  <a:lnTo>
                    <a:pt x="18082" y="22863"/>
                  </a:lnTo>
                  <a:lnTo>
                    <a:pt x="18184" y="22481"/>
                  </a:lnTo>
                  <a:lnTo>
                    <a:pt x="18273" y="22086"/>
                  </a:lnTo>
                  <a:lnTo>
                    <a:pt x="18349" y="21678"/>
                  </a:lnTo>
                  <a:lnTo>
                    <a:pt x="18426" y="21282"/>
                  </a:lnTo>
                  <a:lnTo>
                    <a:pt x="18490" y="20874"/>
                  </a:lnTo>
                  <a:lnTo>
                    <a:pt x="18554" y="20479"/>
                  </a:lnTo>
                  <a:lnTo>
                    <a:pt x="18605" y="20071"/>
                  </a:lnTo>
                  <a:lnTo>
                    <a:pt x="18643" y="19650"/>
                  </a:lnTo>
                  <a:lnTo>
                    <a:pt x="18668" y="19242"/>
                  </a:lnTo>
                  <a:lnTo>
                    <a:pt x="18694" y="18834"/>
                  </a:lnTo>
                  <a:lnTo>
                    <a:pt x="18694" y="18413"/>
                  </a:lnTo>
                  <a:lnTo>
                    <a:pt x="18694" y="17992"/>
                  </a:lnTo>
                  <a:lnTo>
                    <a:pt x="18694" y="17572"/>
                  </a:lnTo>
                  <a:lnTo>
                    <a:pt x="18694" y="17572"/>
                  </a:lnTo>
                  <a:lnTo>
                    <a:pt x="18656" y="16832"/>
                  </a:lnTo>
                  <a:lnTo>
                    <a:pt x="18579" y="16093"/>
                  </a:lnTo>
                  <a:lnTo>
                    <a:pt x="18490" y="15379"/>
                  </a:lnTo>
                  <a:lnTo>
                    <a:pt x="18362" y="14652"/>
                  </a:lnTo>
                  <a:lnTo>
                    <a:pt x="18222" y="13938"/>
                  </a:lnTo>
                  <a:lnTo>
                    <a:pt x="18043" y="13236"/>
                  </a:lnTo>
                  <a:lnTo>
                    <a:pt x="17852" y="12548"/>
                  </a:lnTo>
                  <a:lnTo>
                    <a:pt x="17623" y="11859"/>
                  </a:lnTo>
                  <a:lnTo>
                    <a:pt x="17380" y="11196"/>
                  </a:lnTo>
                  <a:lnTo>
                    <a:pt x="17100" y="10533"/>
                  </a:lnTo>
                  <a:lnTo>
                    <a:pt x="16807" y="9883"/>
                  </a:lnTo>
                  <a:lnTo>
                    <a:pt x="16488" y="9245"/>
                  </a:lnTo>
                  <a:lnTo>
                    <a:pt x="16144" y="8620"/>
                  </a:lnTo>
                  <a:lnTo>
                    <a:pt x="15774" y="8008"/>
                  </a:lnTo>
                  <a:lnTo>
                    <a:pt x="15391" y="7409"/>
                  </a:lnTo>
                  <a:lnTo>
                    <a:pt x="14983" y="6823"/>
                  </a:lnTo>
                  <a:lnTo>
                    <a:pt x="14550" y="6262"/>
                  </a:lnTo>
                  <a:lnTo>
                    <a:pt x="14103" y="5713"/>
                  </a:lnTo>
                  <a:lnTo>
                    <a:pt x="13632" y="5178"/>
                  </a:lnTo>
                  <a:lnTo>
                    <a:pt x="13147" y="4655"/>
                  </a:lnTo>
                  <a:lnTo>
                    <a:pt x="12637" y="4158"/>
                  </a:lnTo>
                  <a:lnTo>
                    <a:pt x="12114" y="3673"/>
                  </a:lnTo>
                  <a:lnTo>
                    <a:pt x="11566" y="3214"/>
                  </a:lnTo>
                  <a:lnTo>
                    <a:pt x="11005" y="2768"/>
                  </a:lnTo>
                  <a:lnTo>
                    <a:pt x="10418" y="2347"/>
                  </a:lnTo>
                  <a:lnTo>
                    <a:pt x="9819" y="1939"/>
                  </a:lnTo>
                  <a:lnTo>
                    <a:pt x="9207" y="1556"/>
                  </a:lnTo>
                  <a:lnTo>
                    <a:pt x="8570" y="1199"/>
                  </a:lnTo>
                  <a:lnTo>
                    <a:pt x="7919" y="868"/>
                  </a:lnTo>
                  <a:lnTo>
                    <a:pt x="7269" y="549"/>
                  </a:lnTo>
                  <a:lnTo>
                    <a:pt x="6580" y="269"/>
                  </a:lnTo>
                  <a:lnTo>
                    <a:pt x="58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2969675" y="701925"/>
              <a:ext cx="924800" cy="934050"/>
            </a:xfrm>
            <a:custGeom>
              <a:rect b="b" l="l" r="r" t="t"/>
              <a:pathLst>
                <a:path extrusionOk="0" fill="none" h="37362" w="36992">
                  <a:moveTo>
                    <a:pt x="17840" y="1"/>
                  </a:moveTo>
                  <a:lnTo>
                    <a:pt x="18311" y="18694"/>
                  </a:lnTo>
                  <a:lnTo>
                    <a:pt x="1" y="21958"/>
                  </a:lnTo>
                  <a:lnTo>
                    <a:pt x="1" y="21958"/>
                  </a:lnTo>
                  <a:lnTo>
                    <a:pt x="154" y="22659"/>
                  </a:lnTo>
                  <a:lnTo>
                    <a:pt x="345" y="23361"/>
                  </a:lnTo>
                  <a:lnTo>
                    <a:pt x="549" y="24049"/>
                  </a:lnTo>
                  <a:lnTo>
                    <a:pt x="792" y="24738"/>
                  </a:lnTo>
                  <a:lnTo>
                    <a:pt x="1047" y="25401"/>
                  </a:lnTo>
                  <a:lnTo>
                    <a:pt x="1340" y="26064"/>
                  </a:lnTo>
                  <a:lnTo>
                    <a:pt x="1646" y="26714"/>
                  </a:lnTo>
                  <a:lnTo>
                    <a:pt x="1977" y="27352"/>
                  </a:lnTo>
                  <a:lnTo>
                    <a:pt x="2334" y="27976"/>
                  </a:lnTo>
                  <a:lnTo>
                    <a:pt x="2717" y="28588"/>
                  </a:lnTo>
                  <a:lnTo>
                    <a:pt x="3125" y="29175"/>
                  </a:lnTo>
                  <a:lnTo>
                    <a:pt x="3546" y="29762"/>
                  </a:lnTo>
                  <a:lnTo>
                    <a:pt x="3992" y="30323"/>
                  </a:lnTo>
                  <a:lnTo>
                    <a:pt x="4464" y="30871"/>
                  </a:lnTo>
                  <a:lnTo>
                    <a:pt x="4961" y="31406"/>
                  </a:lnTo>
                  <a:lnTo>
                    <a:pt x="5471" y="31929"/>
                  </a:lnTo>
                  <a:lnTo>
                    <a:pt x="5471" y="31929"/>
                  </a:lnTo>
                  <a:lnTo>
                    <a:pt x="5815" y="32261"/>
                  </a:lnTo>
                  <a:lnTo>
                    <a:pt x="6185" y="32580"/>
                  </a:lnTo>
                  <a:lnTo>
                    <a:pt x="6542" y="32898"/>
                  </a:lnTo>
                  <a:lnTo>
                    <a:pt x="6912" y="33204"/>
                  </a:lnTo>
                  <a:lnTo>
                    <a:pt x="7295" y="33498"/>
                  </a:lnTo>
                  <a:lnTo>
                    <a:pt x="7677" y="33778"/>
                  </a:lnTo>
                  <a:lnTo>
                    <a:pt x="8060" y="34046"/>
                  </a:lnTo>
                  <a:lnTo>
                    <a:pt x="8455" y="34301"/>
                  </a:lnTo>
                  <a:lnTo>
                    <a:pt x="8850" y="34556"/>
                  </a:lnTo>
                  <a:lnTo>
                    <a:pt x="9258" y="34798"/>
                  </a:lnTo>
                  <a:lnTo>
                    <a:pt x="9666" y="35028"/>
                  </a:lnTo>
                  <a:lnTo>
                    <a:pt x="10074" y="35244"/>
                  </a:lnTo>
                  <a:lnTo>
                    <a:pt x="10482" y="35449"/>
                  </a:lnTo>
                  <a:lnTo>
                    <a:pt x="10903" y="35640"/>
                  </a:lnTo>
                  <a:lnTo>
                    <a:pt x="11324" y="35831"/>
                  </a:lnTo>
                  <a:lnTo>
                    <a:pt x="11757" y="36010"/>
                  </a:lnTo>
                  <a:lnTo>
                    <a:pt x="12178" y="36163"/>
                  </a:lnTo>
                  <a:lnTo>
                    <a:pt x="12612" y="36328"/>
                  </a:lnTo>
                  <a:lnTo>
                    <a:pt x="13045" y="36469"/>
                  </a:lnTo>
                  <a:lnTo>
                    <a:pt x="13479" y="36596"/>
                  </a:lnTo>
                  <a:lnTo>
                    <a:pt x="13925" y="36724"/>
                  </a:lnTo>
                  <a:lnTo>
                    <a:pt x="14359" y="36838"/>
                  </a:lnTo>
                  <a:lnTo>
                    <a:pt x="14805" y="36928"/>
                  </a:lnTo>
                  <a:lnTo>
                    <a:pt x="15251" y="37030"/>
                  </a:lnTo>
                  <a:lnTo>
                    <a:pt x="15697" y="37106"/>
                  </a:lnTo>
                  <a:lnTo>
                    <a:pt x="16144" y="37170"/>
                  </a:lnTo>
                  <a:lnTo>
                    <a:pt x="16590" y="37234"/>
                  </a:lnTo>
                  <a:lnTo>
                    <a:pt x="17036" y="37285"/>
                  </a:lnTo>
                  <a:lnTo>
                    <a:pt x="17495" y="37310"/>
                  </a:lnTo>
                  <a:lnTo>
                    <a:pt x="17942" y="37348"/>
                  </a:lnTo>
                  <a:lnTo>
                    <a:pt x="18388" y="37361"/>
                  </a:lnTo>
                  <a:lnTo>
                    <a:pt x="18834" y="37361"/>
                  </a:lnTo>
                  <a:lnTo>
                    <a:pt x="18834" y="37361"/>
                  </a:lnTo>
                  <a:lnTo>
                    <a:pt x="19293" y="37361"/>
                  </a:lnTo>
                  <a:lnTo>
                    <a:pt x="19739" y="37348"/>
                  </a:lnTo>
                  <a:lnTo>
                    <a:pt x="20186" y="37310"/>
                  </a:lnTo>
                  <a:lnTo>
                    <a:pt x="20632" y="37285"/>
                  </a:lnTo>
                  <a:lnTo>
                    <a:pt x="21078" y="37234"/>
                  </a:lnTo>
                  <a:lnTo>
                    <a:pt x="21525" y="37170"/>
                  </a:lnTo>
                  <a:lnTo>
                    <a:pt x="21971" y="37106"/>
                  </a:lnTo>
                  <a:lnTo>
                    <a:pt x="22404" y="37030"/>
                  </a:lnTo>
                  <a:lnTo>
                    <a:pt x="22851" y="36928"/>
                  </a:lnTo>
                  <a:lnTo>
                    <a:pt x="23284" y="36838"/>
                  </a:lnTo>
                  <a:lnTo>
                    <a:pt x="23718" y="36724"/>
                  </a:lnTo>
                  <a:lnTo>
                    <a:pt x="24151" y="36596"/>
                  </a:lnTo>
                  <a:lnTo>
                    <a:pt x="24585" y="36469"/>
                  </a:lnTo>
                  <a:lnTo>
                    <a:pt x="25006" y="36316"/>
                  </a:lnTo>
                  <a:lnTo>
                    <a:pt x="25426" y="36163"/>
                  </a:lnTo>
                  <a:lnTo>
                    <a:pt x="25847" y="35997"/>
                  </a:lnTo>
                  <a:lnTo>
                    <a:pt x="26268" y="35831"/>
                  </a:lnTo>
                  <a:lnTo>
                    <a:pt x="26676" y="35640"/>
                  </a:lnTo>
                  <a:lnTo>
                    <a:pt x="27084" y="35449"/>
                  </a:lnTo>
                  <a:lnTo>
                    <a:pt x="27492" y="35244"/>
                  </a:lnTo>
                  <a:lnTo>
                    <a:pt x="27887" y="35015"/>
                  </a:lnTo>
                  <a:lnTo>
                    <a:pt x="28283" y="34798"/>
                  </a:lnTo>
                  <a:lnTo>
                    <a:pt x="28665" y="34556"/>
                  </a:lnTo>
                  <a:lnTo>
                    <a:pt x="29048" y="34301"/>
                  </a:lnTo>
                  <a:lnTo>
                    <a:pt x="29430" y="34046"/>
                  </a:lnTo>
                  <a:lnTo>
                    <a:pt x="29800" y="33778"/>
                  </a:lnTo>
                  <a:lnTo>
                    <a:pt x="30170" y="33485"/>
                  </a:lnTo>
                  <a:lnTo>
                    <a:pt x="30527" y="33204"/>
                  </a:lnTo>
                  <a:lnTo>
                    <a:pt x="30884" y="32898"/>
                  </a:lnTo>
                  <a:lnTo>
                    <a:pt x="31228" y="32580"/>
                  </a:lnTo>
                  <a:lnTo>
                    <a:pt x="31572" y="32261"/>
                  </a:lnTo>
                  <a:lnTo>
                    <a:pt x="31904" y="31929"/>
                  </a:lnTo>
                  <a:lnTo>
                    <a:pt x="31904" y="31929"/>
                  </a:lnTo>
                  <a:lnTo>
                    <a:pt x="32235" y="31585"/>
                  </a:lnTo>
                  <a:lnTo>
                    <a:pt x="32554" y="31228"/>
                  </a:lnTo>
                  <a:lnTo>
                    <a:pt x="32847" y="30871"/>
                  </a:lnTo>
                  <a:lnTo>
                    <a:pt x="33141" y="30514"/>
                  </a:lnTo>
                  <a:lnTo>
                    <a:pt x="33421" y="30144"/>
                  </a:lnTo>
                  <a:lnTo>
                    <a:pt x="33702" y="29774"/>
                  </a:lnTo>
                  <a:lnTo>
                    <a:pt x="33957" y="29392"/>
                  </a:lnTo>
                  <a:lnTo>
                    <a:pt x="34212" y="29009"/>
                  </a:lnTo>
                  <a:lnTo>
                    <a:pt x="34441" y="28614"/>
                  </a:lnTo>
                  <a:lnTo>
                    <a:pt x="34671" y="28219"/>
                  </a:lnTo>
                  <a:lnTo>
                    <a:pt x="34888" y="27823"/>
                  </a:lnTo>
                  <a:lnTo>
                    <a:pt x="35104" y="27415"/>
                  </a:lnTo>
                  <a:lnTo>
                    <a:pt x="35296" y="27007"/>
                  </a:lnTo>
                  <a:lnTo>
                    <a:pt x="35474" y="26587"/>
                  </a:lnTo>
                  <a:lnTo>
                    <a:pt x="35653" y="26179"/>
                  </a:lnTo>
                  <a:lnTo>
                    <a:pt x="35818" y="25758"/>
                  </a:lnTo>
                  <a:lnTo>
                    <a:pt x="35971" y="25337"/>
                  </a:lnTo>
                  <a:lnTo>
                    <a:pt x="36112" y="24903"/>
                  </a:lnTo>
                  <a:lnTo>
                    <a:pt x="36239" y="24470"/>
                  </a:lnTo>
                  <a:lnTo>
                    <a:pt x="36367" y="24036"/>
                  </a:lnTo>
                  <a:lnTo>
                    <a:pt x="36469" y="23603"/>
                  </a:lnTo>
                  <a:lnTo>
                    <a:pt x="36571" y="23169"/>
                  </a:lnTo>
                  <a:lnTo>
                    <a:pt x="36660" y="22723"/>
                  </a:lnTo>
                  <a:lnTo>
                    <a:pt x="36736" y="22289"/>
                  </a:lnTo>
                  <a:lnTo>
                    <a:pt x="36800" y="21843"/>
                  </a:lnTo>
                  <a:lnTo>
                    <a:pt x="36864" y="21397"/>
                  </a:lnTo>
                  <a:lnTo>
                    <a:pt x="36902" y="20951"/>
                  </a:lnTo>
                  <a:lnTo>
                    <a:pt x="36941" y="20504"/>
                  </a:lnTo>
                  <a:lnTo>
                    <a:pt x="36966" y="20058"/>
                  </a:lnTo>
                  <a:lnTo>
                    <a:pt x="36979" y="19599"/>
                  </a:lnTo>
                  <a:lnTo>
                    <a:pt x="36992" y="19153"/>
                  </a:lnTo>
                  <a:lnTo>
                    <a:pt x="36979" y="18706"/>
                  </a:lnTo>
                  <a:lnTo>
                    <a:pt x="36966" y="18260"/>
                  </a:lnTo>
                  <a:lnTo>
                    <a:pt x="36928" y="17801"/>
                  </a:lnTo>
                  <a:lnTo>
                    <a:pt x="36890" y="17355"/>
                  </a:lnTo>
                  <a:lnTo>
                    <a:pt x="36838" y="16909"/>
                  </a:lnTo>
                  <a:lnTo>
                    <a:pt x="36787" y="16462"/>
                  </a:lnTo>
                  <a:lnTo>
                    <a:pt x="36711" y="16016"/>
                  </a:lnTo>
                  <a:lnTo>
                    <a:pt x="36634" y="15570"/>
                  </a:lnTo>
                  <a:lnTo>
                    <a:pt x="36532" y="15123"/>
                  </a:lnTo>
                  <a:lnTo>
                    <a:pt x="36430" y="14690"/>
                  </a:lnTo>
                  <a:lnTo>
                    <a:pt x="36316" y="14244"/>
                  </a:lnTo>
                  <a:lnTo>
                    <a:pt x="36201" y="13810"/>
                  </a:lnTo>
                  <a:lnTo>
                    <a:pt x="36061" y="13377"/>
                  </a:lnTo>
                  <a:lnTo>
                    <a:pt x="35920" y="12943"/>
                  </a:lnTo>
                  <a:lnTo>
                    <a:pt x="35767" y="12509"/>
                  </a:lnTo>
                  <a:lnTo>
                    <a:pt x="35589" y="12076"/>
                  </a:lnTo>
                  <a:lnTo>
                    <a:pt x="35423" y="11655"/>
                  </a:lnTo>
                  <a:lnTo>
                    <a:pt x="35232" y="11234"/>
                  </a:lnTo>
                  <a:lnTo>
                    <a:pt x="35028" y="10814"/>
                  </a:lnTo>
                  <a:lnTo>
                    <a:pt x="34824" y="10406"/>
                  </a:lnTo>
                  <a:lnTo>
                    <a:pt x="34607" y="9997"/>
                  </a:lnTo>
                  <a:lnTo>
                    <a:pt x="34378" y="9589"/>
                  </a:lnTo>
                  <a:lnTo>
                    <a:pt x="34135" y="9194"/>
                  </a:lnTo>
                  <a:lnTo>
                    <a:pt x="33893" y="8799"/>
                  </a:lnTo>
                  <a:lnTo>
                    <a:pt x="33625" y="8404"/>
                  </a:lnTo>
                  <a:lnTo>
                    <a:pt x="33357" y="8021"/>
                  </a:lnTo>
                  <a:lnTo>
                    <a:pt x="33077" y="7639"/>
                  </a:lnTo>
                  <a:lnTo>
                    <a:pt x="32784" y="7269"/>
                  </a:lnTo>
                  <a:lnTo>
                    <a:pt x="32478" y="6899"/>
                  </a:lnTo>
                  <a:lnTo>
                    <a:pt x="32172" y="6529"/>
                  </a:lnTo>
                  <a:lnTo>
                    <a:pt x="31840" y="6172"/>
                  </a:lnTo>
                  <a:lnTo>
                    <a:pt x="31509" y="5828"/>
                  </a:lnTo>
                  <a:lnTo>
                    <a:pt x="31164" y="5484"/>
                  </a:lnTo>
                  <a:lnTo>
                    <a:pt x="31164" y="5484"/>
                  </a:lnTo>
                  <a:lnTo>
                    <a:pt x="30820" y="5165"/>
                  </a:lnTo>
                  <a:lnTo>
                    <a:pt x="30476" y="4846"/>
                  </a:lnTo>
                  <a:lnTo>
                    <a:pt x="30131" y="4540"/>
                  </a:lnTo>
                  <a:lnTo>
                    <a:pt x="29774" y="4247"/>
                  </a:lnTo>
                  <a:lnTo>
                    <a:pt x="29405" y="3966"/>
                  </a:lnTo>
                  <a:lnTo>
                    <a:pt x="29035" y="3686"/>
                  </a:lnTo>
                  <a:lnTo>
                    <a:pt x="28665" y="3418"/>
                  </a:lnTo>
                  <a:lnTo>
                    <a:pt x="28283" y="3163"/>
                  </a:lnTo>
                  <a:lnTo>
                    <a:pt x="27887" y="2921"/>
                  </a:lnTo>
                  <a:lnTo>
                    <a:pt x="27492" y="2678"/>
                  </a:lnTo>
                  <a:lnTo>
                    <a:pt x="27097" y="2449"/>
                  </a:lnTo>
                  <a:lnTo>
                    <a:pt x="26701" y="2232"/>
                  </a:lnTo>
                  <a:lnTo>
                    <a:pt x="26281" y="2028"/>
                  </a:lnTo>
                  <a:lnTo>
                    <a:pt x="25873" y="1824"/>
                  </a:lnTo>
                  <a:lnTo>
                    <a:pt x="25452" y="1633"/>
                  </a:lnTo>
                  <a:lnTo>
                    <a:pt x="25031" y="1454"/>
                  </a:lnTo>
                  <a:lnTo>
                    <a:pt x="24610" y="1289"/>
                  </a:lnTo>
                  <a:lnTo>
                    <a:pt x="24177" y="1123"/>
                  </a:lnTo>
                  <a:lnTo>
                    <a:pt x="23743" y="983"/>
                  </a:lnTo>
                  <a:lnTo>
                    <a:pt x="23310" y="842"/>
                  </a:lnTo>
                  <a:lnTo>
                    <a:pt x="22863" y="715"/>
                  </a:lnTo>
                  <a:lnTo>
                    <a:pt x="22417" y="587"/>
                  </a:lnTo>
                  <a:lnTo>
                    <a:pt x="21971" y="485"/>
                  </a:lnTo>
                  <a:lnTo>
                    <a:pt x="21525" y="383"/>
                  </a:lnTo>
                  <a:lnTo>
                    <a:pt x="21078" y="307"/>
                  </a:lnTo>
                  <a:lnTo>
                    <a:pt x="20619" y="230"/>
                  </a:lnTo>
                  <a:lnTo>
                    <a:pt x="20160" y="166"/>
                  </a:lnTo>
                  <a:lnTo>
                    <a:pt x="19701" y="115"/>
                  </a:lnTo>
                  <a:lnTo>
                    <a:pt x="19242" y="64"/>
                  </a:lnTo>
                  <a:lnTo>
                    <a:pt x="18770" y="39"/>
                  </a:lnTo>
                  <a:lnTo>
                    <a:pt x="18311" y="13"/>
                  </a:lnTo>
                  <a:lnTo>
                    <a:pt x="1784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1925700" y="3470800"/>
              <a:ext cx="614625" cy="310850"/>
            </a:xfrm>
            <a:custGeom>
              <a:rect b="b" l="l" r="r" t="t"/>
              <a:pathLst>
                <a:path extrusionOk="0" fill="none" h="12434" w="24585">
                  <a:moveTo>
                    <a:pt x="21562" y="1"/>
                  </a:moveTo>
                  <a:lnTo>
                    <a:pt x="11617" y="1"/>
                  </a:lnTo>
                  <a:lnTo>
                    <a:pt x="1" y="11961"/>
                  </a:lnTo>
                  <a:lnTo>
                    <a:pt x="1" y="11961"/>
                  </a:lnTo>
                  <a:lnTo>
                    <a:pt x="90" y="11987"/>
                  </a:lnTo>
                  <a:lnTo>
                    <a:pt x="166" y="12025"/>
                  </a:lnTo>
                  <a:lnTo>
                    <a:pt x="243" y="12076"/>
                  </a:lnTo>
                  <a:lnTo>
                    <a:pt x="307" y="12140"/>
                  </a:lnTo>
                  <a:lnTo>
                    <a:pt x="319" y="12153"/>
                  </a:lnTo>
                  <a:lnTo>
                    <a:pt x="319" y="12153"/>
                  </a:lnTo>
                  <a:lnTo>
                    <a:pt x="383" y="12216"/>
                  </a:lnTo>
                  <a:lnTo>
                    <a:pt x="421" y="12280"/>
                  </a:lnTo>
                  <a:lnTo>
                    <a:pt x="472" y="12357"/>
                  </a:lnTo>
                  <a:lnTo>
                    <a:pt x="498" y="12433"/>
                  </a:lnTo>
                  <a:lnTo>
                    <a:pt x="11910" y="689"/>
                  </a:lnTo>
                  <a:lnTo>
                    <a:pt x="21295" y="689"/>
                  </a:lnTo>
                  <a:lnTo>
                    <a:pt x="23615" y="2946"/>
                  </a:lnTo>
                  <a:lnTo>
                    <a:pt x="24584" y="2946"/>
                  </a:lnTo>
                  <a:lnTo>
                    <a:pt x="215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3976050" y="3548275"/>
              <a:ext cx="37975" cy="37950"/>
            </a:xfrm>
            <a:custGeom>
              <a:rect b="b" l="l" r="r" t="t"/>
              <a:pathLst>
                <a:path extrusionOk="0" h="1518" w="1519">
                  <a:moveTo>
                    <a:pt x="753" y="0"/>
                  </a:moveTo>
                  <a:lnTo>
                    <a:pt x="626" y="13"/>
                  </a:lnTo>
                  <a:lnTo>
                    <a:pt x="498" y="51"/>
                  </a:lnTo>
                  <a:lnTo>
                    <a:pt x="422" y="77"/>
                  </a:lnTo>
                  <a:lnTo>
                    <a:pt x="358" y="115"/>
                  </a:lnTo>
                  <a:lnTo>
                    <a:pt x="281" y="166"/>
                  </a:lnTo>
                  <a:lnTo>
                    <a:pt x="218" y="217"/>
                  </a:lnTo>
                  <a:lnTo>
                    <a:pt x="167" y="294"/>
                  </a:lnTo>
                  <a:lnTo>
                    <a:pt x="116" y="370"/>
                  </a:lnTo>
                  <a:lnTo>
                    <a:pt x="65" y="447"/>
                  </a:lnTo>
                  <a:lnTo>
                    <a:pt x="39" y="536"/>
                  </a:lnTo>
                  <a:lnTo>
                    <a:pt x="14" y="625"/>
                  </a:lnTo>
                  <a:lnTo>
                    <a:pt x="1" y="727"/>
                  </a:lnTo>
                  <a:lnTo>
                    <a:pt x="1" y="842"/>
                  </a:lnTo>
                  <a:lnTo>
                    <a:pt x="26" y="944"/>
                  </a:lnTo>
                  <a:lnTo>
                    <a:pt x="52" y="1033"/>
                  </a:lnTo>
                  <a:lnTo>
                    <a:pt x="90" y="1135"/>
                  </a:lnTo>
                  <a:lnTo>
                    <a:pt x="154" y="1225"/>
                  </a:lnTo>
                  <a:lnTo>
                    <a:pt x="218" y="1301"/>
                  </a:lnTo>
                  <a:lnTo>
                    <a:pt x="281" y="1352"/>
                  </a:lnTo>
                  <a:lnTo>
                    <a:pt x="345" y="1403"/>
                  </a:lnTo>
                  <a:lnTo>
                    <a:pt x="473" y="1467"/>
                  </a:lnTo>
                  <a:lnTo>
                    <a:pt x="613" y="1505"/>
                  </a:lnTo>
                  <a:lnTo>
                    <a:pt x="753" y="1518"/>
                  </a:lnTo>
                  <a:lnTo>
                    <a:pt x="906" y="1505"/>
                  </a:lnTo>
                  <a:lnTo>
                    <a:pt x="1046" y="1467"/>
                  </a:lnTo>
                  <a:lnTo>
                    <a:pt x="1110" y="1429"/>
                  </a:lnTo>
                  <a:lnTo>
                    <a:pt x="1174" y="1390"/>
                  </a:lnTo>
                  <a:lnTo>
                    <a:pt x="1238" y="1352"/>
                  </a:lnTo>
                  <a:lnTo>
                    <a:pt x="1301" y="1301"/>
                  </a:lnTo>
                  <a:lnTo>
                    <a:pt x="1352" y="1237"/>
                  </a:lnTo>
                  <a:lnTo>
                    <a:pt x="1391" y="1174"/>
                  </a:lnTo>
                  <a:lnTo>
                    <a:pt x="1454" y="1046"/>
                  </a:lnTo>
                  <a:lnTo>
                    <a:pt x="1505" y="906"/>
                  </a:lnTo>
                  <a:lnTo>
                    <a:pt x="1518" y="753"/>
                  </a:lnTo>
                  <a:lnTo>
                    <a:pt x="1493" y="612"/>
                  </a:lnTo>
                  <a:lnTo>
                    <a:pt x="1454" y="472"/>
                  </a:lnTo>
                  <a:lnTo>
                    <a:pt x="1378" y="345"/>
                  </a:lnTo>
                  <a:lnTo>
                    <a:pt x="1340" y="281"/>
                  </a:lnTo>
                  <a:lnTo>
                    <a:pt x="1289" y="217"/>
                  </a:lnTo>
                  <a:lnTo>
                    <a:pt x="1225" y="166"/>
                  </a:lnTo>
                  <a:lnTo>
                    <a:pt x="1161" y="128"/>
                  </a:lnTo>
                  <a:lnTo>
                    <a:pt x="1034" y="64"/>
                  </a:lnTo>
                  <a:lnTo>
                    <a:pt x="893" y="2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D9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3949600" y="1589075"/>
              <a:ext cx="1328350" cy="773375"/>
            </a:xfrm>
            <a:custGeom>
              <a:rect b="b" l="l" r="r" t="t"/>
              <a:pathLst>
                <a:path extrusionOk="0" h="30935" w="53134">
                  <a:moveTo>
                    <a:pt x="306" y="1"/>
                  </a:moveTo>
                  <a:lnTo>
                    <a:pt x="0" y="562"/>
                  </a:lnTo>
                  <a:lnTo>
                    <a:pt x="52471" y="30935"/>
                  </a:lnTo>
                  <a:lnTo>
                    <a:pt x="53134" y="2976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1" name="Google Shape;971;p17"/>
          <p:cNvSpPr txBox="1"/>
          <p:nvPr/>
        </p:nvSpPr>
        <p:spPr>
          <a:xfrm>
            <a:off x="4572742" y="1751264"/>
            <a:ext cx="3281457" cy="1130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Format of the stored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Operations that can be performed and the necessary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informations 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carry them out</a:t>
            </a:r>
            <a:endParaRPr/>
          </a:p>
        </p:txBody>
      </p:sp>
      <p:cxnSp>
        <p:nvCxnSpPr>
          <p:cNvPr id="972" name="Google Shape;972;p17"/>
          <p:cNvCxnSpPr/>
          <p:nvPr/>
        </p:nvCxnSpPr>
        <p:spPr>
          <a:xfrm>
            <a:off x="3154266" y="1626588"/>
            <a:ext cx="1166400" cy="567900"/>
          </a:xfrm>
          <a:prstGeom prst="bentConnector3">
            <a:avLst>
              <a:gd fmla="val 2576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73" name="Google Shape;973;p17"/>
          <p:cNvSpPr txBox="1"/>
          <p:nvPr/>
        </p:nvSpPr>
        <p:spPr>
          <a:xfrm>
            <a:off x="3283053" y="2190432"/>
            <a:ext cx="1162482" cy="50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specifies:</a:t>
            </a:r>
            <a:endParaRPr/>
          </a:p>
        </p:txBody>
      </p:sp>
      <p:grpSp>
        <p:nvGrpSpPr>
          <p:cNvPr id="974" name="Google Shape;974;p17"/>
          <p:cNvGrpSpPr/>
          <p:nvPr/>
        </p:nvGrpSpPr>
        <p:grpSpPr>
          <a:xfrm>
            <a:off x="774673" y="1181100"/>
            <a:ext cx="844500" cy="844500"/>
            <a:chOff x="774673" y="1181100"/>
            <a:chExt cx="844500" cy="844500"/>
          </a:xfrm>
        </p:grpSpPr>
        <p:sp>
          <p:nvSpPr>
            <p:cNvPr id="975" name="Google Shape;975;p17"/>
            <p:cNvSpPr/>
            <p:nvPr/>
          </p:nvSpPr>
          <p:spPr>
            <a:xfrm>
              <a:off x="774673" y="1181100"/>
              <a:ext cx="844500" cy="84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p17"/>
            <p:cNvGrpSpPr/>
            <p:nvPr/>
          </p:nvGrpSpPr>
          <p:grpSpPr>
            <a:xfrm>
              <a:off x="1020809" y="1422373"/>
              <a:ext cx="360785" cy="360410"/>
              <a:chOff x="1621943" y="2878032"/>
              <a:chExt cx="360785" cy="360410"/>
            </a:xfrm>
          </p:grpSpPr>
          <p:sp>
            <p:nvSpPr>
              <p:cNvPr id="977" name="Google Shape;977;p17"/>
              <p:cNvSpPr/>
              <p:nvPr/>
            </p:nvSpPr>
            <p:spPr>
              <a:xfrm>
                <a:off x="1621943" y="2878032"/>
                <a:ext cx="360785" cy="360410"/>
              </a:xfrm>
              <a:custGeom>
                <a:rect b="b" l="l" r="r" t="t"/>
                <a:pathLst>
                  <a:path extrusionOk="0" h="10563" w="10574">
                    <a:moveTo>
                      <a:pt x="6927" y="2996"/>
                    </a:moveTo>
                    <a:cubicBezTo>
                      <a:pt x="7359" y="2996"/>
                      <a:pt x="7787" y="3187"/>
                      <a:pt x="8073" y="3568"/>
                    </a:cubicBezTo>
                    <a:cubicBezTo>
                      <a:pt x="8383" y="3949"/>
                      <a:pt x="8454" y="4473"/>
                      <a:pt x="8287" y="4925"/>
                    </a:cubicBezTo>
                    <a:cubicBezTo>
                      <a:pt x="8168" y="5235"/>
                      <a:pt x="8002" y="5497"/>
                      <a:pt x="7811" y="5759"/>
                    </a:cubicBezTo>
                    <a:cubicBezTo>
                      <a:pt x="7668" y="5949"/>
                      <a:pt x="7716" y="5854"/>
                      <a:pt x="7168" y="6663"/>
                    </a:cubicBezTo>
                    <a:cubicBezTo>
                      <a:pt x="7121" y="6759"/>
                      <a:pt x="7025" y="6806"/>
                      <a:pt x="6927" y="6806"/>
                    </a:cubicBezTo>
                    <a:cubicBezTo>
                      <a:pt x="6829" y="6806"/>
                      <a:pt x="6728" y="6759"/>
                      <a:pt x="6668" y="6663"/>
                    </a:cubicBezTo>
                    <a:cubicBezTo>
                      <a:pt x="6120" y="5878"/>
                      <a:pt x="6192" y="5949"/>
                      <a:pt x="6049" y="5759"/>
                    </a:cubicBezTo>
                    <a:cubicBezTo>
                      <a:pt x="5835" y="5497"/>
                      <a:pt x="5668" y="5235"/>
                      <a:pt x="5549" y="4925"/>
                    </a:cubicBezTo>
                    <a:cubicBezTo>
                      <a:pt x="5382" y="4473"/>
                      <a:pt x="5454" y="3949"/>
                      <a:pt x="5763" y="3568"/>
                    </a:cubicBezTo>
                    <a:cubicBezTo>
                      <a:pt x="6061" y="3187"/>
                      <a:pt x="6495" y="2996"/>
                      <a:pt x="6927" y="2996"/>
                    </a:cubicBezTo>
                    <a:close/>
                    <a:moveTo>
                      <a:pt x="281" y="1"/>
                    </a:moveTo>
                    <a:cubicBezTo>
                      <a:pt x="129" y="1"/>
                      <a:pt x="0" y="129"/>
                      <a:pt x="0" y="305"/>
                    </a:cubicBezTo>
                    <a:lnTo>
                      <a:pt x="0" y="9450"/>
                    </a:lnTo>
                    <a:cubicBezTo>
                      <a:pt x="0" y="9569"/>
                      <a:pt x="95" y="9688"/>
                      <a:pt x="238" y="9736"/>
                    </a:cubicBezTo>
                    <a:cubicBezTo>
                      <a:pt x="2072" y="10188"/>
                      <a:pt x="2905" y="10402"/>
                      <a:pt x="3310" y="10498"/>
                    </a:cubicBezTo>
                    <a:lnTo>
                      <a:pt x="3310" y="734"/>
                    </a:lnTo>
                    <a:lnTo>
                      <a:pt x="381" y="19"/>
                    </a:lnTo>
                    <a:cubicBezTo>
                      <a:pt x="347" y="7"/>
                      <a:pt x="314" y="1"/>
                      <a:pt x="281" y="1"/>
                    </a:cubicBezTo>
                    <a:close/>
                    <a:moveTo>
                      <a:pt x="6620" y="67"/>
                    </a:moveTo>
                    <a:lnTo>
                      <a:pt x="3929" y="734"/>
                    </a:lnTo>
                    <a:lnTo>
                      <a:pt x="3929" y="10521"/>
                    </a:lnTo>
                    <a:lnTo>
                      <a:pt x="6620" y="9855"/>
                    </a:lnTo>
                    <a:lnTo>
                      <a:pt x="6620" y="7711"/>
                    </a:lnTo>
                    <a:cubicBezTo>
                      <a:pt x="6620" y="7497"/>
                      <a:pt x="6775" y="7390"/>
                      <a:pt x="6930" y="7390"/>
                    </a:cubicBezTo>
                    <a:cubicBezTo>
                      <a:pt x="7085" y="7390"/>
                      <a:pt x="7240" y="7497"/>
                      <a:pt x="7240" y="7711"/>
                    </a:cubicBezTo>
                    <a:lnTo>
                      <a:pt x="7240" y="9831"/>
                    </a:lnTo>
                    <a:lnTo>
                      <a:pt x="10193" y="10545"/>
                    </a:lnTo>
                    <a:cubicBezTo>
                      <a:pt x="10223" y="10557"/>
                      <a:pt x="10254" y="10562"/>
                      <a:pt x="10284" y="10562"/>
                    </a:cubicBezTo>
                    <a:cubicBezTo>
                      <a:pt x="10440" y="10562"/>
                      <a:pt x="10574" y="10419"/>
                      <a:pt x="10574" y="10259"/>
                    </a:cubicBezTo>
                    <a:lnTo>
                      <a:pt x="10574" y="1139"/>
                    </a:lnTo>
                    <a:cubicBezTo>
                      <a:pt x="10574" y="996"/>
                      <a:pt x="10478" y="877"/>
                      <a:pt x="10336" y="829"/>
                    </a:cubicBezTo>
                    <a:cubicBezTo>
                      <a:pt x="8454" y="376"/>
                      <a:pt x="7621" y="162"/>
                      <a:pt x="7240" y="67"/>
                    </a:cubicBezTo>
                    <a:lnTo>
                      <a:pt x="7240" y="2067"/>
                    </a:lnTo>
                    <a:cubicBezTo>
                      <a:pt x="7240" y="2270"/>
                      <a:pt x="7085" y="2371"/>
                      <a:pt x="6930" y="2371"/>
                    </a:cubicBezTo>
                    <a:cubicBezTo>
                      <a:pt x="6775" y="2371"/>
                      <a:pt x="6620" y="2270"/>
                      <a:pt x="6620" y="2067"/>
                    </a:cubicBezTo>
                    <a:lnTo>
                      <a:pt x="6620" y="6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824240" y="3001341"/>
                <a:ext cx="67353" cy="78885"/>
              </a:xfrm>
              <a:custGeom>
                <a:rect b="b" l="l" r="r" t="t"/>
                <a:pathLst>
                  <a:path extrusionOk="0" h="2312" w="1974">
                    <a:moveTo>
                      <a:pt x="1005" y="575"/>
                    </a:moveTo>
                    <a:cubicBezTo>
                      <a:pt x="1151" y="575"/>
                      <a:pt x="1287" y="685"/>
                      <a:pt x="1287" y="859"/>
                    </a:cubicBezTo>
                    <a:cubicBezTo>
                      <a:pt x="1287" y="1025"/>
                      <a:pt x="1168" y="1168"/>
                      <a:pt x="1001" y="1168"/>
                    </a:cubicBezTo>
                    <a:cubicBezTo>
                      <a:pt x="739" y="1168"/>
                      <a:pt x="596" y="835"/>
                      <a:pt x="787" y="668"/>
                    </a:cubicBezTo>
                    <a:cubicBezTo>
                      <a:pt x="851" y="604"/>
                      <a:pt x="929" y="575"/>
                      <a:pt x="1005" y="575"/>
                    </a:cubicBezTo>
                    <a:close/>
                    <a:moveTo>
                      <a:pt x="1034" y="1"/>
                    </a:moveTo>
                    <a:cubicBezTo>
                      <a:pt x="1023" y="1"/>
                      <a:pt x="1012" y="1"/>
                      <a:pt x="1001" y="1"/>
                    </a:cubicBezTo>
                    <a:cubicBezTo>
                      <a:pt x="406" y="1"/>
                      <a:pt x="1" y="573"/>
                      <a:pt x="215" y="1097"/>
                    </a:cubicBezTo>
                    <a:cubicBezTo>
                      <a:pt x="310" y="1359"/>
                      <a:pt x="453" y="1573"/>
                      <a:pt x="620" y="1787"/>
                    </a:cubicBezTo>
                    <a:cubicBezTo>
                      <a:pt x="763" y="1954"/>
                      <a:pt x="739" y="1930"/>
                      <a:pt x="1001" y="2311"/>
                    </a:cubicBezTo>
                    <a:cubicBezTo>
                      <a:pt x="1263" y="1930"/>
                      <a:pt x="1239" y="1954"/>
                      <a:pt x="1382" y="1787"/>
                    </a:cubicBezTo>
                    <a:cubicBezTo>
                      <a:pt x="1549" y="1573"/>
                      <a:pt x="1668" y="1359"/>
                      <a:pt x="1787" y="1097"/>
                    </a:cubicBezTo>
                    <a:cubicBezTo>
                      <a:pt x="1974" y="583"/>
                      <a:pt x="1588" y="1"/>
                      <a:pt x="10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9" name="Google Shape;979;p17"/>
          <p:cNvGrpSpPr/>
          <p:nvPr/>
        </p:nvGrpSpPr>
        <p:grpSpPr>
          <a:xfrm>
            <a:off x="774673" y="3067325"/>
            <a:ext cx="844500" cy="844500"/>
            <a:chOff x="774673" y="3067325"/>
            <a:chExt cx="844500" cy="844500"/>
          </a:xfrm>
        </p:grpSpPr>
        <p:sp>
          <p:nvSpPr>
            <p:cNvPr id="980" name="Google Shape;980;p17"/>
            <p:cNvSpPr/>
            <p:nvPr/>
          </p:nvSpPr>
          <p:spPr>
            <a:xfrm>
              <a:off x="774673" y="3067325"/>
              <a:ext cx="844500" cy="84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1" name="Google Shape;981;p17"/>
            <p:cNvGrpSpPr/>
            <p:nvPr/>
          </p:nvGrpSpPr>
          <p:grpSpPr>
            <a:xfrm>
              <a:off x="988922" y="3285964"/>
              <a:ext cx="423079" cy="423043"/>
              <a:chOff x="3747284" y="1215734"/>
              <a:chExt cx="293825" cy="293800"/>
            </a:xfrm>
          </p:grpSpPr>
          <p:sp>
            <p:nvSpPr>
              <p:cNvPr id="982" name="Google Shape;982;p17"/>
              <p:cNvSpPr/>
              <p:nvPr/>
            </p:nvSpPr>
            <p:spPr>
              <a:xfrm>
                <a:off x="3851259" y="1329134"/>
                <a:ext cx="85075" cy="110900"/>
              </a:xfrm>
              <a:custGeom>
                <a:rect b="b" l="l" r="r" t="t"/>
                <a:pathLst>
                  <a:path extrusionOk="0" h="4436" w="3403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3817384" y="1285834"/>
                <a:ext cx="154400" cy="148875"/>
              </a:xfrm>
              <a:custGeom>
                <a:rect b="b" l="l" r="r" t="t"/>
                <a:pathLst>
                  <a:path extrusionOk="0" h="5955" w="6176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3747284" y="1215734"/>
                <a:ext cx="293825" cy="293800"/>
              </a:xfrm>
              <a:custGeom>
                <a:rect b="b" l="l" r="r" t="t"/>
                <a:pathLst>
                  <a:path extrusionOk="0" h="11752" w="11753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9" name="Google Shape;989;p18"/>
          <p:cNvCxnSpPr>
            <a:stCxn id="990" idx="2"/>
            <a:endCxn id="991" idx="0"/>
          </p:cNvCxnSpPr>
          <p:nvPr/>
        </p:nvCxnSpPr>
        <p:spPr>
          <a:xfrm flipH="1" rot="-5400000">
            <a:off x="4745768" y="874487"/>
            <a:ext cx="2100300" cy="2445300"/>
          </a:xfrm>
          <a:prstGeom prst="bentConnector3">
            <a:avLst>
              <a:gd fmla="val 7537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18"/>
          <p:cNvCxnSpPr>
            <a:stCxn id="990" idx="2"/>
            <a:endCxn id="993" idx="0"/>
          </p:cNvCxnSpPr>
          <p:nvPr/>
        </p:nvCxnSpPr>
        <p:spPr>
          <a:xfrm rot="5400000">
            <a:off x="2277818" y="851837"/>
            <a:ext cx="2100300" cy="2490600"/>
          </a:xfrm>
          <a:prstGeom prst="bentConnector3">
            <a:avLst>
              <a:gd fmla="val 7537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18"/>
          <p:cNvSpPr/>
          <p:nvPr/>
        </p:nvSpPr>
        <p:spPr>
          <a:xfrm>
            <a:off x="3116618" y="162587"/>
            <a:ext cx="2913300" cy="884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8"/>
          <p:cNvSpPr txBox="1"/>
          <p:nvPr>
            <p:ph type="title"/>
          </p:nvPr>
        </p:nvSpPr>
        <p:spPr>
          <a:xfrm>
            <a:off x="3393075" y="419075"/>
            <a:ext cx="236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ADTs</a:t>
            </a:r>
            <a:endParaRPr/>
          </a:p>
        </p:txBody>
      </p:sp>
      <p:cxnSp>
        <p:nvCxnSpPr>
          <p:cNvPr id="995" name="Google Shape;995;p18"/>
          <p:cNvCxnSpPr>
            <a:stCxn id="990" idx="1"/>
            <a:endCxn id="996" idx="0"/>
          </p:cNvCxnSpPr>
          <p:nvPr/>
        </p:nvCxnSpPr>
        <p:spPr>
          <a:xfrm flipH="1">
            <a:off x="1675718" y="604787"/>
            <a:ext cx="1440900" cy="52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7" name="Google Shape;997;p18"/>
          <p:cNvCxnSpPr>
            <a:stCxn id="990" idx="3"/>
            <a:endCxn id="998" idx="0"/>
          </p:cNvCxnSpPr>
          <p:nvPr/>
        </p:nvCxnSpPr>
        <p:spPr>
          <a:xfrm>
            <a:off x="6029918" y="604787"/>
            <a:ext cx="1689900" cy="62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99" name="Google Shape;999;p18"/>
          <p:cNvGrpSpPr/>
          <p:nvPr/>
        </p:nvGrpSpPr>
        <p:grpSpPr>
          <a:xfrm>
            <a:off x="156384" y="1129848"/>
            <a:ext cx="3048388" cy="1363200"/>
            <a:chOff x="-714958" y="2360006"/>
            <a:chExt cx="3048388" cy="1363200"/>
          </a:xfrm>
        </p:grpSpPr>
        <p:sp>
          <p:nvSpPr>
            <p:cNvPr id="1000" name="Google Shape;1000;p18"/>
            <p:cNvSpPr txBox="1"/>
            <p:nvPr/>
          </p:nvSpPr>
          <p:spPr>
            <a:xfrm>
              <a:off x="-714958" y="3066904"/>
              <a:ext cx="3048388" cy="656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Manage data based on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Last In–First Out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 The only accessible data is the first one to pop.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232916" y="2360006"/>
              <a:ext cx="1142700" cy="585900"/>
            </a:xfrm>
            <a:prstGeom prst="roundRect">
              <a:avLst>
                <a:gd fmla="val 50000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Stack</a:t>
              </a:r>
              <a:endParaRPr/>
            </a:p>
          </p:txBody>
        </p:sp>
      </p:grpSp>
      <p:grpSp>
        <p:nvGrpSpPr>
          <p:cNvPr id="1001" name="Google Shape;1001;p18"/>
          <p:cNvGrpSpPr/>
          <p:nvPr/>
        </p:nvGrpSpPr>
        <p:grpSpPr>
          <a:xfrm>
            <a:off x="563305" y="3147276"/>
            <a:ext cx="3048388" cy="1363200"/>
            <a:chOff x="-714958" y="2360006"/>
            <a:chExt cx="3048388" cy="1363200"/>
          </a:xfrm>
        </p:grpSpPr>
        <p:sp>
          <p:nvSpPr>
            <p:cNvPr id="1002" name="Google Shape;1002;p18"/>
            <p:cNvSpPr txBox="1"/>
            <p:nvPr/>
          </p:nvSpPr>
          <p:spPr>
            <a:xfrm>
              <a:off x="-714958" y="3066904"/>
              <a:ext cx="3048388" cy="656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Manage data based on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First In-First Out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 The only accessible data is the first one to dequeue. </a:t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232916" y="2360006"/>
              <a:ext cx="1142700" cy="585900"/>
            </a:xfrm>
            <a:prstGeom prst="roundRect">
              <a:avLst>
                <a:gd fmla="val 50000" name="adj"/>
              </a:avLst>
            </a:prstGeom>
            <a:solidFill>
              <a:srgbClr val="3DB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18"/>
          <p:cNvGrpSpPr/>
          <p:nvPr/>
        </p:nvGrpSpPr>
        <p:grpSpPr>
          <a:xfrm>
            <a:off x="5499444" y="3147275"/>
            <a:ext cx="3048388" cy="1363200"/>
            <a:chOff x="-714958" y="2360006"/>
            <a:chExt cx="3048388" cy="1363200"/>
          </a:xfrm>
        </p:grpSpPr>
        <p:sp>
          <p:nvSpPr>
            <p:cNvPr id="1004" name="Google Shape;1004;p18"/>
            <p:cNvSpPr txBox="1"/>
            <p:nvPr/>
          </p:nvSpPr>
          <p:spPr>
            <a:xfrm>
              <a:off x="-714958" y="3066904"/>
              <a:ext cx="3048388" cy="656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Objects are inserted and extracted at both ends of a linear arrangement.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232916" y="2360006"/>
              <a:ext cx="1142700" cy="585900"/>
            </a:xfrm>
            <a:prstGeom prst="roundRect">
              <a:avLst>
                <a:gd fmla="val 50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Dequeue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18"/>
          <p:cNvGrpSpPr/>
          <p:nvPr/>
        </p:nvGrpSpPr>
        <p:grpSpPr>
          <a:xfrm>
            <a:off x="6200535" y="1228984"/>
            <a:ext cx="3048388" cy="1164925"/>
            <a:chOff x="-714958" y="2360006"/>
            <a:chExt cx="3048388" cy="1164925"/>
          </a:xfrm>
        </p:grpSpPr>
        <p:sp>
          <p:nvSpPr>
            <p:cNvPr id="1006" name="Google Shape;1006;p18"/>
            <p:cNvSpPr txBox="1"/>
            <p:nvPr/>
          </p:nvSpPr>
          <p:spPr>
            <a:xfrm>
              <a:off x="-714958" y="3055241"/>
              <a:ext cx="3048388" cy="469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Container of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distinct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objects.</a:t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232916" y="2360006"/>
              <a:ext cx="1142700" cy="585900"/>
            </a:xfrm>
            <a:prstGeom prst="roundRect">
              <a:avLst>
                <a:gd fmla="val 50000" name="adj"/>
              </a:avLst>
            </a:prstGeom>
            <a:solidFill>
              <a:srgbClr val="EDA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ADTs</a:t>
            </a:r>
            <a:endParaRPr/>
          </a:p>
        </p:txBody>
      </p:sp>
      <p:graphicFrame>
        <p:nvGraphicFramePr>
          <p:cNvPr id="1012" name="Google Shape;1012;p19"/>
          <p:cNvGraphicFramePr/>
          <p:nvPr/>
        </p:nvGraphicFramePr>
        <p:xfrm>
          <a:off x="457200" y="10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{68698E52-5A10-412A-A1F0-B0D491389B79}</a:tableStyleId>
              </a:tblPr>
              <a:tblGrid>
                <a:gridCol w="4114800"/>
                <a:gridCol w="4114800"/>
              </a:tblGrid>
              <a:tr h="609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" sz="2100" u="none" cap="none" strike="noStrike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Associative ADTs</a:t>
                      </a:r>
                      <a:endParaRPr b="1" sz="21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60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Map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Realize a 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biunivocal 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mapping function between the key set and the value set.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A221">
                        <a:alpha val="25098"/>
                      </a:srgbClr>
                    </a:solidFill>
                  </a:tcPr>
                </a:tc>
              </a:tr>
              <a:tr h="60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Dictionary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Realize a mapping function between the key set and the value set.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BB">
                        <a:alpha val="25098"/>
                      </a:srgbClr>
                    </a:solidFill>
                  </a:tcPr>
                </a:tc>
              </a:tr>
              <a:tr h="60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Table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It's a 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biunivocal 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mapping between values and numeric keys.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key variability range must be known a priori.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B489">
                        <a:alpha val="25098"/>
                      </a:srgbClr>
                    </a:solidFill>
                  </a:tcPr>
                </a:tc>
              </a:tr>
              <a:tr h="60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HashTable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Given a table with a fixed dimension, keys outside the key variability range are mapped to a valid index for the table using a </a:t>
                      </a: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Hash function</a:t>
                      </a: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64AB">
                        <a:alpha val="25098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 Java</a:t>
            </a:r>
            <a:endParaRPr/>
          </a:p>
        </p:txBody>
      </p:sp>
      <p:sp>
        <p:nvSpPr>
          <p:cNvPr id="1018" name="Google Shape;1018;p20"/>
          <p:cNvSpPr/>
          <p:nvPr/>
        </p:nvSpPr>
        <p:spPr>
          <a:xfrm rot="5400000">
            <a:off x="3219050" y="-1392245"/>
            <a:ext cx="2312065" cy="7041334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2BB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" name="Google Shape;1019;p20"/>
          <p:cNvGrpSpPr/>
          <p:nvPr/>
        </p:nvGrpSpPr>
        <p:grpSpPr>
          <a:xfrm>
            <a:off x="6794917" y="102561"/>
            <a:ext cx="2213525" cy="1707500"/>
            <a:chOff x="1341125" y="3769375"/>
            <a:chExt cx="2213525" cy="1707500"/>
          </a:xfrm>
        </p:grpSpPr>
        <p:sp>
          <p:nvSpPr>
            <p:cNvPr id="1020" name="Google Shape;1020;p20"/>
            <p:cNvSpPr/>
            <p:nvPr/>
          </p:nvSpPr>
          <p:spPr>
            <a:xfrm>
              <a:off x="1537800" y="4064950"/>
              <a:ext cx="2016850" cy="1149700"/>
            </a:xfrm>
            <a:custGeom>
              <a:rect b="b" l="l" r="r" t="t"/>
              <a:pathLst>
                <a:path extrusionOk="0" h="45988" w="80674">
                  <a:moveTo>
                    <a:pt x="0" y="0"/>
                  </a:moveTo>
                  <a:lnTo>
                    <a:pt x="0" y="45987"/>
                  </a:lnTo>
                  <a:lnTo>
                    <a:pt x="80673" y="45987"/>
                  </a:lnTo>
                  <a:lnTo>
                    <a:pt x="806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1341125" y="3769375"/>
              <a:ext cx="196700" cy="1707500"/>
            </a:xfrm>
            <a:custGeom>
              <a:rect b="b" l="l" r="r" t="t"/>
              <a:pathLst>
                <a:path extrusionOk="0" h="68300" w="7868">
                  <a:moveTo>
                    <a:pt x="0" y="0"/>
                  </a:moveTo>
                  <a:lnTo>
                    <a:pt x="0" y="1884"/>
                  </a:lnTo>
                  <a:lnTo>
                    <a:pt x="5926" y="1884"/>
                  </a:lnTo>
                  <a:lnTo>
                    <a:pt x="5926" y="68300"/>
                  </a:lnTo>
                  <a:lnTo>
                    <a:pt x="7867" y="68300"/>
                  </a:lnTo>
                  <a:lnTo>
                    <a:pt x="7867" y="1884"/>
                  </a:lnTo>
                  <a:lnTo>
                    <a:pt x="7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1537800" y="4158025"/>
              <a:ext cx="37700" cy="456050"/>
            </a:xfrm>
            <a:custGeom>
              <a:rect b="b" l="l" r="r" t="t"/>
              <a:pathLst>
                <a:path extrusionOk="0" h="18242" w="1508">
                  <a:moveTo>
                    <a:pt x="0" y="1"/>
                  </a:moveTo>
                  <a:lnTo>
                    <a:pt x="0" y="18242"/>
                  </a:lnTo>
                  <a:lnTo>
                    <a:pt x="1507" y="182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1575475" y="4226500"/>
              <a:ext cx="217700" cy="319125"/>
            </a:xfrm>
            <a:custGeom>
              <a:rect b="b" l="l" r="r" t="t"/>
              <a:pathLst>
                <a:path extrusionOk="0" h="12765" w="8708">
                  <a:moveTo>
                    <a:pt x="0" y="0"/>
                  </a:moveTo>
                  <a:lnTo>
                    <a:pt x="0" y="12765"/>
                  </a:lnTo>
                  <a:lnTo>
                    <a:pt x="8708" y="12765"/>
                  </a:lnTo>
                  <a:lnTo>
                    <a:pt x="8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1391100" y="4775975"/>
              <a:ext cx="98175" cy="327100"/>
            </a:xfrm>
            <a:custGeom>
              <a:rect b="b" l="l" r="r" t="t"/>
              <a:pathLst>
                <a:path extrusionOk="0" h="13084" w="3927">
                  <a:moveTo>
                    <a:pt x="0" y="0"/>
                  </a:moveTo>
                  <a:lnTo>
                    <a:pt x="0" y="13084"/>
                  </a:lnTo>
                  <a:lnTo>
                    <a:pt x="3927" y="13084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1439275" y="5128775"/>
              <a:ext cx="50000" cy="46750"/>
            </a:xfrm>
            <a:custGeom>
              <a:rect b="b" l="l" r="r" t="t"/>
              <a:pathLst>
                <a:path extrusionOk="0" h="1870" w="2000">
                  <a:moveTo>
                    <a:pt x="0" y="0"/>
                  </a:moveTo>
                  <a:lnTo>
                    <a:pt x="0" y="1869"/>
                  </a:lnTo>
                  <a:lnTo>
                    <a:pt x="2000" y="186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1439275" y="4707525"/>
              <a:ext cx="50000" cy="46750"/>
            </a:xfrm>
            <a:custGeom>
              <a:rect b="b" l="l" r="r" t="t"/>
              <a:pathLst>
                <a:path extrusionOk="0" h="1870" w="2000">
                  <a:moveTo>
                    <a:pt x="0" y="0"/>
                  </a:moveTo>
                  <a:lnTo>
                    <a:pt x="0" y="1869"/>
                  </a:lnTo>
                  <a:lnTo>
                    <a:pt x="2000" y="186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1391100" y="4241350"/>
              <a:ext cx="98175" cy="289075"/>
            </a:xfrm>
            <a:custGeom>
              <a:rect b="b" l="l" r="r" t="t"/>
              <a:pathLst>
                <a:path extrusionOk="0" h="11563" w="3927">
                  <a:moveTo>
                    <a:pt x="0" y="0"/>
                  </a:moveTo>
                  <a:lnTo>
                    <a:pt x="0" y="11562"/>
                  </a:lnTo>
                  <a:lnTo>
                    <a:pt x="3927" y="11562"/>
                  </a:lnTo>
                  <a:lnTo>
                    <a:pt x="39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1439275" y="4545600"/>
              <a:ext cx="50000" cy="46750"/>
            </a:xfrm>
            <a:custGeom>
              <a:rect b="b" l="l" r="r" t="t"/>
              <a:pathLst>
                <a:path extrusionOk="0" h="1870" w="2000">
                  <a:moveTo>
                    <a:pt x="0" y="1"/>
                  </a:moveTo>
                  <a:lnTo>
                    <a:pt x="0" y="1870"/>
                  </a:lnTo>
                  <a:lnTo>
                    <a:pt x="2000" y="1870"/>
                  </a:lnTo>
                  <a:lnTo>
                    <a:pt x="200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1439275" y="4179750"/>
              <a:ext cx="50000" cy="46775"/>
            </a:xfrm>
            <a:custGeom>
              <a:rect b="b" l="l" r="r" t="t"/>
              <a:pathLst>
                <a:path extrusionOk="0" h="1871" w="2000">
                  <a:moveTo>
                    <a:pt x="0" y="1"/>
                  </a:moveTo>
                  <a:lnTo>
                    <a:pt x="0" y="1870"/>
                  </a:lnTo>
                  <a:lnTo>
                    <a:pt x="2000" y="1870"/>
                  </a:lnTo>
                  <a:lnTo>
                    <a:pt x="200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1537800" y="4682525"/>
              <a:ext cx="37700" cy="514000"/>
            </a:xfrm>
            <a:custGeom>
              <a:rect b="b" l="l" r="r" t="t"/>
              <a:pathLst>
                <a:path extrusionOk="0" h="20560" w="1508">
                  <a:moveTo>
                    <a:pt x="0" y="0"/>
                  </a:moveTo>
                  <a:lnTo>
                    <a:pt x="0" y="20560"/>
                  </a:lnTo>
                  <a:lnTo>
                    <a:pt x="1507" y="20560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1575475" y="4756775"/>
              <a:ext cx="129700" cy="365150"/>
            </a:xfrm>
            <a:custGeom>
              <a:rect b="b" l="l" r="r" t="t"/>
              <a:pathLst>
                <a:path extrusionOk="0" h="14606" w="5188">
                  <a:moveTo>
                    <a:pt x="0" y="0"/>
                  </a:moveTo>
                  <a:lnTo>
                    <a:pt x="0" y="14605"/>
                  </a:lnTo>
                  <a:lnTo>
                    <a:pt x="5187" y="14605"/>
                  </a:lnTo>
                  <a:lnTo>
                    <a:pt x="5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1665650" y="4775975"/>
              <a:ext cx="39525" cy="14150"/>
            </a:xfrm>
            <a:custGeom>
              <a:rect b="b" l="l" r="r" t="t"/>
              <a:pathLst>
                <a:path extrusionOk="0" h="566" w="1581">
                  <a:moveTo>
                    <a:pt x="1" y="0"/>
                  </a:moveTo>
                  <a:lnTo>
                    <a:pt x="1" y="565"/>
                  </a:lnTo>
                  <a:lnTo>
                    <a:pt x="1580" y="565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1665650" y="4804225"/>
              <a:ext cx="39525" cy="14525"/>
            </a:xfrm>
            <a:custGeom>
              <a:rect b="b" l="l" r="r" t="t"/>
              <a:pathLst>
                <a:path extrusionOk="0" h="581" w="1581">
                  <a:moveTo>
                    <a:pt x="1" y="1"/>
                  </a:moveTo>
                  <a:lnTo>
                    <a:pt x="1" y="580"/>
                  </a:lnTo>
                  <a:lnTo>
                    <a:pt x="1580" y="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1665650" y="4832850"/>
              <a:ext cx="39525" cy="14150"/>
            </a:xfrm>
            <a:custGeom>
              <a:rect b="b" l="l" r="r" t="t"/>
              <a:pathLst>
                <a:path extrusionOk="0" h="566" w="1581">
                  <a:moveTo>
                    <a:pt x="1" y="0"/>
                  </a:moveTo>
                  <a:lnTo>
                    <a:pt x="1" y="565"/>
                  </a:lnTo>
                  <a:lnTo>
                    <a:pt x="1580" y="565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1665650" y="4861100"/>
              <a:ext cx="39525" cy="14500"/>
            </a:xfrm>
            <a:custGeom>
              <a:rect b="b" l="l" r="r" t="t"/>
              <a:pathLst>
                <a:path extrusionOk="0" h="580" w="1581">
                  <a:moveTo>
                    <a:pt x="1" y="0"/>
                  </a:moveTo>
                  <a:lnTo>
                    <a:pt x="1" y="580"/>
                  </a:lnTo>
                  <a:lnTo>
                    <a:pt x="1580" y="58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665650" y="4889700"/>
              <a:ext cx="39525" cy="14150"/>
            </a:xfrm>
            <a:custGeom>
              <a:rect b="b" l="l" r="r" t="t"/>
              <a:pathLst>
                <a:path extrusionOk="0" h="566" w="1581">
                  <a:moveTo>
                    <a:pt x="1" y="1"/>
                  </a:moveTo>
                  <a:lnTo>
                    <a:pt x="1" y="566"/>
                  </a:lnTo>
                  <a:lnTo>
                    <a:pt x="1580" y="566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1665650" y="4917950"/>
              <a:ext cx="39525" cy="14525"/>
            </a:xfrm>
            <a:custGeom>
              <a:rect b="b" l="l" r="r" t="t"/>
              <a:pathLst>
                <a:path extrusionOk="0" h="581" w="1581">
                  <a:moveTo>
                    <a:pt x="1" y="1"/>
                  </a:moveTo>
                  <a:lnTo>
                    <a:pt x="1" y="580"/>
                  </a:lnTo>
                  <a:lnTo>
                    <a:pt x="1580" y="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1665650" y="4946575"/>
              <a:ext cx="39525" cy="14150"/>
            </a:xfrm>
            <a:custGeom>
              <a:rect b="b" l="l" r="r" t="t"/>
              <a:pathLst>
                <a:path extrusionOk="0" h="566" w="1581">
                  <a:moveTo>
                    <a:pt x="1" y="1"/>
                  </a:moveTo>
                  <a:lnTo>
                    <a:pt x="1" y="566"/>
                  </a:lnTo>
                  <a:lnTo>
                    <a:pt x="1580" y="566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1665650" y="4974825"/>
              <a:ext cx="39525" cy="14525"/>
            </a:xfrm>
            <a:custGeom>
              <a:rect b="b" l="l" r="r" t="t"/>
              <a:pathLst>
                <a:path extrusionOk="0" h="581" w="1581">
                  <a:moveTo>
                    <a:pt x="1" y="1"/>
                  </a:moveTo>
                  <a:lnTo>
                    <a:pt x="1" y="580"/>
                  </a:lnTo>
                  <a:lnTo>
                    <a:pt x="1580" y="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1665650" y="5003450"/>
              <a:ext cx="39525" cy="14150"/>
            </a:xfrm>
            <a:custGeom>
              <a:rect b="b" l="l" r="r" t="t"/>
              <a:pathLst>
                <a:path extrusionOk="0" h="566" w="1581">
                  <a:moveTo>
                    <a:pt x="1" y="0"/>
                  </a:moveTo>
                  <a:lnTo>
                    <a:pt x="1" y="565"/>
                  </a:lnTo>
                  <a:lnTo>
                    <a:pt x="1580" y="565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1665650" y="5031700"/>
              <a:ext cx="39525" cy="14500"/>
            </a:xfrm>
            <a:custGeom>
              <a:rect b="b" l="l" r="r" t="t"/>
              <a:pathLst>
                <a:path extrusionOk="0" h="580" w="1581">
                  <a:moveTo>
                    <a:pt x="1" y="0"/>
                  </a:moveTo>
                  <a:lnTo>
                    <a:pt x="1" y="580"/>
                  </a:lnTo>
                  <a:lnTo>
                    <a:pt x="1580" y="58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665650" y="5060325"/>
              <a:ext cx="39525" cy="14150"/>
            </a:xfrm>
            <a:custGeom>
              <a:rect b="b" l="l" r="r" t="t"/>
              <a:pathLst>
                <a:path extrusionOk="0" h="566" w="1581">
                  <a:moveTo>
                    <a:pt x="1" y="0"/>
                  </a:moveTo>
                  <a:lnTo>
                    <a:pt x="1" y="565"/>
                  </a:lnTo>
                  <a:lnTo>
                    <a:pt x="1580" y="565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1665650" y="5088575"/>
              <a:ext cx="39525" cy="14500"/>
            </a:xfrm>
            <a:custGeom>
              <a:rect b="b" l="l" r="r" t="t"/>
              <a:pathLst>
                <a:path extrusionOk="0" h="580" w="1581">
                  <a:moveTo>
                    <a:pt x="1" y="0"/>
                  </a:moveTo>
                  <a:lnTo>
                    <a:pt x="1" y="580"/>
                  </a:lnTo>
                  <a:lnTo>
                    <a:pt x="1580" y="58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6C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1537800" y="5213175"/>
              <a:ext cx="70650" cy="118475"/>
            </a:xfrm>
            <a:custGeom>
              <a:rect b="b" l="l" r="r" t="t"/>
              <a:pathLst>
                <a:path extrusionOk="0" h="4739" w="2826">
                  <a:moveTo>
                    <a:pt x="0" y="0"/>
                  </a:moveTo>
                  <a:lnTo>
                    <a:pt x="0" y="4738"/>
                  </a:lnTo>
                  <a:lnTo>
                    <a:pt x="2826" y="4738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0270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1537800" y="3946125"/>
              <a:ext cx="70650" cy="118850"/>
            </a:xfrm>
            <a:custGeom>
              <a:rect b="b" l="l" r="r" t="t"/>
              <a:pathLst>
                <a:path extrusionOk="0" h="4754" w="2826">
                  <a:moveTo>
                    <a:pt x="0" y="1"/>
                  </a:moveTo>
                  <a:lnTo>
                    <a:pt x="0" y="4753"/>
                  </a:lnTo>
                  <a:lnTo>
                    <a:pt x="2826" y="475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0270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2177825" y="5214625"/>
              <a:ext cx="347750" cy="117025"/>
            </a:xfrm>
            <a:custGeom>
              <a:rect b="b" l="l" r="r" t="t"/>
              <a:pathLst>
                <a:path extrusionOk="0" h="4681" w="13910">
                  <a:moveTo>
                    <a:pt x="1" y="0"/>
                  </a:moveTo>
                  <a:lnTo>
                    <a:pt x="1" y="4680"/>
                  </a:lnTo>
                  <a:lnTo>
                    <a:pt x="13910" y="4680"/>
                  </a:lnTo>
                  <a:lnTo>
                    <a:pt x="139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2545850" y="5214625"/>
              <a:ext cx="347375" cy="117025"/>
            </a:xfrm>
            <a:custGeom>
              <a:rect b="b" l="l" r="r" t="t"/>
              <a:pathLst>
                <a:path extrusionOk="0" h="4681" w="13895">
                  <a:moveTo>
                    <a:pt x="0" y="0"/>
                  </a:moveTo>
                  <a:lnTo>
                    <a:pt x="0" y="4680"/>
                  </a:lnTo>
                  <a:lnTo>
                    <a:pt x="13895" y="4680"/>
                  </a:lnTo>
                  <a:lnTo>
                    <a:pt x="138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2913850" y="5214625"/>
              <a:ext cx="286175" cy="117025"/>
            </a:xfrm>
            <a:custGeom>
              <a:rect b="b" l="l" r="r" t="t"/>
              <a:pathLst>
                <a:path extrusionOk="0" h="4681" w="11447">
                  <a:moveTo>
                    <a:pt x="1" y="0"/>
                  </a:moveTo>
                  <a:lnTo>
                    <a:pt x="1" y="4680"/>
                  </a:lnTo>
                  <a:lnTo>
                    <a:pt x="11447" y="4680"/>
                  </a:lnTo>
                  <a:lnTo>
                    <a:pt x="114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2177825" y="5214625"/>
              <a:ext cx="10525" cy="117025"/>
            </a:xfrm>
            <a:custGeom>
              <a:rect b="b" l="l" r="r" t="t"/>
              <a:pathLst>
                <a:path extrusionOk="0" h="4681" w="421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2208625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223940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22698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7" y="468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3006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233140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7" y="468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23618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7" y="468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23926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2423425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2453850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24846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2515050" y="5214625"/>
              <a:ext cx="10525" cy="117025"/>
            </a:xfrm>
            <a:custGeom>
              <a:rect b="b" l="l" r="r" t="t"/>
              <a:pathLst>
                <a:path extrusionOk="0" h="4681" w="421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2545850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25766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2607050" y="5214625"/>
              <a:ext cx="10525" cy="117025"/>
            </a:xfrm>
            <a:custGeom>
              <a:rect b="b" l="l" r="r" t="t"/>
              <a:pathLst>
                <a:path extrusionOk="0" h="4681" w="421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2637850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6686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7" y="468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699050" y="5214625"/>
              <a:ext cx="10550" cy="117025"/>
            </a:xfrm>
            <a:custGeom>
              <a:rect b="b" l="l" r="r" t="t"/>
              <a:pathLst>
                <a:path extrusionOk="0" h="4681" w="422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72985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7606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7" y="468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791050" y="5214625"/>
              <a:ext cx="10550" cy="117025"/>
            </a:xfrm>
            <a:custGeom>
              <a:rect b="b" l="l" r="r" t="t"/>
              <a:pathLst>
                <a:path extrusionOk="0" h="4681" w="422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82185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852650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883075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91385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944275" y="5214625"/>
              <a:ext cx="10525" cy="117025"/>
            </a:xfrm>
            <a:custGeom>
              <a:rect b="b" l="l" r="r" t="t"/>
              <a:pathLst>
                <a:path extrusionOk="0" h="4681" w="421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975075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00585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3036650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30674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3097850" y="5214625"/>
              <a:ext cx="10550" cy="117025"/>
            </a:xfrm>
            <a:custGeom>
              <a:rect b="b" l="l" r="r" t="t"/>
              <a:pathLst>
                <a:path extrusionOk="0" h="4681" w="422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312865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31594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7" y="468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3189850" y="5214625"/>
              <a:ext cx="10550" cy="117025"/>
            </a:xfrm>
            <a:custGeom>
              <a:rect b="b" l="l" r="r" t="t"/>
              <a:pathLst>
                <a:path extrusionOk="0" h="4681" w="422">
                  <a:moveTo>
                    <a:pt x="1" y="0"/>
                  </a:moveTo>
                  <a:lnTo>
                    <a:pt x="1" y="4680"/>
                  </a:lnTo>
                  <a:lnTo>
                    <a:pt x="421" y="468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943850" y="5214625"/>
              <a:ext cx="102150" cy="117025"/>
            </a:xfrm>
            <a:custGeom>
              <a:rect b="b" l="l" r="r" t="t"/>
              <a:pathLst>
                <a:path extrusionOk="0" h="4681" w="4086">
                  <a:moveTo>
                    <a:pt x="0" y="0"/>
                  </a:moveTo>
                  <a:lnTo>
                    <a:pt x="0" y="4680"/>
                  </a:lnTo>
                  <a:lnTo>
                    <a:pt x="4086" y="4680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943850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974625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005050" y="5214625"/>
              <a:ext cx="10175" cy="117025"/>
            </a:xfrm>
            <a:custGeom>
              <a:rect b="b" l="l" r="r" t="t"/>
              <a:pathLst>
                <a:path extrusionOk="0" h="4681" w="407">
                  <a:moveTo>
                    <a:pt x="1" y="0"/>
                  </a:moveTo>
                  <a:lnTo>
                    <a:pt x="1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2035850" y="5214625"/>
              <a:ext cx="10150" cy="117025"/>
            </a:xfrm>
            <a:custGeom>
              <a:rect b="b" l="l" r="r" t="t"/>
              <a:pathLst>
                <a:path extrusionOk="0" h="4681" w="406">
                  <a:moveTo>
                    <a:pt x="0" y="0"/>
                  </a:moveTo>
                  <a:lnTo>
                    <a:pt x="0" y="4680"/>
                  </a:lnTo>
                  <a:lnTo>
                    <a:pt x="406" y="468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3228975" y="5214625"/>
              <a:ext cx="163750" cy="117025"/>
            </a:xfrm>
            <a:custGeom>
              <a:rect b="b" l="l" r="r" t="t"/>
              <a:pathLst>
                <a:path extrusionOk="0" h="4681" w="6550">
                  <a:moveTo>
                    <a:pt x="1" y="0"/>
                  </a:moveTo>
                  <a:lnTo>
                    <a:pt x="1" y="4680"/>
                  </a:lnTo>
                  <a:lnTo>
                    <a:pt x="6550" y="4680"/>
                  </a:lnTo>
                  <a:lnTo>
                    <a:pt x="6550" y="2347"/>
                  </a:lnTo>
                  <a:lnTo>
                    <a:pt x="4116" y="2347"/>
                  </a:lnTo>
                  <a:lnTo>
                    <a:pt x="4000" y="2333"/>
                  </a:lnTo>
                  <a:lnTo>
                    <a:pt x="3884" y="2318"/>
                  </a:lnTo>
                  <a:lnTo>
                    <a:pt x="3782" y="2289"/>
                  </a:lnTo>
                  <a:lnTo>
                    <a:pt x="3681" y="2260"/>
                  </a:lnTo>
                  <a:lnTo>
                    <a:pt x="3579" y="2202"/>
                  </a:lnTo>
                  <a:lnTo>
                    <a:pt x="3493" y="2159"/>
                  </a:lnTo>
                  <a:lnTo>
                    <a:pt x="3406" y="2087"/>
                  </a:lnTo>
                  <a:lnTo>
                    <a:pt x="3333" y="2014"/>
                  </a:lnTo>
                  <a:lnTo>
                    <a:pt x="3261" y="1942"/>
                  </a:lnTo>
                  <a:lnTo>
                    <a:pt x="3203" y="1855"/>
                  </a:lnTo>
                  <a:lnTo>
                    <a:pt x="3145" y="1768"/>
                  </a:lnTo>
                  <a:lnTo>
                    <a:pt x="3101" y="1666"/>
                  </a:lnTo>
                  <a:lnTo>
                    <a:pt x="3058" y="1565"/>
                  </a:lnTo>
                  <a:lnTo>
                    <a:pt x="3029" y="1464"/>
                  </a:lnTo>
                  <a:lnTo>
                    <a:pt x="3014" y="1362"/>
                  </a:lnTo>
                  <a:lnTo>
                    <a:pt x="3014" y="1246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2525550" y="4530400"/>
              <a:ext cx="674850" cy="621950"/>
            </a:xfrm>
            <a:custGeom>
              <a:rect b="b" l="l" r="r" t="t"/>
              <a:pathLst>
                <a:path extrusionOk="0" h="24878" w="26994">
                  <a:moveTo>
                    <a:pt x="1" y="0"/>
                  </a:moveTo>
                  <a:lnTo>
                    <a:pt x="1" y="24877"/>
                  </a:lnTo>
                  <a:lnTo>
                    <a:pt x="26993" y="24877"/>
                  </a:lnTo>
                  <a:lnTo>
                    <a:pt x="26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3236225" y="5012850"/>
              <a:ext cx="269875" cy="139500"/>
            </a:xfrm>
            <a:custGeom>
              <a:rect b="b" l="l" r="r" t="t"/>
              <a:pathLst>
                <a:path extrusionOk="0" h="5580" w="10795">
                  <a:moveTo>
                    <a:pt x="1" y="1"/>
                  </a:moveTo>
                  <a:lnTo>
                    <a:pt x="1" y="5579"/>
                  </a:lnTo>
                  <a:lnTo>
                    <a:pt x="10795" y="5579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3236225" y="4687225"/>
              <a:ext cx="269875" cy="139475"/>
            </a:xfrm>
            <a:custGeom>
              <a:rect b="b" l="l" r="r" t="t"/>
              <a:pathLst>
                <a:path extrusionOk="0" h="5579" w="10795">
                  <a:moveTo>
                    <a:pt x="1" y="1"/>
                  </a:moveTo>
                  <a:lnTo>
                    <a:pt x="1" y="5579"/>
                  </a:lnTo>
                  <a:lnTo>
                    <a:pt x="10795" y="5579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533175" y="4225775"/>
              <a:ext cx="139100" cy="269875"/>
            </a:xfrm>
            <a:custGeom>
              <a:rect b="b" l="l" r="r" t="t"/>
              <a:pathLst>
                <a:path extrusionOk="0" h="10795" w="5564">
                  <a:moveTo>
                    <a:pt x="0" y="0"/>
                  </a:moveTo>
                  <a:lnTo>
                    <a:pt x="0" y="10794"/>
                  </a:lnTo>
                  <a:lnTo>
                    <a:pt x="5564" y="10794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858800" y="4225775"/>
              <a:ext cx="139100" cy="269875"/>
            </a:xfrm>
            <a:custGeom>
              <a:rect b="b" l="l" r="r" t="t"/>
              <a:pathLst>
                <a:path extrusionOk="0" h="10795" w="5564">
                  <a:moveTo>
                    <a:pt x="0" y="0"/>
                  </a:moveTo>
                  <a:lnTo>
                    <a:pt x="0" y="10794"/>
                  </a:lnTo>
                  <a:lnTo>
                    <a:pt x="5564" y="10794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366900" y="4530400"/>
              <a:ext cx="109425" cy="109400"/>
            </a:xfrm>
            <a:custGeom>
              <a:rect b="b" l="l" r="r" t="t"/>
              <a:pathLst>
                <a:path extrusionOk="0" h="4376" w="4377">
                  <a:moveTo>
                    <a:pt x="2189" y="0"/>
                  </a:moveTo>
                  <a:lnTo>
                    <a:pt x="1971" y="15"/>
                  </a:lnTo>
                  <a:lnTo>
                    <a:pt x="1754" y="44"/>
                  </a:lnTo>
                  <a:lnTo>
                    <a:pt x="1537" y="101"/>
                  </a:lnTo>
                  <a:lnTo>
                    <a:pt x="1334" y="174"/>
                  </a:lnTo>
                  <a:lnTo>
                    <a:pt x="1145" y="275"/>
                  </a:lnTo>
                  <a:lnTo>
                    <a:pt x="972" y="377"/>
                  </a:lnTo>
                  <a:lnTo>
                    <a:pt x="798" y="507"/>
                  </a:lnTo>
                  <a:lnTo>
                    <a:pt x="638" y="652"/>
                  </a:lnTo>
                  <a:lnTo>
                    <a:pt x="508" y="797"/>
                  </a:lnTo>
                  <a:lnTo>
                    <a:pt x="378" y="971"/>
                  </a:lnTo>
                  <a:lnTo>
                    <a:pt x="262" y="1145"/>
                  </a:lnTo>
                  <a:lnTo>
                    <a:pt x="175" y="1333"/>
                  </a:lnTo>
                  <a:lnTo>
                    <a:pt x="102" y="1536"/>
                  </a:lnTo>
                  <a:lnTo>
                    <a:pt x="44" y="1753"/>
                  </a:lnTo>
                  <a:lnTo>
                    <a:pt x="15" y="1971"/>
                  </a:lnTo>
                  <a:lnTo>
                    <a:pt x="1" y="2188"/>
                  </a:lnTo>
                  <a:lnTo>
                    <a:pt x="15" y="2405"/>
                  </a:lnTo>
                  <a:lnTo>
                    <a:pt x="44" y="2623"/>
                  </a:lnTo>
                  <a:lnTo>
                    <a:pt x="102" y="2840"/>
                  </a:lnTo>
                  <a:lnTo>
                    <a:pt x="175" y="3043"/>
                  </a:lnTo>
                  <a:lnTo>
                    <a:pt x="262" y="3231"/>
                  </a:lnTo>
                  <a:lnTo>
                    <a:pt x="378" y="3405"/>
                  </a:lnTo>
                  <a:lnTo>
                    <a:pt x="508" y="3579"/>
                  </a:lnTo>
                  <a:lnTo>
                    <a:pt x="638" y="3738"/>
                  </a:lnTo>
                  <a:lnTo>
                    <a:pt x="798" y="3869"/>
                  </a:lnTo>
                  <a:lnTo>
                    <a:pt x="972" y="3999"/>
                  </a:lnTo>
                  <a:lnTo>
                    <a:pt x="1145" y="4115"/>
                  </a:lnTo>
                  <a:lnTo>
                    <a:pt x="1334" y="4202"/>
                  </a:lnTo>
                  <a:lnTo>
                    <a:pt x="1537" y="4274"/>
                  </a:lnTo>
                  <a:lnTo>
                    <a:pt x="1754" y="4332"/>
                  </a:lnTo>
                  <a:lnTo>
                    <a:pt x="1971" y="4361"/>
                  </a:lnTo>
                  <a:lnTo>
                    <a:pt x="2189" y="4376"/>
                  </a:lnTo>
                  <a:lnTo>
                    <a:pt x="2406" y="4361"/>
                  </a:lnTo>
                  <a:lnTo>
                    <a:pt x="2623" y="4332"/>
                  </a:lnTo>
                  <a:lnTo>
                    <a:pt x="2841" y="4274"/>
                  </a:lnTo>
                  <a:lnTo>
                    <a:pt x="3043" y="4202"/>
                  </a:lnTo>
                  <a:lnTo>
                    <a:pt x="3232" y="4115"/>
                  </a:lnTo>
                  <a:lnTo>
                    <a:pt x="3406" y="3999"/>
                  </a:lnTo>
                  <a:lnTo>
                    <a:pt x="3579" y="3869"/>
                  </a:lnTo>
                  <a:lnTo>
                    <a:pt x="3724" y="3738"/>
                  </a:lnTo>
                  <a:lnTo>
                    <a:pt x="3869" y="3579"/>
                  </a:lnTo>
                  <a:lnTo>
                    <a:pt x="4000" y="3405"/>
                  </a:lnTo>
                  <a:lnTo>
                    <a:pt x="4101" y="3231"/>
                  </a:lnTo>
                  <a:lnTo>
                    <a:pt x="4203" y="3043"/>
                  </a:lnTo>
                  <a:lnTo>
                    <a:pt x="4275" y="2840"/>
                  </a:lnTo>
                  <a:lnTo>
                    <a:pt x="4333" y="2623"/>
                  </a:lnTo>
                  <a:lnTo>
                    <a:pt x="4362" y="2405"/>
                  </a:lnTo>
                  <a:lnTo>
                    <a:pt x="4376" y="2188"/>
                  </a:lnTo>
                  <a:lnTo>
                    <a:pt x="4362" y="1971"/>
                  </a:lnTo>
                  <a:lnTo>
                    <a:pt x="4333" y="1753"/>
                  </a:lnTo>
                  <a:lnTo>
                    <a:pt x="4275" y="1536"/>
                  </a:lnTo>
                  <a:lnTo>
                    <a:pt x="4203" y="1333"/>
                  </a:lnTo>
                  <a:lnTo>
                    <a:pt x="4101" y="1145"/>
                  </a:lnTo>
                  <a:lnTo>
                    <a:pt x="4000" y="971"/>
                  </a:lnTo>
                  <a:lnTo>
                    <a:pt x="3869" y="797"/>
                  </a:lnTo>
                  <a:lnTo>
                    <a:pt x="3724" y="652"/>
                  </a:lnTo>
                  <a:lnTo>
                    <a:pt x="3579" y="507"/>
                  </a:lnTo>
                  <a:lnTo>
                    <a:pt x="3406" y="377"/>
                  </a:lnTo>
                  <a:lnTo>
                    <a:pt x="3232" y="275"/>
                  </a:lnTo>
                  <a:lnTo>
                    <a:pt x="3043" y="174"/>
                  </a:lnTo>
                  <a:lnTo>
                    <a:pt x="2841" y="101"/>
                  </a:lnTo>
                  <a:lnTo>
                    <a:pt x="2623" y="44"/>
                  </a:lnTo>
                  <a:lnTo>
                    <a:pt x="2406" y="1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383575" y="4547050"/>
              <a:ext cx="76075" cy="76100"/>
            </a:xfrm>
            <a:custGeom>
              <a:rect b="b" l="l" r="r" t="t"/>
              <a:pathLst>
                <a:path extrusionOk="0" h="3044" w="3043">
                  <a:moveTo>
                    <a:pt x="1522" y="1"/>
                  </a:moveTo>
                  <a:lnTo>
                    <a:pt x="1362" y="15"/>
                  </a:lnTo>
                  <a:lnTo>
                    <a:pt x="1217" y="30"/>
                  </a:lnTo>
                  <a:lnTo>
                    <a:pt x="1072" y="73"/>
                  </a:lnTo>
                  <a:lnTo>
                    <a:pt x="928" y="116"/>
                  </a:lnTo>
                  <a:lnTo>
                    <a:pt x="797" y="189"/>
                  </a:lnTo>
                  <a:lnTo>
                    <a:pt x="667" y="261"/>
                  </a:lnTo>
                  <a:lnTo>
                    <a:pt x="551" y="348"/>
                  </a:lnTo>
                  <a:lnTo>
                    <a:pt x="449" y="450"/>
                  </a:lnTo>
                  <a:lnTo>
                    <a:pt x="348" y="551"/>
                  </a:lnTo>
                  <a:lnTo>
                    <a:pt x="261" y="667"/>
                  </a:lnTo>
                  <a:lnTo>
                    <a:pt x="189" y="797"/>
                  </a:lnTo>
                  <a:lnTo>
                    <a:pt x="116" y="928"/>
                  </a:lnTo>
                  <a:lnTo>
                    <a:pt x="73" y="1073"/>
                  </a:lnTo>
                  <a:lnTo>
                    <a:pt x="29" y="1218"/>
                  </a:lnTo>
                  <a:lnTo>
                    <a:pt x="15" y="1362"/>
                  </a:lnTo>
                  <a:lnTo>
                    <a:pt x="0" y="1522"/>
                  </a:lnTo>
                  <a:lnTo>
                    <a:pt x="15" y="1681"/>
                  </a:lnTo>
                  <a:lnTo>
                    <a:pt x="29" y="1826"/>
                  </a:lnTo>
                  <a:lnTo>
                    <a:pt x="73" y="1971"/>
                  </a:lnTo>
                  <a:lnTo>
                    <a:pt x="116" y="2116"/>
                  </a:lnTo>
                  <a:lnTo>
                    <a:pt x="189" y="2246"/>
                  </a:lnTo>
                  <a:lnTo>
                    <a:pt x="261" y="2377"/>
                  </a:lnTo>
                  <a:lnTo>
                    <a:pt x="348" y="2493"/>
                  </a:lnTo>
                  <a:lnTo>
                    <a:pt x="449" y="2594"/>
                  </a:lnTo>
                  <a:lnTo>
                    <a:pt x="551" y="2695"/>
                  </a:lnTo>
                  <a:lnTo>
                    <a:pt x="667" y="2782"/>
                  </a:lnTo>
                  <a:lnTo>
                    <a:pt x="797" y="2855"/>
                  </a:lnTo>
                  <a:lnTo>
                    <a:pt x="928" y="2927"/>
                  </a:lnTo>
                  <a:lnTo>
                    <a:pt x="1072" y="2971"/>
                  </a:lnTo>
                  <a:lnTo>
                    <a:pt x="1217" y="3014"/>
                  </a:lnTo>
                  <a:lnTo>
                    <a:pt x="1362" y="3029"/>
                  </a:lnTo>
                  <a:lnTo>
                    <a:pt x="1522" y="3043"/>
                  </a:lnTo>
                  <a:lnTo>
                    <a:pt x="1681" y="3029"/>
                  </a:lnTo>
                  <a:lnTo>
                    <a:pt x="1826" y="3014"/>
                  </a:lnTo>
                  <a:lnTo>
                    <a:pt x="1971" y="2971"/>
                  </a:lnTo>
                  <a:lnTo>
                    <a:pt x="2116" y="2927"/>
                  </a:lnTo>
                  <a:lnTo>
                    <a:pt x="2246" y="2855"/>
                  </a:lnTo>
                  <a:lnTo>
                    <a:pt x="2376" y="2782"/>
                  </a:lnTo>
                  <a:lnTo>
                    <a:pt x="2492" y="2695"/>
                  </a:lnTo>
                  <a:lnTo>
                    <a:pt x="2594" y="2594"/>
                  </a:lnTo>
                  <a:lnTo>
                    <a:pt x="2695" y="2493"/>
                  </a:lnTo>
                  <a:lnTo>
                    <a:pt x="2782" y="2377"/>
                  </a:lnTo>
                  <a:lnTo>
                    <a:pt x="2855" y="2246"/>
                  </a:lnTo>
                  <a:lnTo>
                    <a:pt x="2927" y="2116"/>
                  </a:lnTo>
                  <a:lnTo>
                    <a:pt x="2970" y="1971"/>
                  </a:lnTo>
                  <a:lnTo>
                    <a:pt x="3014" y="1826"/>
                  </a:lnTo>
                  <a:lnTo>
                    <a:pt x="3028" y="1681"/>
                  </a:lnTo>
                  <a:lnTo>
                    <a:pt x="3043" y="1522"/>
                  </a:lnTo>
                  <a:lnTo>
                    <a:pt x="3028" y="1362"/>
                  </a:lnTo>
                  <a:lnTo>
                    <a:pt x="3014" y="1218"/>
                  </a:lnTo>
                  <a:lnTo>
                    <a:pt x="2970" y="1073"/>
                  </a:lnTo>
                  <a:lnTo>
                    <a:pt x="2927" y="928"/>
                  </a:lnTo>
                  <a:lnTo>
                    <a:pt x="2855" y="797"/>
                  </a:lnTo>
                  <a:lnTo>
                    <a:pt x="2782" y="667"/>
                  </a:lnTo>
                  <a:lnTo>
                    <a:pt x="2695" y="551"/>
                  </a:lnTo>
                  <a:lnTo>
                    <a:pt x="2594" y="450"/>
                  </a:lnTo>
                  <a:lnTo>
                    <a:pt x="2492" y="348"/>
                  </a:lnTo>
                  <a:lnTo>
                    <a:pt x="2376" y="261"/>
                  </a:lnTo>
                  <a:lnTo>
                    <a:pt x="2246" y="189"/>
                  </a:lnTo>
                  <a:lnTo>
                    <a:pt x="2116" y="116"/>
                  </a:lnTo>
                  <a:lnTo>
                    <a:pt x="1971" y="73"/>
                  </a:lnTo>
                  <a:lnTo>
                    <a:pt x="1826" y="30"/>
                  </a:lnTo>
                  <a:lnTo>
                    <a:pt x="1681" y="15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223475" y="4530400"/>
              <a:ext cx="109050" cy="109400"/>
            </a:xfrm>
            <a:custGeom>
              <a:rect b="b" l="l" r="r" t="t"/>
              <a:pathLst>
                <a:path extrusionOk="0" h="4376" w="4362">
                  <a:moveTo>
                    <a:pt x="2188" y="0"/>
                  </a:moveTo>
                  <a:lnTo>
                    <a:pt x="1956" y="15"/>
                  </a:lnTo>
                  <a:lnTo>
                    <a:pt x="1739" y="44"/>
                  </a:lnTo>
                  <a:lnTo>
                    <a:pt x="1536" y="101"/>
                  </a:lnTo>
                  <a:lnTo>
                    <a:pt x="1333" y="174"/>
                  </a:lnTo>
                  <a:lnTo>
                    <a:pt x="1145" y="275"/>
                  </a:lnTo>
                  <a:lnTo>
                    <a:pt x="957" y="377"/>
                  </a:lnTo>
                  <a:lnTo>
                    <a:pt x="797" y="507"/>
                  </a:lnTo>
                  <a:lnTo>
                    <a:pt x="638" y="652"/>
                  </a:lnTo>
                  <a:lnTo>
                    <a:pt x="493" y="797"/>
                  </a:lnTo>
                  <a:lnTo>
                    <a:pt x="377" y="971"/>
                  </a:lnTo>
                  <a:lnTo>
                    <a:pt x="261" y="1145"/>
                  </a:lnTo>
                  <a:lnTo>
                    <a:pt x="174" y="1333"/>
                  </a:lnTo>
                  <a:lnTo>
                    <a:pt x="102" y="1536"/>
                  </a:lnTo>
                  <a:lnTo>
                    <a:pt x="44" y="1753"/>
                  </a:lnTo>
                  <a:lnTo>
                    <a:pt x="15" y="1971"/>
                  </a:lnTo>
                  <a:lnTo>
                    <a:pt x="0" y="2188"/>
                  </a:lnTo>
                  <a:lnTo>
                    <a:pt x="15" y="2405"/>
                  </a:lnTo>
                  <a:lnTo>
                    <a:pt x="44" y="2623"/>
                  </a:lnTo>
                  <a:lnTo>
                    <a:pt x="102" y="2840"/>
                  </a:lnTo>
                  <a:lnTo>
                    <a:pt x="174" y="3043"/>
                  </a:lnTo>
                  <a:lnTo>
                    <a:pt x="261" y="3231"/>
                  </a:lnTo>
                  <a:lnTo>
                    <a:pt x="377" y="3405"/>
                  </a:lnTo>
                  <a:lnTo>
                    <a:pt x="493" y="3579"/>
                  </a:lnTo>
                  <a:lnTo>
                    <a:pt x="638" y="3738"/>
                  </a:lnTo>
                  <a:lnTo>
                    <a:pt x="797" y="3869"/>
                  </a:lnTo>
                  <a:lnTo>
                    <a:pt x="957" y="3999"/>
                  </a:lnTo>
                  <a:lnTo>
                    <a:pt x="1145" y="4115"/>
                  </a:lnTo>
                  <a:lnTo>
                    <a:pt x="1333" y="4202"/>
                  </a:lnTo>
                  <a:lnTo>
                    <a:pt x="1536" y="4274"/>
                  </a:lnTo>
                  <a:lnTo>
                    <a:pt x="1739" y="4332"/>
                  </a:lnTo>
                  <a:lnTo>
                    <a:pt x="1956" y="4361"/>
                  </a:lnTo>
                  <a:lnTo>
                    <a:pt x="2188" y="4376"/>
                  </a:lnTo>
                  <a:lnTo>
                    <a:pt x="2405" y="4361"/>
                  </a:lnTo>
                  <a:lnTo>
                    <a:pt x="2623" y="4332"/>
                  </a:lnTo>
                  <a:lnTo>
                    <a:pt x="2826" y="4274"/>
                  </a:lnTo>
                  <a:lnTo>
                    <a:pt x="3028" y="4202"/>
                  </a:lnTo>
                  <a:lnTo>
                    <a:pt x="3217" y="4115"/>
                  </a:lnTo>
                  <a:lnTo>
                    <a:pt x="3405" y="3999"/>
                  </a:lnTo>
                  <a:lnTo>
                    <a:pt x="3565" y="3869"/>
                  </a:lnTo>
                  <a:lnTo>
                    <a:pt x="3724" y="3738"/>
                  </a:lnTo>
                  <a:lnTo>
                    <a:pt x="3869" y="3579"/>
                  </a:lnTo>
                  <a:lnTo>
                    <a:pt x="3999" y="3405"/>
                  </a:lnTo>
                  <a:lnTo>
                    <a:pt x="4101" y="3231"/>
                  </a:lnTo>
                  <a:lnTo>
                    <a:pt x="4188" y="3043"/>
                  </a:lnTo>
                  <a:lnTo>
                    <a:pt x="4260" y="2840"/>
                  </a:lnTo>
                  <a:lnTo>
                    <a:pt x="4318" y="2623"/>
                  </a:lnTo>
                  <a:lnTo>
                    <a:pt x="4347" y="2405"/>
                  </a:lnTo>
                  <a:lnTo>
                    <a:pt x="4361" y="2188"/>
                  </a:lnTo>
                  <a:lnTo>
                    <a:pt x="4347" y="1971"/>
                  </a:lnTo>
                  <a:lnTo>
                    <a:pt x="4318" y="1753"/>
                  </a:lnTo>
                  <a:lnTo>
                    <a:pt x="4260" y="1536"/>
                  </a:lnTo>
                  <a:lnTo>
                    <a:pt x="4188" y="1333"/>
                  </a:lnTo>
                  <a:lnTo>
                    <a:pt x="4101" y="1145"/>
                  </a:lnTo>
                  <a:lnTo>
                    <a:pt x="3999" y="971"/>
                  </a:lnTo>
                  <a:lnTo>
                    <a:pt x="3869" y="797"/>
                  </a:lnTo>
                  <a:lnTo>
                    <a:pt x="3724" y="652"/>
                  </a:lnTo>
                  <a:lnTo>
                    <a:pt x="3565" y="507"/>
                  </a:lnTo>
                  <a:lnTo>
                    <a:pt x="3405" y="377"/>
                  </a:lnTo>
                  <a:lnTo>
                    <a:pt x="3217" y="275"/>
                  </a:lnTo>
                  <a:lnTo>
                    <a:pt x="3028" y="174"/>
                  </a:lnTo>
                  <a:lnTo>
                    <a:pt x="2826" y="101"/>
                  </a:lnTo>
                  <a:lnTo>
                    <a:pt x="2623" y="44"/>
                  </a:lnTo>
                  <a:lnTo>
                    <a:pt x="2405" y="15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240125" y="4547050"/>
              <a:ext cx="75725" cy="76100"/>
            </a:xfrm>
            <a:custGeom>
              <a:rect b="b" l="l" r="r" t="t"/>
              <a:pathLst>
                <a:path extrusionOk="0" h="3044" w="3029">
                  <a:moveTo>
                    <a:pt x="1522" y="1"/>
                  </a:moveTo>
                  <a:lnTo>
                    <a:pt x="1363" y="15"/>
                  </a:lnTo>
                  <a:lnTo>
                    <a:pt x="1203" y="30"/>
                  </a:lnTo>
                  <a:lnTo>
                    <a:pt x="1058" y="73"/>
                  </a:lnTo>
                  <a:lnTo>
                    <a:pt x="928" y="116"/>
                  </a:lnTo>
                  <a:lnTo>
                    <a:pt x="798" y="189"/>
                  </a:lnTo>
                  <a:lnTo>
                    <a:pt x="667" y="261"/>
                  </a:lnTo>
                  <a:lnTo>
                    <a:pt x="551" y="348"/>
                  </a:lnTo>
                  <a:lnTo>
                    <a:pt x="450" y="450"/>
                  </a:lnTo>
                  <a:lnTo>
                    <a:pt x="349" y="551"/>
                  </a:lnTo>
                  <a:lnTo>
                    <a:pt x="262" y="667"/>
                  </a:lnTo>
                  <a:lnTo>
                    <a:pt x="175" y="797"/>
                  </a:lnTo>
                  <a:lnTo>
                    <a:pt x="117" y="928"/>
                  </a:lnTo>
                  <a:lnTo>
                    <a:pt x="73" y="1073"/>
                  </a:lnTo>
                  <a:lnTo>
                    <a:pt x="30" y="1218"/>
                  </a:lnTo>
                  <a:lnTo>
                    <a:pt x="1" y="1362"/>
                  </a:lnTo>
                  <a:lnTo>
                    <a:pt x="1" y="1522"/>
                  </a:lnTo>
                  <a:lnTo>
                    <a:pt x="1" y="1681"/>
                  </a:lnTo>
                  <a:lnTo>
                    <a:pt x="30" y="1826"/>
                  </a:lnTo>
                  <a:lnTo>
                    <a:pt x="73" y="1971"/>
                  </a:lnTo>
                  <a:lnTo>
                    <a:pt x="117" y="2116"/>
                  </a:lnTo>
                  <a:lnTo>
                    <a:pt x="175" y="2246"/>
                  </a:lnTo>
                  <a:lnTo>
                    <a:pt x="262" y="2377"/>
                  </a:lnTo>
                  <a:lnTo>
                    <a:pt x="349" y="2493"/>
                  </a:lnTo>
                  <a:lnTo>
                    <a:pt x="450" y="2594"/>
                  </a:lnTo>
                  <a:lnTo>
                    <a:pt x="551" y="2695"/>
                  </a:lnTo>
                  <a:lnTo>
                    <a:pt x="667" y="2782"/>
                  </a:lnTo>
                  <a:lnTo>
                    <a:pt x="798" y="2855"/>
                  </a:lnTo>
                  <a:lnTo>
                    <a:pt x="928" y="2927"/>
                  </a:lnTo>
                  <a:lnTo>
                    <a:pt x="1058" y="2971"/>
                  </a:lnTo>
                  <a:lnTo>
                    <a:pt x="1203" y="3014"/>
                  </a:lnTo>
                  <a:lnTo>
                    <a:pt x="1363" y="3029"/>
                  </a:lnTo>
                  <a:lnTo>
                    <a:pt x="1522" y="3043"/>
                  </a:lnTo>
                  <a:lnTo>
                    <a:pt x="1667" y="3029"/>
                  </a:lnTo>
                  <a:lnTo>
                    <a:pt x="1826" y="3014"/>
                  </a:lnTo>
                  <a:lnTo>
                    <a:pt x="1971" y="2971"/>
                  </a:lnTo>
                  <a:lnTo>
                    <a:pt x="2102" y="2927"/>
                  </a:lnTo>
                  <a:lnTo>
                    <a:pt x="2247" y="2855"/>
                  </a:lnTo>
                  <a:lnTo>
                    <a:pt x="2362" y="2782"/>
                  </a:lnTo>
                  <a:lnTo>
                    <a:pt x="2478" y="2695"/>
                  </a:lnTo>
                  <a:lnTo>
                    <a:pt x="2594" y="2594"/>
                  </a:lnTo>
                  <a:lnTo>
                    <a:pt x="2681" y="2493"/>
                  </a:lnTo>
                  <a:lnTo>
                    <a:pt x="2783" y="2377"/>
                  </a:lnTo>
                  <a:lnTo>
                    <a:pt x="2855" y="2246"/>
                  </a:lnTo>
                  <a:lnTo>
                    <a:pt x="2913" y="2116"/>
                  </a:lnTo>
                  <a:lnTo>
                    <a:pt x="2971" y="1971"/>
                  </a:lnTo>
                  <a:lnTo>
                    <a:pt x="3000" y="1826"/>
                  </a:lnTo>
                  <a:lnTo>
                    <a:pt x="3029" y="1681"/>
                  </a:lnTo>
                  <a:lnTo>
                    <a:pt x="3029" y="1522"/>
                  </a:lnTo>
                  <a:lnTo>
                    <a:pt x="3029" y="1362"/>
                  </a:lnTo>
                  <a:lnTo>
                    <a:pt x="3000" y="1218"/>
                  </a:lnTo>
                  <a:lnTo>
                    <a:pt x="2971" y="1073"/>
                  </a:lnTo>
                  <a:lnTo>
                    <a:pt x="2913" y="928"/>
                  </a:lnTo>
                  <a:lnTo>
                    <a:pt x="2855" y="797"/>
                  </a:lnTo>
                  <a:lnTo>
                    <a:pt x="2783" y="667"/>
                  </a:lnTo>
                  <a:lnTo>
                    <a:pt x="2681" y="551"/>
                  </a:lnTo>
                  <a:lnTo>
                    <a:pt x="2594" y="450"/>
                  </a:lnTo>
                  <a:lnTo>
                    <a:pt x="2478" y="348"/>
                  </a:lnTo>
                  <a:lnTo>
                    <a:pt x="2362" y="261"/>
                  </a:lnTo>
                  <a:lnTo>
                    <a:pt x="2247" y="189"/>
                  </a:lnTo>
                  <a:lnTo>
                    <a:pt x="2102" y="116"/>
                  </a:lnTo>
                  <a:lnTo>
                    <a:pt x="1971" y="73"/>
                  </a:lnTo>
                  <a:lnTo>
                    <a:pt x="1826" y="30"/>
                  </a:lnTo>
                  <a:lnTo>
                    <a:pt x="1667" y="15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366900" y="4385875"/>
              <a:ext cx="109425" cy="109400"/>
            </a:xfrm>
            <a:custGeom>
              <a:rect b="b" l="l" r="r" t="t"/>
              <a:pathLst>
                <a:path extrusionOk="0" h="4376" w="4377">
                  <a:moveTo>
                    <a:pt x="2189" y="0"/>
                  </a:moveTo>
                  <a:lnTo>
                    <a:pt x="1971" y="15"/>
                  </a:lnTo>
                  <a:lnTo>
                    <a:pt x="1754" y="44"/>
                  </a:lnTo>
                  <a:lnTo>
                    <a:pt x="1537" y="101"/>
                  </a:lnTo>
                  <a:lnTo>
                    <a:pt x="1334" y="174"/>
                  </a:lnTo>
                  <a:lnTo>
                    <a:pt x="1145" y="261"/>
                  </a:lnTo>
                  <a:lnTo>
                    <a:pt x="972" y="377"/>
                  </a:lnTo>
                  <a:lnTo>
                    <a:pt x="798" y="507"/>
                  </a:lnTo>
                  <a:lnTo>
                    <a:pt x="638" y="638"/>
                  </a:lnTo>
                  <a:lnTo>
                    <a:pt x="508" y="797"/>
                  </a:lnTo>
                  <a:lnTo>
                    <a:pt x="378" y="971"/>
                  </a:lnTo>
                  <a:lnTo>
                    <a:pt x="262" y="1145"/>
                  </a:lnTo>
                  <a:lnTo>
                    <a:pt x="175" y="1333"/>
                  </a:lnTo>
                  <a:lnTo>
                    <a:pt x="102" y="1536"/>
                  </a:lnTo>
                  <a:lnTo>
                    <a:pt x="44" y="1753"/>
                  </a:lnTo>
                  <a:lnTo>
                    <a:pt x="15" y="1956"/>
                  </a:lnTo>
                  <a:lnTo>
                    <a:pt x="1" y="2188"/>
                  </a:lnTo>
                  <a:lnTo>
                    <a:pt x="15" y="2405"/>
                  </a:lnTo>
                  <a:lnTo>
                    <a:pt x="44" y="2623"/>
                  </a:lnTo>
                  <a:lnTo>
                    <a:pt x="102" y="2840"/>
                  </a:lnTo>
                  <a:lnTo>
                    <a:pt x="175" y="3043"/>
                  </a:lnTo>
                  <a:lnTo>
                    <a:pt x="262" y="3231"/>
                  </a:lnTo>
                  <a:lnTo>
                    <a:pt x="378" y="3405"/>
                  </a:lnTo>
                  <a:lnTo>
                    <a:pt x="508" y="3579"/>
                  </a:lnTo>
                  <a:lnTo>
                    <a:pt x="638" y="3724"/>
                  </a:lnTo>
                  <a:lnTo>
                    <a:pt x="798" y="3869"/>
                  </a:lnTo>
                  <a:lnTo>
                    <a:pt x="972" y="3999"/>
                  </a:lnTo>
                  <a:lnTo>
                    <a:pt x="1145" y="4100"/>
                  </a:lnTo>
                  <a:lnTo>
                    <a:pt x="1334" y="4202"/>
                  </a:lnTo>
                  <a:lnTo>
                    <a:pt x="1537" y="4274"/>
                  </a:lnTo>
                  <a:lnTo>
                    <a:pt x="1754" y="4318"/>
                  </a:lnTo>
                  <a:lnTo>
                    <a:pt x="1971" y="4361"/>
                  </a:lnTo>
                  <a:lnTo>
                    <a:pt x="2189" y="4376"/>
                  </a:lnTo>
                  <a:lnTo>
                    <a:pt x="2406" y="4361"/>
                  </a:lnTo>
                  <a:lnTo>
                    <a:pt x="2623" y="4318"/>
                  </a:lnTo>
                  <a:lnTo>
                    <a:pt x="2841" y="4274"/>
                  </a:lnTo>
                  <a:lnTo>
                    <a:pt x="3043" y="4202"/>
                  </a:lnTo>
                  <a:lnTo>
                    <a:pt x="3232" y="4100"/>
                  </a:lnTo>
                  <a:lnTo>
                    <a:pt x="3406" y="3999"/>
                  </a:lnTo>
                  <a:lnTo>
                    <a:pt x="3579" y="3869"/>
                  </a:lnTo>
                  <a:lnTo>
                    <a:pt x="3724" y="3724"/>
                  </a:lnTo>
                  <a:lnTo>
                    <a:pt x="3869" y="3579"/>
                  </a:lnTo>
                  <a:lnTo>
                    <a:pt x="4000" y="3405"/>
                  </a:lnTo>
                  <a:lnTo>
                    <a:pt x="4101" y="3231"/>
                  </a:lnTo>
                  <a:lnTo>
                    <a:pt x="4203" y="3043"/>
                  </a:lnTo>
                  <a:lnTo>
                    <a:pt x="4275" y="2840"/>
                  </a:lnTo>
                  <a:lnTo>
                    <a:pt x="4333" y="2623"/>
                  </a:lnTo>
                  <a:lnTo>
                    <a:pt x="4362" y="2405"/>
                  </a:lnTo>
                  <a:lnTo>
                    <a:pt x="4376" y="2188"/>
                  </a:lnTo>
                  <a:lnTo>
                    <a:pt x="4362" y="1956"/>
                  </a:lnTo>
                  <a:lnTo>
                    <a:pt x="4333" y="1753"/>
                  </a:lnTo>
                  <a:lnTo>
                    <a:pt x="4275" y="1536"/>
                  </a:lnTo>
                  <a:lnTo>
                    <a:pt x="4203" y="1333"/>
                  </a:lnTo>
                  <a:lnTo>
                    <a:pt x="4101" y="1145"/>
                  </a:lnTo>
                  <a:lnTo>
                    <a:pt x="4000" y="971"/>
                  </a:lnTo>
                  <a:lnTo>
                    <a:pt x="3869" y="797"/>
                  </a:lnTo>
                  <a:lnTo>
                    <a:pt x="3724" y="638"/>
                  </a:lnTo>
                  <a:lnTo>
                    <a:pt x="3579" y="507"/>
                  </a:lnTo>
                  <a:lnTo>
                    <a:pt x="3406" y="377"/>
                  </a:lnTo>
                  <a:lnTo>
                    <a:pt x="3232" y="261"/>
                  </a:lnTo>
                  <a:lnTo>
                    <a:pt x="3043" y="174"/>
                  </a:lnTo>
                  <a:lnTo>
                    <a:pt x="2841" y="101"/>
                  </a:lnTo>
                  <a:lnTo>
                    <a:pt x="2623" y="44"/>
                  </a:lnTo>
                  <a:lnTo>
                    <a:pt x="2406" y="15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383575" y="4402525"/>
              <a:ext cx="76075" cy="76100"/>
            </a:xfrm>
            <a:custGeom>
              <a:rect b="b" l="l" r="r" t="t"/>
              <a:pathLst>
                <a:path extrusionOk="0" h="3044" w="3043">
                  <a:moveTo>
                    <a:pt x="1522" y="1"/>
                  </a:moveTo>
                  <a:lnTo>
                    <a:pt x="1362" y="15"/>
                  </a:lnTo>
                  <a:lnTo>
                    <a:pt x="1217" y="30"/>
                  </a:lnTo>
                  <a:lnTo>
                    <a:pt x="1072" y="73"/>
                  </a:lnTo>
                  <a:lnTo>
                    <a:pt x="928" y="116"/>
                  </a:lnTo>
                  <a:lnTo>
                    <a:pt x="797" y="189"/>
                  </a:lnTo>
                  <a:lnTo>
                    <a:pt x="667" y="261"/>
                  </a:lnTo>
                  <a:lnTo>
                    <a:pt x="551" y="348"/>
                  </a:lnTo>
                  <a:lnTo>
                    <a:pt x="449" y="450"/>
                  </a:lnTo>
                  <a:lnTo>
                    <a:pt x="348" y="551"/>
                  </a:lnTo>
                  <a:lnTo>
                    <a:pt x="261" y="667"/>
                  </a:lnTo>
                  <a:lnTo>
                    <a:pt x="189" y="797"/>
                  </a:lnTo>
                  <a:lnTo>
                    <a:pt x="116" y="928"/>
                  </a:lnTo>
                  <a:lnTo>
                    <a:pt x="73" y="1073"/>
                  </a:lnTo>
                  <a:lnTo>
                    <a:pt x="29" y="1218"/>
                  </a:lnTo>
                  <a:lnTo>
                    <a:pt x="15" y="1362"/>
                  </a:lnTo>
                  <a:lnTo>
                    <a:pt x="0" y="1522"/>
                  </a:lnTo>
                  <a:lnTo>
                    <a:pt x="15" y="1681"/>
                  </a:lnTo>
                  <a:lnTo>
                    <a:pt x="29" y="1826"/>
                  </a:lnTo>
                  <a:lnTo>
                    <a:pt x="73" y="1971"/>
                  </a:lnTo>
                  <a:lnTo>
                    <a:pt x="116" y="2116"/>
                  </a:lnTo>
                  <a:lnTo>
                    <a:pt x="189" y="2246"/>
                  </a:lnTo>
                  <a:lnTo>
                    <a:pt x="261" y="2362"/>
                  </a:lnTo>
                  <a:lnTo>
                    <a:pt x="348" y="2493"/>
                  </a:lnTo>
                  <a:lnTo>
                    <a:pt x="449" y="2594"/>
                  </a:lnTo>
                  <a:lnTo>
                    <a:pt x="551" y="2695"/>
                  </a:lnTo>
                  <a:lnTo>
                    <a:pt x="667" y="2782"/>
                  </a:lnTo>
                  <a:lnTo>
                    <a:pt x="797" y="2855"/>
                  </a:lnTo>
                  <a:lnTo>
                    <a:pt x="928" y="2913"/>
                  </a:lnTo>
                  <a:lnTo>
                    <a:pt x="1072" y="2971"/>
                  </a:lnTo>
                  <a:lnTo>
                    <a:pt x="1217" y="3014"/>
                  </a:lnTo>
                  <a:lnTo>
                    <a:pt x="1362" y="3029"/>
                  </a:lnTo>
                  <a:lnTo>
                    <a:pt x="1522" y="3043"/>
                  </a:lnTo>
                  <a:lnTo>
                    <a:pt x="1681" y="3029"/>
                  </a:lnTo>
                  <a:lnTo>
                    <a:pt x="1826" y="3014"/>
                  </a:lnTo>
                  <a:lnTo>
                    <a:pt x="1971" y="2971"/>
                  </a:lnTo>
                  <a:lnTo>
                    <a:pt x="2116" y="2913"/>
                  </a:lnTo>
                  <a:lnTo>
                    <a:pt x="2246" y="2855"/>
                  </a:lnTo>
                  <a:lnTo>
                    <a:pt x="2376" y="2782"/>
                  </a:lnTo>
                  <a:lnTo>
                    <a:pt x="2492" y="2695"/>
                  </a:lnTo>
                  <a:lnTo>
                    <a:pt x="2594" y="2594"/>
                  </a:lnTo>
                  <a:lnTo>
                    <a:pt x="2695" y="2493"/>
                  </a:lnTo>
                  <a:lnTo>
                    <a:pt x="2782" y="2362"/>
                  </a:lnTo>
                  <a:lnTo>
                    <a:pt x="2855" y="2246"/>
                  </a:lnTo>
                  <a:lnTo>
                    <a:pt x="2927" y="2116"/>
                  </a:lnTo>
                  <a:lnTo>
                    <a:pt x="2970" y="1971"/>
                  </a:lnTo>
                  <a:lnTo>
                    <a:pt x="3014" y="1826"/>
                  </a:lnTo>
                  <a:lnTo>
                    <a:pt x="3028" y="1681"/>
                  </a:lnTo>
                  <a:lnTo>
                    <a:pt x="3043" y="1522"/>
                  </a:lnTo>
                  <a:lnTo>
                    <a:pt x="3028" y="1362"/>
                  </a:lnTo>
                  <a:lnTo>
                    <a:pt x="3014" y="1218"/>
                  </a:lnTo>
                  <a:lnTo>
                    <a:pt x="2970" y="1073"/>
                  </a:lnTo>
                  <a:lnTo>
                    <a:pt x="2927" y="928"/>
                  </a:lnTo>
                  <a:lnTo>
                    <a:pt x="2855" y="797"/>
                  </a:lnTo>
                  <a:lnTo>
                    <a:pt x="2782" y="667"/>
                  </a:lnTo>
                  <a:lnTo>
                    <a:pt x="2695" y="551"/>
                  </a:lnTo>
                  <a:lnTo>
                    <a:pt x="2594" y="450"/>
                  </a:lnTo>
                  <a:lnTo>
                    <a:pt x="2492" y="348"/>
                  </a:lnTo>
                  <a:lnTo>
                    <a:pt x="2376" y="261"/>
                  </a:lnTo>
                  <a:lnTo>
                    <a:pt x="2246" y="189"/>
                  </a:lnTo>
                  <a:lnTo>
                    <a:pt x="2116" y="116"/>
                  </a:lnTo>
                  <a:lnTo>
                    <a:pt x="1971" y="73"/>
                  </a:lnTo>
                  <a:lnTo>
                    <a:pt x="1826" y="30"/>
                  </a:lnTo>
                  <a:lnTo>
                    <a:pt x="1681" y="15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423425" y="5038950"/>
              <a:ext cx="45650" cy="103250"/>
            </a:xfrm>
            <a:custGeom>
              <a:rect b="b" l="l" r="r" t="t"/>
              <a:pathLst>
                <a:path extrusionOk="0" h="4130" w="1826">
                  <a:moveTo>
                    <a:pt x="811" y="0"/>
                  </a:moveTo>
                  <a:lnTo>
                    <a:pt x="724" y="15"/>
                  </a:lnTo>
                  <a:lnTo>
                    <a:pt x="638" y="29"/>
                  </a:lnTo>
                  <a:lnTo>
                    <a:pt x="551" y="73"/>
                  </a:lnTo>
                  <a:lnTo>
                    <a:pt x="391" y="145"/>
                  </a:lnTo>
                  <a:lnTo>
                    <a:pt x="261" y="261"/>
                  </a:lnTo>
                  <a:lnTo>
                    <a:pt x="145" y="391"/>
                  </a:lnTo>
                  <a:lnTo>
                    <a:pt x="58" y="551"/>
                  </a:lnTo>
                  <a:lnTo>
                    <a:pt x="29" y="638"/>
                  </a:lnTo>
                  <a:lnTo>
                    <a:pt x="15" y="725"/>
                  </a:lnTo>
                  <a:lnTo>
                    <a:pt x="0" y="812"/>
                  </a:lnTo>
                  <a:lnTo>
                    <a:pt x="0" y="913"/>
                  </a:lnTo>
                  <a:lnTo>
                    <a:pt x="0" y="3217"/>
                  </a:lnTo>
                  <a:lnTo>
                    <a:pt x="0" y="3318"/>
                  </a:lnTo>
                  <a:lnTo>
                    <a:pt x="15" y="3405"/>
                  </a:lnTo>
                  <a:lnTo>
                    <a:pt x="29" y="3492"/>
                  </a:lnTo>
                  <a:lnTo>
                    <a:pt x="58" y="3579"/>
                  </a:lnTo>
                  <a:lnTo>
                    <a:pt x="145" y="3724"/>
                  </a:lnTo>
                  <a:lnTo>
                    <a:pt x="261" y="3869"/>
                  </a:lnTo>
                  <a:lnTo>
                    <a:pt x="391" y="3985"/>
                  </a:lnTo>
                  <a:lnTo>
                    <a:pt x="551" y="4057"/>
                  </a:lnTo>
                  <a:lnTo>
                    <a:pt x="638" y="4100"/>
                  </a:lnTo>
                  <a:lnTo>
                    <a:pt x="724" y="4115"/>
                  </a:lnTo>
                  <a:lnTo>
                    <a:pt x="811" y="4129"/>
                  </a:lnTo>
                  <a:lnTo>
                    <a:pt x="1000" y="4129"/>
                  </a:lnTo>
                  <a:lnTo>
                    <a:pt x="1087" y="4115"/>
                  </a:lnTo>
                  <a:lnTo>
                    <a:pt x="1174" y="4100"/>
                  </a:lnTo>
                  <a:lnTo>
                    <a:pt x="1261" y="4057"/>
                  </a:lnTo>
                  <a:lnTo>
                    <a:pt x="1420" y="3985"/>
                  </a:lnTo>
                  <a:lnTo>
                    <a:pt x="1550" y="3869"/>
                  </a:lnTo>
                  <a:lnTo>
                    <a:pt x="1666" y="3724"/>
                  </a:lnTo>
                  <a:lnTo>
                    <a:pt x="1753" y="3579"/>
                  </a:lnTo>
                  <a:lnTo>
                    <a:pt x="1782" y="3492"/>
                  </a:lnTo>
                  <a:lnTo>
                    <a:pt x="1811" y="3405"/>
                  </a:lnTo>
                  <a:lnTo>
                    <a:pt x="1826" y="3318"/>
                  </a:lnTo>
                  <a:lnTo>
                    <a:pt x="1826" y="3217"/>
                  </a:lnTo>
                  <a:lnTo>
                    <a:pt x="1826" y="913"/>
                  </a:lnTo>
                  <a:lnTo>
                    <a:pt x="1826" y="812"/>
                  </a:lnTo>
                  <a:lnTo>
                    <a:pt x="1811" y="725"/>
                  </a:lnTo>
                  <a:lnTo>
                    <a:pt x="1782" y="638"/>
                  </a:lnTo>
                  <a:lnTo>
                    <a:pt x="1753" y="551"/>
                  </a:lnTo>
                  <a:lnTo>
                    <a:pt x="1666" y="391"/>
                  </a:lnTo>
                  <a:lnTo>
                    <a:pt x="1550" y="261"/>
                  </a:lnTo>
                  <a:lnTo>
                    <a:pt x="1420" y="145"/>
                  </a:lnTo>
                  <a:lnTo>
                    <a:pt x="1261" y="73"/>
                  </a:lnTo>
                  <a:lnTo>
                    <a:pt x="1174" y="29"/>
                  </a:lnTo>
                  <a:lnTo>
                    <a:pt x="1087" y="15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1300" y="5094000"/>
              <a:ext cx="48200" cy="48200"/>
            </a:xfrm>
            <a:custGeom>
              <a:rect b="b" l="l" r="r" t="t"/>
              <a:pathLst>
                <a:path extrusionOk="0" h="1928" w="1928">
                  <a:moveTo>
                    <a:pt x="956" y="0"/>
                  </a:moveTo>
                  <a:lnTo>
                    <a:pt x="869" y="15"/>
                  </a:lnTo>
                  <a:lnTo>
                    <a:pt x="768" y="29"/>
                  </a:lnTo>
                  <a:lnTo>
                    <a:pt x="681" y="44"/>
                  </a:lnTo>
                  <a:lnTo>
                    <a:pt x="580" y="73"/>
                  </a:lnTo>
                  <a:lnTo>
                    <a:pt x="507" y="116"/>
                  </a:lnTo>
                  <a:lnTo>
                    <a:pt x="420" y="174"/>
                  </a:lnTo>
                  <a:lnTo>
                    <a:pt x="348" y="218"/>
                  </a:lnTo>
                  <a:lnTo>
                    <a:pt x="275" y="290"/>
                  </a:lnTo>
                  <a:lnTo>
                    <a:pt x="217" y="348"/>
                  </a:lnTo>
                  <a:lnTo>
                    <a:pt x="159" y="435"/>
                  </a:lnTo>
                  <a:lnTo>
                    <a:pt x="116" y="508"/>
                  </a:lnTo>
                  <a:lnTo>
                    <a:pt x="73" y="594"/>
                  </a:lnTo>
                  <a:lnTo>
                    <a:pt x="44" y="681"/>
                  </a:lnTo>
                  <a:lnTo>
                    <a:pt x="15" y="768"/>
                  </a:lnTo>
                  <a:lnTo>
                    <a:pt x="0" y="870"/>
                  </a:lnTo>
                  <a:lnTo>
                    <a:pt x="0" y="971"/>
                  </a:lnTo>
                  <a:lnTo>
                    <a:pt x="0" y="1073"/>
                  </a:lnTo>
                  <a:lnTo>
                    <a:pt x="15" y="1160"/>
                  </a:lnTo>
                  <a:lnTo>
                    <a:pt x="44" y="1261"/>
                  </a:lnTo>
                  <a:lnTo>
                    <a:pt x="73" y="1348"/>
                  </a:lnTo>
                  <a:lnTo>
                    <a:pt x="116" y="1420"/>
                  </a:lnTo>
                  <a:lnTo>
                    <a:pt x="159" y="1507"/>
                  </a:lnTo>
                  <a:lnTo>
                    <a:pt x="217" y="1580"/>
                  </a:lnTo>
                  <a:lnTo>
                    <a:pt x="275" y="1652"/>
                  </a:lnTo>
                  <a:lnTo>
                    <a:pt x="348" y="1710"/>
                  </a:lnTo>
                  <a:lnTo>
                    <a:pt x="420" y="1768"/>
                  </a:lnTo>
                  <a:lnTo>
                    <a:pt x="507" y="1812"/>
                  </a:lnTo>
                  <a:lnTo>
                    <a:pt x="580" y="1855"/>
                  </a:lnTo>
                  <a:lnTo>
                    <a:pt x="681" y="1884"/>
                  </a:lnTo>
                  <a:lnTo>
                    <a:pt x="768" y="1913"/>
                  </a:lnTo>
                  <a:lnTo>
                    <a:pt x="869" y="1927"/>
                  </a:lnTo>
                  <a:lnTo>
                    <a:pt x="1058" y="1927"/>
                  </a:lnTo>
                  <a:lnTo>
                    <a:pt x="1159" y="1913"/>
                  </a:lnTo>
                  <a:lnTo>
                    <a:pt x="1246" y="1884"/>
                  </a:lnTo>
                  <a:lnTo>
                    <a:pt x="1333" y="1855"/>
                  </a:lnTo>
                  <a:lnTo>
                    <a:pt x="1420" y="1812"/>
                  </a:lnTo>
                  <a:lnTo>
                    <a:pt x="1507" y="1768"/>
                  </a:lnTo>
                  <a:lnTo>
                    <a:pt x="1579" y="1710"/>
                  </a:lnTo>
                  <a:lnTo>
                    <a:pt x="1637" y="1652"/>
                  </a:lnTo>
                  <a:lnTo>
                    <a:pt x="1710" y="1580"/>
                  </a:lnTo>
                  <a:lnTo>
                    <a:pt x="1768" y="1507"/>
                  </a:lnTo>
                  <a:lnTo>
                    <a:pt x="1811" y="1420"/>
                  </a:lnTo>
                  <a:lnTo>
                    <a:pt x="1855" y="1348"/>
                  </a:lnTo>
                  <a:lnTo>
                    <a:pt x="1884" y="1261"/>
                  </a:lnTo>
                  <a:lnTo>
                    <a:pt x="1913" y="1160"/>
                  </a:lnTo>
                  <a:lnTo>
                    <a:pt x="1927" y="1073"/>
                  </a:lnTo>
                  <a:lnTo>
                    <a:pt x="1927" y="971"/>
                  </a:lnTo>
                  <a:lnTo>
                    <a:pt x="1927" y="870"/>
                  </a:lnTo>
                  <a:lnTo>
                    <a:pt x="1913" y="768"/>
                  </a:lnTo>
                  <a:lnTo>
                    <a:pt x="1884" y="681"/>
                  </a:lnTo>
                  <a:lnTo>
                    <a:pt x="1855" y="594"/>
                  </a:lnTo>
                  <a:lnTo>
                    <a:pt x="1811" y="508"/>
                  </a:lnTo>
                  <a:lnTo>
                    <a:pt x="1768" y="435"/>
                  </a:lnTo>
                  <a:lnTo>
                    <a:pt x="1710" y="348"/>
                  </a:lnTo>
                  <a:lnTo>
                    <a:pt x="1637" y="290"/>
                  </a:lnTo>
                  <a:lnTo>
                    <a:pt x="1579" y="218"/>
                  </a:lnTo>
                  <a:lnTo>
                    <a:pt x="1507" y="174"/>
                  </a:lnTo>
                  <a:lnTo>
                    <a:pt x="1420" y="116"/>
                  </a:lnTo>
                  <a:lnTo>
                    <a:pt x="1333" y="73"/>
                  </a:lnTo>
                  <a:lnTo>
                    <a:pt x="1246" y="44"/>
                  </a:lnTo>
                  <a:lnTo>
                    <a:pt x="1159" y="29"/>
                  </a:lnTo>
                  <a:lnTo>
                    <a:pt x="1058" y="1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2045975" y="5094000"/>
              <a:ext cx="48200" cy="48200"/>
            </a:xfrm>
            <a:custGeom>
              <a:rect b="b" l="l" r="r" t="t"/>
              <a:pathLst>
                <a:path extrusionOk="0" h="1928" w="1928">
                  <a:moveTo>
                    <a:pt x="972" y="0"/>
                  </a:moveTo>
                  <a:lnTo>
                    <a:pt x="870" y="15"/>
                  </a:lnTo>
                  <a:lnTo>
                    <a:pt x="769" y="29"/>
                  </a:lnTo>
                  <a:lnTo>
                    <a:pt x="682" y="44"/>
                  </a:lnTo>
                  <a:lnTo>
                    <a:pt x="595" y="73"/>
                  </a:lnTo>
                  <a:lnTo>
                    <a:pt x="508" y="116"/>
                  </a:lnTo>
                  <a:lnTo>
                    <a:pt x="421" y="174"/>
                  </a:lnTo>
                  <a:lnTo>
                    <a:pt x="349" y="218"/>
                  </a:lnTo>
                  <a:lnTo>
                    <a:pt x="291" y="290"/>
                  </a:lnTo>
                  <a:lnTo>
                    <a:pt x="218" y="348"/>
                  </a:lnTo>
                  <a:lnTo>
                    <a:pt x="160" y="435"/>
                  </a:lnTo>
                  <a:lnTo>
                    <a:pt x="117" y="508"/>
                  </a:lnTo>
                  <a:lnTo>
                    <a:pt x="73" y="594"/>
                  </a:lnTo>
                  <a:lnTo>
                    <a:pt x="44" y="681"/>
                  </a:lnTo>
                  <a:lnTo>
                    <a:pt x="15" y="768"/>
                  </a:lnTo>
                  <a:lnTo>
                    <a:pt x="1" y="870"/>
                  </a:lnTo>
                  <a:lnTo>
                    <a:pt x="1" y="971"/>
                  </a:lnTo>
                  <a:lnTo>
                    <a:pt x="1" y="1073"/>
                  </a:lnTo>
                  <a:lnTo>
                    <a:pt x="15" y="1160"/>
                  </a:lnTo>
                  <a:lnTo>
                    <a:pt x="44" y="1261"/>
                  </a:lnTo>
                  <a:lnTo>
                    <a:pt x="73" y="1348"/>
                  </a:lnTo>
                  <a:lnTo>
                    <a:pt x="117" y="1420"/>
                  </a:lnTo>
                  <a:lnTo>
                    <a:pt x="160" y="1507"/>
                  </a:lnTo>
                  <a:lnTo>
                    <a:pt x="218" y="1580"/>
                  </a:lnTo>
                  <a:lnTo>
                    <a:pt x="291" y="1652"/>
                  </a:lnTo>
                  <a:lnTo>
                    <a:pt x="349" y="1710"/>
                  </a:lnTo>
                  <a:lnTo>
                    <a:pt x="421" y="1768"/>
                  </a:lnTo>
                  <a:lnTo>
                    <a:pt x="508" y="1812"/>
                  </a:lnTo>
                  <a:lnTo>
                    <a:pt x="595" y="1855"/>
                  </a:lnTo>
                  <a:lnTo>
                    <a:pt x="682" y="1884"/>
                  </a:lnTo>
                  <a:lnTo>
                    <a:pt x="769" y="1913"/>
                  </a:lnTo>
                  <a:lnTo>
                    <a:pt x="870" y="1927"/>
                  </a:lnTo>
                  <a:lnTo>
                    <a:pt x="1059" y="1927"/>
                  </a:lnTo>
                  <a:lnTo>
                    <a:pt x="1160" y="1913"/>
                  </a:lnTo>
                  <a:lnTo>
                    <a:pt x="1247" y="1884"/>
                  </a:lnTo>
                  <a:lnTo>
                    <a:pt x="1348" y="1855"/>
                  </a:lnTo>
                  <a:lnTo>
                    <a:pt x="1421" y="1812"/>
                  </a:lnTo>
                  <a:lnTo>
                    <a:pt x="1508" y="1768"/>
                  </a:lnTo>
                  <a:lnTo>
                    <a:pt x="1580" y="1710"/>
                  </a:lnTo>
                  <a:lnTo>
                    <a:pt x="1653" y="1652"/>
                  </a:lnTo>
                  <a:lnTo>
                    <a:pt x="1711" y="1580"/>
                  </a:lnTo>
                  <a:lnTo>
                    <a:pt x="1768" y="1507"/>
                  </a:lnTo>
                  <a:lnTo>
                    <a:pt x="1812" y="1420"/>
                  </a:lnTo>
                  <a:lnTo>
                    <a:pt x="1855" y="1348"/>
                  </a:lnTo>
                  <a:lnTo>
                    <a:pt x="1884" y="1261"/>
                  </a:lnTo>
                  <a:lnTo>
                    <a:pt x="1913" y="1160"/>
                  </a:lnTo>
                  <a:lnTo>
                    <a:pt x="1928" y="1073"/>
                  </a:lnTo>
                  <a:lnTo>
                    <a:pt x="1928" y="971"/>
                  </a:lnTo>
                  <a:lnTo>
                    <a:pt x="1928" y="870"/>
                  </a:lnTo>
                  <a:lnTo>
                    <a:pt x="1913" y="768"/>
                  </a:lnTo>
                  <a:lnTo>
                    <a:pt x="1884" y="681"/>
                  </a:lnTo>
                  <a:lnTo>
                    <a:pt x="1855" y="594"/>
                  </a:lnTo>
                  <a:lnTo>
                    <a:pt x="1812" y="508"/>
                  </a:lnTo>
                  <a:lnTo>
                    <a:pt x="1768" y="435"/>
                  </a:lnTo>
                  <a:lnTo>
                    <a:pt x="1711" y="348"/>
                  </a:lnTo>
                  <a:lnTo>
                    <a:pt x="1653" y="290"/>
                  </a:lnTo>
                  <a:lnTo>
                    <a:pt x="1580" y="218"/>
                  </a:lnTo>
                  <a:lnTo>
                    <a:pt x="1508" y="174"/>
                  </a:lnTo>
                  <a:lnTo>
                    <a:pt x="1421" y="116"/>
                  </a:lnTo>
                  <a:lnTo>
                    <a:pt x="1348" y="73"/>
                  </a:lnTo>
                  <a:lnTo>
                    <a:pt x="1247" y="44"/>
                  </a:lnTo>
                  <a:lnTo>
                    <a:pt x="1160" y="29"/>
                  </a:lnTo>
                  <a:lnTo>
                    <a:pt x="1059" y="15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3221725" y="4183375"/>
              <a:ext cx="48200" cy="48200"/>
            </a:xfrm>
            <a:custGeom>
              <a:rect b="b" l="l" r="r" t="t"/>
              <a:pathLst>
                <a:path extrusionOk="0" h="1928" w="1928">
                  <a:moveTo>
                    <a:pt x="870" y="1"/>
                  </a:moveTo>
                  <a:lnTo>
                    <a:pt x="769" y="15"/>
                  </a:lnTo>
                  <a:lnTo>
                    <a:pt x="682" y="44"/>
                  </a:lnTo>
                  <a:lnTo>
                    <a:pt x="595" y="73"/>
                  </a:lnTo>
                  <a:lnTo>
                    <a:pt x="508" y="117"/>
                  </a:lnTo>
                  <a:lnTo>
                    <a:pt x="421" y="160"/>
                  </a:lnTo>
                  <a:lnTo>
                    <a:pt x="349" y="218"/>
                  </a:lnTo>
                  <a:lnTo>
                    <a:pt x="276" y="291"/>
                  </a:lnTo>
                  <a:lnTo>
                    <a:pt x="218" y="349"/>
                  </a:lnTo>
                  <a:lnTo>
                    <a:pt x="160" y="421"/>
                  </a:lnTo>
                  <a:lnTo>
                    <a:pt x="117" y="508"/>
                  </a:lnTo>
                  <a:lnTo>
                    <a:pt x="73" y="595"/>
                  </a:lnTo>
                  <a:lnTo>
                    <a:pt x="44" y="682"/>
                  </a:lnTo>
                  <a:lnTo>
                    <a:pt x="15" y="769"/>
                  </a:lnTo>
                  <a:lnTo>
                    <a:pt x="1" y="870"/>
                  </a:lnTo>
                  <a:lnTo>
                    <a:pt x="1" y="972"/>
                  </a:lnTo>
                  <a:lnTo>
                    <a:pt x="1" y="1059"/>
                  </a:lnTo>
                  <a:lnTo>
                    <a:pt x="15" y="1160"/>
                  </a:lnTo>
                  <a:lnTo>
                    <a:pt x="44" y="1247"/>
                  </a:lnTo>
                  <a:lnTo>
                    <a:pt x="73" y="1348"/>
                  </a:lnTo>
                  <a:lnTo>
                    <a:pt x="117" y="1421"/>
                  </a:lnTo>
                  <a:lnTo>
                    <a:pt x="160" y="1508"/>
                  </a:lnTo>
                  <a:lnTo>
                    <a:pt x="218" y="1580"/>
                  </a:lnTo>
                  <a:lnTo>
                    <a:pt x="276" y="1653"/>
                  </a:lnTo>
                  <a:lnTo>
                    <a:pt x="349" y="1711"/>
                  </a:lnTo>
                  <a:lnTo>
                    <a:pt x="421" y="1768"/>
                  </a:lnTo>
                  <a:lnTo>
                    <a:pt x="508" y="1812"/>
                  </a:lnTo>
                  <a:lnTo>
                    <a:pt x="595" y="1855"/>
                  </a:lnTo>
                  <a:lnTo>
                    <a:pt x="682" y="1884"/>
                  </a:lnTo>
                  <a:lnTo>
                    <a:pt x="769" y="1913"/>
                  </a:lnTo>
                  <a:lnTo>
                    <a:pt x="870" y="1928"/>
                  </a:lnTo>
                  <a:lnTo>
                    <a:pt x="1059" y="1928"/>
                  </a:lnTo>
                  <a:lnTo>
                    <a:pt x="1160" y="1913"/>
                  </a:lnTo>
                  <a:lnTo>
                    <a:pt x="1247" y="1884"/>
                  </a:lnTo>
                  <a:lnTo>
                    <a:pt x="1334" y="1855"/>
                  </a:lnTo>
                  <a:lnTo>
                    <a:pt x="1421" y="1812"/>
                  </a:lnTo>
                  <a:lnTo>
                    <a:pt x="1508" y="1768"/>
                  </a:lnTo>
                  <a:lnTo>
                    <a:pt x="1580" y="1711"/>
                  </a:lnTo>
                  <a:lnTo>
                    <a:pt x="1653" y="1653"/>
                  </a:lnTo>
                  <a:lnTo>
                    <a:pt x="1711" y="1580"/>
                  </a:lnTo>
                  <a:lnTo>
                    <a:pt x="1769" y="1508"/>
                  </a:lnTo>
                  <a:lnTo>
                    <a:pt x="1812" y="1421"/>
                  </a:lnTo>
                  <a:lnTo>
                    <a:pt x="1856" y="1348"/>
                  </a:lnTo>
                  <a:lnTo>
                    <a:pt x="1884" y="1247"/>
                  </a:lnTo>
                  <a:lnTo>
                    <a:pt x="1913" y="1160"/>
                  </a:lnTo>
                  <a:lnTo>
                    <a:pt x="1928" y="1059"/>
                  </a:lnTo>
                  <a:lnTo>
                    <a:pt x="1928" y="972"/>
                  </a:lnTo>
                  <a:lnTo>
                    <a:pt x="1928" y="870"/>
                  </a:lnTo>
                  <a:lnTo>
                    <a:pt x="1913" y="769"/>
                  </a:lnTo>
                  <a:lnTo>
                    <a:pt x="1884" y="682"/>
                  </a:lnTo>
                  <a:lnTo>
                    <a:pt x="1856" y="595"/>
                  </a:lnTo>
                  <a:lnTo>
                    <a:pt x="1812" y="508"/>
                  </a:lnTo>
                  <a:lnTo>
                    <a:pt x="1769" y="421"/>
                  </a:lnTo>
                  <a:lnTo>
                    <a:pt x="1711" y="349"/>
                  </a:lnTo>
                  <a:lnTo>
                    <a:pt x="1653" y="291"/>
                  </a:lnTo>
                  <a:lnTo>
                    <a:pt x="1580" y="218"/>
                  </a:lnTo>
                  <a:lnTo>
                    <a:pt x="1508" y="160"/>
                  </a:lnTo>
                  <a:lnTo>
                    <a:pt x="1421" y="117"/>
                  </a:lnTo>
                  <a:lnTo>
                    <a:pt x="1334" y="73"/>
                  </a:lnTo>
                  <a:lnTo>
                    <a:pt x="1247" y="44"/>
                  </a:lnTo>
                  <a:lnTo>
                    <a:pt x="1160" y="1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3300700" y="4231550"/>
              <a:ext cx="48550" cy="48200"/>
            </a:xfrm>
            <a:custGeom>
              <a:rect b="b" l="l" r="r" t="t"/>
              <a:pathLst>
                <a:path extrusionOk="0" h="1928" w="1942">
                  <a:moveTo>
                    <a:pt x="971" y="1"/>
                  </a:moveTo>
                  <a:lnTo>
                    <a:pt x="870" y="15"/>
                  </a:lnTo>
                  <a:lnTo>
                    <a:pt x="783" y="30"/>
                  </a:lnTo>
                  <a:lnTo>
                    <a:pt x="681" y="44"/>
                  </a:lnTo>
                  <a:lnTo>
                    <a:pt x="595" y="73"/>
                  </a:lnTo>
                  <a:lnTo>
                    <a:pt x="508" y="117"/>
                  </a:lnTo>
                  <a:lnTo>
                    <a:pt x="435" y="175"/>
                  </a:lnTo>
                  <a:lnTo>
                    <a:pt x="363" y="218"/>
                  </a:lnTo>
                  <a:lnTo>
                    <a:pt x="290" y="291"/>
                  </a:lnTo>
                  <a:lnTo>
                    <a:pt x="232" y="349"/>
                  </a:lnTo>
                  <a:lnTo>
                    <a:pt x="174" y="436"/>
                  </a:lnTo>
                  <a:lnTo>
                    <a:pt x="116" y="508"/>
                  </a:lnTo>
                  <a:lnTo>
                    <a:pt x="87" y="595"/>
                  </a:lnTo>
                  <a:lnTo>
                    <a:pt x="44" y="682"/>
                  </a:lnTo>
                  <a:lnTo>
                    <a:pt x="29" y="769"/>
                  </a:lnTo>
                  <a:lnTo>
                    <a:pt x="15" y="870"/>
                  </a:lnTo>
                  <a:lnTo>
                    <a:pt x="0" y="972"/>
                  </a:lnTo>
                  <a:lnTo>
                    <a:pt x="15" y="1073"/>
                  </a:lnTo>
                  <a:lnTo>
                    <a:pt x="29" y="1160"/>
                  </a:lnTo>
                  <a:lnTo>
                    <a:pt x="44" y="1261"/>
                  </a:lnTo>
                  <a:lnTo>
                    <a:pt x="87" y="1348"/>
                  </a:lnTo>
                  <a:lnTo>
                    <a:pt x="116" y="1435"/>
                  </a:lnTo>
                  <a:lnTo>
                    <a:pt x="174" y="1508"/>
                  </a:lnTo>
                  <a:lnTo>
                    <a:pt x="232" y="1580"/>
                  </a:lnTo>
                  <a:lnTo>
                    <a:pt x="290" y="1653"/>
                  </a:lnTo>
                  <a:lnTo>
                    <a:pt x="363" y="1711"/>
                  </a:lnTo>
                  <a:lnTo>
                    <a:pt x="435" y="1768"/>
                  </a:lnTo>
                  <a:lnTo>
                    <a:pt x="508" y="1812"/>
                  </a:lnTo>
                  <a:lnTo>
                    <a:pt x="595" y="1855"/>
                  </a:lnTo>
                  <a:lnTo>
                    <a:pt x="681" y="1884"/>
                  </a:lnTo>
                  <a:lnTo>
                    <a:pt x="783" y="1913"/>
                  </a:lnTo>
                  <a:lnTo>
                    <a:pt x="870" y="1928"/>
                  </a:lnTo>
                  <a:lnTo>
                    <a:pt x="1073" y="1928"/>
                  </a:lnTo>
                  <a:lnTo>
                    <a:pt x="1160" y="1913"/>
                  </a:lnTo>
                  <a:lnTo>
                    <a:pt x="1261" y="1884"/>
                  </a:lnTo>
                  <a:lnTo>
                    <a:pt x="1348" y="1855"/>
                  </a:lnTo>
                  <a:lnTo>
                    <a:pt x="1435" y="1812"/>
                  </a:lnTo>
                  <a:lnTo>
                    <a:pt x="1507" y="1768"/>
                  </a:lnTo>
                  <a:lnTo>
                    <a:pt x="1580" y="1711"/>
                  </a:lnTo>
                  <a:lnTo>
                    <a:pt x="1652" y="1653"/>
                  </a:lnTo>
                  <a:lnTo>
                    <a:pt x="1710" y="1580"/>
                  </a:lnTo>
                  <a:lnTo>
                    <a:pt x="1768" y="1508"/>
                  </a:lnTo>
                  <a:lnTo>
                    <a:pt x="1826" y="1435"/>
                  </a:lnTo>
                  <a:lnTo>
                    <a:pt x="1855" y="1348"/>
                  </a:lnTo>
                  <a:lnTo>
                    <a:pt x="1899" y="1261"/>
                  </a:lnTo>
                  <a:lnTo>
                    <a:pt x="1913" y="1160"/>
                  </a:lnTo>
                  <a:lnTo>
                    <a:pt x="1927" y="1073"/>
                  </a:lnTo>
                  <a:lnTo>
                    <a:pt x="1942" y="972"/>
                  </a:lnTo>
                  <a:lnTo>
                    <a:pt x="1927" y="870"/>
                  </a:lnTo>
                  <a:lnTo>
                    <a:pt x="1913" y="769"/>
                  </a:lnTo>
                  <a:lnTo>
                    <a:pt x="1899" y="682"/>
                  </a:lnTo>
                  <a:lnTo>
                    <a:pt x="1855" y="595"/>
                  </a:lnTo>
                  <a:lnTo>
                    <a:pt x="1826" y="508"/>
                  </a:lnTo>
                  <a:lnTo>
                    <a:pt x="1768" y="436"/>
                  </a:lnTo>
                  <a:lnTo>
                    <a:pt x="1710" y="349"/>
                  </a:lnTo>
                  <a:lnTo>
                    <a:pt x="1652" y="291"/>
                  </a:lnTo>
                  <a:lnTo>
                    <a:pt x="1580" y="218"/>
                  </a:lnTo>
                  <a:lnTo>
                    <a:pt x="1507" y="175"/>
                  </a:lnTo>
                  <a:lnTo>
                    <a:pt x="1435" y="117"/>
                  </a:lnTo>
                  <a:lnTo>
                    <a:pt x="1348" y="73"/>
                  </a:lnTo>
                  <a:lnTo>
                    <a:pt x="1261" y="44"/>
                  </a:lnTo>
                  <a:lnTo>
                    <a:pt x="1160" y="30"/>
                  </a:lnTo>
                  <a:lnTo>
                    <a:pt x="1073" y="15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2321275" y="5038950"/>
              <a:ext cx="48550" cy="48200"/>
            </a:xfrm>
            <a:custGeom>
              <a:rect b="b" l="l" r="r" t="t"/>
              <a:pathLst>
                <a:path extrusionOk="0" h="1928" w="1942">
                  <a:moveTo>
                    <a:pt x="870" y="0"/>
                  </a:moveTo>
                  <a:lnTo>
                    <a:pt x="783" y="15"/>
                  </a:lnTo>
                  <a:lnTo>
                    <a:pt x="681" y="44"/>
                  </a:lnTo>
                  <a:lnTo>
                    <a:pt x="594" y="73"/>
                  </a:lnTo>
                  <a:lnTo>
                    <a:pt x="507" y="116"/>
                  </a:lnTo>
                  <a:lnTo>
                    <a:pt x="435" y="160"/>
                  </a:lnTo>
                  <a:lnTo>
                    <a:pt x="362" y="218"/>
                  </a:lnTo>
                  <a:lnTo>
                    <a:pt x="290" y="275"/>
                  </a:lnTo>
                  <a:lnTo>
                    <a:pt x="232" y="348"/>
                  </a:lnTo>
                  <a:lnTo>
                    <a:pt x="174" y="420"/>
                  </a:lnTo>
                  <a:lnTo>
                    <a:pt x="116" y="493"/>
                  </a:lnTo>
                  <a:lnTo>
                    <a:pt x="87" y="580"/>
                  </a:lnTo>
                  <a:lnTo>
                    <a:pt x="44" y="667"/>
                  </a:lnTo>
                  <a:lnTo>
                    <a:pt x="29" y="768"/>
                  </a:lnTo>
                  <a:lnTo>
                    <a:pt x="15" y="855"/>
                  </a:lnTo>
                  <a:lnTo>
                    <a:pt x="0" y="956"/>
                  </a:lnTo>
                  <a:lnTo>
                    <a:pt x="15" y="1058"/>
                  </a:lnTo>
                  <a:lnTo>
                    <a:pt x="29" y="1159"/>
                  </a:lnTo>
                  <a:lnTo>
                    <a:pt x="44" y="1246"/>
                  </a:lnTo>
                  <a:lnTo>
                    <a:pt x="87" y="1333"/>
                  </a:lnTo>
                  <a:lnTo>
                    <a:pt x="116" y="1420"/>
                  </a:lnTo>
                  <a:lnTo>
                    <a:pt x="174" y="1493"/>
                  </a:lnTo>
                  <a:lnTo>
                    <a:pt x="232" y="1579"/>
                  </a:lnTo>
                  <a:lnTo>
                    <a:pt x="290" y="1637"/>
                  </a:lnTo>
                  <a:lnTo>
                    <a:pt x="362" y="1710"/>
                  </a:lnTo>
                  <a:lnTo>
                    <a:pt x="435" y="1753"/>
                  </a:lnTo>
                  <a:lnTo>
                    <a:pt x="507" y="1811"/>
                  </a:lnTo>
                  <a:lnTo>
                    <a:pt x="594" y="1855"/>
                  </a:lnTo>
                  <a:lnTo>
                    <a:pt x="681" y="1884"/>
                  </a:lnTo>
                  <a:lnTo>
                    <a:pt x="783" y="1898"/>
                  </a:lnTo>
                  <a:lnTo>
                    <a:pt x="870" y="1913"/>
                  </a:lnTo>
                  <a:lnTo>
                    <a:pt x="971" y="1927"/>
                  </a:lnTo>
                  <a:lnTo>
                    <a:pt x="1072" y="1913"/>
                  </a:lnTo>
                  <a:lnTo>
                    <a:pt x="1159" y="1898"/>
                  </a:lnTo>
                  <a:lnTo>
                    <a:pt x="1261" y="1884"/>
                  </a:lnTo>
                  <a:lnTo>
                    <a:pt x="1348" y="1855"/>
                  </a:lnTo>
                  <a:lnTo>
                    <a:pt x="1435" y="1811"/>
                  </a:lnTo>
                  <a:lnTo>
                    <a:pt x="1507" y="1753"/>
                  </a:lnTo>
                  <a:lnTo>
                    <a:pt x="1579" y="1710"/>
                  </a:lnTo>
                  <a:lnTo>
                    <a:pt x="1652" y="1637"/>
                  </a:lnTo>
                  <a:lnTo>
                    <a:pt x="1710" y="1579"/>
                  </a:lnTo>
                  <a:lnTo>
                    <a:pt x="1768" y="1493"/>
                  </a:lnTo>
                  <a:lnTo>
                    <a:pt x="1826" y="1420"/>
                  </a:lnTo>
                  <a:lnTo>
                    <a:pt x="1855" y="1333"/>
                  </a:lnTo>
                  <a:lnTo>
                    <a:pt x="1898" y="1246"/>
                  </a:lnTo>
                  <a:lnTo>
                    <a:pt x="1913" y="1159"/>
                  </a:lnTo>
                  <a:lnTo>
                    <a:pt x="1927" y="1058"/>
                  </a:lnTo>
                  <a:lnTo>
                    <a:pt x="1942" y="956"/>
                  </a:lnTo>
                  <a:lnTo>
                    <a:pt x="1927" y="855"/>
                  </a:lnTo>
                  <a:lnTo>
                    <a:pt x="1913" y="768"/>
                  </a:lnTo>
                  <a:lnTo>
                    <a:pt x="1898" y="667"/>
                  </a:lnTo>
                  <a:lnTo>
                    <a:pt x="1855" y="580"/>
                  </a:lnTo>
                  <a:lnTo>
                    <a:pt x="1826" y="493"/>
                  </a:lnTo>
                  <a:lnTo>
                    <a:pt x="1768" y="420"/>
                  </a:lnTo>
                  <a:lnTo>
                    <a:pt x="1710" y="348"/>
                  </a:lnTo>
                  <a:lnTo>
                    <a:pt x="1652" y="275"/>
                  </a:lnTo>
                  <a:lnTo>
                    <a:pt x="1579" y="218"/>
                  </a:lnTo>
                  <a:lnTo>
                    <a:pt x="1507" y="160"/>
                  </a:lnTo>
                  <a:lnTo>
                    <a:pt x="1435" y="116"/>
                  </a:lnTo>
                  <a:lnTo>
                    <a:pt x="1348" y="73"/>
                  </a:lnTo>
                  <a:lnTo>
                    <a:pt x="1261" y="44"/>
                  </a:lnTo>
                  <a:lnTo>
                    <a:pt x="1159" y="15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2266200" y="5038950"/>
              <a:ext cx="48200" cy="48200"/>
            </a:xfrm>
            <a:custGeom>
              <a:rect b="b" l="l" r="r" t="t"/>
              <a:pathLst>
                <a:path extrusionOk="0" h="1928" w="1928">
                  <a:moveTo>
                    <a:pt x="856" y="0"/>
                  </a:moveTo>
                  <a:lnTo>
                    <a:pt x="769" y="15"/>
                  </a:lnTo>
                  <a:lnTo>
                    <a:pt x="667" y="44"/>
                  </a:lnTo>
                  <a:lnTo>
                    <a:pt x="581" y="73"/>
                  </a:lnTo>
                  <a:lnTo>
                    <a:pt x="508" y="116"/>
                  </a:lnTo>
                  <a:lnTo>
                    <a:pt x="421" y="160"/>
                  </a:lnTo>
                  <a:lnTo>
                    <a:pt x="349" y="218"/>
                  </a:lnTo>
                  <a:lnTo>
                    <a:pt x="276" y="275"/>
                  </a:lnTo>
                  <a:lnTo>
                    <a:pt x="218" y="348"/>
                  </a:lnTo>
                  <a:lnTo>
                    <a:pt x="160" y="420"/>
                  </a:lnTo>
                  <a:lnTo>
                    <a:pt x="117" y="493"/>
                  </a:lnTo>
                  <a:lnTo>
                    <a:pt x="73" y="580"/>
                  </a:lnTo>
                  <a:lnTo>
                    <a:pt x="44" y="667"/>
                  </a:lnTo>
                  <a:lnTo>
                    <a:pt x="15" y="768"/>
                  </a:lnTo>
                  <a:lnTo>
                    <a:pt x="1" y="855"/>
                  </a:lnTo>
                  <a:lnTo>
                    <a:pt x="1" y="956"/>
                  </a:lnTo>
                  <a:lnTo>
                    <a:pt x="1" y="1058"/>
                  </a:lnTo>
                  <a:lnTo>
                    <a:pt x="15" y="1159"/>
                  </a:lnTo>
                  <a:lnTo>
                    <a:pt x="44" y="1246"/>
                  </a:lnTo>
                  <a:lnTo>
                    <a:pt x="73" y="1333"/>
                  </a:lnTo>
                  <a:lnTo>
                    <a:pt x="117" y="1420"/>
                  </a:lnTo>
                  <a:lnTo>
                    <a:pt x="160" y="1493"/>
                  </a:lnTo>
                  <a:lnTo>
                    <a:pt x="218" y="1579"/>
                  </a:lnTo>
                  <a:lnTo>
                    <a:pt x="276" y="1637"/>
                  </a:lnTo>
                  <a:lnTo>
                    <a:pt x="349" y="1710"/>
                  </a:lnTo>
                  <a:lnTo>
                    <a:pt x="421" y="1753"/>
                  </a:lnTo>
                  <a:lnTo>
                    <a:pt x="508" y="1811"/>
                  </a:lnTo>
                  <a:lnTo>
                    <a:pt x="581" y="1855"/>
                  </a:lnTo>
                  <a:lnTo>
                    <a:pt x="667" y="1884"/>
                  </a:lnTo>
                  <a:lnTo>
                    <a:pt x="769" y="1898"/>
                  </a:lnTo>
                  <a:lnTo>
                    <a:pt x="856" y="1913"/>
                  </a:lnTo>
                  <a:lnTo>
                    <a:pt x="957" y="1927"/>
                  </a:lnTo>
                  <a:lnTo>
                    <a:pt x="1059" y="1913"/>
                  </a:lnTo>
                  <a:lnTo>
                    <a:pt x="1160" y="1898"/>
                  </a:lnTo>
                  <a:lnTo>
                    <a:pt x="1247" y="1884"/>
                  </a:lnTo>
                  <a:lnTo>
                    <a:pt x="1334" y="1855"/>
                  </a:lnTo>
                  <a:lnTo>
                    <a:pt x="1421" y="1811"/>
                  </a:lnTo>
                  <a:lnTo>
                    <a:pt x="1493" y="1753"/>
                  </a:lnTo>
                  <a:lnTo>
                    <a:pt x="1580" y="1710"/>
                  </a:lnTo>
                  <a:lnTo>
                    <a:pt x="1638" y="1637"/>
                  </a:lnTo>
                  <a:lnTo>
                    <a:pt x="1711" y="1579"/>
                  </a:lnTo>
                  <a:lnTo>
                    <a:pt x="1754" y="1493"/>
                  </a:lnTo>
                  <a:lnTo>
                    <a:pt x="1812" y="1420"/>
                  </a:lnTo>
                  <a:lnTo>
                    <a:pt x="1856" y="1333"/>
                  </a:lnTo>
                  <a:lnTo>
                    <a:pt x="1884" y="1246"/>
                  </a:lnTo>
                  <a:lnTo>
                    <a:pt x="1899" y="1159"/>
                  </a:lnTo>
                  <a:lnTo>
                    <a:pt x="1913" y="1058"/>
                  </a:lnTo>
                  <a:lnTo>
                    <a:pt x="1928" y="956"/>
                  </a:lnTo>
                  <a:lnTo>
                    <a:pt x="1913" y="855"/>
                  </a:lnTo>
                  <a:lnTo>
                    <a:pt x="1899" y="768"/>
                  </a:lnTo>
                  <a:lnTo>
                    <a:pt x="1884" y="667"/>
                  </a:lnTo>
                  <a:lnTo>
                    <a:pt x="1856" y="580"/>
                  </a:lnTo>
                  <a:lnTo>
                    <a:pt x="1812" y="493"/>
                  </a:lnTo>
                  <a:lnTo>
                    <a:pt x="1754" y="420"/>
                  </a:lnTo>
                  <a:lnTo>
                    <a:pt x="1711" y="348"/>
                  </a:lnTo>
                  <a:lnTo>
                    <a:pt x="1638" y="275"/>
                  </a:lnTo>
                  <a:lnTo>
                    <a:pt x="1580" y="218"/>
                  </a:lnTo>
                  <a:lnTo>
                    <a:pt x="1493" y="160"/>
                  </a:lnTo>
                  <a:lnTo>
                    <a:pt x="1421" y="116"/>
                  </a:lnTo>
                  <a:lnTo>
                    <a:pt x="1334" y="73"/>
                  </a:lnTo>
                  <a:lnTo>
                    <a:pt x="1247" y="44"/>
                  </a:lnTo>
                  <a:lnTo>
                    <a:pt x="1160" y="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2295200" y="5094000"/>
              <a:ext cx="48200" cy="48200"/>
            </a:xfrm>
            <a:custGeom>
              <a:rect b="b" l="l" r="r" t="t"/>
              <a:pathLst>
                <a:path extrusionOk="0" h="1928" w="1928">
                  <a:moveTo>
                    <a:pt x="956" y="0"/>
                  </a:moveTo>
                  <a:lnTo>
                    <a:pt x="855" y="15"/>
                  </a:lnTo>
                  <a:lnTo>
                    <a:pt x="768" y="29"/>
                  </a:lnTo>
                  <a:lnTo>
                    <a:pt x="667" y="44"/>
                  </a:lnTo>
                  <a:lnTo>
                    <a:pt x="580" y="73"/>
                  </a:lnTo>
                  <a:lnTo>
                    <a:pt x="493" y="116"/>
                  </a:lnTo>
                  <a:lnTo>
                    <a:pt x="420" y="174"/>
                  </a:lnTo>
                  <a:lnTo>
                    <a:pt x="348" y="218"/>
                  </a:lnTo>
                  <a:lnTo>
                    <a:pt x="275" y="290"/>
                  </a:lnTo>
                  <a:lnTo>
                    <a:pt x="217" y="348"/>
                  </a:lnTo>
                  <a:lnTo>
                    <a:pt x="159" y="435"/>
                  </a:lnTo>
                  <a:lnTo>
                    <a:pt x="116" y="508"/>
                  </a:lnTo>
                  <a:lnTo>
                    <a:pt x="72" y="594"/>
                  </a:lnTo>
                  <a:lnTo>
                    <a:pt x="44" y="681"/>
                  </a:lnTo>
                  <a:lnTo>
                    <a:pt x="15" y="768"/>
                  </a:lnTo>
                  <a:lnTo>
                    <a:pt x="0" y="870"/>
                  </a:lnTo>
                  <a:lnTo>
                    <a:pt x="0" y="971"/>
                  </a:lnTo>
                  <a:lnTo>
                    <a:pt x="0" y="1073"/>
                  </a:lnTo>
                  <a:lnTo>
                    <a:pt x="15" y="1160"/>
                  </a:lnTo>
                  <a:lnTo>
                    <a:pt x="44" y="1261"/>
                  </a:lnTo>
                  <a:lnTo>
                    <a:pt x="72" y="1348"/>
                  </a:lnTo>
                  <a:lnTo>
                    <a:pt x="116" y="1420"/>
                  </a:lnTo>
                  <a:lnTo>
                    <a:pt x="159" y="1507"/>
                  </a:lnTo>
                  <a:lnTo>
                    <a:pt x="217" y="1580"/>
                  </a:lnTo>
                  <a:lnTo>
                    <a:pt x="275" y="1652"/>
                  </a:lnTo>
                  <a:lnTo>
                    <a:pt x="348" y="1710"/>
                  </a:lnTo>
                  <a:lnTo>
                    <a:pt x="420" y="1768"/>
                  </a:lnTo>
                  <a:lnTo>
                    <a:pt x="493" y="1812"/>
                  </a:lnTo>
                  <a:lnTo>
                    <a:pt x="580" y="1855"/>
                  </a:lnTo>
                  <a:lnTo>
                    <a:pt x="667" y="1884"/>
                  </a:lnTo>
                  <a:lnTo>
                    <a:pt x="768" y="1913"/>
                  </a:lnTo>
                  <a:lnTo>
                    <a:pt x="855" y="1927"/>
                  </a:lnTo>
                  <a:lnTo>
                    <a:pt x="1058" y="1927"/>
                  </a:lnTo>
                  <a:lnTo>
                    <a:pt x="1159" y="1913"/>
                  </a:lnTo>
                  <a:lnTo>
                    <a:pt x="1246" y="1884"/>
                  </a:lnTo>
                  <a:lnTo>
                    <a:pt x="1333" y="1855"/>
                  </a:lnTo>
                  <a:lnTo>
                    <a:pt x="1420" y="1812"/>
                  </a:lnTo>
                  <a:lnTo>
                    <a:pt x="1492" y="1768"/>
                  </a:lnTo>
                  <a:lnTo>
                    <a:pt x="1565" y="1710"/>
                  </a:lnTo>
                  <a:lnTo>
                    <a:pt x="1637" y="1652"/>
                  </a:lnTo>
                  <a:lnTo>
                    <a:pt x="1710" y="1580"/>
                  </a:lnTo>
                  <a:lnTo>
                    <a:pt x="1753" y="1507"/>
                  </a:lnTo>
                  <a:lnTo>
                    <a:pt x="1811" y="1420"/>
                  </a:lnTo>
                  <a:lnTo>
                    <a:pt x="1840" y="1348"/>
                  </a:lnTo>
                  <a:lnTo>
                    <a:pt x="1884" y="1261"/>
                  </a:lnTo>
                  <a:lnTo>
                    <a:pt x="1898" y="1160"/>
                  </a:lnTo>
                  <a:lnTo>
                    <a:pt x="1913" y="1073"/>
                  </a:lnTo>
                  <a:lnTo>
                    <a:pt x="1927" y="971"/>
                  </a:lnTo>
                  <a:lnTo>
                    <a:pt x="1913" y="870"/>
                  </a:lnTo>
                  <a:lnTo>
                    <a:pt x="1898" y="768"/>
                  </a:lnTo>
                  <a:lnTo>
                    <a:pt x="1884" y="681"/>
                  </a:lnTo>
                  <a:lnTo>
                    <a:pt x="1840" y="594"/>
                  </a:lnTo>
                  <a:lnTo>
                    <a:pt x="1811" y="508"/>
                  </a:lnTo>
                  <a:lnTo>
                    <a:pt x="1753" y="435"/>
                  </a:lnTo>
                  <a:lnTo>
                    <a:pt x="1710" y="348"/>
                  </a:lnTo>
                  <a:lnTo>
                    <a:pt x="1637" y="290"/>
                  </a:lnTo>
                  <a:lnTo>
                    <a:pt x="1565" y="218"/>
                  </a:lnTo>
                  <a:lnTo>
                    <a:pt x="1492" y="174"/>
                  </a:lnTo>
                  <a:lnTo>
                    <a:pt x="1420" y="116"/>
                  </a:lnTo>
                  <a:lnTo>
                    <a:pt x="1333" y="73"/>
                  </a:lnTo>
                  <a:lnTo>
                    <a:pt x="1246" y="44"/>
                  </a:lnTo>
                  <a:lnTo>
                    <a:pt x="1159" y="29"/>
                  </a:lnTo>
                  <a:lnTo>
                    <a:pt x="1058" y="1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1984775" y="4472800"/>
              <a:ext cx="51100" cy="57625"/>
            </a:xfrm>
            <a:custGeom>
              <a:rect b="b" l="l" r="r" t="t"/>
              <a:pathLst>
                <a:path extrusionOk="0" h="2305" w="2044">
                  <a:moveTo>
                    <a:pt x="0" y="0"/>
                  </a:moveTo>
                  <a:lnTo>
                    <a:pt x="0" y="2304"/>
                  </a:lnTo>
                  <a:lnTo>
                    <a:pt x="2043" y="230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2298450" y="4456850"/>
              <a:ext cx="51100" cy="58000"/>
            </a:xfrm>
            <a:custGeom>
              <a:rect b="b" l="l" r="r" t="t"/>
              <a:pathLst>
                <a:path extrusionOk="0" h="2320" w="2044">
                  <a:moveTo>
                    <a:pt x="0" y="1"/>
                  </a:moveTo>
                  <a:lnTo>
                    <a:pt x="0" y="2319"/>
                  </a:lnTo>
                  <a:lnTo>
                    <a:pt x="2043" y="231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2223475" y="4414850"/>
              <a:ext cx="51100" cy="29000"/>
            </a:xfrm>
            <a:custGeom>
              <a:rect b="b" l="l" r="r" t="t"/>
              <a:pathLst>
                <a:path extrusionOk="0" h="1160" w="2044">
                  <a:moveTo>
                    <a:pt x="0" y="0"/>
                  </a:moveTo>
                  <a:lnTo>
                    <a:pt x="0" y="1159"/>
                  </a:lnTo>
                  <a:lnTo>
                    <a:pt x="2043" y="1159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1980425" y="4849875"/>
              <a:ext cx="29000" cy="51075"/>
            </a:xfrm>
            <a:custGeom>
              <a:rect b="b" l="l" r="r" t="t"/>
              <a:pathLst>
                <a:path extrusionOk="0" h="2043" w="1160">
                  <a:moveTo>
                    <a:pt x="0" y="0"/>
                  </a:moveTo>
                  <a:lnTo>
                    <a:pt x="0" y="2043"/>
                  </a:lnTo>
                  <a:lnTo>
                    <a:pt x="1160" y="2043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2" name="Google Shape;1112;p20"/>
          <p:cNvGrpSpPr/>
          <p:nvPr/>
        </p:nvGrpSpPr>
        <p:grpSpPr>
          <a:xfrm>
            <a:off x="4533513" y="1807631"/>
            <a:ext cx="3326181" cy="954758"/>
            <a:chOff x="457201" y="2087550"/>
            <a:chExt cx="3326181" cy="954758"/>
          </a:xfrm>
        </p:grpSpPr>
        <p:sp>
          <p:nvSpPr>
            <p:cNvPr id="1113" name="Google Shape;1113;p20"/>
            <p:cNvSpPr txBox="1"/>
            <p:nvPr/>
          </p:nvSpPr>
          <p:spPr>
            <a:xfrm>
              <a:off x="462982" y="2242578"/>
              <a:ext cx="3320400" cy="799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are defined via Java interfaces that define the general behaviour of data structures</a:t>
              </a:r>
              <a:endParaRPr/>
            </a:p>
          </p:txBody>
        </p:sp>
        <p:sp>
          <p:nvSpPr>
            <p:cNvPr id="1114" name="Google Shape;1114;p20"/>
            <p:cNvSpPr txBox="1"/>
            <p:nvPr/>
          </p:nvSpPr>
          <p:spPr>
            <a:xfrm>
              <a:off x="457201" y="2087550"/>
              <a:ext cx="142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ADTs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5" name="Google Shape;1115;p20"/>
          <p:cNvGrpSpPr/>
          <p:nvPr/>
        </p:nvGrpSpPr>
        <p:grpSpPr>
          <a:xfrm>
            <a:off x="658040" y="726233"/>
            <a:ext cx="844500" cy="844500"/>
            <a:chOff x="774673" y="1181100"/>
            <a:chExt cx="844500" cy="844500"/>
          </a:xfrm>
        </p:grpSpPr>
        <p:sp>
          <p:nvSpPr>
            <p:cNvPr id="1116" name="Google Shape;1116;p20"/>
            <p:cNvSpPr/>
            <p:nvPr/>
          </p:nvSpPr>
          <p:spPr>
            <a:xfrm>
              <a:off x="774673" y="1181100"/>
              <a:ext cx="844500" cy="84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20"/>
            <p:cNvGrpSpPr/>
            <p:nvPr/>
          </p:nvGrpSpPr>
          <p:grpSpPr>
            <a:xfrm>
              <a:off x="1020809" y="1422373"/>
              <a:ext cx="360785" cy="360410"/>
              <a:chOff x="1621943" y="2878032"/>
              <a:chExt cx="360785" cy="360410"/>
            </a:xfrm>
          </p:grpSpPr>
          <p:sp>
            <p:nvSpPr>
              <p:cNvPr id="1118" name="Google Shape;1118;p20"/>
              <p:cNvSpPr/>
              <p:nvPr/>
            </p:nvSpPr>
            <p:spPr>
              <a:xfrm>
                <a:off x="1621943" y="2878032"/>
                <a:ext cx="360785" cy="360410"/>
              </a:xfrm>
              <a:custGeom>
                <a:rect b="b" l="l" r="r" t="t"/>
                <a:pathLst>
                  <a:path extrusionOk="0" h="10563" w="10574">
                    <a:moveTo>
                      <a:pt x="6927" y="2996"/>
                    </a:moveTo>
                    <a:cubicBezTo>
                      <a:pt x="7359" y="2996"/>
                      <a:pt x="7787" y="3187"/>
                      <a:pt x="8073" y="3568"/>
                    </a:cubicBezTo>
                    <a:cubicBezTo>
                      <a:pt x="8383" y="3949"/>
                      <a:pt x="8454" y="4473"/>
                      <a:pt x="8287" y="4925"/>
                    </a:cubicBezTo>
                    <a:cubicBezTo>
                      <a:pt x="8168" y="5235"/>
                      <a:pt x="8002" y="5497"/>
                      <a:pt x="7811" y="5759"/>
                    </a:cubicBezTo>
                    <a:cubicBezTo>
                      <a:pt x="7668" y="5949"/>
                      <a:pt x="7716" y="5854"/>
                      <a:pt x="7168" y="6663"/>
                    </a:cubicBezTo>
                    <a:cubicBezTo>
                      <a:pt x="7121" y="6759"/>
                      <a:pt x="7025" y="6806"/>
                      <a:pt x="6927" y="6806"/>
                    </a:cubicBezTo>
                    <a:cubicBezTo>
                      <a:pt x="6829" y="6806"/>
                      <a:pt x="6728" y="6759"/>
                      <a:pt x="6668" y="6663"/>
                    </a:cubicBezTo>
                    <a:cubicBezTo>
                      <a:pt x="6120" y="5878"/>
                      <a:pt x="6192" y="5949"/>
                      <a:pt x="6049" y="5759"/>
                    </a:cubicBezTo>
                    <a:cubicBezTo>
                      <a:pt x="5835" y="5497"/>
                      <a:pt x="5668" y="5235"/>
                      <a:pt x="5549" y="4925"/>
                    </a:cubicBezTo>
                    <a:cubicBezTo>
                      <a:pt x="5382" y="4473"/>
                      <a:pt x="5454" y="3949"/>
                      <a:pt x="5763" y="3568"/>
                    </a:cubicBezTo>
                    <a:cubicBezTo>
                      <a:pt x="6061" y="3187"/>
                      <a:pt x="6495" y="2996"/>
                      <a:pt x="6927" y="2996"/>
                    </a:cubicBezTo>
                    <a:close/>
                    <a:moveTo>
                      <a:pt x="281" y="1"/>
                    </a:moveTo>
                    <a:cubicBezTo>
                      <a:pt x="129" y="1"/>
                      <a:pt x="0" y="129"/>
                      <a:pt x="0" y="305"/>
                    </a:cubicBezTo>
                    <a:lnTo>
                      <a:pt x="0" y="9450"/>
                    </a:lnTo>
                    <a:cubicBezTo>
                      <a:pt x="0" y="9569"/>
                      <a:pt x="95" y="9688"/>
                      <a:pt x="238" y="9736"/>
                    </a:cubicBezTo>
                    <a:cubicBezTo>
                      <a:pt x="2072" y="10188"/>
                      <a:pt x="2905" y="10402"/>
                      <a:pt x="3310" y="10498"/>
                    </a:cubicBezTo>
                    <a:lnTo>
                      <a:pt x="3310" y="734"/>
                    </a:lnTo>
                    <a:lnTo>
                      <a:pt x="381" y="19"/>
                    </a:lnTo>
                    <a:cubicBezTo>
                      <a:pt x="347" y="7"/>
                      <a:pt x="314" y="1"/>
                      <a:pt x="281" y="1"/>
                    </a:cubicBezTo>
                    <a:close/>
                    <a:moveTo>
                      <a:pt x="6620" y="67"/>
                    </a:moveTo>
                    <a:lnTo>
                      <a:pt x="3929" y="734"/>
                    </a:lnTo>
                    <a:lnTo>
                      <a:pt x="3929" y="10521"/>
                    </a:lnTo>
                    <a:lnTo>
                      <a:pt x="6620" y="9855"/>
                    </a:lnTo>
                    <a:lnTo>
                      <a:pt x="6620" y="7711"/>
                    </a:lnTo>
                    <a:cubicBezTo>
                      <a:pt x="6620" y="7497"/>
                      <a:pt x="6775" y="7390"/>
                      <a:pt x="6930" y="7390"/>
                    </a:cubicBezTo>
                    <a:cubicBezTo>
                      <a:pt x="7085" y="7390"/>
                      <a:pt x="7240" y="7497"/>
                      <a:pt x="7240" y="7711"/>
                    </a:cubicBezTo>
                    <a:lnTo>
                      <a:pt x="7240" y="9831"/>
                    </a:lnTo>
                    <a:lnTo>
                      <a:pt x="10193" y="10545"/>
                    </a:lnTo>
                    <a:cubicBezTo>
                      <a:pt x="10223" y="10557"/>
                      <a:pt x="10254" y="10562"/>
                      <a:pt x="10284" y="10562"/>
                    </a:cubicBezTo>
                    <a:cubicBezTo>
                      <a:pt x="10440" y="10562"/>
                      <a:pt x="10574" y="10419"/>
                      <a:pt x="10574" y="10259"/>
                    </a:cubicBezTo>
                    <a:lnTo>
                      <a:pt x="10574" y="1139"/>
                    </a:lnTo>
                    <a:cubicBezTo>
                      <a:pt x="10574" y="996"/>
                      <a:pt x="10478" y="877"/>
                      <a:pt x="10336" y="829"/>
                    </a:cubicBezTo>
                    <a:cubicBezTo>
                      <a:pt x="8454" y="376"/>
                      <a:pt x="7621" y="162"/>
                      <a:pt x="7240" y="67"/>
                    </a:cubicBezTo>
                    <a:lnTo>
                      <a:pt x="7240" y="2067"/>
                    </a:lnTo>
                    <a:cubicBezTo>
                      <a:pt x="7240" y="2270"/>
                      <a:pt x="7085" y="2371"/>
                      <a:pt x="6930" y="2371"/>
                    </a:cubicBezTo>
                    <a:cubicBezTo>
                      <a:pt x="6775" y="2371"/>
                      <a:pt x="6620" y="2270"/>
                      <a:pt x="6620" y="2067"/>
                    </a:cubicBezTo>
                    <a:lnTo>
                      <a:pt x="6620" y="6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>
                <a:off x="1824240" y="3001341"/>
                <a:ext cx="67353" cy="78885"/>
              </a:xfrm>
              <a:custGeom>
                <a:rect b="b" l="l" r="r" t="t"/>
                <a:pathLst>
                  <a:path extrusionOk="0" h="2312" w="1974">
                    <a:moveTo>
                      <a:pt x="1005" y="575"/>
                    </a:moveTo>
                    <a:cubicBezTo>
                      <a:pt x="1151" y="575"/>
                      <a:pt x="1287" y="685"/>
                      <a:pt x="1287" y="859"/>
                    </a:cubicBezTo>
                    <a:cubicBezTo>
                      <a:pt x="1287" y="1025"/>
                      <a:pt x="1168" y="1168"/>
                      <a:pt x="1001" y="1168"/>
                    </a:cubicBezTo>
                    <a:cubicBezTo>
                      <a:pt x="739" y="1168"/>
                      <a:pt x="596" y="835"/>
                      <a:pt x="787" y="668"/>
                    </a:cubicBezTo>
                    <a:cubicBezTo>
                      <a:pt x="851" y="604"/>
                      <a:pt x="929" y="575"/>
                      <a:pt x="1005" y="575"/>
                    </a:cubicBezTo>
                    <a:close/>
                    <a:moveTo>
                      <a:pt x="1034" y="1"/>
                    </a:moveTo>
                    <a:cubicBezTo>
                      <a:pt x="1023" y="1"/>
                      <a:pt x="1012" y="1"/>
                      <a:pt x="1001" y="1"/>
                    </a:cubicBezTo>
                    <a:cubicBezTo>
                      <a:pt x="406" y="1"/>
                      <a:pt x="1" y="573"/>
                      <a:pt x="215" y="1097"/>
                    </a:cubicBezTo>
                    <a:cubicBezTo>
                      <a:pt x="310" y="1359"/>
                      <a:pt x="453" y="1573"/>
                      <a:pt x="620" y="1787"/>
                    </a:cubicBezTo>
                    <a:cubicBezTo>
                      <a:pt x="763" y="1954"/>
                      <a:pt x="739" y="1930"/>
                      <a:pt x="1001" y="2311"/>
                    </a:cubicBezTo>
                    <a:cubicBezTo>
                      <a:pt x="1263" y="1930"/>
                      <a:pt x="1239" y="1954"/>
                      <a:pt x="1382" y="1787"/>
                    </a:cubicBezTo>
                    <a:cubicBezTo>
                      <a:pt x="1549" y="1573"/>
                      <a:pt x="1668" y="1359"/>
                      <a:pt x="1787" y="1097"/>
                    </a:cubicBezTo>
                    <a:cubicBezTo>
                      <a:pt x="1974" y="583"/>
                      <a:pt x="1588" y="1"/>
                      <a:pt x="10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A screen shot of a computer&#10;&#10;Description automatically generated" id="1120" name="Google Shape;1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666" y="1148461"/>
            <a:ext cx="2958849" cy="1998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1" name="Google Shape;1121;p20"/>
          <p:cNvGrpSpPr/>
          <p:nvPr/>
        </p:nvGrpSpPr>
        <p:grpSpPr>
          <a:xfrm>
            <a:off x="8118493" y="3002729"/>
            <a:ext cx="844500" cy="844500"/>
            <a:chOff x="774673" y="3067325"/>
            <a:chExt cx="844500" cy="844500"/>
          </a:xfrm>
        </p:grpSpPr>
        <p:sp>
          <p:nvSpPr>
            <p:cNvPr id="1122" name="Google Shape;1122;p20"/>
            <p:cNvSpPr/>
            <p:nvPr/>
          </p:nvSpPr>
          <p:spPr>
            <a:xfrm>
              <a:off x="774673" y="3067325"/>
              <a:ext cx="844500" cy="84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3" name="Google Shape;1123;p20"/>
            <p:cNvGrpSpPr/>
            <p:nvPr/>
          </p:nvGrpSpPr>
          <p:grpSpPr>
            <a:xfrm>
              <a:off x="988922" y="3285964"/>
              <a:ext cx="423079" cy="423043"/>
              <a:chOff x="3747284" y="1215734"/>
              <a:chExt cx="293825" cy="293800"/>
            </a:xfrm>
          </p:grpSpPr>
          <p:sp>
            <p:nvSpPr>
              <p:cNvPr id="1124" name="Google Shape;1124;p20"/>
              <p:cNvSpPr/>
              <p:nvPr/>
            </p:nvSpPr>
            <p:spPr>
              <a:xfrm>
                <a:off x="3851259" y="1329134"/>
                <a:ext cx="85075" cy="110900"/>
              </a:xfrm>
              <a:custGeom>
                <a:rect b="b" l="l" r="r" t="t"/>
                <a:pathLst>
                  <a:path extrusionOk="0" h="4436" w="3403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3817384" y="1285834"/>
                <a:ext cx="154400" cy="148875"/>
              </a:xfrm>
              <a:custGeom>
                <a:rect b="b" l="l" r="r" t="t"/>
                <a:pathLst>
                  <a:path extrusionOk="0" h="5955" w="6176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3747284" y="1215734"/>
                <a:ext cx="293825" cy="293800"/>
              </a:xfrm>
              <a:custGeom>
                <a:rect b="b" l="l" r="r" t="t"/>
                <a:pathLst>
                  <a:path extrusionOk="0" h="11752" w="11753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7" name="Google Shape;1127;p20"/>
          <p:cNvSpPr/>
          <p:nvPr/>
        </p:nvSpPr>
        <p:spPr>
          <a:xfrm flipH="1" rot="-5400000">
            <a:off x="4181044" y="401144"/>
            <a:ext cx="1594028" cy="745864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2386C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omputer code&#10;&#10;Description automatically generated" id="1128" name="Google Shape;1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8255" y="3424049"/>
            <a:ext cx="3150577" cy="1246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9" name="Google Shape;1129;p20"/>
          <p:cNvGrpSpPr/>
          <p:nvPr/>
        </p:nvGrpSpPr>
        <p:grpSpPr>
          <a:xfrm>
            <a:off x="1571890" y="3646688"/>
            <a:ext cx="3320400" cy="1057335"/>
            <a:chOff x="462982" y="2087550"/>
            <a:chExt cx="3320400" cy="1057335"/>
          </a:xfrm>
        </p:grpSpPr>
        <p:sp>
          <p:nvSpPr>
            <p:cNvPr id="1130" name="Google Shape;1130;p20"/>
            <p:cNvSpPr txBox="1"/>
            <p:nvPr/>
          </p:nvSpPr>
          <p:spPr>
            <a:xfrm>
              <a:off x="462982" y="2257230"/>
              <a:ext cx="3320400" cy="88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are defined via Java classes that implement the behaviour defined by the ADTs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0"/>
            <p:cNvSpPr txBox="1"/>
            <p:nvPr/>
          </p:nvSpPr>
          <p:spPr>
            <a:xfrm>
              <a:off x="2230316" y="2087550"/>
              <a:ext cx="1544630" cy="32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structures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ArrayMap &amp; ArraySortedMap</a:t>
            </a:r>
            <a:endParaRPr/>
          </a:p>
        </p:txBody>
      </p:sp>
      <p:sp>
        <p:nvSpPr>
          <p:cNvPr id="1137" name="Google Shape;1137;p21"/>
          <p:cNvSpPr/>
          <p:nvPr/>
        </p:nvSpPr>
        <p:spPr>
          <a:xfrm>
            <a:off x="3467763" y="3866375"/>
            <a:ext cx="1983600" cy="440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&lt;interface&gt;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21"/>
          <p:cNvSpPr/>
          <p:nvPr/>
        </p:nvSpPr>
        <p:spPr>
          <a:xfrm>
            <a:off x="3467763" y="2704513"/>
            <a:ext cx="1983600" cy="440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&lt;interface&gt;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9" name="Google Shape;1139;p21"/>
          <p:cNvCxnSpPr>
            <a:stCxn id="1138" idx="2"/>
            <a:endCxn id="1137" idx="0"/>
          </p:cNvCxnSpPr>
          <p:nvPr/>
        </p:nvCxnSpPr>
        <p:spPr>
          <a:xfrm>
            <a:off x="4459563" y="3145213"/>
            <a:ext cx="0" cy="72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0" name="Google Shape;1140;p21"/>
          <p:cNvSpPr/>
          <p:nvPr/>
        </p:nvSpPr>
        <p:spPr>
          <a:xfrm>
            <a:off x="3467763" y="1542650"/>
            <a:ext cx="1983600" cy="44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&lt;interface&gt;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SortedMap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1" name="Google Shape;1141;p21"/>
          <p:cNvCxnSpPr>
            <a:stCxn id="1140" idx="2"/>
            <a:endCxn id="1138" idx="0"/>
          </p:cNvCxnSpPr>
          <p:nvPr/>
        </p:nvCxnSpPr>
        <p:spPr>
          <a:xfrm>
            <a:off x="4459563" y="1983350"/>
            <a:ext cx="0" cy="72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21"/>
          <p:cNvSpPr txBox="1"/>
          <p:nvPr/>
        </p:nvSpPr>
        <p:spPr>
          <a:xfrm>
            <a:off x="3644761" y="3320094"/>
            <a:ext cx="814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extends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1"/>
          <p:cNvSpPr txBox="1"/>
          <p:nvPr/>
        </p:nvSpPr>
        <p:spPr>
          <a:xfrm>
            <a:off x="3644761" y="2158232"/>
            <a:ext cx="814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extends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21"/>
          <p:cNvSpPr/>
          <p:nvPr/>
        </p:nvSpPr>
        <p:spPr>
          <a:xfrm>
            <a:off x="6287188" y="1542650"/>
            <a:ext cx="1983600" cy="44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ArraySortedMap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21"/>
          <p:cNvSpPr/>
          <p:nvPr/>
        </p:nvSpPr>
        <p:spPr>
          <a:xfrm>
            <a:off x="6287188" y="2704513"/>
            <a:ext cx="1983600" cy="440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ArrayMap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6" name="Google Shape;1146;p21"/>
          <p:cNvCxnSpPr>
            <a:stCxn id="1145" idx="1"/>
            <a:endCxn id="1138" idx="3"/>
          </p:cNvCxnSpPr>
          <p:nvPr/>
        </p:nvCxnSpPr>
        <p:spPr>
          <a:xfrm rot="10800000">
            <a:off x="5451388" y="2924863"/>
            <a:ext cx="83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21"/>
          <p:cNvCxnSpPr>
            <a:stCxn id="1144" idx="1"/>
            <a:endCxn id="1140" idx="3"/>
          </p:cNvCxnSpPr>
          <p:nvPr/>
        </p:nvCxnSpPr>
        <p:spPr>
          <a:xfrm rot="10800000">
            <a:off x="5451388" y="1763000"/>
            <a:ext cx="83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21"/>
          <p:cNvSpPr txBox="1"/>
          <p:nvPr/>
        </p:nvSpPr>
        <p:spPr>
          <a:xfrm>
            <a:off x="5235838" y="1275563"/>
            <a:ext cx="126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21"/>
          <p:cNvSpPr txBox="1"/>
          <p:nvPr/>
        </p:nvSpPr>
        <p:spPr>
          <a:xfrm>
            <a:off x="5235838" y="2464725"/>
            <a:ext cx="126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0" name="Google Shape;1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267125"/>
            <a:ext cx="2908499" cy="860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21"/>
          <p:cNvSpPr/>
          <p:nvPr/>
        </p:nvSpPr>
        <p:spPr>
          <a:xfrm>
            <a:off x="3311100" y="1453250"/>
            <a:ext cx="54600" cy="619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2" name="Google Shape;1152;p21"/>
          <p:cNvGrpSpPr/>
          <p:nvPr/>
        </p:nvGrpSpPr>
        <p:grpSpPr>
          <a:xfrm>
            <a:off x="873197" y="1486205"/>
            <a:ext cx="2437896" cy="553594"/>
            <a:chOff x="4025987" y="2394950"/>
            <a:chExt cx="1423838" cy="1560300"/>
          </a:xfrm>
        </p:grpSpPr>
        <p:sp>
          <p:nvSpPr>
            <p:cNvPr id="1153" name="Google Shape;1153;p21"/>
            <p:cNvSpPr/>
            <p:nvPr/>
          </p:nvSpPr>
          <p:spPr>
            <a:xfrm>
              <a:off x="4031425" y="2394950"/>
              <a:ext cx="1418400" cy="1560300"/>
            </a:xfrm>
            <a:prstGeom prst="rect">
              <a:avLst/>
            </a:prstGeom>
            <a:solidFill>
              <a:srgbClr val="3EB489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1"/>
            <p:cNvSpPr txBox="1"/>
            <p:nvPr/>
          </p:nvSpPr>
          <p:spPr>
            <a:xfrm>
              <a:off x="4025987" y="281509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Inherits Map’s behaviour;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objects are kept sorted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5" name="Google Shape;1155;p21"/>
          <p:cNvSpPr txBox="1"/>
          <p:nvPr/>
        </p:nvSpPr>
        <p:spPr>
          <a:xfrm>
            <a:off x="531000" y="3780900"/>
            <a:ext cx="2760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of SortedMap’s implementations are designed to only accept Object keys that implements 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Comparable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interface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6" name="Google Shape;1156;p21"/>
          <p:cNvCxnSpPr>
            <a:stCxn id="1150" idx="2"/>
            <a:endCxn id="1155" idx="0"/>
          </p:cNvCxnSpPr>
          <p:nvPr/>
        </p:nvCxnSpPr>
        <p:spPr>
          <a:xfrm>
            <a:off x="1911451" y="3127806"/>
            <a:ext cx="0" cy="65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7" name="Google Shape;1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388" y="3815813"/>
            <a:ext cx="3411225" cy="104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21"/>
          <p:cNvCxnSpPr>
            <a:stCxn id="1144" idx="2"/>
            <a:endCxn id="1157" idx="3"/>
          </p:cNvCxnSpPr>
          <p:nvPr/>
        </p:nvCxnSpPr>
        <p:spPr>
          <a:xfrm flipH="1" rot="-5400000">
            <a:off x="6955288" y="2307050"/>
            <a:ext cx="2352900" cy="1705500"/>
          </a:xfrm>
          <a:prstGeom prst="curvedConnector4">
            <a:avLst>
              <a:gd fmla="val 25157" name="adj1"/>
              <a:gd fmla="val 10135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nchmark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D2386C"/>
      </a:accent1>
      <a:accent2>
        <a:srgbClr val="EAA221"/>
      </a:accent2>
      <a:accent3>
        <a:srgbClr val="F5DF4D"/>
      </a:accent3>
      <a:accent4>
        <a:srgbClr val="0072BB"/>
      </a:accent4>
      <a:accent5>
        <a:srgbClr val="3EB489"/>
      </a:accent5>
      <a:accent6>
        <a:srgbClr val="9164A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