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Fai clic per modificare il formato del testo del titolo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Fai clic per modificare il formato del testo della struttura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Secondo livello struttura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Terzo livello struttura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Quarto livello struttura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Quinto livello struttura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Sesto livello struttura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Settimo livello struttura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Fai clic per modificare il formato del testo del titolo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Fai clic per modificare il formato del testo della struttura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Secondo livello struttura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Terzo livello struttura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Quarto livello struttura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Quinto livello struttura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Sesto livello struttura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Settimo livello struttura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 rot="10800000">
            <a:off x="-10440" y="0"/>
            <a:ext cx="12225240" cy="686736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 flipH="1" rot="10800000">
            <a:off x="441000" y="720"/>
            <a:ext cx="11771640" cy="6867360"/>
          </a:xfrm>
          <a:prstGeom prst="rect">
            <a:avLst/>
          </a:prstGeom>
          <a:gradFill rotWithShape="0">
            <a:gsLst>
              <a:gs pos="21000">
                <a:srgbClr val="203864">
                  <a:alpha val="83137"/>
                </a:srgbClr>
              </a:gs>
              <a:gs pos="100000">
                <a:srgbClr val="4472c4">
                  <a:alpha val="0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 rot="10800000">
            <a:off x="-13680" y="0"/>
            <a:ext cx="3622680" cy="6867360"/>
          </a:xfrm>
          <a:prstGeom prst="rect">
            <a:avLst/>
          </a:prstGeom>
          <a:gradFill rotWithShape="0">
            <a:gsLst>
              <a:gs pos="1000">
                <a:srgbClr val="000000">
                  <a:alpha val="41176"/>
                </a:srgbClr>
              </a:gs>
              <a:gs pos="100000">
                <a:srgbClr val="2f5597">
                  <a:alpha val="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 flipH="1">
            <a:off x="-16560" y="0"/>
            <a:ext cx="12232800" cy="6867360"/>
          </a:xfrm>
          <a:prstGeom prst="rect">
            <a:avLst/>
          </a:prstGeom>
          <a:gradFill rotWithShape="0">
            <a:gsLst>
              <a:gs pos="3000">
                <a:srgbClr val="2f5597">
                  <a:alpha val="0"/>
                </a:srgbClr>
              </a:gs>
              <a:gs pos="100000">
                <a:srgbClr val="000000">
                  <a:alpha val="73333"/>
                </a:srgbClr>
              </a:gs>
            </a:gsLst>
            <a:lin ang="17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6"/>
          <p:cNvSpPr/>
          <p:nvPr/>
        </p:nvSpPr>
        <p:spPr>
          <a:xfrm flipH="1" rot="5400000">
            <a:off x="4482720" y="-861120"/>
            <a:ext cx="6861240" cy="8597160"/>
          </a:xfrm>
          <a:prstGeom prst="rect">
            <a:avLst/>
          </a:prstGeom>
          <a:gradFill rotWithShape="0">
            <a:gsLst>
              <a:gs pos="3000">
                <a:srgbClr val="2f5597">
                  <a:alpha val="0"/>
                </a:srgbClr>
              </a:gs>
              <a:gs pos="100000">
                <a:srgbClr val="000000">
                  <a:alpha val="27058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7"/>
          <p:cNvSpPr/>
          <p:nvPr/>
        </p:nvSpPr>
        <p:spPr>
          <a:xfrm rot="5993400">
            <a:off x="1187640" y="1088280"/>
            <a:ext cx="4966920" cy="4987800"/>
          </a:xfrm>
          <a:prstGeom prst="ellipse">
            <a:avLst/>
          </a:prstGeom>
          <a:gradFill rotWithShape="0">
            <a:gsLst>
              <a:gs pos="15000">
                <a:srgbClr val="8faadc">
                  <a:alpha val="0"/>
                </a:srgbClr>
              </a:gs>
              <a:gs pos="100000">
                <a:srgbClr val="4472c4">
                  <a:alpha val="26274"/>
                </a:srgbClr>
              </a:gs>
            </a:gsLst>
            <a:lin ang="19206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8"/>
          <p:cNvSpPr/>
          <p:nvPr/>
        </p:nvSpPr>
        <p:spPr>
          <a:xfrm>
            <a:off x="4162680" y="819000"/>
            <a:ext cx="6714000" cy="31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it-IT" sz="4800" spc="-1" strike="noStrike">
                <a:solidFill>
                  <a:srgbClr val="ffffff"/>
                </a:solidFill>
                <a:latin typeface="Calibri Light"/>
              </a:rPr>
              <a:t>MHW1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4" name="CustomShape 9"/>
          <p:cNvSpPr/>
          <p:nvPr/>
        </p:nvSpPr>
        <p:spPr>
          <a:xfrm flipH="1">
            <a:off x="-720" y="4490280"/>
            <a:ext cx="12216960" cy="2377080"/>
          </a:xfrm>
          <a:prstGeom prst="rect">
            <a:avLst/>
          </a:prstGeom>
          <a:gradFill rotWithShape="0">
            <a:gsLst>
              <a:gs pos="1000">
                <a:srgbClr val="000000">
                  <a:alpha val="34117"/>
                </a:srgbClr>
              </a:gs>
              <a:gs pos="100000">
                <a:srgbClr val="2f5597">
                  <a:alpha val="50196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0"/>
          <p:cNvSpPr/>
          <p:nvPr/>
        </p:nvSpPr>
        <p:spPr>
          <a:xfrm>
            <a:off x="4285440" y="4960800"/>
            <a:ext cx="7055280" cy="10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</a:rPr>
              <a:t>Scala Salvatore Gaetano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</a:rPr>
              <a:t>O46001744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7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7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3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4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5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6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7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8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Descrizione del progetto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4810320" y="649440"/>
            <a:ext cx="655452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MOBILE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La nav è nascotsta;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Al suo posto vi è un div id = “link-mobile”;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280160" y="91080"/>
            <a:ext cx="9509400" cy="667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-46440" y="360"/>
            <a:ext cx="122385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822960" y="91800"/>
            <a:ext cx="1051560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6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7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Header + nav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4810320" y="649440"/>
            <a:ext cx="655452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3667320" y="10800"/>
            <a:ext cx="8524080" cy="684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3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5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6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7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Header + nav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4810320" y="649440"/>
            <a:ext cx="655452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3667320" y="0"/>
            <a:ext cx="852408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3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4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5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6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7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Header + nav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3" name="CustomShape 8"/>
          <p:cNvSpPr/>
          <p:nvPr/>
        </p:nvSpPr>
        <p:spPr>
          <a:xfrm>
            <a:off x="4810320" y="649440"/>
            <a:ext cx="655452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3660480" y="-9360"/>
            <a:ext cx="886968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2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3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4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5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6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7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Header + nav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4810320" y="649440"/>
            <a:ext cx="655452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3840480" y="-9360"/>
            <a:ext cx="889596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3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4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5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6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Sezione contenuti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0" name="CustomShape 7"/>
          <p:cNvSpPr/>
          <p:nvPr/>
        </p:nvSpPr>
        <p:spPr>
          <a:xfrm>
            <a:off x="4810320" y="649440"/>
            <a:ext cx="655452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Screenshot e codice (HTML+CSS)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3668400" y="10800"/>
            <a:ext cx="852372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2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3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4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5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6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Sezione contenuti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8" name="CustomShape 7"/>
          <p:cNvSpPr/>
          <p:nvPr/>
        </p:nvSpPr>
        <p:spPr>
          <a:xfrm>
            <a:off x="4810320" y="649440"/>
            <a:ext cx="655452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Screenshot e codice (HTML+CSS)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3944880" y="-9720"/>
            <a:ext cx="830808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3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4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5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6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7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8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Descrizione del progetto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4" name="CustomShape 9"/>
          <p:cNvSpPr/>
          <p:nvPr/>
        </p:nvSpPr>
        <p:spPr>
          <a:xfrm>
            <a:off x="4810320" y="649440"/>
            <a:ext cx="655452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Il sito descrive 5 editor di testo a piacere;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Il codice HTML è composto da 3 principali tag:header, article e footer.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2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3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4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5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6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Sezione contenuti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4036320" y="0"/>
            <a:ext cx="8155800" cy="685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3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4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5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6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7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Footer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3840480" y="0"/>
            <a:ext cx="834768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3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4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5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6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Footer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1" name="CustomShape 7"/>
          <p:cNvSpPr/>
          <p:nvPr/>
        </p:nvSpPr>
        <p:spPr>
          <a:xfrm>
            <a:off x="4810320" y="649440"/>
            <a:ext cx="655452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Screenshot e codice (HTML+CSS)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4036320" y="0"/>
            <a:ext cx="815472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2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4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5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6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7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8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Descrizione del progetto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1" name="CustomShape 9"/>
          <p:cNvSpPr/>
          <p:nvPr/>
        </p:nvSpPr>
        <p:spPr>
          <a:xfrm>
            <a:off x="4810320" y="649440"/>
            <a:ext cx="655452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Screenshot codice mobile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2011680" y="360"/>
            <a:ext cx="7223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2103120" y="0"/>
            <a:ext cx="804672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3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4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6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7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8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Descrizione del progetto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3" name="CustomShape 9"/>
          <p:cNvSpPr/>
          <p:nvPr/>
        </p:nvSpPr>
        <p:spPr>
          <a:xfrm>
            <a:off x="4810320" y="649440"/>
            <a:ext cx="655452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Dentro l’header abbiamo un overlay rgba(0, 0, 0, 0.3) che contiene a sua volta una nav, un titolo h1 e un div id=”link-mobile” (nascosto) per la parte @media(max-width:500px;){…}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Sotto l’header abbiamo un div id=”logo” con dentro un img, un tag strong ed uno span class=”aggiornamento”.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4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5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6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Layout complessivo HTML+CSS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0" name="CustomShape 7"/>
          <p:cNvSpPr/>
          <p:nvPr/>
        </p:nvSpPr>
        <p:spPr>
          <a:xfrm>
            <a:off x="4810320" y="649440"/>
            <a:ext cx="655452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8816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3960" y="1080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4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5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6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7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8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Descrizione del progetto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0" name="CustomShape 9"/>
          <p:cNvSpPr/>
          <p:nvPr/>
        </p:nvSpPr>
        <p:spPr>
          <a:xfrm>
            <a:off x="4810320" y="649440"/>
            <a:ext cx="655452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21" name="TextShape 10"/>
          <p:cNvSpPr txBox="1"/>
          <p:nvPr/>
        </p:nvSpPr>
        <p:spPr>
          <a:xfrm>
            <a:off x="4754880" y="2011680"/>
            <a:ext cx="6126480" cy="109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All interno di article abbiamo un div id=”editor”;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 sua volta contiene h2, p, img ed un link a;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360" y="720"/>
            <a:ext cx="1219176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-38880" y="0"/>
            <a:ext cx="12231000" cy="687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2120" cy="685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0" y="38160"/>
            <a:ext cx="12192120" cy="685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LibreOffice/6.4.4.2$Windows_X86_64 LibreOffice_project/3d775be2011f3886db32dfd395a6a6d1ca2630ff</Application>
  <Words>75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2021-03-24T16:57:46Z</dcterms:created>
  <dc:creator>Concetto Spampinato</dc:creator>
  <dc:description/>
  <dc:language>en-US</dc:language>
  <cp:lastModifiedBy/>
  <dcterms:modified xsi:type="dcterms:W3CDTF">2022-03-27T20:27:45Z</dcterms:modified>
  <cp:revision>8</cp:revision>
  <dc:subject/>
  <dc:title>MHW1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