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Fai clic per modificare il formato del testo del titolo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 clic per modificare il formato del testo della struttura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Secondo livello struttura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Terzo livello struttura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Quarto livello struttura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livello struttura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Sesto livello struttura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Settimo livello struttura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Fai clic per modificare il formato del testo del titolo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 clic per modificare il formato del testo della struttura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Secondo livello struttura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Terzo livello struttura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Quarto livello struttura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livello struttura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Sesto livello struttura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Settimo livello struttura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-1044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44100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10800000">
            <a:off x="-13680" y="0"/>
            <a:ext cx="3622680" cy="686736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 rot="5400000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162680" y="819000"/>
            <a:ext cx="671400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MHW3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285440" y="4960800"/>
            <a:ext cx="705528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Scala Salvatore Gaetano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O46001744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5184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931920" y="0"/>
            <a:ext cx="82558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749040" y="0"/>
            <a:ext cx="84387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514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840480" y="0"/>
            <a:ext cx="83476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931920" y="10800"/>
            <a:ext cx="826020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JAVASCRIPT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 rot="3000">
            <a:off x="3613320" y="3600"/>
            <a:ext cx="8704080" cy="685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Il mhw3 contiene le rest api integrate dentro il mhw1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" y="64008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che mostra la vostra pagina web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 rot="21592800">
            <a:off x="4041360" y="2276280"/>
            <a:ext cx="8145720" cy="4583160"/>
          </a:xfrm>
          <a:prstGeom prst="rect">
            <a:avLst/>
          </a:prstGeom>
          <a:ln>
            <a:noFill/>
          </a:ln>
        </p:spPr>
      </p:pic>
      <p:sp>
        <p:nvSpPr>
          <p:cNvPr id="104" name="TextShape 9"/>
          <p:cNvSpPr txBox="1"/>
          <p:nvPr/>
        </p:nvSpPr>
        <p:spPr>
          <a:xfrm>
            <a:off x="4043880" y="354600"/>
            <a:ext cx="5648760" cy="11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All’interno troviamo una barra di ricerca. Esso è un form costituito al suo interno da 3 tags: 2 di tipo input ed uno di tipo select con 3 option.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8"/>
          <p:cNvSpPr txBox="1"/>
          <p:nvPr/>
        </p:nvSpPr>
        <p:spPr>
          <a:xfrm>
            <a:off x="4043880" y="548640"/>
            <a:ext cx="5648760" cy="11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 campi “immagie” e “GIF” sfruttano le API di GIPHY con API KEY, mentre l’ultima opzione adotta quella di petfinder con il protocollo  OAuth2.0 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35960" y="1554480"/>
            <a:ext cx="8125560" cy="529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8"/>
          <p:cNvSpPr txBox="1"/>
          <p:nvPr/>
        </p:nvSpPr>
        <p:spPr>
          <a:xfrm>
            <a:off x="4114800" y="446040"/>
            <a:ext cx="5648760" cy="11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Una volta avviata la ricerca verranno visualizzati i risultati all’intendo del tag article con l’id “album-view”: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064400" y="1645920"/>
            <a:ext cx="8127720" cy="521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HTML e CSS del form e article: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2664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HTML e CSS del form e article: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543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HTML e CSS del form e article: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036320" y="10440"/>
            <a:ext cx="8216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HTML e CSS del form e article: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036320" y="10800"/>
            <a:ext cx="81558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LibreOffice/6.4.4.2$Windows_X86_64 LibreOffice_project/3d775be2011f3886db32dfd395a6a6d1ca2630ff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en-US</dc:language>
  <cp:lastModifiedBy/>
  <dcterms:modified xsi:type="dcterms:W3CDTF">2022-04-23T11:45:23Z</dcterms:modified>
  <cp:revision>5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