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7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7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1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2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4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3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B910-1FF6-4A9D-886A-7117FADECA4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10B5-418F-45E3-8188-093E347D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8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031" y="0"/>
            <a:ext cx="12352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Jerry</cp:lastModifiedBy>
  <cp:revision>2</cp:revision>
  <dcterms:created xsi:type="dcterms:W3CDTF">2016-05-27T12:33:02Z</dcterms:created>
  <dcterms:modified xsi:type="dcterms:W3CDTF">2016-05-27T12:35:03Z</dcterms:modified>
</cp:coreProperties>
</file>