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9"/>
  </p:normalViewPr>
  <p:slideViewPr>
    <p:cSldViewPr snapToGrid="0" snapToObjects="1">
      <p:cViewPr varScale="1">
        <p:scale>
          <a:sx n="107" d="100"/>
          <a:sy n="107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0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F230-41AF-BB40-808A-1EA6DB6061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FF35-DAA6-0A43-BAD0-CF12EFC9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Miclaus</dc:creator>
  <cp:lastModifiedBy>Andrei Miclaus</cp:lastModifiedBy>
  <cp:revision>1</cp:revision>
  <dcterms:created xsi:type="dcterms:W3CDTF">2017-12-29T11:25:55Z</dcterms:created>
  <dcterms:modified xsi:type="dcterms:W3CDTF">2017-12-29T11:27:15Z</dcterms:modified>
</cp:coreProperties>
</file>