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 snapToObjects="1">
      <p:cViewPr>
        <p:scale>
          <a:sx n="87" d="100"/>
          <a:sy n="87" d="100"/>
        </p:scale>
        <p:origin x="10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C117E-4D63-7442-A648-85AAB7D6776E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0ADC8-B635-754C-9A56-150D8A8F1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gist.github.com</a:t>
            </a:r>
            <a:r>
              <a:rPr lang="en-US" dirty="0" smtClean="0"/>
              <a:t>/</a:t>
            </a:r>
            <a:r>
              <a:rPr lang="en-US" dirty="0" err="1" smtClean="0"/>
              <a:t>staltz</a:t>
            </a:r>
            <a:r>
              <a:rPr lang="en-US" dirty="0" smtClean="0"/>
              <a:t>/868e7e9bc2a7b8c1f754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0ADC8-B635-754C-9A56-150D8A8F15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2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7F6C-F4C2-AF4E-A44A-50F7E53AAB0B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43F-CC08-F348-BD5D-31C124281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9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7F6C-F4C2-AF4E-A44A-50F7E53AAB0B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43F-CC08-F348-BD5D-31C124281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1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7F6C-F4C2-AF4E-A44A-50F7E53AAB0B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43F-CC08-F348-BD5D-31C124281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7F6C-F4C2-AF4E-A44A-50F7E53AAB0B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43F-CC08-F348-BD5D-31C124281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6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7F6C-F4C2-AF4E-A44A-50F7E53AAB0B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43F-CC08-F348-BD5D-31C124281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0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7F6C-F4C2-AF4E-A44A-50F7E53AAB0B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43F-CC08-F348-BD5D-31C124281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0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7F6C-F4C2-AF4E-A44A-50F7E53AAB0B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43F-CC08-F348-BD5D-31C124281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7F6C-F4C2-AF4E-A44A-50F7E53AAB0B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43F-CC08-F348-BD5D-31C124281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3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7F6C-F4C2-AF4E-A44A-50F7E53AAB0B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43F-CC08-F348-BD5D-31C124281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7F6C-F4C2-AF4E-A44A-50F7E53AAB0B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43F-CC08-F348-BD5D-31C124281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3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7F6C-F4C2-AF4E-A44A-50F7E53AAB0B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43F-CC08-F348-BD5D-31C124281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5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C7F6C-F4C2-AF4E-A44A-50F7E53AAB0B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F143F-CC08-F348-BD5D-31C124281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9960" y="3020140"/>
            <a:ext cx="1872343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 Frontend</a:t>
            </a:r>
          </a:p>
          <a:p>
            <a:pPr algn="ctr"/>
            <a:r>
              <a:rPr lang="en-US" dirty="0" smtClean="0"/>
              <a:t>Ionic</a:t>
            </a:r>
          </a:p>
          <a:p>
            <a:pPr algn="ctr"/>
            <a:r>
              <a:rPr lang="en-US" dirty="0" smtClean="0"/>
              <a:t>AngularJS</a:t>
            </a:r>
          </a:p>
          <a:p>
            <a:pPr algn="ctr"/>
            <a:r>
              <a:rPr lang="en-US" dirty="0" smtClean="0"/>
              <a:t>-Cordova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9960" y="4928769"/>
            <a:ext cx="1872343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 Backend (API)</a:t>
            </a:r>
          </a:p>
          <a:p>
            <a:pPr algn="ctr"/>
            <a:r>
              <a:rPr lang="en-US" dirty="0" smtClean="0"/>
              <a:t>C#</a:t>
            </a:r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NetCore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6607905" y="3020140"/>
            <a:ext cx="609600" cy="3352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17505" y="4511874"/>
            <a:ext cx="278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NetCore</a:t>
            </a:r>
            <a:r>
              <a:rPr lang="en-US" dirty="0" smtClean="0"/>
              <a:t> Kestrel Webserver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5516131" y="4489712"/>
            <a:ext cx="291166" cy="391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5147164" y="4489711"/>
            <a:ext cx="291166" cy="391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9960" y="1342101"/>
            <a:ext cx="1872343" cy="88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81599" y="97856"/>
            <a:ext cx="266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SICK Cockpit Manager App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5516131" y="2452460"/>
            <a:ext cx="291166" cy="391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5147164" y="2452459"/>
            <a:ext cx="291166" cy="391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10486" y="4511874"/>
            <a:ext cx="13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Websockets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24753" y="368709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Chart.js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0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2259" y="2300749"/>
            <a:ext cx="1548580" cy="1238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TypeScript</a:t>
            </a:r>
            <a:endParaRPr lang="en-US" dirty="0" smtClean="0"/>
          </a:p>
          <a:p>
            <a:pPr algn="ctr"/>
            <a:r>
              <a:rPr lang="en-US" dirty="0" smtClean="0"/>
              <a:t>(Angular)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55691" y="2300749"/>
            <a:ext cx="1548580" cy="1238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760839" y="2920181"/>
            <a:ext cx="594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12259" y="3927987"/>
            <a:ext cx="1548580" cy="1238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TypeScript</a:t>
            </a:r>
            <a:endParaRPr lang="en-US" dirty="0" smtClean="0"/>
          </a:p>
          <a:p>
            <a:pPr algn="ctr"/>
            <a:r>
              <a:rPr lang="en-US" dirty="0" smtClean="0"/>
              <a:t>(Angular)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55691" y="3927987"/>
            <a:ext cx="1548580" cy="1238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/>
          </a:p>
        </p:txBody>
      </p:sp>
      <p:cxnSp>
        <p:nvCxnSpPr>
          <p:cNvPr id="11" name="Straight Arrow Connector 10"/>
          <p:cNvCxnSpPr>
            <a:stCxn id="11" idx="3"/>
          </p:cNvCxnSpPr>
          <p:nvPr/>
        </p:nvCxnSpPr>
        <p:spPr>
          <a:xfrm>
            <a:off x="3760839" y="4547419"/>
            <a:ext cx="594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4920" y="1737230"/>
            <a:ext cx="148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build/compile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99123" y="3146323"/>
            <a:ext cx="1548580" cy="1238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</a:t>
            </a:r>
            <a:r>
              <a:rPr lang="en-US" dirty="0" err="1" smtClean="0"/>
              <a:t>ain.js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3"/>
            <a:endCxn id="13" idx="1"/>
          </p:cNvCxnSpPr>
          <p:nvPr/>
        </p:nvCxnSpPr>
        <p:spPr>
          <a:xfrm>
            <a:off x="5904271" y="2920181"/>
            <a:ext cx="594852" cy="84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3" idx="1"/>
          </p:cNvCxnSpPr>
          <p:nvPr/>
        </p:nvCxnSpPr>
        <p:spPr>
          <a:xfrm flipV="1">
            <a:off x="5904271" y="3765755"/>
            <a:ext cx="594852" cy="78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952272" y="3146323"/>
            <a:ext cx="1548580" cy="1238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3" idx="3"/>
            <a:endCxn id="20" idx="1"/>
          </p:cNvCxnSpPr>
          <p:nvPr/>
        </p:nvCxnSpPr>
        <p:spPr>
          <a:xfrm>
            <a:off x="8047703" y="3765755"/>
            <a:ext cx="904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16941" y="6174657"/>
            <a:ext cx="230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Ionic custom elements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54782" y="6174657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>
            <a:off x="5117314" y="6359323"/>
            <a:ext cx="153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92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1066800"/>
            <a:ext cx="76835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1771650"/>
            <a:ext cx="6502400" cy="3314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02015" y="206477"/>
            <a:ext cx="358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(Functional) Reactive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4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52</Words>
  <Application>Microsoft Macintosh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Miclaus</dc:creator>
  <cp:lastModifiedBy>Andrei Miclaus</cp:lastModifiedBy>
  <cp:revision>6</cp:revision>
  <dcterms:created xsi:type="dcterms:W3CDTF">2017-12-05T12:59:19Z</dcterms:created>
  <dcterms:modified xsi:type="dcterms:W3CDTF">2017-12-05T14:36:26Z</dcterms:modified>
</cp:coreProperties>
</file>