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9" r:id="rId2"/>
    <p:sldId id="330" r:id="rId3"/>
    <p:sldId id="318" r:id="rId4"/>
    <p:sldId id="332" r:id="rId5"/>
    <p:sldId id="333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07" r:id="rId15"/>
    <p:sldId id="308" r:id="rId16"/>
    <p:sldId id="268" r:id="rId17"/>
    <p:sldId id="315" r:id="rId18"/>
    <p:sldId id="306" r:id="rId19"/>
    <p:sldId id="305" r:id="rId20"/>
    <p:sldId id="270" r:id="rId21"/>
    <p:sldId id="313" r:id="rId22"/>
    <p:sldId id="312" r:id="rId23"/>
  </p:sldIdLst>
  <p:sldSz cx="9906000" cy="6858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 to ScaleIT" id="{7E56C192-0EAF-4A25-A71D-75E239532A4A}">
          <p14:sldIdLst>
            <p14:sldId id="319"/>
            <p14:sldId id="330"/>
            <p14:sldId id="318"/>
          </p14:sldIdLst>
        </p14:section>
        <p14:section name="Benutzeroberflächen" id="{971D82AC-BFA5-4A86-AFE9-EC6A0C73D966}">
          <p14:sldIdLst>
            <p14:sldId id="332"/>
            <p14:sldId id="333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Benutzer &amp; Rollen" id="{47BFA3BC-AA88-4778-9B8A-6F3432243F59}">
          <p14:sldIdLst>
            <p14:sldId id="307"/>
            <p14:sldId id="308"/>
          </p14:sldIdLst>
        </p14:section>
        <p14:section name="Menü &amp; Navigation" id="{05C87FC6-7636-4EE2-8D32-B10D2959D4B1}">
          <p14:sldIdLst>
            <p14:sldId id="268"/>
            <p14:sldId id="315"/>
          </p14:sldIdLst>
        </p14:section>
        <p14:section name="Medizinische Icons" id="{E79352BA-3616-4251-B267-E0C1EB20D91E}">
          <p14:sldIdLst>
            <p14:sldId id="306"/>
          </p14:sldIdLst>
        </p14:section>
        <p14:section name="Weitere Icons" id="{D4583493-C632-459B-A5A9-8DDC266B98E6}">
          <p14:sldIdLst>
            <p14:sldId id="305"/>
          </p14:sldIdLst>
        </p14:section>
        <p14:section name="Grafiken" id="{F0565792-965C-4EC6-BCE6-4A4CC2933974}">
          <p14:sldIdLst>
            <p14:sldId id="270"/>
            <p14:sldId id="313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7A"/>
    <a:srgbClr val="F39227"/>
    <a:srgbClr val="A7AAB3"/>
    <a:srgbClr val="BD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rgbClr val="636E7A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6F-465A-A562-DC388B8E093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6F-465A-A562-DC388B8E093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</c:strCache>
            </c:strRef>
          </c:cat>
          <c:val>
            <c:numRef>
              <c:f>Tabelle1!$D$2:$D$4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6F-465A-A562-DC388B8E09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8011552"/>
        <c:axId val="316822160"/>
      </c:barChart>
      <c:catAx>
        <c:axId val="318011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6822160"/>
        <c:crosses val="autoZero"/>
        <c:auto val="1"/>
        <c:lblAlgn val="ctr"/>
        <c:lblOffset val="100"/>
        <c:noMultiLvlLbl val="0"/>
      </c:catAx>
      <c:valAx>
        <c:axId val="3168221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180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Produktion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7-4D0D-8D52-AEE1E1A18A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7-4D0D-8D52-AEE1E1A18A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B7-4D0D-8D52-AEE1E1A18AA1}"/>
              </c:ext>
            </c:extLst>
          </c:dPt>
          <c:dPt>
            <c:idx val="3"/>
            <c:bubble3D val="0"/>
            <c:spPr>
              <a:solidFill>
                <a:srgbClr val="636E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B7-4D0D-8D52-AEE1E1A18AA1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97-4892-A99D-AF0127FE4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89-465C-938C-2209F5BF9A3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9-465C-938C-2209F5BF9A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285856"/>
        <c:axId val="316850992"/>
      </c:radarChart>
      <c:catAx>
        <c:axId val="4032858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6850992"/>
        <c:crosses val="autoZero"/>
        <c:auto val="1"/>
        <c:lblAlgn val="ctr"/>
        <c:lblOffset val="100"/>
        <c:noMultiLvlLbl val="0"/>
      </c:catAx>
      <c:valAx>
        <c:axId val="3168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3285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0-4D82-A67A-9F5E747BD40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0-4D82-A67A-9F5E747BD40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Tabelle1!$A$2:$A$6</c:f>
              <c:numCache>
                <c:formatCode>m/d/yyyy</c:formatCode>
                <c:ptCount val="5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</c:numCache>
            </c:num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11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0-4D82-A67A-9F5E747BD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0392112"/>
        <c:axId val="707633776"/>
      </c:areaChart>
      <c:dateAx>
        <c:axId val="7103921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07633776"/>
        <c:crosses val="autoZero"/>
        <c:auto val="1"/>
        <c:lblOffset val="100"/>
        <c:baseTimeUnit val="months"/>
      </c:dateAx>
      <c:valAx>
        <c:axId val="7076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039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A1-4D56-8246-8E25894DD5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A1-4D56-8246-8E25894DD5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A1-4D56-8246-8E25894DD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5901664"/>
        <c:axId val="707597056"/>
      </c:lineChart>
      <c:catAx>
        <c:axId val="71590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07597056"/>
        <c:crosses val="autoZero"/>
        <c:auto val="1"/>
        <c:lblAlgn val="ctr"/>
        <c:lblOffset val="100"/>
        <c:noMultiLvlLbl val="0"/>
      </c:catAx>
      <c:valAx>
        <c:axId val="70759705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159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8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2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791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asic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516857" y="1143000"/>
            <a:ext cx="6872288" cy="1143000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63" hasCustomPrompt="1"/>
          </p:nvPr>
        </p:nvSpPr>
        <p:spPr>
          <a:xfrm>
            <a:off x="788606" y="1371600"/>
            <a:ext cx="386696" cy="5029200"/>
          </a:xfrm>
        </p:spPr>
        <p:txBody>
          <a:bodyPr vert="vert270" tIns="0" bIns="0"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463" b="1" cap="all" spc="243" baseline="0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—Category here</a:t>
            </a:r>
          </a:p>
        </p:txBody>
      </p:sp>
      <p:sp>
        <p:nvSpPr>
          <p:cNvPr id="14" name="Freeform 930">
            <a:hlinkClick r:id="" action="ppaction://noaction"/>
          </p:cNvPr>
          <p:cNvSpPr>
            <a:spLocks noEditPoints="1"/>
          </p:cNvSpPr>
          <p:nvPr userDrawn="1"/>
        </p:nvSpPr>
        <p:spPr bwMode="auto">
          <a:xfrm>
            <a:off x="9409319" y="501253"/>
            <a:ext cx="126835" cy="140494"/>
          </a:xfrm>
          <a:custGeom>
            <a:avLst/>
            <a:gdLst>
              <a:gd name="T0" fmla="*/ 366 w 385"/>
              <a:gd name="T1" fmla="*/ 38 h 346"/>
              <a:gd name="T2" fmla="*/ 20 w 385"/>
              <a:gd name="T3" fmla="*/ 38 h 346"/>
              <a:gd name="T4" fmla="*/ 0 w 385"/>
              <a:gd name="T5" fmla="*/ 19 h 346"/>
              <a:gd name="T6" fmla="*/ 20 w 385"/>
              <a:gd name="T7" fmla="*/ 0 h 346"/>
              <a:gd name="T8" fmla="*/ 366 w 385"/>
              <a:gd name="T9" fmla="*/ 0 h 346"/>
              <a:gd name="T10" fmla="*/ 385 w 385"/>
              <a:gd name="T11" fmla="*/ 19 h 346"/>
              <a:gd name="T12" fmla="*/ 366 w 385"/>
              <a:gd name="T13" fmla="*/ 38 h 346"/>
              <a:gd name="T14" fmla="*/ 385 w 385"/>
              <a:gd name="T15" fmla="*/ 122 h 346"/>
              <a:gd name="T16" fmla="*/ 366 w 385"/>
              <a:gd name="T17" fmla="*/ 103 h 346"/>
              <a:gd name="T18" fmla="*/ 20 w 385"/>
              <a:gd name="T19" fmla="*/ 103 h 346"/>
              <a:gd name="T20" fmla="*/ 0 w 385"/>
              <a:gd name="T21" fmla="*/ 122 h 346"/>
              <a:gd name="T22" fmla="*/ 20 w 385"/>
              <a:gd name="T23" fmla="*/ 141 h 346"/>
              <a:gd name="T24" fmla="*/ 366 w 385"/>
              <a:gd name="T25" fmla="*/ 141 h 346"/>
              <a:gd name="T26" fmla="*/ 385 w 385"/>
              <a:gd name="T27" fmla="*/ 122 h 346"/>
              <a:gd name="T28" fmla="*/ 385 w 385"/>
              <a:gd name="T29" fmla="*/ 224 h 346"/>
              <a:gd name="T30" fmla="*/ 366 w 385"/>
              <a:gd name="T31" fmla="*/ 205 h 346"/>
              <a:gd name="T32" fmla="*/ 20 w 385"/>
              <a:gd name="T33" fmla="*/ 205 h 346"/>
              <a:gd name="T34" fmla="*/ 0 w 385"/>
              <a:gd name="T35" fmla="*/ 224 h 346"/>
              <a:gd name="T36" fmla="*/ 20 w 385"/>
              <a:gd name="T37" fmla="*/ 243 h 346"/>
              <a:gd name="T38" fmla="*/ 366 w 385"/>
              <a:gd name="T39" fmla="*/ 243 h 346"/>
              <a:gd name="T40" fmla="*/ 385 w 385"/>
              <a:gd name="T41" fmla="*/ 224 h 346"/>
              <a:gd name="T42" fmla="*/ 212 w 385"/>
              <a:gd name="T43" fmla="*/ 327 h 346"/>
              <a:gd name="T44" fmla="*/ 192 w 385"/>
              <a:gd name="T45" fmla="*/ 307 h 346"/>
              <a:gd name="T46" fmla="*/ 21 w 385"/>
              <a:gd name="T47" fmla="*/ 307 h 346"/>
              <a:gd name="T48" fmla="*/ 2 w 385"/>
              <a:gd name="T49" fmla="*/ 327 h 346"/>
              <a:gd name="T50" fmla="*/ 21 w 385"/>
              <a:gd name="T51" fmla="*/ 346 h 346"/>
              <a:gd name="T52" fmla="*/ 192 w 385"/>
              <a:gd name="T53" fmla="*/ 346 h 346"/>
              <a:gd name="T54" fmla="*/ 212 w 385"/>
              <a:gd name="T55" fmla="*/ 327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5" h="346">
                <a:moveTo>
                  <a:pt x="366" y="38"/>
                </a:move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8"/>
                  <a:pt x="9" y="0"/>
                  <a:pt x="20" y="0"/>
                </a:cubicBezTo>
                <a:cubicBezTo>
                  <a:pt x="366" y="0"/>
                  <a:pt x="366" y="0"/>
                  <a:pt x="366" y="0"/>
                </a:cubicBezTo>
                <a:cubicBezTo>
                  <a:pt x="376" y="0"/>
                  <a:pt x="385" y="8"/>
                  <a:pt x="385" y="19"/>
                </a:cubicBezTo>
                <a:cubicBezTo>
                  <a:pt x="385" y="30"/>
                  <a:pt x="376" y="38"/>
                  <a:pt x="366" y="38"/>
                </a:cubicBezTo>
                <a:close/>
                <a:moveTo>
                  <a:pt x="385" y="122"/>
                </a:moveTo>
                <a:cubicBezTo>
                  <a:pt x="385" y="111"/>
                  <a:pt x="376" y="103"/>
                  <a:pt x="366" y="103"/>
                </a:cubicBezTo>
                <a:cubicBezTo>
                  <a:pt x="20" y="103"/>
                  <a:pt x="20" y="103"/>
                  <a:pt x="20" y="103"/>
                </a:cubicBezTo>
                <a:cubicBezTo>
                  <a:pt x="9" y="103"/>
                  <a:pt x="0" y="111"/>
                  <a:pt x="0" y="122"/>
                </a:cubicBezTo>
                <a:cubicBezTo>
                  <a:pt x="0" y="132"/>
                  <a:pt x="9" y="141"/>
                  <a:pt x="20" y="141"/>
                </a:cubicBezTo>
                <a:cubicBezTo>
                  <a:pt x="366" y="141"/>
                  <a:pt x="366" y="141"/>
                  <a:pt x="366" y="141"/>
                </a:cubicBezTo>
                <a:cubicBezTo>
                  <a:pt x="376" y="141"/>
                  <a:pt x="385" y="132"/>
                  <a:pt x="385" y="122"/>
                </a:cubicBezTo>
                <a:close/>
                <a:moveTo>
                  <a:pt x="385" y="224"/>
                </a:moveTo>
                <a:cubicBezTo>
                  <a:pt x="385" y="214"/>
                  <a:pt x="376" y="205"/>
                  <a:pt x="366" y="205"/>
                </a:cubicBezTo>
                <a:cubicBezTo>
                  <a:pt x="20" y="205"/>
                  <a:pt x="20" y="205"/>
                  <a:pt x="20" y="205"/>
                </a:cubicBezTo>
                <a:cubicBezTo>
                  <a:pt x="9" y="205"/>
                  <a:pt x="0" y="214"/>
                  <a:pt x="0" y="224"/>
                </a:cubicBezTo>
                <a:cubicBezTo>
                  <a:pt x="0" y="235"/>
                  <a:pt x="9" y="243"/>
                  <a:pt x="20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76" y="243"/>
                  <a:pt x="385" y="235"/>
                  <a:pt x="385" y="224"/>
                </a:cubicBezTo>
                <a:close/>
                <a:moveTo>
                  <a:pt x="212" y="327"/>
                </a:moveTo>
                <a:cubicBezTo>
                  <a:pt x="212" y="316"/>
                  <a:pt x="203" y="307"/>
                  <a:pt x="192" y="307"/>
                </a:cubicBezTo>
                <a:cubicBezTo>
                  <a:pt x="21" y="307"/>
                  <a:pt x="21" y="307"/>
                  <a:pt x="21" y="307"/>
                </a:cubicBezTo>
                <a:cubicBezTo>
                  <a:pt x="10" y="307"/>
                  <a:pt x="2" y="316"/>
                  <a:pt x="2" y="327"/>
                </a:cubicBezTo>
                <a:cubicBezTo>
                  <a:pt x="2" y="337"/>
                  <a:pt x="10" y="346"/>
                  <a:pt x="21" y="346"/>
                </a:cubicBezTo>
                <a:cubicBezTo>
                  <a:pt x="192" y="346"/>
                  <a:pt x="192" y="346"/>
                  <a:pt x="192" y="346"/>
                </a:cubicBezTo>
                <a:cubicBezTo>
                  <a:pt x="203" y="346"/>
                  <a:pt x="212" y="337"/>
                  <a:pt x="212" y="327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txBody>
          <a:bodyPr vert="horz" wrap="square" lIns="37247" tIns="18623" rIns="37247" bIns="18623" numCol="1" anchor="t" anchorCtr="0" compatLnSpc="1">
            <a:prstTxWarp prst="textNoShape">
              <a:avLst/>
            </a:prstTxWarp>
          </a:bodyPr>
          <a:lstStyle/>
          <a:p>
            <a:endParaRPr lang="en-US" sz="734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9126102" y="458638"/>
            <a:ext cx="417410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652" b="1">
                <a:solidFill>
                  <a:schemeClr val="tx1">
                    <a:alpha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Прямая соединительная линия 17"/>
          <p:cNvCxnSpPr/>
          <p:nvPr userDrawn="1"/>
        </p:nvCxnSpPr>
        <p:spPr>
          <a:xfrm>
            <a:off x="371475" y="3300439"/>
            <a:ext cx="0" cy="685800"/>
          </a:xfrm>
          <a:prstGeom prst="line">
            <a:avLst/>
          </a:prstGeom>
          <a:ln w="3175">
            <a:solidFill>
              <a:srgbClr val="8A8A9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 userDrawn="1"/>
        </p:nvSpPr>
        <p:spPr>
          <a:xfrm rot="16200000">
            <a:off x="-837455" y="5130165"/>
            <a:ext cx="2399843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6" b="1" spc="244" dirty="0">
                <a:solidFill>
                  <a:srgbClr val="8A8A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www.scale-it.org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 hasCustomPrompt="1"/>
          </p:nvPr>
        </p:nvSpPr>
        <p:spPr>
          <a:xfrm>
            <a:off x="1516856" y="2652714"/>
            <a:ext cx="6872288" cy="3748087"/>
          </a:xfrm>
        </p:spPr>
        <p:txBody>
          <a:bodyPr>
            <a:normAutofit/>
          </a:bodyPr>
          <a:lstStyle>
            <a:lvl1pPr marL="278606" indent="-278606">
              <a:buFont typeface="Arial" charset="0"/>
              <a:buChar char="•"/>
              <a:defRPr lang="en-US" sz="1463" dirty="0"/>
            </a:lvl1pPr>
            <a:lvl2pPr marL="278606" indent="-278606">
              <a:buFont typeface="Arial" charset="0"/>
              <a:buChar char="•"/>
              <a:defRPr lang="en-US" dirty="0"/>
            </a:lvl2pPr>
            <a:lvl3pPr marL="232172" indent="-232172">
              <a:buFont typeface="Arial" charset="0"/>
              <a:buChar char="•"/>
              <a:defRPr/>
            </a:lvl3pPr>
            <a:lvl4pPr marL="232172" indent="-232172">
              <a:buFont typeface="Arial" charset="0"/>
              <a:buChar char="•"/>
              <a:defRPr/>
            </a:lvl4pPr>
            <a:lvl5pPr marL="232172" indent="-232172">
              <a:buFont typeface="Arial" charset="0"/>
              <a:buChar char="•"/>
              <a:defRPr/>
            </a:lvl5pPr>
          </a:lstStyle>
          <a:p>
            <a:pPr lvl="0"/>
            <a:r>
              <a:rPr lang="en-US" dirty="0" err="1"/>
              <a:t>Astars</a:t>
            </a:r>
            <a:endParaRPr lang="en-US" dirty="0"/>
          </a:p>
          <a:p>
            <a:pPr lvl="0"/>
            <a:r>
              <a:rPr lang="en-US" dirty="0" err="1"/>
              <a:t>astarstsrt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55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3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6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99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9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3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8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69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46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6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F613B-2A9F-46DD-9629-249B4C8727B5}" type="datetimeFigureOut">
              <a:rPr lang="de-DE" smtClean="0"/>
              <a:t>01.02.18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1B35-01A3-46C0-859F-B4A4203A0F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5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i.miclaus@kit.edu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halbmann@teco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24.png"/><Relationship Id="rId18" Type="http://schemas.openxmlformats.org/officeDocument/2006/relationships/image" Target="../media/image63.svg"/><Relationship Id="rId3" Type="http://schemas.openxmlformats.org/officeDocument/2006/relationships/image" Target="../media/image50.svg"/><Relationship Id="rId7" Type="http://schemas.openxmlformats.org/officeDocument/2006/relationships/image" Target="../media/image54.svg"/><Relationship Id="rId12" Type="http://schemas.openxmlformats.org/officeDocument/2006/relationships/image" Target="../media/image59.svg"/><Relationship Id="rId17" Type="http://schemas.openxmlformats.org/officeDocument/2006/relationships/image" Target="../media/image62.png"/><Relationship Id="rId2" Type="http://schemas.openxmlformats.org/officeDocument/2006/relationships/image" Target="../media/image49.png"/><Relationship Id="rId16" Type="http://schemas.openxmlformats.org/officeDocument/2006/relationships/image" Target="../media/image61.sv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svg"/><Relationship Id="rId15" Type="http://schemas.openxmlformats.org/officeDocument/2006/relationships/image" Target="../media/image60.png"/><Relationship Id="rId10" Type="http://schemas.openxmlformats.org/officeDocument/2006/relationships/image" Target="../media/image57.pn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Relationship Id="rId14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10.png"/><Relationship Id="rId18" Type="http://schemas.openxmlformats.org/officeDocument/2006/relationships/image" Target="../media/image79.png"/><Relationship Id="rId3" Type="http://schemas.openxmlformats.org/officeDocument/2006/relationships/image" Target="../media/image65.png"/><Relationship Id="rId21" Type="http://schemas.openxmlformats.org/officeDocument/2006/relationships/image" Target="../media/image82.svg"/><Relationship Id="rId7" Type="http://schemas.openxmlformats.org/officeDocument/2006/relationships/image" Target="../media/image69.png"/><Relationship Id="rId12" Type="http://schemas.openxmlformats.org/officeDocument/2006/relationships/image" Target="../media/image74.svg"/><Relationship Id="rId17" Type="http://schemas.openxmlformats.org/officeDocument/2006/relationships/image" Target="../media/image78.svg"/><Relationship Id="rId2" Type="http://schemas.openxmlformats.org/officeDocument/2006/relationships/image" Target="../media/image3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6.svg"/><Relationship Id="rId23" Type="http://schemas.openxmlformats.org/officeDocument/2006/relationships/image" Target="../media/image84.svg"/><Relationship Id="rId10" Type="http://schemas.openxmlformats.org/officeDocument/2006/relationships/image" Target="../media/image72.svg"/><Relationship Id="rId19" Type="http://schemas.openxmlformats.org/officeDocument/2006/relationships/image" Target="../media/image80.svg"/><Relationship Id="rId4" Type="http://schemas.openxmlformats.org/officeDocument/2006/relationships/image" Target="../media/image66.svg"/><Relationship Id="rId9" Type="http://schemas.openxmlformats.org/officeDocument/2006/relationships/image" Target="../media/image71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4436558" y="2215253"/>
            <a:ext cx="2552792" cy="633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32563" y="2793462"/>
            <a:ext cx="198753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App Paper Prototyping Kit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6556" y="3815128"/>
            <a:ext cx="44551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Dieses Kit </a:t>
            </a:r>
            <a:r>
              <a:rPr lang="en-US" sz="1300" dirty="0" err="1"/>
              <a:t>ist</a:t>
            </a:r>
            <a:r>
              <a:rPr lang="en-US" sz="1300" dirty="0"/>
              <a:t> Open-Source. </a:t>
            </a:r>
            <a:r>
              <a:rPr lang="en-US" sz="1300" dirty="0" err="1"/>
              <a:t>Informationen</a:t>
            </a:r>
            <a:r>
              <a:rPr lang="en-US" sz="1300" dirty="0"/>
              <a:t> </a:t>
            </a:r>
            <a:r>
              <a:rPr lang="en-US" sz="1300" dirty="0" err="1"/>
              <a:t>unter</a:t>
            </a:r>
            <a:r>
              <a:rPr lang="en-US" sz="1300" dirty="0"/>
              <a:t>: </a:t>
            </a:r>
          </a:p>
          <a:p>
            <a:r>
              <a:rPr lang="en-US" sz="1300" dirty="0">
                <a:solidFill>
                  <a:srgbClr val="0171C0"/>
                </a:solidFill>
              </a:rPr>
              <a:t>https://</a:t>
            </a:r>
            <a:r>
              <a:rPr lang="en-US" sz="1300" dirty="0" err="1">
                <a:solidFill>
                  <a:srgbClr val="0171C0"/>
                </a:solidFill>
              </a:rPr>
              <a:t>github.com</a:t>
            </a:r>
            <a:r>
              <a:rPr lang="en-US" sz="1300" dirty="0">
                <a:solidFill>
                  <a:srgbClr val="0171C0"/>
                </a:solidFill>
              </a:rPr>
              <a:t>/ScaleIT-Org/workshop-app-prototyping</a:t>
            </a:r>
          </a:p>
          <a:p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4436557" y="4393337"/>
            <a:ext cx="288777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00" dirty="0"/>
              <a:t>© KIT 2017, MIT Lizenz</a:t>
            </a:r>
          </a:p>
          <a:p>
            <a:r>
              <a:rPr lang="de-DE" sz="1300" dirty="0"/>
              <a:t>Andrei Miclaus, </a:t>
            </a:r>
            <a:r>
              <a:rPr lang="de-DE" sz="1300" dirty="0">
                <a:solidFill>
                  <a:srgbClr val="0171C0"/>
                </a:solidFill>
                <a:hlinkClick r:id="rId3"/>
              </a:rPr>
              <a:t>andrei.miclaus@kit.edu</a:t>
            </a:r>
            <a:endParaRPr lang="de-DE" sz="1300" dirty="0">
              <a:solidFill>
                <a:srgbClr val="0171C0"/>
              </a:solidFill>
            </a:endParaRPr>
          </a:p>
          <a:p>
            <a:r>
              <a:rPr lang="de-DE" sz="1300" dirty="0"/>
              <a:t>Laura Halbmann, </a:t>
            </a:r>
            <a:r>
              <a:rPr lang="de-DE" sz="1300" dirty="0">
                <a:hlinkClick r:id="rId4"/>
              </a:rPr>
              <a:t>halbmann@teco.edu</a:t>
            </a:r>
            <a:endParaRPr lang="de-DE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6AAC7-1BD0-BA4E-95D2-E7F945325E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" t="3856" r="2118" b="2946"/>
          <a:stretch/>
        </p:blipFill>
        <p:spPr>
          <a:xfrm>
            <a:off x="2469359" y="3183422"/>
            <a:ext cx="1896728" cy="1863909"/>
          </a:xfrm>
          <a:prstGeom prst="rect">
            <a:avLst/>
          </a:prstGeom>
        </p:spPr>
      </p:pic>
      <p:pic>
        <p:nvPicPr>
          <p:cNvPr id="1026" name="Picture 2" descr="Github Logotype">
            <a:extLst>
              <a:ext uri="{FF2B5EF4-FFF2-40B4-BE49-F238E27FC236}">
                <a16:creationId xmlns:a16="http://schemas.microsoft.com/office/drawing/2014/main" id="{8567E197-7721-BA46-8576-B5D5B5B2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82" y="3302837"/>
            <a:ext cx="1059480" cy="2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Octocat">
            <a:extLst>
              <a:ext uri="{FF2B5EF4-FFF2-40B4-BE49-F238E27FC236}">
                <a16:creationId xmlns:a16="http://schemas.microsoft.com/office/drawing/2014/main" id="{E731D7CF-D2EE-6942-BDDD-7F2A6BD0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62" y="3183422"/>
            <a:ext cx="589432" cy="4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C53B0ED-9C6A-4AC2-981D-6AD57E3B6C8D}"/>
              </a:ext>
            </a:extLst>
          </p:cNvPr>
          <p:cNvGrpSpPr/>
          <p:nvPr/>
        </p:nvGrpSpPr>
        <p:grpSpPr>
          <a:xfrm>
            <a:off x="-298176" y="-1524000"/>
            <a:ext cx="10707756" cy="9892747"/>
            <a:chOff x="846936" y="205366"/>
            <a:chExt cx="5645485" cy="5645485"/>
          </a:xfrm>
        </p:grpSpPr>
        <p:pic>
          <p:nvPicPr>
            <p:cNvPr id="8" name="Grafik 7" descr="Tablet">
              <a:extLst>
                <a:ext uri="{FF2B5EF4-FFF2-40B4-BE49-F238E27FC236}">
                  <a16:creationId xmlns:a16="http://schemas.microsoft.com/office/drawing/2014/main" id="{2488CA38-3AC8-4185-B7CF-5C53D516A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936" y="205366"/>
              <a:ext cx="5645485" cy="5645485"/>
            </a:xfrm>
            <a:prstGeom prst="rect">
              <a:avLst/>
            </a:prstGeom>
          </p:spPr>
        </p:pic>
        <p:pic>
          <p:nvPicPr>
            <p:cNvPr id="9" name="Inhaltsplatzhalter 3" title="ScaleIT_Logo">
              <a:extLst>
                <a:ext uri="{FF2B5EF4-FFF2-40B4-BE49-F238E27FC236}">
                  <a16:creationId xmlns:a16="http://schemas.microsoft.com/office/drawing/2014/main" id="{55D8DB2A-C0E2-4BD1-AC21-EE1BF356B93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998" y="4491474"/>
              <a:ext cx="477550" cy="138017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680C422-D169-4A66-B99B-8E6887C84B4F}"/>
              </a:ext>
            </a:extLst>
          </p:cNvPr>
          <p:cNvSpPr/>
          <p:nvPr/>
        </p:nvSpPr>
        <p:spPr>
          <a:xfrm>
            <a:off x="801756" y="715618"/>
            <a:ext cx="8479382" cy="52213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BD22CEB-E33F-4E4B-9213-AEF84E86B40A}"/>
              </a:ext>
            </a:extLst>
          </p:cNvPr>
          <p:cNvSpPr/>
          <p:nvPr/>
        </p:nvSpPr>
        <p:spPr>
          <a:xfrm>
            <a:off x="3922643" y="5943600"/>
            <a:ext cx="2199861" cy="21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E50D8B-64CE-4B16-A213-5B1B26C52A5F}"/>
              </a:ext>
            </a:extLst>
          </p:cNvPr>
          <p:cNvSpPr/>
          <p:nvPr/>
        </p:nvSpPr>
        <p:spPr>
          <a:xfrm>
            <a:off x="4938742" y="6026425"/>
            <a:ext cx="205409" cy="2054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54CF4C6-0464-41E3-90AE-891BF851B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9" y="754462"/>
            <a:ext cx="257628" cy="238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0E52042-E5F0-4DC4-B637-EF6E3FF37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02752" y="701933"/>
            <a:ext cx="332210" cy="3595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2E3FD90-BB71-4CD2-BCE6-85F6BFCDB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035" y="758212"/>
            <a:ext cx="253569" cy="2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9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4914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E845362-6DBF-4F81-BF24-891CB1A820AB}"/>
              </a:ext>
            </a:extLst>
          </p:cNvPr>
          <p:cNvGrpSpPr/>
          <p:nvPr/>
        </p:nvGrpSpPr>
        <p:grpSpPr>
          <a:xfrm>
            <a:off x="526774" y="-997226"/>
            <a:ext cx="8852452" cy="8852452"/>
            <a:chOff x="526774" y="-997226"/>
            <a:chExt cx="8852452" cy="885245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1356644F-D25D-49A6-ABB5-FAB9ADF8F087}"/>
                </a:ext>
              </a:extLst>
            </p:cNvPr>
            <p:cNvGrpSpPr/>
            <p:nvPr/>
          </p:nvGrpSpPr>
          <p:grpSpPr>
            <a:xfrm>
              <a:off x="526774" y="-997226"/>
              <a:ext cx="8852452" cy="8852452"/>
              <a:chOff x="526774" y="-997226"/>
              <a:chExt cx="8852452" cy="8852452"/>
            </a:xfrm>
          </p:grpSpPr>
          <p:pic>
            <p:nvPicPr>
              <p:cNvPr id="2" name="Grafik 1" descr="Laptop">
                <a:extLst>
                  <a:ext uri="{FF2B5EF4-FFF2-40B4-BE49-F238E27FC236}">
                    <a16:creationId xmlns:a16="http://schemas.microsoft.com/office/drawing/2014/main" id="{B555CE19-F5E2-48BE-9B28-0B7F4AC14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6774" y="-997226"/>
                <a:ext cx="8852452" cy="8852452"/>
              </a:xfrm>
              <a:prstGeom prst="rect">
                <a:avLst/>
              </a:prstGeom>
            </p:spPr>
          </p:pic>
          <p:pic>
            <p:nvPicPr>
              <p:cNvPr id="4" name="Inhaltsplatzhalter 3" title="ScaleIT_Logo">
                <a:extLst>
                  <a:ext uri="{FF2B5EF4-FFF2-40B4-BE49-F238E27FC236}">
                    <a16:creationId xmlns:a16="http://schemas.microsoft.com/office/drawing/2014/main" id="{1B717DC3-8DFF-4C8E-A116-9BF62063B03A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5164" y="5585790"/>
                <a:ext cx="1127119" cy="293773"/>
              </a:xfrm>
              <a:prstGeom prst="rect">
                <a:avLst/>
              </a:prstGeom>
            </p:spPr>
          </p:pic>
        </p:grp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CC3A27D1-9E15-42C4-A512-7F6EF44C38B4}"/>
                </a:ext>
              </a:extLst>
            </p:cNvPr>
            <p:cNvSpPr/>
            <p:nvPr/>
          </p:nvSpPr>
          <p:spPr>
            <a:xfrm>
              <a:off x="2087217" y="1036749"/>
              <a:ext cx="5731565" cy="38669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1427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5F48BC84-D32B-44D3-A2C1-2CAC13E1E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16" y="2764557"/>
            <a:ext cx="1404145" cy="1404145"/>
          </a:xfrm>
          <a:prstGeom prst="rect">
            <a:avLst/>
          </a:prstGeom>
        </p:spPr>
      </p:pic>
      <p:pic>
        <p:nvPicPr>
          <p:cNvPr id="12" name="Grafik 11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6555D27B-908D-4C41-8793-DC36FF5F5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10" y="5187813"/>
            <a:ext cx="1404145" cy="1404145"/>
          </a:xfrm>
          <a:prstGeom prst="rect">
            <a:avLst/>
          </a:prstGeom>
        </p:spPr>
      </p:pic>
      <p:pic>
        <p:nvPicPr>
          <p:cNvPr id="13" name="Grafik 12" descr="Ein Bild, das LEGO, Spielzeug enthält.&#10;&#10;Mit hoher Zuverlässigkeit generierte Beschreibung">
            <a:extLst>
              <a:ext uri="{FF2B5EF4-FFF2-40B4-BE49-F238E27FC236}">
                <a16:creationId xmlns:a16="http://schemas.microsoft.com/office/drawing/2014/main" id="{C664C0FE-EA29-4969-9732-BE9D3A980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9" y="5187813"/>
            <a:ext cx="1404145" cy="140414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31D3135-EAA9-4001-8A89-6E509EABD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39" y="5225032"/>
            <a:ext cx="1404145" cy="1404145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C890851-F75C-4FD1-B1F1-084D1FBC2385}"/>
              </a:ext>
            </a:extLst>
          </p:cNvPr>
          <p:cNvGrpSpPr/>
          <p:nvPr/>
        </p:nvGrpSpPr>
        <p:grpSpPr>
          <a:xfrm>
            <a:off x="6803234" y="4314561"/>
            <a:ext cx="1463420" cy="1431784"/>
            <a:chOff x="2240565" y="3676387"/>
            <a:chExt cx="1040320" cy="1104963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FEAE3F3-6D43-49A3-A26C-8AD6FD9B7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2446" y="4322103"/>
              <a:ext cx="538439" cy="43366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860A2E9-C882-4670-BF32-654869F3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0565" y="4322095"/>
              <a:ext cx="489768" cy="459255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3A85CAB-7326-4FAA-9DD5-206347F89A01}"/>
                </a:ext>
              </a:extLst>
            </p:cNvPr>
            <p:cNvCxnSpPr>
              <a:cxnSpLocks/>
            </p:cNvCxnSpPr>
            <p:nvPr/>
          </p:nvCxnSpPr>
          <p:spPr>
            <a:xfrm>
              <a:off x="2730331" y="3676387"/>
              <a:ext cx="0" cy="67392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Grafik 21" descr="Medizin">
            <a:extLst>
              <a:ext uri="{FF2B5EF4-FFF2-40B4-BE49-F238E27FC236}">
                <a16:creationId xmlns:a16="http://schemas.microsoft.com/office/drawing/2014/main" id="{F9D6731B-A780-469D-B684-8E57EFF77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818" y="4751187"/>
            <a:ext cx="664708" cy="66470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AB388E8-C5AB-4897-81D9-E769B6EECD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8" y="2770127"/>
            <a:ext cx="1606043" cy="1606043"/>
          </a:xfrm>
          <a:prstGeom prst="rect">
            <a:avLst/>
          </a:prstGeom>
        </p:spPr>
      </p:pic>
      <p:pic>
        <p:nvPicPr>
          <p:cNvPr id="20" name="Grafik 19" descr="Person im Rollstuhl">
            <a:extLst>
              <a:ext uri="{FF2B5EF4-FFF2-40B4-BE49-F238E27FC236}">
                <a16:creationId xmlns:a16="http://schemas.microsoft.com/office/drawing/2014/main" id="{84E6B2DA-3846-4848-9AC3-1A2FD5CF68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1057" y="5220028"/>
            <a:ext cx="1353178" cy="1371930"/>
          </a:xfrm>
          <a:prstGeom prst="rect">
            <a:avLst/>
          </a:prstGeom>
        </p:spPr>
      </p:pic>
      <p:pic>
        <p:nvPicPr>
          <p:cNvPr id="21" name="Grafik 20" descr="Person mit Stock">
            <a:extLst>
              <a:ext uri="{FF2B5EF4-FFF2-40B4-BE49-F238E27FC236}">
                <a16:creationId xmlns:a16="http://schemas.microsoft.com/office/drawing/2014/main" id="{67D28670-FBB3-49CD-8626-3F8B4086A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7525" y="3551411"/>
            <a:ext cx="1404125" cy="1423584"/>
          </a:xfrm>
          <a:prstGeom prst="rect">
            <a:avLst/>
          </a:prstGeom>
        </p:spPr>
      </p:pic>
      <p:pic>
        <p:nvPicPr>
          <p:cNvPr id="23" name="Grafik 22" descr="Baby krabbelnd">
            <a:extLst>
              <a:ext uri="{FF2B5EF4-FFF2-40B4-BE49-F238E27FC236}">
                <a16:creationId xmlns:a16="http://schemas.microsoft.com/office/drawing/2014/main" id="{6351405C-1A37-4917-983A-67CC22DEC7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03697" y="5241254"/>
            <a:ext cx="1277481" cy="12951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7CAA942-7D80-412C-B3F5-64AF624FB86E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4B0D982-E4AA-4E40-8725-F2F874AFD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81A878AA-F3BF-4EF0-B011-DFA435D987A0}"/>
              </a:ext>
            </a:extLst>
          </p:cNvPr>
          <p:cNvSpPr/>
          <p:nvPr/>
        </p:nvSpPr>
        <p:spPr>
          <a:xfrm>
            <a:off x="5047991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9FEA03A-FDCB-411C-8C01-EDDEC641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57" y="1822175"/>
            <a:ext cx="408838" cy="308824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476250DA-EB65-43CF-A62A-D302BEA21EAF}"/>
              </a:ext>
            </a:extLst>
          </p:cNvPr>
          <p:cNvGrpSpPr/>
          <p:nvPr/>
        </p:nvGrpSpPr>
        <p:grpSpPr>
          <a:xfrm>
            <a:off x="489476" y="2375743"/>
            <a:ext cx="4131107" cy="4031036"/>
            <a:chOff x="2529613" y="1475144"/>
            <a:chExt cx="5188330" cy="5063786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4EF0A2C-22AD-42E9-BCEB-80A93529E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30" name="Grafik 29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F1DE1480-52A7-4036-89D1-908BD9A36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C2B116CE-9DB7-4FB3-B0E6-84BB8E2B675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F9BE1CA5-1046-4D2B-98C9-E02CC199D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AAC3573B-21DE-4DF3-89D3-2EA186F14E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4B5AF5F9-5657-4BD8-A8F9-C9492DD3F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D073A060-AE99-45E8-852F-37B5269FA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A98DCBCE-2A98-49CA-9A96-C0D95230A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FC107F45-43BD-4B6E-9BA2-A4A844D50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79419542-BB76-437B-84D3-A4DEE1F4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0D121C70-DF43-4200-8CB1-206D3725C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B1C5E21-FE89-4700-94A6-87BC32CD897D}"/>
              </a:ext>
            </a:extLst>
          </p:cNvPr>
          <p:cNvGrpSpPr/>
          <p:nvPr/>
        </p:nvGrpSpPr>
        <p:grpSpPr>
          <a:xfrm>
            <a:off x="5398972" y="2415310"/>
            <a:ext cx="4131107" cy="4031036"/>
            <a:chOff x="2529613" y="1475144"/>
            <a:chExt cx="5188330" cy="5063786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DBDBC328-916E-442C-9B81-99B712DDC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0182" y="5059698"/>
              <a:ext cx="1536553" cy="1479232"/>
            </a:xfrm>
            <a:prstGeom prst="rect">
              <a:avLst/>
            </a:prstGeom>
          </p:spPr>
        </p:pic>
        <p:pic>
          <p:nvPicPr>
            <p:cNvPr id="54" name="Grafik 53" descr="Ein Bild, das Vektorgrafiken enthält.&#10;&#10;Mit hoher Zuverlässigkeit generierte Beschreibung">
              <a:extLst>
                <a:ext uri="{FF2B5EF4-FFF2-40B4-BE49-F238E27FC236}">
                  <a16:creationId xmlns:a16="http://schemas.microsoft.com/office/drawing/2014/main" id="{B442F938-AB37-4D6A-A638-82AD2C5B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124" y="4812127"/>
              <a:ext cx="1536553" cy="1479232"/>
            </a:xfrm>
            <a:prstGeom prst="rect">
              <a:avLst/>
            </a:prstGeom>
          </p:spPr>
        </p:pic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DBB029E7-9CA2-4FFE-B9D5-5A4AFECC42D4}"/>
                </a:ext>
              </a:extLst>
            </p:cNvPr>
            <p:cNvGrpSpPr/>
            <p:nvPr/>
          </p:nvGrpSpPr>
          <p:grpSpPr>
            <a:xfrm>
              <a:off x="4342988" y="3244587"/>
              <a:ext cx="1741182" cy="1567540"/>
              <a:chOff x="2163892" y="3668959"/>
              <a:chExt cx="1191601" cy="1209731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AE06B250-0639-4F44-90A7-94070CEF6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60" y="4174996"/>
                <a:ext cx="600933" cy="12073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44CD41E2-3848-46FE-9FD7-155BA39C8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C7370ECC-3B9A-43EA-8931-58A72214B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49AA0D88-5868-4640-BEAF-880602B940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9D42B24C-6ABD-47C8-9350-6051FA31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87EA6D3-CD96-4B26-A725-F77D9B1A2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613" y="2920085"/>
              <a:ext cx="1586230" cy="1527055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2BA7CB4D-5858-4BC1-A5DC-62CCDA2A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312" y="3065837"/>
              <a:ext cx="1421631" cy="1368597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0CE2BCF-7A52-408A-AEA3-A9AF93A64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419" y="1475144"/>
              <a:ext cx="1599317" cy="1539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066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B02D2EB-07CA-4470-9B9A-8508B269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1" y="3212095"/>
            <a:ext cx="2870929" cy="34149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302C57-6289-4D17-A1CE-B5F4D468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46" y="4400377"/>
            <a:ext cx="1824754" cy="22266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C07FD7-7A10-4788-B635-43E063CFD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21" y="2099025"/>
            <a:ext cx="9386029" cy="11130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CB0143D-6A8D-4679-B94B-AC6841E8DA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0" t="5087"/>
          <a:stretch/>
        </p:blipFill>
        <p:spPr>
          <a:xfrm>
            <a:off x="3281362" y="3394701"/>
            <a:ext cx="6338187" cy="8944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F2BF8DF-0474-498B-B6E0-D7628E420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397" y="4073959"/>
            <a:ext cx="4034554" cy="26089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C43A77D-BBF2-407D-97E3-DDF4652D84DC}"/>
              </a:ext>
            </a:extLst>
          </p:cNvPr>
          <p:cNvSpPr/>
          <p:nvPr/>
        </p:nvSpPr>
        <p:spPr>
          <a:xfrm>
            <a:off x="191730" y="1457739"/>
            <a:ext cx="9518149" cy="51937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3BEB332-BF62-4004-92D3-F354D6CB0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297397"/>
            <a:ext cx="526944" cy="31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A6BBC0-A2E4-4763-9903-837FA8F6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769709"/>
            <a:ext cx="2894849" cy="49603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E477F1D-1493-4853-AB3A-DC65DCE73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1"/>
          <a:stretch/>
        </p:blipFill>
        <p:spPr>
          <a:xfrm>
            <a:off x="-8774" y="2769709"/>
            <a:ext cx="1180699" cy="3657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00B7D00-E963-4B6B-A350-358B7348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3465034"/>
            <a:ext cx="8620614" cy="28735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F2DA6B5-9EE5-4203-92F5-47951B92B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4" y="2492757"/>
            <a:ext cx="1369219" cy="77298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82A8B4-17B4-434D-916C-8F44DDF73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694" y="2903796"/>
            <a:ext cx="3689555" cy="36195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DE1DF85-C4D2-4E7A-B851-1AA836E57FC4}"/>
              </a:ext>
            </a:extLst>
          </p:cNvPr>
          <p:cNvSpPr/>
          <p:nvPr/>
        </p:nvSpPr>
        <p:spPr>
          <a:xfrm>
            <a:off x="56661" y="1755913"/>
            <a:ext cx="9780282" cy="4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D26EC5-0352-4072-B468-BA00A6DA08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87" y="1615803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DE11B57-6E87-49A2-BC19-6CA5C694217D}"/>
              </a:ext>
            </a:extLst>
          </p:cNvPr>
          <p:cNvGrpSpPr/>
          <p:nvPr/>
        </p:nvGrpSpPr>
        <p:grpSpPr>
          <a:xfrm>
            <a:off x="453278" y="2301766"/>
            <a:ext cx="4226381" cy="4144520"/>
            <a:chOff x="718136" y="2656338"/>
            <a:chExt cx="3840032" cy="3789948"/>
          </a:xfrm>
        </p:grpSpPr>
        <p:pic>
          <p:nvPicPr>
            <p:cNvPr id="3" name="Grafik 2" descr="Herztöne">
              <a:extLst>
                <a:ext uri="{FF2B5EF4-FFF2-40B4-BE49-F238E27FC236}">
                  <a16:creationId xmlns:a16="http://schemas.microsoft.com/office/drawing/2014/main" id="{4ADC2030-292C-4A7A-A327-8A23756AC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8900" y="5531886"/>
              <a:ext cx="914400" cy="914400"/>
            </a:xfrm>
            <a:prstGeom prst="rect">
              <a:avLst/>
            </a:prstGeom>
          </p:spPr>
        </p:pic>
        <p:pic>
          <p:nvPicPr>
            <p:cNvPr id="4" name="Grafik 3" descr="Nadel">
              <a:extLst>
                <a:ext uri="{FF2B5EF4-FFF2-40B4-BE49-F238E27FC236}">
                  <a16:creationId xmlns:a16="http://schemas.microsoft.com/office/drawing/2014/main" id="{6429431A-10BF-4985-88FC-EE233FB7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714" y="2656338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Stethoskop">
              <a:extLst>
                <a:ext uri="{FF2B5EF4-FFF2-40B4-BE49-F238E27FC236}">
                  <a16:creationId xmlns:a16="http://schemas.microsoft.com/office/drawing/2014/main" id="{7CA6787D-D37D-465D-9A9B-7D7623F29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136" y="3912751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IV">
              <a:extLst>
                <a:ext uri="{FF2B5EF4-FFF2-40B4-BE49-F238E27FC236}">
                  <a16:creationId xmlns:a16="http://schemas.microsoft.com/office/drawing/2014/main" id="{FA85ADAA-4AB3-4419-97F0-FC533CC5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21482" y="5531886"/>
              <a:ext cx="914400" cy="9144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D80D129-491F-4AC6-90DA-3AABCC0A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168" y="3912751"/>
              <a:ext cx="916000" cy="914400"/>
            </a:xfrm>
            <a:prstGeom prst="rect">
              <a:avLst/>
            </a:prstGeom>
          </p:spPr>
        </p:pic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E614D92-59FD-4A3A-ADE4-23EAF7B61A9D}"/>
                </a:ext>
              </a:extLst>
            </p:cNvPr>
            <p:cNvGrpSpPr/>
            <p:nvPr/>
          </p:nvGrpSpPr>
          <p:grpSpPr>
            <a:xfrm>
              <a:off x="1828029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ACE31C5E-5D7E-459A-B356-D70F6C1D1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74496A77-DECA-47CA-B602-9A6049290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0A65212-24FE-4AF2-B303-ECFD23B8B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3B015F5-5EF8-46B7-9604-C6BDBEB7D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59DCFEBD-3020-430A-A32F-3C6AC37D93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CD60228-0DFF-4C4A-B7CD-7C2C50CE5447}"/>
              </a:ext>
            </a:extLst>
          </p:cNvPr>
          <p:cNvGrpSpPr/>
          <p:nvPr/>
        </p:nvGrpSpPr>
        <p:grpSpPr>
          <a:xfrm>
            <a:off x="5285050" y="2301766"/>
            <a:ext cx="4243348" cy="4144520"/>
            <a:chOff x="7223135" y="2656338"/>
            <a:chExt cx="3740411" cy="3789948"/>
          </a:xfrm>
        </p:grpSpPr>
        <p:pic>
          <p:nvPicPr>
            <p:cNvPr id="26" name="Grafik 25" descr="Gehirn">
              <a:extLst>
                <a:ext uri="{FF2B5EF4-FFF2-40B4-BE49-F238E27FC236}">
                  <a16:creationId xmlns:a16="http://schemas.microsoft.com/office/drawing/2014/main" id="{A3C63343-2837-49A5-ACF3-9E3F372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23135" y="3912751"/>
              <a:ext cx="914400" cy="914400"/>
            </a:xfrm>
            <a:prstGeom prst="rect">
              <a:avLst/>
            </a:prstGeom>
          </p:spPr>
        </p:pic>
        <p:pic>
          <p:nvPicPr>
            <p:cNvPr id="27" name="Grafik 26" descr="Medizin">
              <a:extLst>
                <a:ext uri="{FF2B5EF4-FFF2-40B4-BE49-F238E27FC236}">
                  <a16:creationId xmlns:a16="http://schemas.microsoft.com/office/drawing/2014/main" id="{863356F9-7A5C-4C28-94B4-31A28F50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92512" y="5529559"/>
              <a:ext cx="914400" cy="914400"/>
            </a:xfrm>
            <a:prstGeom prst="rect">
              <a:avLst/>
            </a:prstGeom>
          </p:spPr>
        </p:pic>
        <p:pic>
          <p:nvPicPr>
            <p:cNvPr id="28" name="Grafik 27" descr="Medizin">
              <a:extLst>
                <a:ext uri="{FF2B5EF4-FFF2-40B4-BE49-F238E27FC236}">
                  <a16:creationId xmlns:a16="http://schemas.microsoft.com/office/drawing/2014/main" id="{6454DA8F-E43D-4AD5-BE32-D62A5D677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049146" y="3912751"/>
              <a:ext cx="914400" cy="914400"/>
            </a:xfrm>
            <a:prstGeom prst="rect">
              <a:avLst/>
            </a:prstGeom>
          </p:spPr>
        </p:pic>
        <p:pic>
          <p:nvPicPr>
            <p:cNvPr id="29" name="Grafik 28" descr="DNA">
              <a:extLst>
                <a:ext uri="{FF2B5EF4-FFF2-40B4-BE49-F238E27FC236}">
                  <a16:creationId xmlns:a16="http://schemas.microsoft.com/office/drawing/2014/main" id="{C89D3D89-48F4-4591-BF22-C4257A56C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731871" y="5531886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BFCDD166-A9F6-4CC3-84BC-A7CA2B0F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374" y="2656338"/>
              <a:ext cx="914399" cy="914399"/>
            </a:xfrm>
            <a:prstGeom prst="rect">
              <a:avLst/>
            </a:prstGeom>
          </p:spPr>
        </p:pic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B823685-5200-4FB0-9C3B-71787796D63A}"/>
                </a:ext>
              </a:extLst>
            </p:cNvPr>
            <p:cNvGrpSpPr/>
            <p:nvPr/>
          </p:nvGrpSpPr>
          <p:grpSpPr>
            <a:xfrm>
              <a:off x="8279943" y="3771204"/>
              <a:ext cx="1669769" cy="1567540"/>
              <a:chOff x="2163892" y="3668959"/>
              <a:chExt cx="1187010" cy="1209731"/>
            </a:xfrm>
          </p:grpSpPr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DDBC440F-BDCF-46B1-B7CE-11DB667FD2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4559" y="4131035"/>
                <a:ext cx="596343" cy="191067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07E3FE0E-28E7-4486-BF53-00A5CD324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2445" y="4322102"/>
                <a:ext cx="369644" cy="556588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732DAA7D-C5A0-4AB2-ABC4-0066A2676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363" y="4322095"/>
                <a:ext cx="363968" cy="556595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0B38EF66-D14E-4300-A354-1552D5738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63892" y="4131035"/>
                <a:ext cx="590668" cy="191062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7374E91B-AB26-438D-BE64-B31D0CFF3F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9684" y="3668959"/>
                <a:ext cx="27712" cy="62677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88B0946D-F2F9-4AF0-8BC8-B311559FECD0}"/>
              </a:ext>
            </a:extLst>
          </p:cNvPr>
          <p:cNvSpPr/>
          <p:nvPr/>
        </p:nvSpPr>
        <p:spPr>
          <a:xfrm>
            <a:off x="191730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026060C-01ED-4F77-A35E-3954361ADD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96" y="1822175"/>
            <a:ext cx="408838" cy="30882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465EAA53-C567-4056-8638-62E88094307C}"/>
              </a:ext>
            </a:extLst>
          </p:cNvPr>
          <p:cNvSpPr/>
          <p:nvPr/>
        </p:nvSpPr>
        <p:spPr>
          <a:xfrm>
            <a:off x="5026604" y="1983659"/>
            <a:ext cx="476127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78182F14-1B71-4726-BB14-3B14B8135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70" y="1822175"/>
            <a:ext cx="408838" cy="3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9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30">
            <a:extLst>
              <a:ext uri="{FF2B5EF4-FFF2-40B4-BE49-F238E27FC236}">
                <a16:creationId xmlns:a16="http://schemas.microsoft.com/office/drawing/2014/main" id="{66C1E9EB-0DE3-41C6-B059-9AFA91F0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11" y="2427487"/>
            <a:ext cx="411279" cy="24676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605AC698-C4DE-45F2-9169-2C8423FB5899}"/>
              </a:ext>
            </a:extLst>
          </p:cNvPr>
          <p:cNvSpPr/>
          <p:nvPr/>
        </p:nvSpPr>
        <p:spPr>
          <a:xfrm>
            <a:off x="398095" y="2550871"/>
            <a:ext cx="4192883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453ED895-AAD2-4737-BC73-D42FF6E1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66" y="2427487"/>
            <a:ext cx="411279" cy="246767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B74D0D69-D945-49B3-B618-7E2A1E48A903}"/>
              </a:ext>
            </a:extLst>
          </p:cNvPr>
          <p:cNvSpPr/>
          <p:nvPr/>
        </p:nvSpPr>
        <p:spPr>
          <a:xfrm>
            <a:off x="5315024" y="2550871"/>
            <a:ext cx="4131408" cy="37961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AFBD9BD-154E-4E81-AC3C-2075A3D10026}"/>
              </a:ext>
            </a:extLst>
          </p:cNvPr>
          <p:cNvGrpSpPr/>
          <p:nvPr/>
        </p:nvGrpSpPr>
        <p:grpSpPr>
          <a:xfrm>
            <a:off x="796842" y="3261905"/>
            <a:ext cx="4979236" cy="2131324"/>
            <a:chOff x="94755" y="2798358"/>
            <a:chExt cx="6941935" cy="2971442"/>
          </a:xfrm>
        </p:grpSpPr>
        <p:pic>
          <p:nvPicPr>
            <p:cNvPr id="2" name="Grafik 1" descr="Fotokopierer">
              <a:extLst>
                <a:ext uri="{FF2B5EF4-FFF2-40B4-BE49-F238E27FC236}">
                  <a16:creationId xmlns:a16="http://schemas.microsoft.com/office/drawing/2014/main" id="{8699C0F1-D1A2-4054-BC7D-6860FC08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1275" y="4457691"/>
              <a:ext cx="1440000" cy="1312109"/>
            </a:xfrm>
            <a:prstGeom prst="rect">
              <a:avLst/>
            </a:prstGeom>
          </p:spPr>
        </p:pic>
        <p:pic>
          <p:nvPicPr>
            <p:cNvPr id="3" name="Grafik 2" descr="Drahtlosrouter">
              <a:extLst>
                <a:ext uri="{FF2B5EF4-FFF2-40B4-BE49-F238E27FC236}">
                  <a16:creationId xmlns:a16="http://schemas.microsoft.com/office/drawing/2014/main" id="{90B5AAEC-DDB4-49C6-A1E1-803C12259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55" y="4457691"/>
              <a:ext cx="1440000" cy="1312109"/>
            </a:xfrm>
            <a:prstGeom prst="rect">
              <a:avLst/>
            </a:prstGeom>
          </p:spPr>
        </p:pic>
        <p:pic>
          <p:nvPicPr>
            <p:cNvPr id="4" name="Grafik 3" descr="Webcam">
              <a:extLst>
                <a:ext uri="{FF2B5EF4-FFF2-40B4-BE49-F238E27FC236}">
                  <a16:creationId xmlns:a16="http://schemas.microsoft.com/office/drawing/2014/main" id="{7A5E985F-D9E5-4497-BCB7-DA7345E1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2718" y="2862305"/>
              <a:ext cx="1440000" cy="1312107"/>
            </a:xfrm>
            <a:prstGeom prst="rect">
              <a:avLst/>
            </a:prstGeom>
          </p:spPr>
        </p:pic>
        <p:pic>
          <p:nvPicPr>
            <p:cNvPr id="5" name="Grafik 4" descr="Schreibmaschine">
              <a:extLst>
                <a:ext uri="{FF2B5EF4-FFF2-40B4-BE49-F238E27FC236}">
                  <a16:creationId xmlns:a16="http://schemas.microsoft.com/office/drawing/2014/main" id="{90DDC496-1695-4A48-8F90-696B2B661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47795" y="4457691"/>
              <a:ext cx="1440000" cy="1312109"/>
            </a:xfrm>
            <a:prstGeom prst="rect">
              <a:avLst/>
            </a:prstGeom>
          </p:spPr>
        </p:pic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7FDB22A1-BE95-4DC6-AAAE-59C4CEF9E75B}"/>
                </a:ext>
              </a:extLst>
            </p:cNvPr>
            <p:cNvGrpSpPr/>
            <p:nvPr/>
          </p:nvGrpSpPr>
          <p:grpSpPr>
            <a:xfrm>
              <a:off x="2475390" y="2798358"/>
              <a:ext cx="1440000" cy="1440000"/>
              <a:chOff x="1277518" y="-246481"/>
              <a:chExt cx="7350961" cy="7350961"/>
            </a:xfrm>
          </p:grpSpPr>
          <p:pic>
            <p:nvPicPr>
              <p:cNvPr id="16" name="Grafik 15" descr="Lehrer">
                <a:extLst>
                  <a:ext uri="{FF2B5EF4-FFF2-40B4-BE49-F238E27FC236}">
                    <a16:creationId xmlns:a16="http://schemas.microsoft.com/office/drawing/2014/main" id="{6882112F-7B0A-43D3-BDA4-CF1B7A7E4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77518" y="-246481"/>
                <a:ext cx="7350961" cy="7350961"/>
              </a:xfrm>
              <a:prstGeom prst="rect">
                <a:avLst/>
              </a:prstGeom>
            </p:spPr>
          </p:pic>
          <p:pic>
            <p:nvPicPr>
              <p:cNvPr id="18" name="Inhaltsplatzhalter 3" title="ScaleIT_Logo">
                <a:extLst>
                  <a:ext uri="{FF2B5EF4-FFF2-40B4-BE49-F238E27FC236}">
                    <a16:creationId xmlns:a16="http://schemas.microsoft.com/office/drawing/2014/main" id="{E1E67E50-5F7C-4F9B-A1A0-5AFC2FC3B4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389" y="4671390"/>
                <a:ext cx="1127119" cy="293773"/>
              </a:xfrm>
              <a:prstGeom prst="rect">
                <a:avLst/>
              </a:prstGeom>
            </p:spPr>
          </p:pic>
        </p:grpSp>
        <p:pic>
          <p:nvPicPr>
            <p:cNvPr id="40" name="Inhaltsplatzhalter 3" title="ScaleIT_Logo">
              <a:extLst>
                <a:ext uri="{FF2B5EF4-FFF2-40B4-BE49-F238E27FC236}">
                  <a16:creationId xmlns:a16="http://schemas.microsoft.com/office/drawing/2014/main" id="{492ED119-8735-4F4C-BE5A-3BD70D24D48E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867" y="3652983"/>
              <a:ext cx="229823" cy="43463"/>
            </a:xfrm>
            <a:prstGeom prst="rect">
              <a:avLst/>
            </a:prstGeom>
          </p:spPr>
        </p:pic>
      </p:grpSp>
      <p:pic>
        <p:nvPicPr>
          <p:cNvPr id="43" name="Grafik 42" descr="Geöffneter Ordner">
            <a:extLst>
              <a:ext uri="{FF2B5EF4-FFF2-40B4-BE49-F238E27FC236}">
                <a16:creationId xmlns:a16="http://schemas.microsoft.com/office/drawing/2014/main" id="{6C133ACA-63B6-48E7-B01C-A727AB6BFF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38273" y="4453338"/>
            <a:ext cx="1032868" cy="1047181"/>
          </a:xfrm>
          <a:prstGeom prst="rect">
            <a:avLst/>
          </a:prstGeom>
        </p:spPr>
      </p:pic>
      <p:pic>
        <p:nvPicPr>
          <p:cNvPr id="44" name="Grafik 43" descr="Aus der Cloud herunterladen">
            <a:extLst>
              <a:ext uri="{FF2B5EF4-FFF2-40B4-BE49-F238E27FC236}">
                <a16:creationId xmlns:a16="http://schemas.microsoft.com/office/drawing/2014/main" id="{B2D2C961-8758-4387-95B4-A00A4B9250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4330" y="4467651"/>
            <a:ext cx="1032868" cy="1032868"/>
          </a:xfrm>
          <a:prstGeom prst="rect">
            <a:avLst/>
          </a:prstGeom>
        </p:spPr>
      </p:pic>
      <p:pic>
        <p:nvPicPr>
          <p:cNvPr id="45" name="Grafik 44" descr="Hierarchie">
            <a:extLst>
              <a:ext uri="{FF2B5EF4-FFF2-40B4-BE49-F238E27FC236}">
                <a16:creationId xmlns:a16="http://schemas.microsoft.com/office/drawing/2014/main" id="{DA88C004-C660-47DF-89B4-C2B893BADEE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18449" y="3237653"/>
            <a:ext cx="1032868" cy="1047181"/>
          </a:xfrm>
          <a:prstGeom prst="rect">
            <a:avLst/>
          </a:prstGeom>
        </p:spPr>
      </p:pic>
      <p:pic>
        <p:nvPicPr>
          <p:cNvPr id="46" name="Grafik 45" descr="Ordner">
            <a:extLst>
              <a:ext uri="{FF2B5EF4-FFF2-40B4-BE49-F238E27FC236}">
                <a16:creationId xmlns:a16="http://schemas.microsoft.com/office/drawing/2014/main" id="{E1286BF1-0BF5-4614-B5A5-33D3013D5F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02215" y="4448679"/>
            <a:ext cx="1032868" cy="1047181"/>
          </a:xfrm>
          <a:prstGeom prst="rect">
            <a:avLst/>
          </a:prstGeom>
        </p:spPr>
      </p:pic>
      <p:pic>
        <p:nvPicPr>
          <p:cNvPr id="47" name="Grafik 46" descr="Projektorleinwand">
            <a:extLst>
              <a:ext uri="{FF2B5EF4-FFF2-40B4-BE49-F238E27FC236}">
                <a16:creationId xmlns:a16="http://schemas.microsoft.com/office/drawing/2014/main" id="{B0202A0B-463E-4327-8BC9-D99691DC72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2325" y="3244809"/>
            <a:ext cx="1032868" cy="103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E01DE-77A1-724F-A458-46A20B7BD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1205852"/>
            <a:ext cx="3008829" cy="746990"/>
          </a:xfrm>
          <a:prstGeom prst="rect">
            <a:avLst/>
          </a:prstGeom>
        </p:spPr>
      </p:pic>
      <p:pic>
        <p:nvPicPr>
          <p:cNvPr id="1026" name="Picture 2" descr="Image result for seal of approval">
            <a:extLst>
              <a:ext uri="{FF2B5EF4-FFF2-40B4-BE49-F238E27FC236}">
                <a16:creationId xmlns:a16="http://schemas.microsoft.com/office/drawing/2014/main" id="{C3F87EAF-E6DA-1C41-B3C3-15044402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1060122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023BC-94EB-E749-A017-D04376385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2449366"/>
            <a:ext cx="3008829" cy="746990"/>
          </a:xfrm>
          <a:prstGeom prst="rect">
            <a:avLst/>
          </a:prstGeom>
        </p:spPr>
      </p:pic>
      <p:pic>
        <p:nvPicPr>
          <p:cNvPr id="8" name="Picture 7" descr="Image result for seal of approval">
            <a:extLst>
              <a:ext uri="{FF2B5EF4-FFF2-40B4-BE49-F238E27FC236}">
                <a16:creationId xmlns:a16="http://schemas.microsoft.com/office/drawing/2014/main" id="{F178DBBA-F53E-8444-B102-C57616D81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2303636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508ED-E805-2B45-BF28-7DC3BE2064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3692880"/>
            <a:ext cx="3008829" cy="746990"/>
          </a:xfrm>
          <a:prstGeom prst="rect">
            <a:avLst/>
          </a:prstGeom>
        </p:spPr>
      </p:pic>
      <p:pic>
        <p:nvPicPr>
          <p:cNvPr id="10" name="Picture 9" descr="Image result for seal of approval">
            <a:extLst>
              <a:ext uri="{FF2B5EF4-FFF2-40B4-BE49-F238E27FC236}">
                <a16:creationId xmlns:a16="http://schemas.microsoft.com/office/drawing/2014/main" id="{A5E7C5A7-A7F2-FF4E-BC0B-DA7A7006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3547150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B061E-A2F4-1A41-B038-D2A005FC1A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8" t="39946" r="29219" b="40300"/>
          <a:stretch/>
        </p:blipFill>
        <p:spPr>
          <a:xfrm>
            <a:off x="2814022" y="4936395"/>
            <a:ext cx="3008829" cy="746990"/>
          </a:xfrm>
          <a:prstGeom prst="rect">
            <a:avLst/>
          </a:prstGeom>
        </p:spPr>
      </p:pic>
      <p:pic>
        <p:nvPicPr>
          <p:cNvPr id="12" name="Picture 11" descr="Image result for seal of approval">
            <a:extLst>
              <a:ext uri="{FF2B5EF4-FFF2-40B4-BE49-F238E27FC236}">
                <a16:creationId xmlns:a16="http://schemas.microsoft.com/office/drawing/2014/main" id="{A1F92115-8716-374A-A23F-5CAE9FD7A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51" y="4790664"/>
            <a:ext cx="1331346" cy="103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D510CF-ACC3-9F40-985B-602A6AEF18EC}"/>
              </a:ext>
            </a:extLst>
          </p:cNvPr>
          <p:cNvSpPr txBox="1"/>
          <p:nvPr/>
        </p:nvSpPr>
        <p:spPr>
          <a:xfrm>
            <a:off x="1854200" y="6581001"/>
            <a:ext cx="5643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https://</a:t>
            </a:r>
            <a:r>
              <a:rPr lang="de-DE" sz="1200" dirty="0" err="1"/>
              <a:t>www.westfield.in.gov</a:t>
            </a:r>
            <a:r>
              <a:rPr lang="de-DE" sz="1200" dirty="0"/>
              <a:t>/</a:t>
            </a:r>
            <a:r>
              <a:rPr lang="de-DE" sz="1200" dirty="0" err="1"/>
              <a:t>egov</a:t>
            </a:r>
            <a:r>
              <a:rPr lang="de-DE" sz="1200" dirty="0"/>
              <a:t>/</a:t>
            </a:r>
            <a:r>
              <a:rPr lang="de-DE" sz="1200" dirty="0" err="1"/>
              <a:t>apps</a:t>
            </a:r>
            <a:r>
              <a:rPr lang="de-DE" sz="1200" dirty="0"/>
              <a:t>/</a:t>
            </a:r>
            <a:r>
              <a:rPr lang="de-DE" sz="1200" dirty="0" err="1"/>
              <a:t>action</a:t>
            </a:r>
            <a:r>
              <a:rPr lang="de-DE" sz="1200" dirty="0"/>
              <a:t>/</a:t>
            </a:r>
            <a:r>
              <a:rPr lang="de-DE" sz="1200" dirty="0" err="1"/>
              <a:t>center.egov?view</a:t>
            </a:r>
            <a:r>
              <a:rPr lang="de-DE" sz="1200" dirty="0"/>
              <a:t>=</a:t>
            </a:r>
            <a:r>
              <a:rPr lang="de-DE" sz="1200" dirty="0" err="1"/>
              <a:t>form;page</a:t>
            </a:r>
            <a:r>
              <a:rPr lang="de-DE" sz="1200" dirty="0"/>
              <a:t>=1;id=404</a:t>
            </a:r>
          </a:p>
        </p:txBody>
      </p:sp>
    </p:spTree>
    <p:extLst>
      <p:ext uri="{BB962C8B-B14F-4D97-AF65-F5344CB8AC3E}">
        <p14:creationId xmlns:p14="http://schemas.microsoft.com/office/powerpoint/2010/main" val="2645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4283D14-1683-4626-93CD-B95631FB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5" y="3429000"/>
            <a:ext cx="3518116" cy="2956181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F3F6200-92E8-40B2-B059-0F58B5E59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816611"/>
              </p:ext>
            </p:extLst>
          </p:nvPr>
        </p:nvGraphicFramePr>
        <p:xfrm>
          <a:off x="4953000" y="3429000"/>
          <a:ext cx="4651420" cy="301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E20F14D3-0E00-4119-BD3B-907ED5184498}"/>
              </a:ext>
            </a:extLst>
          </p:cNvPr>
          <p:cNvSpPr/>
          <p:nvPr/>
        </p:nvSpPr>
        <p:spPr>
          <a:xfrm>
            <a:off x="191730" y="1983659"/>
            <a:ext cx="9412690" cy="4667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A1A203-55E4-4804-9728-0A1BF2AEC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86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A0BF4FC-D0BF-4F96-B4F3-9F3B7809F0B2}"/>
              </a:ext>
            </a:extLst>
          </p:cNvPr>
          <p:cNvGraphicFramePr/>
          <p:nvPr>
            <p:extLst/>
          </p:nvPr>
        </p:nvGraphicFramePr>
        <p:xfrm>
          <a:off x="19747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53AB17F-54DF-4BB9-B593-6920885134F7}"/>
              </a:ext>
            </a:extLst>
          </p:cNvPr>
          <p:cNvGraphicFramePr/>
          <p:nvPr>
            <p:extLst/>
          </p:nvPr>
        </p:nvGraphicFramePr>
        <p:xfrm>
          <a:off x="4609287" y="2698954"/>
          <a:ext cx="4854262" cy="33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9C198AD-DA94-4A9C-964A-D7971BD102DA}"/>
              </a:ext>
            </a:extLst>
          </p:cNvPr>
          <p:cNvSpPr/>
          <p:nvPr/>
        </p:nvSpPr>
        <p:spPr>
          <a:xfrm>
            <a:off x="290468" y="1253613"/>
            <a:ext cx="9412690" cy="509556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7887EC-23F4-47B3-9581-D4E73C38D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64" y="1113504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6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B787D7E2-B997-4266-A189-CFD945AD0267}"/>
              </a:ext>
            </a:extLst>
          </p:cNvPr>
          <p:cNvGraphicFramePr/>
          <p:nvPr>
            <p:extLst/>
          </p:nvPr>
        </p:nvGraphicFramePr>
        <p:xfrm>
          <a:off x="197853" y="2821308"/>
          <a:ext cx="4775025" cy="321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5BDABE8-070E-4B6D-93ED-A0073F6770D4}"/>
              </a:ext>
            </a:extLst>
          </p:cNvPr>
          <p:cNvGraphicFramePr/>
          <p:nvPr>
            <p:extLst/>
          </p:nvPr>
        </p:nvGraphicFramePr>
        <p:xfrm>
          <a:off x="5172049" y="2821307"/>
          <a:ext cx="4575854" cy="3155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63A61B3-0A57-46C1-A840-DEC3D4C541DE}"/>
              </a:ext>
            </a:extLst>
          </p:cNvPr>
          <p:cNvSpPr/>
          <p:nvPr/>
        </p:nvSpPr>
        <p:spPr>
          <a:xfrm>
            <a:off x="191729" y="1921565"/>
            <a:ext cx="9516417" cy="472995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C81C19B-95D8-4E8E-B769-E440FBDC4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6" y="1843549"/>
            <a:ext cx="467032" cy="2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tickyJotseverything">
            <a:extLst>
              <a:ext uri="{FF2B5EF4-FFF2-40B4-BE49-F238E27FC236}">
                <a16:creationId xmlns:a16="http://schemas.microsoft.com/office/drawing/2014/main" id="{A1D70F0F-AC3B-4614-A65C-08F48391D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r="-1" b="-1"/>
          <a:stretch/>
        </p:blipFill>
        <p:spPr bwMode="auto">
          <a:xfrm>
            <a:off x="20" y="0"/>
            <a:ext cx="990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091B76F-A5C4-42DA-80B3-9D62EBB8A537}"/>
              </a:ext>
            </a:extLst>
          </p:cNvPr>
          <p:cNvSpPr txBox="1"/>
          <p:nvPr/>
        </p:nvSpPr>
        <p:spPr>
          <a:xfrm rot="5400000">
            <a:off x="-3608799" y="3377966"/>
            <a:ext cx="721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http://juliebestry.com/2013/10/11/tech-planning-on-paper-from-old-fashioned-to-cutting-edge/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176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9C319-6AF3-D241-8AD7-ED34C8724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34587" y="-997804"/>
            <a:ext cx="5876636" cy="89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9C319-6AF3-D241-8AD7-ED34C8724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034587" y="-997804"/>
            <a:ext cx="5876636" cy="89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3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2843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ACEA60C-C413-4650-A176-686A3614B586}"/>
              </a:ext>
            </a:extLst>
          </p:cNvPr>
          <p:cNvGrpSpPr/>
          <p:nvPr/>
        </p:nvGrpSpPr>
        <p:grpSpPr>
          <a:xfrm rot="16200000">
            <a:off x="-10581" y="-730155"/>
            <a:ext cx="4989443" cy="5042452"/>
            <a:chOff x="1185553" y="-214312"/>
            <a:chExt cx="7534893" cy="7286624"/>
          </a:xfrm>
        </p:grpSpPr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7A933B2E-5647-4749-8516-46AE945BFDC8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03D99885-C322-447F-910D-292623E059A4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07323AA7-21BB-4700-9FFE-735D29694572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31" name="Gruppieren 30">
                    <a:extLst>
                      <a:ext uri="{FF2B5EF4-FFF2-40B4-BE49-F238E27FC236}">
                        <a16:creationId xmlns:a16="http://schemas.microsoft.com/office/drawing/2014/main" id="{C87AB168-F936-41BF-850B-9CE07FCC6DB7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24" name="Grafik 23" descr="Smartphone">
                      <a:extLst>
                        <a:ext uri="{FF2B5EF4-FFF2-40B4-BE49-F238E27FC236}">
                          <a16:creationId xmlns:a16="http://schemas.microsoft.com/office/drawing/2014/main" id="{77BDD322-B2CC-4564-A71A-3A7D2B3DF33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Rechteck 29">
                      <a:extLst>
                        <a:ext uri="{FF2B5EF4-FFF2-40B4-BE49-F238E27FC236}">
                          <a16:creationId xmlns:a16="http://schemas.microsoft.com/office/drawing/2014/main" id="{EF06374D-4F5A-44DC-A91D-086A4DBFA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23" name="Inhaltsplatzhalter 3" title="ScaleIT_Logo">
                    <a:extLst>
                      <a:ext uri="{FF2B5EF4-FFF2-40B4-BE49-F238E27FC236}">
                        <a16:creationId xmlns:a16="http://schemas.microsoft.com/office/drawing/2014/main" id="{406FA979-9870-4312-B5DF-9BC0D500F01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72862D50-2C0F-4AE8-B591-6B6B5E6B9DF5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4A82BE55-DB9F-4952-96EC-2D33C2252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D92A1C01-4D3A-46C9-AC96-C179DF15E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D4A4925-EEF8-4574-99FB-3BED27175852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BF00D8EA-AEAA-4164-9083-A75A67AFE79E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39" name="Rechtwinkliges Dreieck 38">
                <a:extLst>
                  <a:ext uri="{FF2B5EF4-FFF2-40B4-BE49-F238E27FC236}">
                    <a16:creationId xmlns:a16="http://schemas.microsoft.com/office/drawing/2014/main" id="{9601912B-D732-4401-93E8-1EBDA8673B38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88103F12-E948-4A11-8D80-8167265B3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3DF1FE10-1FAE-4B5E-B84B-F35DE51D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>
                <a:extLst>
                  <a:ext uri="{FF2B5EF4-FFF2-40B4-BE49-F238E27FC236}">
                    <a16:creationId xmlns:a16="http://schemas.microsoft.com/office/drawing/2014/main" id="{C6FCC65A-210C-4F74-9536-7D1AC8005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D2FE4E9-A902-429D-9AD7-B1A890DED43E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6719A06-93DE-41A9-A3EF-042C360BFAA8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4AB144E-7C1A-4EA4-B582-0F2479D10555}"/>
              </a:ext>
            </a:extLst>
          </p:cNvPr>
          <p:cNvGrpSpPr/>
          <p:nvPr/>
        </p:nvGrpSpPr>
        <p:grpSpPr>
          <a:xfrm rot="16200000">
            <a:off x="4939064" y="-711601"/>
            <a:ext cx="4989443" cy="5042452"/>
            <a:chOff x="1185553" y="-214312"/>
            <a:chExt cx="7534893" cy="728662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DF96541C-4516-4DAC-805D-E14EFE561B7A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45" name="Gruppieren 44">
                <a:extLst>
                  <a:ext uri="{FF2B5EF4-FFF2-40B4-BE49-F238E27FC236}">
                    <a16:creationId xmlns:a16="http://schemas.microsoft.com/office/drawing/2014/main" id="{AF0C799E-BF54-4134-A2DB-AC4886251C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C8386A8-DE71-4AF4-B3E9-64D816192DAB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C802737-0829-4082-B270-54815E92D138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53" name="Grafik 52" descr="Smartphone">
                      <a:extLst>
                        <a:ext uri="{FF2B5EF4-FFF2-40B4-BE49-F238E27FC236}">
                          <a16:creationId xmlns:a16="http://schemas.microsoft.com/office/drawing/2014/main" id="{491DFA59-9EFD-41FD-8F80-9F070E33E4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00B935C2-7DF3-4C1F-8D62-FE6D5E535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52" name="Inhaltsplatzhalter 3" title="ScaleIT_Logo">
                    <a:extLst>
                      <a:ext uri="{FF2B5EF4-FFF2-40B4-BE49-F238E27FC236}">
                        <a16:creationId xmlns:a16="http://schemas.microsoft.com/office/drawing/2014/main" id="{5AD1024E-DD1B-4E39-B179-F3977FCD447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1F6D8C4-3A21-401B-8511-A89F3B2A0C93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22C99CAF-129F-4AF8-A4B3-3BB2EAB68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47" name="Grafik 46">
                <a:extLst>
                  <a:ext uri="{FF2B5EF4-FFF2-40B4-BE49-F238E27FC236}">
                    <a16:creationId xmlns:a16="http://schemas.microsoft.com/office/drawing/2014/main" id="{AF0823C2-B35B-4F3C-B196-5F9CC7F4C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0880047B-A71A-49D8-90CB-8058589BF11D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C339BE07-1FA8-49D2-809B-A2F8B2D71933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28" name="Rechtwinkliges Dreieck 27">
                <a:extLst>
                  <a:ext uri="{FF2B5EF4-FFF2-40B4-BE49-F238E27FC236}">
                    <a16:creationId xmlns:a16="http://schemas.microsoft.com/office/drawing/2014/main" id="{40892C98-70D9-48F9-9A6F-D3AB57A3B2A9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85608CAD-69C2-465E-88BA-1DC9082C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EDB464B2-C9EF-4154-B7C8-433E1A87D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66D36372-9077-40DC-B4B6-0241046F3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0B48E3F-95AD-43ED-AF16-D8778E171E88}"/>
              </a:ext>
            </a:extLst>
          </p:cNvPr>
          <p:cNvGrpSpPr/>
          <p:nvPr/>
        </p:nvGrpSpPr>
        <p:grpSpPr>
          <a:xfrm rot="16200000">
            <a:off x="4939065" y="2536308"/>
            <a:ext cx="4989443" cy="5042452"/>
            <a:chOff x="1185553" y="-214312"/>
            <a:chExt cx="7534893" cy="7286624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12415F00-7BC4-4B64-9D81-C50C17F3C044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92100282-5383-4D4C-B8AA-E2689624C307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68" name="Gruppieren 67">
                  <a:extLst>
                    <a:ext uri="{FF2B5EF4-FFF2-40B4-BE49-F238E27FC236}">
                      <a16:creationId xmlns:a16="http://schemas.microsoft.com/office/drawing/2014/main" id="{90C650C6-ED51-4042-90FE-648A1B6026E7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70" name="Gruppieren 69">
                    <a:extLst>
                      <a:ext uri="{FF2B5EF4-FFF2-40B4-BE49-F238E27FC236}">
                        <a16:creationId xmlns:a16="http://schemas.microsoft.com/office/drawing/2014/main" id="{84E2AC8E-33BC-4C38-82C6-D58444F0E749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72" name="Grafik 71" descr="Smartphone">
                      <a:extLst>
                        <a:ext uri="{FF2B5EF4-FFF2-40B4-BE49-F238E27FC236}">
                          <a16:creationId xmlns:a16="http://schemas.microsoft.com/office/drawing/2014/main" id="{18EE7581-FAA5-4FD9-92C5-8D93A0B8BFA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3" name="Rechteck 72">
                      <a:extLst>
                        <a:ext uri="{FF2B5EF4-FFF2-40B4-BE49-F238E27FC236}">
                          <a16:creationId xmlns:a16="http://schemas.microsoft.com/office/drawing/2014/main" id="{F557CD74-8C9C-416E-AEB9-80CF80E848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71" name="Inhaltsplatzhalter 3" title="ScaleIT_Logo">
                    <a:extLst>
                      <a:ext uri="{FF2B5EF4-FFF2-40B4-BE49-F238E27FC236}">
                        <a16:creationId xmlns:a16="http://schemas.microsoft.com/office/drawing/2014/main" id="{B4B98DD8-9236-4C46-BC63-BB051919CB99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E9E70E33-E438-435F-9CDB-78CC8E074A28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id="{671B1D6F-EF4B-4AAC-B45B-7832AA3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66" name="Grafik 65">
                <a:extLst>
                  <a:ext uri="{FF2B5EF4-FFF2-40B4-BE49-F238E27FC236}">
                    <a16:creationId xmlns:a16="http://schemas.microsoft.com/office/drawing/2014/main" id="{09266838-35E3-43D3-88C2-309B341DD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0F7406C-C3A1-41EA-8069-91717D27D6C4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ACDFED1E-7594-4F35-890B-93870C29FFA8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59" name="Rechtwinkliges Dreieck 58">
                <a:extLst>
                  <a:ext uri="{FF2B5EF4-FFF2-40B4-BE49-F238E27FC236}">
                    <a16:creationId xmlns:a16="http://schemas.microsoft.com/office/drawing/2014/main" id="{94C3B261-4971-47DD-BD38-CCDF3F3D5C6A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E279ED4E-4D59-4D0B-A67C-650EED253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78FBFBF-D409-41A5-873D-708306629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2B9A883-896C-4572-9325-E847CFF9A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45CD295-6201-4343-8B6E-B70AE797782A}"/>
              </a:ext>
            </a:extLst>
          </p:cNvPr>
          <p:cNvGrpSpPr/>
          <p:nvPr/>
        </p:nvGrpSpPr>
        <p:grpSpPr>
          <a:xfrm rot="16200000">
            <a:off x="-13287" y="2517754"/>
            <a:ext cx="4989443" cy="5042452"/>
            <a:chOff x="1185553" y="-214312"/>
            <a:chExt cx="7534893" cy="7286624"/>
          </a:xfrm>
        </p:grpSpPr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B20AD0E-D59F-4F1F-83A5-7C6C22A0A4C9}"/>
                </a:ext>
              </a:extLst>
            </p:cNvPr>
            <p:cNvGrpSpPr/>
            <p:nvPr/>
          </p:nvGrpSpPr>
          <p:grpSpPr>
            <a:xfrm>
              <a:off x="1185553" y="-214312"/>
              <a:ext cx="7534893" cy="7286624"/>
              <a:chOff x="1185553" y="-214312"/>
              <a:chExt cx="7534893" cy="7286624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3233DAE4-10CE-48A9-8AA9-8E816F6512C9}"/>
                  </a:ext>
                </a:extLst>
              </p:cNvPr>
              <p:cNvGrpSpPr/>
              <p:nvPr/>
            </p:nvGrpSpPr>
            <p:grpSpPr>
              <a:xfrm>
                <a:off x="1185553" y="-214312"/>
                <a:ext cx="7534893" cy="7286624"/>
                <a:chOff x="1185553" y="-214312"/>
                <a:chExt cx="7534893" cy="7286624"/>
              </a:xfrm>
            </p:grpSpPr>
            <p:grpSp>
              <p:nvGrpSpPr>
                <p:cNvPr id="85" name="Gruppieren 84">
                  <a:extLst>
                    <a:ext uri="{FF2B5EF4-FFF2-40B4-BE49-F238E27FC236}">
                      <a16:creationId xmlns:a16="http://schemas.microsoft.com/office/drawing/2014/main" id="{1CA80CC6-DA8F-468A-AE52-8222D1EDAF1F}"/>
                    </a:ext>
                  </a:extLst>
                </p:cNvPr>
                <p:cNvGrpSpPr/>
                <p:nvPr/>
              </p:nvGrpSpPr>
              <p:grpSpPr>
                <a:xfrm>
                  <a:off x="1185553" y="-214312"/>
                  <a:ext cx="7534893" cy="7286624"/>
                  <a:chOff x="1185553" y="-214312"/>
                  <a:chExt cx="7534893" cy="7286624"/>
                </a:xfrm>
              </p:grpSpPr>
              <p:grpSp>
                <p:nvGrpSpPr>
                  <p:cNvPr id="87" name="Gruppieren 86">
                    <a:extLst>
                      <a:ext uri="{FF2B5EF4-FFF2-40B4-BE49-F238E27FC236}">
                        <a16:creationId xmlns:a16="http://schemas.microsoft.com/office/drawing/2014/main" id="{E631414A-D32C-43D4-8CB5-69D79FE0928F}"/>
                      </a:ext>
                    </a:extLst>
                  </p:cNvPr>
                  <p:cNvGrpSpPr/>
                  <p:nvPr/>
                </p:nvGrpSpPr>
                <p:grpSpPr>
                  <a:xfrm>
                    <a:off x="1185553" y="-214312"/>
                    <a:ext cx="7534893" cy="7286624"/>
                    <a:chOff x="1185553" y="-214312"/>
                    <a:chExt cx="7534893" cy="7286624"/>
                  </a:xfrm>
                </p:grpSpPr>
                <p:pic>
                  <p:nvPicPr>
                    <p:cNvPr id="89" name="Grafik 88" descr="Smartphone">
                      <a:extLst>
                        <a:ext uri="{FF2B5EF4-FFF2-40B4-BE49-F238E27FC236}">
                          <a16:creationId xmlns:a16="http://schemas.microsoft.com/office/drawing/2014/main" id="{6E41D45E-5689-48A7-BFE8-4AA1D2CE973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553" y="-214312"/>
                      <a:ext cx="7534893" cy="72866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0" name="Rechteck 89">
                      <a:extLst>
                        <a:ext uri="{FF2B5EF4-FFF2-40B4-BE49-F238E27FC236}">
                          <a16:creationId xmlns:a16="http://schemas.microsoft.com/office/drawing/2014/main" id="{CF4AB6E4-4AB1-4106-AE6D-EE731D2A3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8499" y="266700"/>
                      <a:ext cx="3429000" cy="605790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900"/>
                    </a:p>
                  </p:txBody>
                </p:sp>
              </p:grpSp>
              <p:pic>
                <p:nvPicPr>
                  <p:cNvPr id="88" name="Inhaltsplatzhalter 3" title="ScaleIT_Logo">
                    <a:extLst>
                      <a:ext uri="{FF2B5EF4-FFF2-40B4-BE49-F238E27FC236}">
                        <a16:creationId xmlns:a16="http://schemas.microsoft.com/office/drawing/2014/main" id="{F8B7992E-BEB4-477D-95EF-BBBD279F811E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81649" y="6446536"/>
                    <a:ext cx="1162655" cy="25192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1F17DC0C-10E3-4D15-A314-0D9AF7B7C751}"/>
                    </a:ext>
                  </a:extLst>
                </p:cNvPr>
                <p:cNvSpPr/>
                <p:nvPr/>
              </p:nvSpPr>
              <p:spPr>
                <a:xfrm>
                  <a:off x="4824411" y="6398911"/>
                  <a:ext cx="257175" cy="24765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sz="900"/>
                </a:p>
              </p:txBody>
            </p:sp>
          </p:grpSp>
          <p:pic>
            <p:nvPicPr>
              <p:cNvPr id="82" name="Grafik 81">
                <a:extLst>
                  <a:ext uri="{FF2B5EF4-FFF2-40B4-BE49-F238E27FC236}">
                    <a16:creationId xmlns:a16="http://schemas.microsoft.com/office/drawing/2014/main" id="{A86C8A60-EE38-42B7-8A92-1BC391844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337" y="285153"/>
                <a:ext cx="192327" cy="190760"/>
              </a:xfrm>
              <a:prstGeom prst="rect">
                <a:avLst/>
              </a:prstGeom>
            </p:spPr>
          </p:pic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760277BE-F357-481F-87F5-AA816EF7D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2061" y="290410"/>
                <a:ext cx="187362" cy="185835"/>
              </a:xfrm>
              <a:prstGeom prst="rect">
                <a:avLst/>
              </a:prstGeom>
            </p:spPr>
          </p:pic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724768DA-AEAB-4FD5-93E0-EB5C6C9A7B7A}"/>
                  </a:ext>
                </a:extLst>
              </p:cNvPr>
              <p:cNvSpPr txBox="1"/>
              <p:nvPr/>
            </p:nvSpPr>
            <p:spPr>
              <a:xfrm>
                <a:off x="6131818" y="254354"/>
                <a:ext cx="613072" cy="289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700" dirty="0"/>
                  <a:t>16:00</a:t>
                </a:r>
                <a:endParaRPr lang="de-DE" sz="1000" dirty="0"/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B403F028-CE02-47B7-A678-AA0DE4B2AD5B}"/>
                </a:ext>
              </a:extLst>
            </p:cNvPr>
            <p:cNvGrpSpPr/>
            <p:nvPr/>
          </p:nvGrpSpPr>
          <p:grpSpPr>
            <a:xfrm>
              <a:off x="5656183" y="310106"/>
              <a:ext cx="147144" cy="136633"/>
              <a:chOff x="-515006" y="977461"/>
              <a:chExt cx="1045778" cy="893379"/>
            </a:xfrm>
          </p:grpSpPr>
          <p:sp>
            <p:nvSpPr>
              <p:cNvPr id="77" name="Rechtwinkliges Dreieck 76">
                <a:extLst>
                  <a:ext uri="{FF2B5EF4-FFF2-40B4-BE49-F238E27FC236}">
                    <a16:creationId xmlns:a16="http://schemas.microsoft.com/office/drawing/2014/main" id="{0B2270ED-5C71-48E0-A80E-2FEC0ECB4A1F}"/>
                  </a:ext>
                </a:extLst>
              </p:cNvPr>
              <p:cNvSpPr/>
              <p:nvPr/>
            </p:nvSpPr>
            <p:spPr>
              <a:xfrm flipH="1">
                <a:off x="-515006" y="977461"/>
                <a:ext cx="1045778" cy="893379"/>
              </a:xfrm>
              <a:prstGeom prst="rt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900"/>
              </a:p>
            </p:txBody>
          </p: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A39D0E7D-0947-4930-A0F4-9BEEFFDE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90" y="1161393"/>
                <a:ext cx="0" cy="69893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78B67426-5F62-45EF-9DF0-ABAFD3F97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48" y="1424151"/>
                <a:ext cx="0" cy="44668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C2BE9634-AD8F-48F1-B3D3-985E5A8A1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342" y="1602828"/>
                <a:ext cx="0" cy="25750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55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E65273-A175-43B6-9124-045B2211D960}"/>
              </a:ext>
            </a:extLst>
          </p:cNvPr>
          <p:cNvGrpSpPr/>
          <p:nvPr/>
        </p:nvGrpSpPr>
        <p:grpSpPr>
          <a:xfrm>
            <a:off x="251792" y="-1020421"/>
            <a:ext cx="9396959" cy="8823376"/>
            <a:chOff x="5074992" y="85916"/>
            <a:chExt cx="3537345" cy="3537345"/>
          </a:xfrm>
        </p:grpSpPr>
        <p:pic>
          <p:nvPicPr>
            <p:cNvPr id="3" name="Grafik 2" descr="Computer">
              <a:extLst>
                <a:ext uri="{FF2B5EF4-FFF2-40B4-BE49-F238E27FC236}">
                  <a16:creationId xmlns:a16="http://schemas.microsoft.com/office/drawing/2014/main" id="{53D04705-8BC4-4C67-B551-9B478F2CC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4992" y="85916"/>
              <a:ext cx="3537345" cy="3537345"/>
            </a:xfrm>
            <a:prstGeom prst="rect">
              <a:avLst/>
            </a:prstGeom>
          </p:spPr>
        </p:pic>
        <p:pic>
          <p:nvPicPr>
            <p:cNvPr id="4" name="Inhaltsplatzhalter 3" title="ScaleIT_Logo">
              <a:extLst>
                <a:ext uri="{FF2B5EF4-FFF2-40B4-BE49-F238E27FC236}">
                  <a16:creationId xmlns:a16="http://schemas.microsoft.com/office/drawing/2014/main" id="{710E51E1-F408-487B-99C9-22041EEE61A9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014" y="1719544"/>
              <a:ext cx="730643" cy="189582"/>
            </a:xfrm>
            <a:prstGeom prst="rect">
              <a:avLst/>
            </a:prstGeom>
          </p:spPr>
        </p:pic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0CD0326-3EFA-4E43-B2B2-C53F8A73D151}"/>
              </a:ext>
            </a:extLst>
          </p:cNvPr>
          <p:cNvSpPr/>
          <p:nvPr/>
        </p:nvSpPr>
        <p:spPr>
          <a:xfrm>
            <a:off x="695740" y="1040296"/>
            <a:ext cx="5353877" cy="3591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1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5214</TotalTime>
  <Words>94</Words>
  <Application>Microsoft Macintosh PowerPoint</Application>
  <PresentationFormat>A4 Paper (210x297 mm)</PresentationFormat>
  <Paragraphs>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Verdana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Laura Halbmann</dc:creator>
  <cp:lastModifiedBy>Andrei Miclaus</cp:lastModifiedBy>
  <cp:revision>46</cp:revision>
  <cp:lastPrinted>2018-02-01T11:57:08Z</cp:lastPrinted>
  <dcterms:created xsi:type="dcterms:W3CDTF">2017-12-22T14:59:21Z</dcterms:created>
  <dcterms:modified xsi:type="dcterms:W3CDTF">2018-02-01T11:58:04Z</dcterms:modified>
</cp:coreProperties>
</file>