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jalla One"/>
      <p:regular r:id="rId17"/>
    </p:embeddedFont>
    <p:embeddedFont>
      <p:font typeface="Roboto Condensed"/>
      <p:regular r:id="rId18"/>
      <p:bold r:id="rId19"/>
      <p:italic r:id="rId20"/>
      <p:boldItalic r:id="rId21"/>
    </p:embeddedFont>
    <p:embeddedFont>
      <p:font typeface="Open Sans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italic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obotoCondensed-boldItalic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jallaOne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RobotoCondensed-bold.fntdata"/><Relationship Id="rId18" Type="http://schemas.openxmlformats.org/officeDocument/2006/relationships/font" Target="fonts/Roboto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94d958042_1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94d958042_1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994d958042_1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994d958042_1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708b07b5b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708b07b5b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708b07b5b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708b07b5b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708b07b5b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708b07b5b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708b07b5b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708b07b5b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72796" y="1487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557533" y="1763"/>
            <a:ext cx="3597408" cy="5143520"/>
          </a:xfrm>
          <a:custGeom>
            <a:rect b="b" l="l" r="r" t="t"/>
            <a:pathLst>
              <a:path extrusionOk="0" h="160735" w="112419">
                <a:moveTo>
                  <a:pt x="31147" y="0"/>
                </a:moveTo>
                <a:lnTo>
                  <a:pt x="31147" y="12"/>
                </a:lnTo>
                <a:lnTo>
                  <a:pt x="0" y="160734"/>
                </a:lnTo>
                <a:lnTo>
                  <a:pt x="112419" y="160734"/>
                </a:lnTo>
                <a:lnTo>
                  <a:pt x="1124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15975" y="2315882"/>
            <a:ext cx="8338976" cy="1885600"/>
          </a:xfrm>
          <a:custGeom>
            <a:rect b="b" l="l" r="r" t="t"/>
            <a:pathLst>
              <a:path extrusionOk="0" h="58925" w="260593">
                <a:moveTo>
                  <a:pt x="193965" y="0"/>
                </a:moveTo>
                <a:lnTo>
                  <a:pt x="183535" y="53840"/>
                </a:lnTo>
                <a:cubicBezTo>
                  <a:pt x="182226" y="49352"/>
                  <a:pt x="180630" y="44363"/>
                  <a:pt x="179499" y="42041"/>
                </a:cubicBezTo>
                <a:lnTo>
                  <a:pt x="179201" y="41434"/>
                </a:lnTo>
                <a:cubicBezTo>
                  <a:pt x="177106" y="37136"/>
                  <a:pt x="176201" y="35767"/>
                  <a:pt x="171129" y="35767"/>
                </a:cubicBezTo>
                <a:lnTo>
                  <a:pt x="0" y="35767"/>
                </a:lnTo>
                <a:lnTo>
                  <a:pt x="0" y="36957"/>
                </a:lnTo>
                <a:lnTo>
                  <a:pt x="171129" y="36957"/>
                </a:lnTo>
                <a:cubicBezTo>
                  <a:pt x="175534" y="36957"/>
                  <a:pt x="176118" y="37838"/>
                  <a:pt x="178130" y="41958"/>
                </a:cubicBezTo>
                <a:lnTo>
                  <a:pt x="178427" y="42565"/>
                </a:lnTo>
                <a:cubicBezTo>
                  <a:pt x="179737" y="45232"/>
                  <a:pt x="181678" y="51638"/>
                  <a:pt x="183083" y="56531"/>
                </a:cubicBezTo>
                <a:lnTo>
                  <a:pt x="183761" y="58924"/>
                </a:lnTo>
                <a:lnTo>
                  <a:pt x="194096" y="5632"/>
                </a:lnTo>
                <a:lnTo>
                  <a:pt x="200371" y="31909"/>
                </a:lnTo>
                <a:lnTo>
                  <a:pt x="200406" y="32064"/>
                </a:lnTo>
                <a:cubicBezTo>
                  <a:pt x="201002" y="34457"/>
                  <a:pt x="201383" y="36040"/>
                  <a:pt x="204478" y="36040"/>
                </a:cubicBezTo>
                <a:lnTo>
                  <a:pt x="260592" y="36040"/>
                </a:lnTo>
                <a:lnTo>
                  <a:pt x="260592" y="34850"/>
                </a:lnTo>
                <a:lnTo>
                  <a:pt x="204478" y="34850"/>
                </a:lnTo>
                <a:cubicBezTo>
                  <a:pt x="202323" y="34850"/>
                  <a:pt x="202145" y="34135"/>
                  <a:pt x="201561" y="31778"/>
                </a:cubicBezTo>
                <a:lnTo>
                  <a:pt x="1939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608956" y="4201469"/>
            <a:ext cx="556431" cy="726797"/>
            <a:chOff x="10066761" y="48900"/>
            <a:chExt cx="1270099" cy="1658974"/>
          </a:xfrm>
        </p:grpSpPr>
        <p:sp>
          <p:nvSpPr>
            <p:cNvPr id="14" name="Google Shape;14;p2"/>
            <p:cNvSpPr/>
            <p:nvPr/>
          </p:nvSpPr>
          <p:spPr>
            <a:xfrm>
              <a:off x="10066761" y="216341"/>
              <a:ext cx="1270099" cy="1491534"/>
            </a:xfrm>
            <a:custGeom>
              <a:rect b="b" l="l" r="r" t="t"/>
              <a:pathLst>
                <a:path extrusionOk="0" h="15856" w="13502">
                  <a:moveTo>
                    <a:pt x="7406" y="1"/>
                  </a:moveTo>
                  <a:lnTo>
                    <a:pt x="6918" y="1203"/>
                  </a:lnTo>
                  <a:lnTo>
                    <a:pt x="6906" y="1203"/>
                  </a:lnTo>
                  <a:cubicBezTo>
                    <a:pt x="6627" y="1103"/>
                    <a:pt x="6341" y="1055"/>
                    <a:pt x="6059" y="1055"/>
                  </a:cubicBezTo>
                  <a:cubicBezTo>
                    <a:pt x="5067" y="1055"/>
                    <a:pt x="4128" y="1646"/>
                    <a:pt x="3739" y="2620"/>
                  </a:cubicBezTo>
                  <a:cubicBezTo>
                    <a:pt x="2691" y="5251"/>
                    <a:pt x="1012" y="9502"/>
                    <a:pt x="238" y="11454"/>
                  </a:cubicBezTo>
                  <a:cubicBezTo>
                    <a:pt x="0" y="12038"/>
                    <a:pt x="286" y="12681"/>
                    <a:pt x="857" y="12919"/>
                  </a:cubicBezTo>
                  <a:lnTo>
                    <a:pt x="8049" y="15776"/>
                  </a:lnTo>
                  <a:cubicBezTo>
                    <a:pt x="8185" y="15830"/>
                    <a:pt x="8325" y="15856"/>
                    <a:pt x="8463" y="15856"/>
                  </a:cubicBezTo>
                  <a:cubicBezTo>
                    <a:pt x="8907" y="15856"/>
                    <a:pt x="9329" y="15593"/>
                    <a:pt x="9501" y="15157"/>
                  </a:cubicBezTo>
                  <a:cubicBezTo>
                    <a:pt x="9513" y="15145"/>
                    <a:pt x="9513" y="15145"/>
                    <a:pt x="9513" y="15145"/>
                  </a:cubicBezTo>
                  <a:lnTo>
                    <a:pt x="12990" y="6382"/>
                  </a:lnTo>
                  <a:cubicBezTo>
                    <a:pt x="13502" y="5108"/>
                    <a:pt x="12883" y="3656"/>
                    <a:pt x="11609" y="3144"/>
                  </a:cubicBezTo>
                  <a:lnTo>
                    <a:pt x="11597" y="3144"/>
                  </a:lnTo>
                  <a:lnTo>
                    <a:pt x="12109" y="1870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>
                <a:alpha val="43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735393" y="230921"/>
              <a:ext cx="464882" cy="247586"/>
            </a:xfrm>
            <a:custGeom>
              <a:rect b="b" l="l" r="r" t="t"/>
              <a:pathLst>
                <a:path extrusionOk="0" h="2632" w="4942">
                  <a:moveTo>
                    <a:pt x="238" y="0"/>
                  </a:moveTo>
                  <a:lnTo>
                    <a:pt x="0" y="584"/>
                  </a:lnTo>
                  <a:lnTo>
                    <a:pt x="4644" y="2632"/>
                  </a:lnTo>
                  <a:lnTo>
                    <a:pt x="4941" y="187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699553" y="48900"/>
              <a:ext cx="613790" cy="401762"/>
            </a:xfrm>
            <a:custGeom>
              <a:rect b="b" l="l" r="r" t="t"/>
              <a:pathLst>
                <a:path extrusionOk="0" h="4271" w="6525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699553" y="48900"/>
              <a:ext cx="613790" cy="401762"/>
            </a:xfrm>
            <a:custGeom>
              <a:rect b="b" l="l" r="r" t="t"/>
              <a:pathLst>
                <a:path extrusionOk="0" h="4271" w="6525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chemeClr val="accent2">
                <a:alpha val="313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62202" y="56144"/>
              <a:ext cx="87483" cy="218519"/>
            </a:xfrm>
            <a:custGeom>
              <a:rect b="b" l="l" r="r" t="t"/>
              <a:pathLst>
                <a:path extrusionOk="0" h="2323" w="930">
                  <a:moveTo>
                    <a:pt x="930" y="1"/>
                  </a:moveTo>
                  <a:lnTo>
                    <a:pt x="930" y="1"/>
                  </a:lnTo>
                  <a:cubicBezTo>
                    <a:pt x="715" y="358"/>
                    <a:pt x="537" y="739"/>
                    <a:pt x="394" y="1132"/>
                  </a:cubicBezTo>
                  <a:cubicBezTo>
                    <a:pt x="227" y="1513"/>
                    <a:pt x="96" y="1918"/>
                    <a:pt x="1" y="2323"/>
                  </a:cubicBezTo>
                  <a:cubicBezTo>
                    <a:pt x="215" y="1966"/>
                    <a:pt x="394" y="1585"/>
                    <a:pt x="525" y="1192"/>
                  </a:cubicBezTo>
                  <a:cubicBezTo>
                    <a:pt x="703" y="811"/>
                    <a:pt x="834" y="406"/>
                    <a:pt x="930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820524" y="79755"/>
              <a:ext cx="87389" cy="218425"/>
            </a:xfrm>
            <a:custGeom>
              <a:rect b="b" l="l" r="r" t="t"/>
              <a:pathLst>
                <a:path extrusionOk="0" h="2322" w="929">
                  <a:moveTo>
                    <a:pt x="929" y="0"/>
                  </a:moveTo>
                  <a:cubicBezTo>
                    <a:pt x="714" y="357"/>
                    <a:pt x="536" y="738"/>
                    <a:pt x="405" y="1131"/>
                  </a:cubicBezTo>
                  <a:cubicBezTo>
                    <a:pt x="226" y="1512"/>
                    <a:pt x="95" y="1905"/>
                    <a:pt x="0" y="2322"/>
                  </a:cubicBezTo>
                  <a:cubicBezTo>
                    <a:pt x="214" y="1965"/>
                    <a:pt x="393" y="1584"/>
                    <a:pt x="524" y="1179"/>
                  </a:cubicBezTo>
                  <a:cubicBezTo>
                    <a:pt x="703" y="798"/>
                    <a:pt x="833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878752" y="102143"/>
              <a:ext cx="87389" cy="219554"/>
            </a:xfrm>
            <a:custGeom>
              <a:rect b="b" l="l" r="r" t="t"/>
              <a:pathLst>
                <a:path extrusionOk="0" h="2334" w="929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6" y="1524"/>
                    <a:pt x="95" y="1917"/>
                    <a:pt x="0" y="2334"/>
                  </a:cubicBezTo>
                  <a:cubicBezTo>
                    <a:pt x="214" y="1965"/>
                    <a:pt x="393" y="1584"/>
                    <a:pt x="524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36979" y="125660"/>
              <a:ext cx="87389" cy="218425"/>
            </a:xfrm>
            <a:custGeom>
              <a:rect b="b" l="l" r="r" t="t"/>
              <a:pathLst>
                <a:path extrusionOk="0" h="2322" w="929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7" y="1524"/>
                    <a:pt x="96" y="1917"/>
                    <a:pt x="0" y="2322"/>
                  </a:cubicBezTo>
                  <a:cubicBezTo>
                    <a:pt x="215" y="1965"/>
                    <a:pt x="393" y="1584"/>
                    <a:pt x="524" y="1191"/>
                  </a:cubicBezTo>
                  <a:cubicBezTo>
                    <a:pt x="703" y="810"/>
                    <a:pt x="834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995207" y="149176"/>
              <a:ext cx="86354" cy="218425"/>
            </a:xfrm>
            <a:custGeom>
              <a:rect b="b" l="l" r="r" t="t"/>
              <a:pathLst>
                <a:path extrusionOk="0" h="2322" w="918">
                  <a:moveTo>
                    <a:pt x="917" y="0"/>
                  </a:moveTo>
                  <a:lnTo>
                    <a:pt x="917" y="0"/>
                  </a:lnTo>
                  <a:cubicBezTo>
                    <a:pt x="703" y="357"/>
                    <a:pt x="536" y="738"/>
                    <a:pt x="405" y="1131"/>
                  </a:cubicBezTo>
                  <a:cubicBezTo>
                    <a:pt x="227" y="1512"/>
                    <a:pt x="96" y="1917"/>
                    <a:pt x="0" y="2322"/>
                  </a:cubicBezTo>
                  <a:cubicBezTo>
                    <a:pt x="215" y="1965"/>
                    <a:pt x="381" y="1584"/>
                    <a:pt x="512" y="1191"/>
                  </a:cubicBezTo>
                  <a:cubicBezTo>
                    <a:pt x="691" y="810"/>
                    <a:pt x="822" y="405"/>
                    <a:pt x="917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054564" y="171564"/>
              <a:ext cx="86354" cy="219554"/>
            </a:xfrm>
            <a:custGeom>
              <a:rect b="b" l="l" r="r" t="t"/>
              <a:pathLst>
                <a:path extrusionOk="0" h="2334" w="918">
                  <a:moveTo>
                    <a:pt x="917" y="0"/>
                  </a:moveTo>
                  <a:lnTo>
                    <a:pt x="917" y="0"/>
                  </a:lnTo>
                  <a:cubicBezTo>
                    <a:pt x="715" y="369"/>
                    <a:pt x="536" y="750"/>
                    <a:pt x="393" y="1143"/>
                  </a:cubicBezTo>
                  <a:cubicBezTo>
                    <a:pt x="227" y="1524"/>
                    <a:pt x="84" y="1917"/>
                    <a:pt x="0" y="2334"/>
                  </a:cubicBezTo>
                  <a:cubicBezTo>
                    <a:pt x="215" y="1977"/>
                    <a:pt x="393" y="1596"/>
                    <a:pt x="524" y="1191"/>
                  </a:cubicBezTo>
                  <a:cubicBezTo>
                    <a:pt x="703" y="810"/>
                    <a:pt x="834" y="417"/>
                    <a:pt x="917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111663" y="195081"/>
              <a:ext cx="87483" cy="219554"/>
            </a:xfrm>
            <a:custGeom>
              <a:rect b="b" l="l" r="r" t="t"/>
              <a:pathLst>
                <a:path extrusionOk="0" h="2334" w="93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6" y="750"/>
                    <a:pt x="405" y="1143"/>
                  </a:cubicBezTo>
                  <a:cubicBezTo>
                    <a:pt x="227" y="1524"/>
                    <a:pt x="96" y="1917"/>
                    <a:pt x="1" y="2334"/>
                  </a:cubicBezTo>
                  <a:cubicBezTo>
                    <a:pt x="215" y="1965"/>
                    <a:pt x="394" y="1584"/>
                    <a:pt x="525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169890" y="218598"/>
              <a:ext cx="87483" cy="218519"/>
            </a:xfrm>
            <a:custGeom>
              <a:rect b="b" l="l" r="r" t="t"/>
              <a:pathLst>
                <a:path extrusionOk="0" h="2323" w="93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7" y="739"/>
                    <a:pt x="406" y="1143"/>
                  </a:cubicBezTo>
                  <a:cubicBezTo>
                    <a:pt x="227" y="1524"/>
                    <a:pt x="96" y="1917"/>
                    <a:pt x="1" y="2322"/>
                  </a:cubicBezTo>
                  <a:cubicBezTo>
                    <a:pt x="227" y="1965"/>
                    <a:pt x="394" y="1584"/>
                    <a:pt x="537" y="1191"/>
                  </a:cubicBezTo>
                  <a:cubicBezTo>
                    <a:pt x="703" y="810"/>
                    <a:pt x="846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332125" y="642466"/>
              <a:ext cx="790825" cy="651417"/>
            </a:xfrm>
            <a:custGeom>
              <a:rect b="b" l="l" r="r" t="t"/>
              <a:pathLst>
                <a:path extrusionOk="0" h="6925" w="8407">
                  <a:moveTo>
                    <a:pt x="1929" y="1"/>
                  </a:moveTo>
                  <a:cubicBezTo>
                    <a:pt x="1780" y="1"/>
                    <a:pt x="1638" y="92"/>
                    <a:pt x="1584" y="245"/>
                  </a:cubicBezTo>
                  <a:lnTo>
                    <a:pt x="84" y="3995"/>
                  </a:lnTo>
                  <a:cubicBezTo>
                    <a:pt x="1" y="4198"/>
                    <a:pt x="96" y="4412"/>
                    <a:pt x="299" y="4496"/>
                  </a:cubicBezTo>
                  <a:lnTo>
                    <a:pt x="6335" y="6901"/>
                  </a:lnTo>
                  <a:cubicBezTo>
                    <a:pt x="6378" y="6917"/>
                    <a:pt x="6423" y="6924"/>
                    <a:pt x="6467" y="6924"/>
                  </a:cubicBezTo>
                  <a:cubicBezTo>
                    <a:pt x="6620" y="6924"/>
                    <a:pt x="6768" y="6834"/>
                    <a:pt x="6823" y="6686"/>
                  </a:cubicBezTo>
                  <a:lnTo>
                    <a:pt x="8323" y="2924"/>
                  </a:lnTo>
                  <a:cubicBezTo>
                    <a:pt x="8407" y="2733"/>
                    <a:pt x="8311" y="2519"/>
                    <a:pt x="8109" y="2436"/>
                  </a:cubicBezTo>
                  <a:lnTo>
                    <a:pt x="2073" y="31"/>
                  </a:lnTo>
                  <a:cubicBezTo>
                    <a:pt x="2026" y="10"/>
                    <a:pt x="1977" y="1"/>
                    <a:pt x="1929" y="1"/>
                  </a:cubicBezTo>
                  <a:close/>
                </a:path>
              </a:pathLst>
            </a:custGeom>
            <a:solidFill>
              <a:schemeClr val="accent2">
                <a:alpha val="313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367965" y="667676"/>
              <a:ext cx="714725" cy="590368"/>
            </a:xfrm>
            <a:custGeom>
              <a:rect b="b" l="l" r="r" t="t"/>
              <a:pathLst>
                <a:path extrusionOk="0" h="6276" w="7598">
                  <a:moveTo>
                    <a:pt x="1658" y="149"/>
                  </a:moveTo>
                  <a:lnTo>
                    <a:pt x="7461" y="2437"/>
                  </a:lnTo>
                  <a:lnTo>
                    <a:pt x="7461" y="2437"/>
                  </a:lnTo>
                  <a:cubicBezTo>
                    <a:pt x="7016" y="3573"/>
                    <a:pt x="6630" y="4522"/>
                    <a:pt x="6383" y="5204"/>
                  </a:cubicBezTo>
                  <a:lnTo>
                    <a:pt x="6085" y="5990"/>
                  </a:lnTo>
                  <a:lnTo>
                    <a:pt x="6002" y="6192"/>
                  </a:lnTo>
                  <a:cubicBezTo>
                    <a:pt x="6002" y="6226"/>
                    <a:pt x="5991" y="6249"/>
                    <a:pt x="5980" y="6272"/>
                  </a:cubicBezTo>
                  <a:lnTo>
                    <a:pt x="5980" y="6272"/>
                  </a:lnTo>
                  <a:cubicBezTo>
                    <a:pt x="5947" y="6259"/>
                    <a:pt x="5915" y="6239"/>
                    <a:pt x="5883" y="6228"/>
                  </a:cubicBezTo>
                  <a:lnTo>
                    <a:pt x="5549" y="6085"/>
                  </a:lnTo>
                  <a:lnTo>
                    <a:pt x="4335" y="5573"/>
                  </a:lnTo>
                  <a:lnTo>
                    <a:pt x="167" y="3882"/>
                  </a:lnTo>
                  <a:lnTo>
                    <a:pt x="167" y="3882"/>
                  </a:lnTo>
                  <a:lnTo>
                    <a:pt x="882" y="2072"/>
                  </a:lnTo>
                  <a:cubicBezTo>
                    <a:pt x="1025" y="1751"/>
                    <a:pt x="1144" y="1418"/>
                    <a:pt x="1287" y="1084"/>
                  </a:cubicBezTo>
                  <a:cubicBezTo>
                    <a:pt x="1346" y="918"/>
                    <a:pt x="1418" y="751"/>
                    <a:pt x="1489" y="572"/>
                  </a:cubicBezTo>
                  <a:lnTo>
                    <a:pt x="1584" y="322"/>
                  </a:lnTo>
                  <a:lnTo>
                    <a:pt x="1632" y="191"/>
                  </a:lnTo>
                  <a:lnTo>
                    <a:pt x="1658" y="149"/>
                  </a:lnTo>
                  <a:close/>
                  <a:moveTo>
                    <a:pt x="1644" y="1"/>
                  </a:moveTo>
                  <a:lnTo>
                    <a:pt x="1549" y="37"/>
                  </a:lnTo>
                  <a:lnTo>
                    <a:pt x="1549" y="60"/>
                  </a:lnTo>
                  <a:lnTo>
                    <a:pt x="1537" y="84"/>
                  </a:lnTo>
                  <a:lnTo>
                    <a:pt x="1513" y="156"/>
                  </a:lnTo>
                  <a:lnTo>
                    <a:pt x="1465" y="275"/>
                  </a:lnTo>
                  <a:lnTo>
                    <a:pt x="1358" y="537"/>
                  </a:lnTo>
                  <a:cubicBezTo>
                    <a:pt x="1299" y="715"/>
                    <a:pt x="1227" y="882"/>
                    <a:pt x="1156" y="1049"/>
                  </a:cubicBezTo>
                  <a:cubicBezTo>
                    <a:pt x="1025" y="1382"/>
                    <a:pt x="894" y="1715"/>
                    <a:pt x="763" y="2037"/>
                  </a:cubicBezTo>
                  <a:cubicBezTo>
                    <a:pt x="513" y="2680"/>
                    <a:pt x="263" y="3311"/>
                    <a:pt x="25" y="3894"/>
                  </a:cubicBezTo>
                  <a:lnTo>
                    <a:pt x="1" y="3954"/>
                  </a:lnTo>
                  <a:lnTo>
                    <a:pt x="60" y="3977"/>
                  </a:lnTo>
                  <a:lnTo>
                    <a:pt x="4347" y="5656"/>
                  </a:lnTo>
                  <a:lnTo>
                    <a:pt x="5573" y="6121"/>
                  </a:lnTo>
                  <a:lnTo>
                    <a:pt x="5883" y="6240"/>
                  </a:lnTo>
                  <a:lnTo>
                    <a:pt x="5980" y="6272"/>
                  </a:lnTo>
                  <a:lnTo>
                    <a:pt x="5980" y="6272"/>
                  </a:lnTo>
                  <a:cubicBezTo>
                    <a:pt x="5979" y="6273"/>
                    <a:pt x="5978" y="6274"/>
                    <a:pt x="5978" y="6275"/>
                  </a:cubicBezTo>
                  <a:cubicBezTo>
                    <a:pt x="5980" y="6275"/>
                    <a:pt x="5982" y="6275"/>
                    <a:pt x="5984" y="6273"/>
                  </a:cubicBezTo>
                  <a:lnTo>
                    <a:pt x="5984" y="6273"/>
                  </a:lnTo>
                  <a:lnTo>
                    <a:pt x="5990" y="6275"/>
                  </a:lnTo>
                  <a:cubicBezTo>
                    <a:pt x="5988" y="6275"/>
                    <a:pt x="5986" y="6274"/>
                    <a:pt x="5984" y="6273"/>
                  </a:cubicBezTo>
                  <a:lnTo>
                    <a:pt x="5984" y="6273"/>
                  </a:lnTo>
                  <a:cubicBezTo>
                    <a:pt x="5994" y="6267"/>
                    <a:pt x="6004" y="6245"/>
                    <a:pt x="6014" y="6216"/>
                  </a:cubicBezTo>
                  <a:lnTo>
                    <a:pt x="6097" y="6013"/>
                  </a:lnTo>
                  <a:lnTo>
                    <a:pt x="6418" y="5251"/>
                  </a:lnTo>
                  <a:cubicBezTo>
                    <a:pt x="6704" y="4561"/>
                    <a:pt x="7097" y="3596"/>
                    <a:pt x="7573" y="2418"/>
                  </a:cubicBezTo>
                  <a:lnTo>
                    <a:pt x="7597" y="2370"/>
                  </a:lnTo>
                  <a:lnTo>
                    <a:pt x="7549" y="2346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564002" y="826745"/>
              <a:ext cx="378622" cy="150132"/>
            </a:xfrm>
            <a:custGeom>
              <a:rect b="b" l="l" r="r" t="t"/>
              <a:pathLst>
                <a:path extrusionOk="0" h="1596" w="4025">
                  <a:moveTo>
                    <a:pt x="1" y="0"/>
                  </a:moveTo>
                  <a:cubicBezTo>
                    <a:pt x="643" y="334"/>
                    <a:pt x="1298" y="620"/>
                    <a:pt x="1977" y="858"/>
                  </a:cubicBezTo>
                  <a:cubicBezTo>
                    <a:pt x="2644" y="1155"/>
                    <a:pt x="3334" y="1394"/>
                    <a:pt x="4025" y="1596"/>
                  </a:cubicBezTo>
                  <a:cubicBezTo>
                    <a:pt x="3382" y="1274"/>
                    <a:pt x="2715" y="989"/>
                    <a:pt x="2036" y="739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538227" y="890616"/>
              <a:ext cx="378622" cy="151261"/>
            </a:xfrm>
            <a:custGeom>
              <a:rect b="b" l="l" r="r" t="t"/>
              <a:pathLst>
                <a:path extrusionOk="0" h="1608" w="4025">
                  <a:moveTo>
                    <a:pt x="1" y="0"/>
                  </a:moveTo>
                  <a:lnTo>
                    <a:pt x="1" y="0"/>
                  </a:lnTo>
                  <a:cubicBezTo>
                    <a:pt x="644" y="334"/>
                    <a:pt x="1310" y="619"/>
                    <a:pt x="1989" y="869"/>
                  </a:cubicBezTo>
                  <a:cubicBezTo>
                    <a:pt x="2656" y="1155"/>
                    <a:pt x="3334" y="1405"/>
                    <a:pt x="4025" y="1607"/>
                  </a:cubicBezTo>
                  <a:cubicBezTo>
                    <a:pt x="3382" y="1274"/>
                    <a:pt x="2727" y="988"/>
                    <a:pt x="2049" y="738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513582" y="952137"/>
              <a:ext cx="378716" cy="151355"/>
            </a:xfrm>
            <a:custGeom>
              <a:rect b="b" l="l" r="r" t="t"/>
              <a:pathLst>
                <a:path extrusionOk="0" h="1609" w="4026">
                  <a:moveTo>
                    <a:pt x="1" y="1"/>
                  </a:moveTo>
                  <a:lnTo>
                    <a:pt x="1" y="1"/>
                  </a:lnTo>
                  <a:cubicBezTo>
                    <a:pt x="644" y="334"/>
                    <a:pt x="1310" y="620"/>
                    <a:pt x="1989" y="870"/>
                  </a:cubicBezTo>
                  <a:cubicBezTo>
                    <a:pt x="2656" y="1156"/>
                    <a:pt x="3334" y="1406"/>
                    <a:pt x="4025" y="1608"/>
                  </a:cubicBezTo>
                  <a:cubicBezTo>
                    <a:pt x="3382" y="1275"/>
                    <a:pt x="2727" y="989"/>
                    <a:pt x="2049" y="751"/>
                  </a:cubicBezTo>
                  <a:cubicBezTo>
                    <a:pt x="1382" y="453"/>
                    <a:pt x="703" y="215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721941" y="335054"/>
              <a:ext cx="412204" cy="163583"/>
            </a:xfrm>
            <a:custGeom>
              <a:rect b="b" l="l" r="r" t="t"/>
              <a:pathLst>
                <a:path extrusionOk="0" h="1739" w="4382">
                  <a:moveTo>
                    <a:pt x="0" y="1"/>
                  </a:moveTo>
                  <a:lnTo>
                    <a:pt x="0" y="1"/>
                  </a:lnTo>
                  <a:cubicBezTo>
                    <a:pt x="703" y="346"/>
                    <a:pt x="1429" y="667"/>
                    <a:pt x="2167" y="929"/>
                  </a:cubicBezTo>
                  <a:cubicBezTo>
                    <a:pt x="2894" y="1239"/>
                    <a:pt x="3632" y="1513"/>
                    <a:pt x="4382" y="1739"/>
                  </a:cubicBezTo>
                  <a:cubicBezTo>
                    <a:pt x="3679" y="1394"/>
                    <a:pt x="2953" y="1084"/>
                    <a:pt x="2215" y="810"/>
                  </a:cubicBezTo>
                  <a:cubicBezTo>
                    <a:pt x="1489" y="501"/>
                    <a:pt x="750" y="227"/>
                    <a:pt x="0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143990" y="372305"/>
              <a:ext cx="502979" cy="889126"/>
            </a:xfrm>
            <a:custGeom>
              <a:rect b="b" l="l" r="r" t="t"/>
              <a:pathLst>
                <a:path extrusionOk="0" h="9452" w="5347">
                  <a:moveTo>
                    <a:pt x="5068" y="1"/>
                  </a:moveTo>
                  <a:cubicBezTo>
                    <a:pt x="5013" y="1"/>
                    <a:pt x="4960" y="4"/>
                    <a:pt x="4906" y="9"/>
                  </a:cubicBezTo>
                  <a:cubicBezTo>
                    <a:pt x="4489" y="69"/>
                    <a:pt x="4108" y="271"/>
                    <a:pt x="3823" y="557"/>
                  </a:cubicBezTo>
                  <a:cubicBezTo>
                    <a:pt x="3406" y="1010"/>
                    <a:pt x="3084" y="1533"/>
                    <a:pt x="2882" y="2117"/>
                  </a:cubicBezTo>
                  <a:cubicBezTo>
                    <a:pt x="2632" y="2736"/>
                    <a:pt x="2346" y="3438"/>
                    <a:pt x="2060" y="4153"/>
                  </a:cubicBezTo>
                  <a:cubicBezTo>
                    <a:pt x="1465" y="5617"/>
                    <a:pt x="953" y="6927"/>
                    <a:pt x="584" y="7891"/>
                  </a:cubicBezTo>
                  <a:cubicBezTo>
                    <a:pt x="405" y="8356"/>
                    <a:pt x="251" y="8737"/>
                    <a:pt x="144" y="9022"/>
                  </a:cubicBezTo>
                  <a:cubicBezTo>
                    <a:pt x="84" y="9165"/>
                    <a:pt x="36" y="9308"/>
                    <a:pt x="1" y="9451"/>
                  </a:cubicBezTo>
                  <a:cubicBezTo>
                    <a:pt x="84" y="9320"/>
                    <a:pt x="144" y="9177"/>
                    <a:pt x="203" y="9046"/>
                  </a:cubicBezTo>
                  <a:lnTo>
                    <a:pt x="667" y="7927"/>
                  </a:lnTo>
                  <a:cubicBezTo>
                    <a:pt x="1060" y="6975"/>
                    <a:pt x="1596" y="5665"/>
                    <a:pt x="2180" y="4212"/>
                  </a:cubicBezTo>
                  <a:cubicBezTo>
                    <a:pt x="2477" y="3486"/>
                    <a:pt x="2751" y="2796"/>
                    <a:pt x="3001" y="2164"/>
                  </a:cubicBezTo>
                  <a:cubicBezTo>
                    <a:pt x="3192" y="1593"/>
                    <a:pt x="3489" y="1081"/>
                    <a:pt x="3894" y="629"/>
                  </a:cubicBezTo>
                  <a:cubicBezTo>
                    <a:pt x="4168" y="343"/>
                    <a:pt x="4525" y="140"/>
                    <a:pt x="4906" y="57"/>
                  </a:cubicBezTo>
                  <a:cubicBezTo>
                    <a:pt x="5061" y="45"/>
                    <a:pt x="5204" y="33"/>
                    <a:pt x="5347" y="33"/>
                  </a:cubicBezTo>
                  <a:cubicBezTo>
                    <a:pt x="5311" y="21"/>
                    <a:pt x="5275" y="9"/>
                    <a:pt x="5239" y="9"/>
                  </a:cubicBezTo>
                  <a:cubicBezTo>
                    <a:pt x="5180" y="4"/>
                    <a:pt x="5123" y="1"/>
                    <a:pt x="5068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0117087" y="1380708"/>
              <a:ext cx="786404" cy="315220"/>
            </a:xfrm>
            <a:custGeom>
              <a:rect b="b" l="l" r="r" t="t"/>
              <a:pathLst>
                <a:path extrusionOk="0" h="3351" w="8360">
                  <a:moveTo>
                    <a:pt x="262" y="0"/>
                  </a:moveTo>
                  <a:cubicBezTo>
                    <a:pt x="175" y="0"/>
                    <a:pt x="88" y="11"/>
                    <a:pt x="1" y="29"/>
                  </a:cubicBezTo>
                  <a:cubicBezTo>
                    <a:pt x="120" y="53"/>
                    <a:pt x="239" y="53"/>
                    <a:pt x="358" y="53"/>
                  </a:cubicBezTo>
                  <a:cubicBezTo>
                    <a:pt x="477" y="53"/>
                    <a:pt x="620" y="65"/>
                    <a:pt x="787" y="76"/>
                  </a:cubicBezTo>
                  <a:cubicBezTo>
                    <a:pt x="953" y="88"/>
                    <a:pt x="1144" y="100"/>
                    <a:pt x="1346" y="136"/>
                  </a:cubicBezTo>
                  <a:cubicBezTo>
                    <a:pt x="1834" y="184"/>
                    <a:pt x="2311" y="279"/>
                    <a:pt x="2787" y="386"/>
                  </a:cubicBezTo>
                  <a:cubicBezTo>
                    <a:pt x="3358" y="529"/>
                    <a:pt x="3930" y="708"/>
                    <a:pt x="4490" y="922"/>
                  </a:cubicBezTo>
                  <a:cubicBezTo>
                    <a:pt x="5037" y="1148"/>
                    <a:pt x="5573" y="1398"/>
                    <a:pt x="6097" y="1696"/>
                  </a:cubicBezTo>
                  <a:cubicBezTo>
                    <a:pt x="6514" y="1934"/>
                    <a:pt x="6918" y="2208"/>
                    <a:pt x="7311" y="2505"/>
                  </a:cubicBezTo>
                  <a:cubicBezTo>
                    <a:pt x="7490" y="2624"/>
                    <a:pt x="7621" y="2743"/>
                    <a:pt x="7752" y="2851"/>
                  </a:cubicBezTo>
                  <a:cubicBezTo>
                    <a:pt x="7883" y="2946"/>
                    <a:pt x="7990" y="3041"/>
                    <a:pt x="8085" y="3124"/>
                  </a:cubicBezTo>
                  <a:cubicBezTo>
                    <a:pt x="8169" y="3208"/>
                    <a:pt x="8264" y="3279"/>
                    <a:pt x="8359" y="3351"/>
                  </a:cubicBezTo>
                  <a:cubicBezTo>
                    <a:pt x="8288" y="3255"/>
                    <a:pt x="8204" y="3160"/>
                    <a:pt x="8109" y="3089"/>
                  </a:cubicBezTo>
                  <a:cubicBezTo>
                    <a:pt x="8014" y="2982"/>
                    <a:pt x="7907" y="2886"/>
                    <a:pt x="7800" y="2791"/>
                  </a:cubicBezTo>
                  <a:cubicBezTo>
                    <a:pt x="7680" y="2684"/>
                    <a:pt x="7538" y="2553"/>
                    <a:pt x="7371" y="2434"/>
                  </a:cubicBezTo>
                  <a:cubicBezTo>
                    <a:pt x="6990" y="2124"/>
                    <a:pt x="6585" y="1851"/>
                    <a:pt x="6156" y="1589"/>
                  </a:cubicBezTo>
                  <a:cubicBezTo>
                    <a:pt x="5644" y="1291"/>
                    <a:pt x="5097" y="1017"/>
                    <a:pt x="4537" y="791"/>
                  </a:cubicBezTo>
                  <a:cubicBezTo>
                    <a:pt x="3978" y="577"/>
                    <a:pt x="3406" y="398"/>
                    <a:pt x="2811" y="255"/>
                  </a:cubicBezTo>
                  <a:cubicBezTo>
                    <a:pt x="2335" y="148"/>
                    <a:pt x="1846" y="76"/>
                    <a:pt x="1358" y="41"/>
                  </a:cubicBezTo>
                  <a:cubicBezTo>
                    <a:pt x="1144" y="5"/>
                    <a:pt x="965" y="5"/>
                    <a:pt x="787" y="5"/>
                  </a:cubicBezTo>
                  <a:lnTo>
                    <a:pt x="358" y="5"/>
                  </a:lnTo>
                  <a:cubicBezTo>
                    <a:pt x="326" y="2"/>
                    <a:pt x="294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560431">
            <a:off x="8280857" y="651633"/>
            <a:ext cx="531034" cy="453506"/>
            <a:chOff x="4375225" y="1706650"/>
            <a:chExt cx="385800" cy="329475"/>
          </a:xfrm>
        </p:grpSpPr>
        <p:sp>
          <p:nvSpPr>
            <p:cNvPr id="35" name="Google Shape;35;p2"/>
            <p:cNvSpPr/>
            <p:nvPr/>
          </p:nvSpPr>
          <p:spPr>
            <a:xfrm>
              <a:off x="4375225" y="1706650"/>
              <a:ext cx="385800" cy="329475"/>
            </a:xfrm>
            <a:custGeom>
              <a:rect b="b" l="l" r="r" t="t"/>
              <a:pathLst>
                <a:path extrusionOk="0" h="13179" w="15432">
                  <a:moveTo>
                    <a:pt x="4415" y="1"/>
                  </a:moveTo>
                  <a:cubicBezTo>
                    <a:pt x="2868" y="1"/>
                    <a:pt x="1353" y="1111"/>
                    <a:pt x="739" y="2570"/>
                  </a:cubicBezTo>
                  <a:cubicBezTo>
                    <a:pt x="1" y="4296"/>
                    <a:pt x="334" y="6320"/>
                    <a:pt x="1180" y="7999"/>
                  </a:cubicBezTo>
                  <a:cubicBezTo>
                    <a:pt x="2025" y="9678"/>
                    <a:pt x="3537" y="11892"/>
                    <a:pt x="6526" y="13178"/>
                  </a:cubicBezTo>
                  <a:cubicBezTo>
                    <a:pt x="8669" y="13071"/>
                    <a:pt x="11669" y="11416"/>
                    <a:pt x="13038" y="10142"/>
                  </a:cubicBezTo>
                  <a:cubicBezTo>
                    <a:pt x="14419" y="8868"/>
                    <a:pt x="15431" y="7082"/>
                    <a:pt x="15360" y="5213"/>
                  </a:cubicBezTo>
                  <a:cubicBezTo>
                    <a:pt x="15277" y="3332"/>
                    <a:pt x="13848" y="1474"/>
                    <a:pt x="11979" y="1332"/>
                  </a:cubicBezTo>
                  <a:cubicBezTo>
                    <a:pt x="11896" y="1325"/>
                    <a:pt x="11814" y="1322"/>
                    <a:pt x="11732" y="1322"/>
                  </a:cubicBezTo>
                  <a:cubicBezTo>
                    <a:pt x="10710" y="1322"/>
                    <a:pt x="9716" y="1792"/>
                    <a:pt x="8966" y="2486"/>
                  </a:cubicBezTo>
                  <a:cubicBezTo>
                    <a:pt x="8669" y="2737"/>
                    <a:pt x="8407" y="3010"/>
                    <a:pt x="8157" y="3296"/>
                  </a:cubicBezTo>
                  <a:cubicBezTo>
                    <a:pt x="8026" y="2939"/>
                    <a:pt x="7871" y="2582"/>
                    <a:pt x="7681" y="2248"/>
                  </a:cubicBezTo>
                  <a:cubicBezTo>
                    <a:pt x="7180" y="1272"/>
                    <a:pt x="6323" y="427"/>
                    <a:pt x="5264" y="117"/>
                  </a:cubicBezTo>
                  <a:cubicBezTo>
                    <a:pt x="4983" y="38"/>
                    <a:pt x="4699" y="1"/>
                    <a:pt x="4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6850" y="1816725"/>
              <a:ext cx="348875" cy="157775"/>
            </a:xfrm>
            <a:custGeom>
              <a:rect b="b" l="l" r="r" t="t"/>
              <a:pathLst>
                <a:path extrusionOk="0" h="6311" w="13955">
                  <a:moveTo>
                    <a:pt x="8323" y="0"/>
                  </a:moveTo>
                  <a:lnTo>
                    <a:pt x="8239" y="108"/>
                  </a:lnTo>
                  <a:lnTo>
                    <a:pt x="6111" y="2602"/>
                  </a:lnTo>
                  <a:lnTo>
                    <a:pt x="6111" y="2602"/>
                  </a:lnTo>
                  <a:lnTo>
                    <a:pt x="1703" y="1822"/>
                  </a:lnTo>
                  <a:lnTo>
                    <a:pt x="441" y="1620"/>
                  </a:lnTo>
                  <a:lnTo>
                    <a:pt x="107" y="1572"/>
                  </a:lnTo>
                  <a:cubicBezTo>
                    <a:pt x="72" y="1560"/>
                    <a:pt x="36" y="1560"/>
                    <a:pt x="0" y="1560"/>
                  </a:cubicBezTo>
                  <a:cubicBezTo>
                    <a:pt x="36" y="1572"/>
                    <a:pt x="72" y="1584"/>
                    <a:pt x="107" y="1584"/>
                  </a:cubicBezTo>
                  <a:lnTo>
                    <a:pt x="441" y="1655"/>
                  </a:lnTo>
                  <a:lnTo>
                    <a:pt x="1703" y="1893"/>
                  </a:lnTo>
                  <a:lnTo>
                    <a:pt x="6132" y="2715"/>
                  </a:lnTo>
                  <a:lnTo>
                    <a:pt x="6156" y="2727"/>
                  </a:lnTo>
                  <a:lnTo>
                    <a:pt x="6180" y="2691"/>
                  </a:lnTo>
                  <a:lnTo>
                    <a:pt x="8247" y="282"/>
                  </a:lnTo>
                  <a:lnTo>
                    <a:pt x="8247" y="282"/>
                  </a:lnTo>
                  <a:cubicBezTo>
                    <a:pt x="8314" y="718"/>
                    <a:pt x="8389" y="1164"/>
                    <a:pt x="8454" y="1620"/>
                  </a:cubicBezTo>
                  <a:cubicBezTo>
                    <a:pt x="8704" y="3239"/>
                    <a:pt x="8942" y="4763"/>
                    <a:pt x="9168" y="6132"/>
                  </a:cubicBezTo>
                  <a:lnTo>
                    <a:pt x="9192" y="6311"/>
                  </a:lnTo>
                  <a:lnTo>
                    <a:pt x="9263" y="6144"/>
                  </a:lnTo>
                  <a:cubicBezTo>
                    <a:pt x="9734" y="5168"/>
                    <a:pt x="10169" y="4274"/>
                    <a:pt x="10535" y="3507"/>
                  </a:cubicBezTo>
                  <a:lnTo>
                    <a:pt x="10535" y="3507"/>
                  </a:lnTo>
                  <a:lnTo>
                    <a:pt x="13026" y="3929"/>
                  </a:lnTo>
                  <a:lnTo>
                    <a:pt x="13704" y="4049"/>
                  </a:lnTo>
                  <a:lnTo>
                    <a:pt x="13883" y="4072"/>
                  </a:lnTo>
                  <a:cubicBezTo>
                    <a:pt x="13907" y="4072"/>
                    <a:pt x="13931" y="4084"/>
                    <a:pt x="13954" y="4084"/>
                  </a:cubicBezTo>
                  <a:cubicBezTo>
                    <a:pt x="13931" y="4072"/>
                    <a:pt x="13919" y="4060"/>
                    <a:pt x="13895" y="4049"/>
                  </a:cubicBezTo>
                  <a:lnTo>
                    <a:pt x="13716" y="4013"/>
                  </a:lnTo>
                  <a:lnTo>
                    <a:pt x="13038" y="3882"/>
                  </a:lnTo>
                  <a:lnTo>
                    <a:pt x="10514" y="3406"/>
                  </a:lnTo>
                  <a:lnTo>
                    <a:pt x="10490" y="3406"/>
                  </a:lnTo>
                  <a:lnTo>
                    <a:pt x="10478" y="3441"/>
                  </a:lnTo>
                  <a:cubicBezTo>
                    <a:pt x="10118" y="4161"/>
                    <a:pt x="9705" y="5008"/>
                    <a:pt x="9249" y="5942"/>
                  </a:cubicBezTo>
                  <a:lnTo>
                    <a:pt x="9249" y="5942"/>
                  </a:lnTo>
                  <a:lnTo>
                    <a:pt x="8573" y="1608"/>
                  </a:lnTo>
                  <a:cubicBezTo>
                    <a:pt x="8489" y="1108"/>
                    <a:pt x="8418" y="608"/>
                    <a:pt x="8335" y="131"/>
                  </a:cubicBezTo>
                  <a:lnTo>
                    <a:pt x="8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010576" y="968544"/>
            <a:ext cx="1270102" cy="1413017"/>
            <a:chOff x="7001150" y="922163"/>
            <a:chExt cx="1064450" cy="1184225"/>
          </a:xfrm>
        </p:grpSpPr>
        <p:sp>
          <p:nvSpPr>
            <p:cNvPr id="38" name="Google Shape;38;p2"/>
            <p:cNvSpPr/>
            <p:nvPr/>
          </p:nvSpPr>
          <p:spPr>
            <a:xfrm>
              <a:off x="7001150" y="922163"/>
              <a:ext cx="1064450" cy="1184225"/>
            </a:xfrm>
            <a:custGeom>
              <a:rect b="b" l="l" r="r" t="t"/>
              <a:pathLst>
                <a:path extrusionOk="0" h="47369" w="42578">
                  <a:moveTo>
                    <a:pt x="25309" y="0"/>
                  </a:moveTo>
                  <a:cubicBezTo>
                    <a:pt x="25199" y="0"/>
                    <a:pt x="25086" y="24"/>
                    <a:pt x="24980" y="74"/>
                  </a:cubicBezTo>
                  <a:lnTo>
                    <a:pt x="536" y="11838"/>
                  </a:lnTo>
                  <a:cubicBezTo>
                    <a:pt x="155" y="12016"/>
                    <a:pt x="0" y="12469"/>
                    <a:pt x="179" y="12850"/>
                  </a:cubicBezTo>
                  <a:lnTo>
                    <a:pt x="16586" y="46937"/>
                  </a:lnTo>
                  <a:cubicBezTo>
                    <a:pt x="16714" y="47211"/>
                    <a:pt x="16991" y="47368"/>
                    <a:pt x="17273" y="47368"/>
                  </a:cubicBezTo>
                  <a:cubicBezTo>
                    <a:pt x="17383" y="47368"/>
                    <a:pt x="17494" y="47344"/>
                    <a:pt x="17598" y="47294"/>
                  </a:cubicBezTo>
                  <a:lnTo>
                    <a:pt x="42041" y="35531"/>
                  </a:lnTo>
                  <a:cubicBezTo>
                    <a:pt x="42422" y="35352"/>
                    <a:pt x="42577" y="34900"/>
                    <a:pt x="42398" y="34519"/>
                  </a:cubicBezTo>
                  <a:lnTo>
                    <a:pt x="25992" y="431"/>
                  </a:lnTo>
                  <a:cubicBezTo>
                    <a:pt x="25863" y="157"/>
                    <a:pt x="25593" y="0"/>
                    <a:pt x="25309" y="0"/>
                  </a:cubicBezTo>
                  <a:close/>
                </a:path>
              </a:pathLst>
            </a:custGeom>
            <a:solidFill>
              <a:schemeClr val="dk2">
                <a:alpha val="82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42525" y="951988"/>
              <a:ext cx="970375" cy="1101050"/>
            </a:xfrm>
            <a:custGeom>
              <a:rect b="b" l="l" r="r" t="t"/>
              <a:pathLst>
                <a:path extrusionOk="0" h="44042" w="38815">
                  <a:moveTo>
                    <a:pt x="22932" y="0"/>
                  </a:moveTo>
                  <a:lnTo>
                    <a:pt x="0" y="11037"/>
                  </a:lnTo>
                  <a:lnTo>
                    <a:pt x="15883" y="44042"/>
                  </a:lnTo>
                  <a:lnTo>
                    <a:pt x="38815" y="33004"/>
                  </a:lnTo>
                  <a:lnTo>
                    <a:pt x="2293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19025" y="972913"/>
              <a:ext cx="249750" cy="206200"/>
            </a:xfrm>
            <a:custGeom>
              <a:rect b="b" l="l" r="r" t="t"/>
              <a:pathLst>
                <a:path extrusionOk="0" h="8248" w="999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54725" y="1242438"/>
              <a:ext cx="157200" cy="75125"/>
            </a:xfrm>
            <a:custGeom>
              <a:rect b="b" l="l" r="r" t="t"/>
              <a:pathLst>
                <a:path extrusionOk="0" h="3005" w="6288">
                  <a:moveTo>
                    <a:pt x="6257" y="0"/>
                  </a:moveTo>
                  <a:cubicBezTo>
                    <a:pt x="6150" y="0"/>
                    <a:pt x="4762" y="616"/>
                    <a:pt x="3108" y="1420"/>
                  </a:cubicBezTo>
                  <a:cubicBezTo>
                    <a:pt x="1394" y="2253"/>
                    <a:pt x="1" y="2956"/>
                    <a:pt x="37" y="3003"/>
                  </a:cubicBezTo>
                  <a:cubicBezTo>
                    <a:pt x="38" y="3004"/>
                    <a:pt x="40" y="3005"/>
                    <a:pt x="43" y="3005"/>
                  </a:cubicBezTo>
                  <a:cubicBezTo>
                    <a:pt x="149" y="3005"/>
                    <a:pt x="1524" y="2385"/>
                    <a:pt x="3192" y="1574"/>
                  </a:cubicBezTo>
                  <a:cubicBezTo>
                    <a:pt x="4906" y="741"/>
                    <a:pt x="6287" y="39"/>
                    <a:pt x="6264" y="3"/>
                  </a:cubicBezTo>
                  <a:cubicBezTo>
                    <a:pt x="6263" y="1"/>
                    <a:pt x="6261" y="0"/>
                    <a:pt x="6257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168725" y="1307388"/>
              <a:ext cx="74725" cy="35750"/>
            </a:xfrm>
            <a:custGeom>
              <a:rect b="b" l="l" r="r" t="t"/>
              <a:pathLst>
                <a:path extrusionOk="0" h="1430" w="2989">
                  <a:moveTo>
                    <a:pt x="2989" y="0"/>
                  </a:moveTo>
                  <a:cubicBezTo>
                    <a:pt x="2465" y="167"/>
                    <a:pt x="1953" y="381"/>
                    <a:pt x="1465" y="643"/>
                  </a:cubicBezTo>
                  <a:cubicBezTo>
                    <a:pt x="953" y="858"/>
                    <a:pt x="453" y="1120"/>
                    <a:pt x="1" y="1429"/>
                  </a:cubicBezTo>
                  <a:cubicBezTo>
                    <a:pt x="524" y="1262"/>
                    <a:pt x="1036" y="1060"/>
                    <a:pt x="1525" y="798"/>
                  </a:cubicBezTo>
                  <a:cubicBezTo>
                    <a:pt x="2036" y="584"/>
                    <a:pt x="2537" y="310"/>
                    <a:pt x="298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10700" y="1204688"/>
              <a:ext cx="433700" cy="208400"/>
            </a:xfrm>
            <a:custGeom>
              <a:rect b="b" l="l" r="r" t="t"/>
              <a:pathLst>
                <a:path extrusionOk="0" h="8336" w="17348">
                  <a:moveTo>
                    <a:pt x="17322" y="0"/>
                  </a:moveTo>
                  <a:cubicBezTo>
                    <a:pt x="17225" y="0"/>
                    <a:pt x="13349" y="1809"/>
                    <a:pt x="8620" y="4085"/>
                  </a:cubicBezTo>
                  <a:cubicBezTo>
                    <a:pt x="3858" y="6394"/>
                    <a:pt x="0" y="8311"/>
                    <a:pt x="24" y="8335"/>
                  </a:cubicBezTo>
                  <a:cubicBezTo>
                    <a:pt x="24" y="8335"/>
                    <a:pt x="25" y="8336"/>
                    <a:pt x="26" y="8336"/>
                  </a:cubicBezTo>
                  <a:cubicBezTo>
                    <a:pt x="111" y="8336"/>
                    <a:pt x="3975" y="6515"/>
                    <a:pt x="8704" y="4239"/>
                  </a:cubicBezTo>
                  <a:cubicBezTo>
                    <a:pt x="13490" y="1941"/>
                    <a:pt x="17348" y="36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30650" y="1245763"/>
              <a:ext cx="433400" cy="208700"/>
            </a:xfrm>
            <a:custGeom>
              <a:rect b="b" l="l" r="r" t="t"/>
              <a:pathLst>
                <a:path extrusionOk="0" h="8348" w="17336">
                  <a:moveTo>
                    <a:pt x="17322" y="0"/>
                  </a:moveTo>
                  <a:cubicBezTo>
                    <a:pt x="17226" y="0"/>
                    <a:pt x="13373" y="1832"/>
                    <a:pt x="8632" y="4108"/>
                  </a:cubicBezTo>
                  <a:cubicBezTo>
                    <a:pt x="3858" y="6406"/>
                    <a:pt x="0" y="8323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34"/>
                    <a:pt x="8703" y="4239"/>
                  </a:cubicBezTo>
                  <a:cubicBezTo>
                    <a:pt x="13490" y="1942"/>
                    <a:pt x="17336" y="48"/>
                    <a:pt x="17324" y="1"/>
                  </a:cubicBezTo>
                  <a:cubicBezTo>
                    <a:pt x="17323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250275" y="1287138"/>
              <a:ext cx="433725" cy="208700"/>
            </a:xfrm>
            <a:custGeom>
              <a:rect b="b" l="l" r="r" t="t"/>
              <a:pathLst>
                <a:path extrusionOk="0" h="8348" w="17349">
                  <a:moveTo>
                    <a:pt x="17323" y="0"/>
                  </a:moveTo>
                  <a:cubicBezTo>
                    <a:pt x="17238" y="0"/>
                    <a:pt x="13373" y="1821"/>
                    <a:pt x="8645" y="4108"/>
                  </a:cubicBezTo>
                  <a:cubicBezTo>
                    <a:pt x="3858" y="6406"/>
                    <a:pt x="1" y="8311"/>
                    <a:pt x="25" y="8347"/>
                  </a:cubicBezTo>
                  <a:cubicBezTo>
                    <a:pt x="25" y="8347"/>
                    <a:pt x="25" y="8347"/>
                    <a:pt x="26" y="8347"/>
                  </a:cubicBezTo>
                  <a:cubicBezTo>
                    <a:pt x="99" y="8347"/>
                    <a:pt x="3972" y="6523"/>
                    <a:pt x="8716" y="4239"/>
                  </a:cubicBezTo>
                  <a:cubicBezTo>
                    <a:pt x="13491" y="1941"/>
                    <a:pt x="17348" y="37"/>
                    <a:pt x="17324" y="1"/>
                  </a:cubicBezTo>
                  <a:cubicBezTo>
                    <a:pt x="17324" y="0"/>
                    <a:pt x="17324" y="0"/>
                    <a:pt x="17323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270225" y="1328488"/>
              <a:ext cx="433700" cy="208425"/>
            </a:xfrm>
            <a:custGeom>
              <a:rect b="b" l="l" r="r" t="t"/>
              <a:pathLst>
                <a:path extrusionOk="0" h="8337" w="17348">
                  <a:moveTo>
                    <a:pt x="17322" y="1"/>
                  </a:moveTo>
                  <a:cubicBezTo>
                    <a:pt x="17214" y="1"/>
                    <a:pt x="13359" y="1840"/>
                    <a:pt x="8644" y="4109"/>
                  </a:cubicBezTo>
                  <a:cubicBezTo>
                    <a:pt x="3858" y="6407"/>
                    <a:pt x="1" y="8312"/>
                    <a:pt x="24" y="8336"/>
                  </a:cubicBezTo>
                  <a:cubicBezTo>
                    <a:pt x="24" y="8336"/>
                    <a:pt x="25" y="8337"/>
                    <a:pt x="26" y="8337"/>
                  </a:cubicBezTo>
                  <a:cubicBezTo>
                    <a:pt x="111" y="8337"/>
                    <a:pt x="3975" y="6516"/>
                    <a:pt x="8704" y="4240"/>
                  </a:cubicBezTo>
                  <a:cubicBezTo>
                    <a:pt x="13490" y="1931"/>
                    <a:pt x="17348" y="37"/>
                    <a:pt x="17324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0175" y="1369588"/>
              <a:ext cx="433700" cy="208700"/>
            </a:xfrm>
            <a:custGeom>
              <a:rect b="b" l="l" r="r" t="t"/>
              <a:pathLst>
                <a:path extrusionOk="0" h="8348" w="17348">
                  <a:moveTo>
                    <a:pt x="17322" y="0"/>
                  </a:moveTo>
                  <a:cubicBezTo>
                    <a:pt x="17225" y="0"/>
                    <a:pt x="13349" y="1809"/>
                    <a:pt x="8632" y="4097"/>
                  </a:cubicBezTo>
                  <a:cubicBezTo>
                    <a:pt x="3870" y="6394"/>
                    <a:pt x="0" y="8311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23"/>
                    <a:pt x="8704" y="4239"/>
                  </a:cubicBezTo>
                  <a:cubicBezTo>
                    <a:pt x="13490" y="1942"/>
                    <a:pt x="17348" y="48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10100" y="1410938"/>
              <a:ext cx="433425" cy="208425"/>
            </a:xfrm>
            <a:custGeom>
              <a:rect b="b" l="l" r="r" t="t"/>
              <a:pathLst>
                <a:path extrusionOk="0" h="8337" w="17337">
                  <a:moveTo>
                    <a:pt x="17322" y="1"/>
                  </a:moveTo>
                  <a:cubicBezTo>
                    <a:pt x="17202" y="1"/>
                    <a:pt x="13347" y="1829"/>
                    <a:pt x="8633" y="4098"/>
                  </a:cubicBezTo>
                  <a:cubicBezTo>
                    <a:pt x="3859" y="6407"/>
                    <a:pt x="1" y="8312"/>
                    <a:pt x="13" y="8336"/>
                  </a:cubicBezTo>
                  <a:cubicBezTo>
                    <a:pt x="13" y="8336"/>
                    <a:pt x="14" y="8337"/>
                    <a:pt x="15" y="8337"/>
                  </a:cubicBezTo>
                  <a:cubicBezTo>
                    <a:pt x="111" y="8337"/>
                    <a:pt x="3976" y="6516"/>
                    <a:pt x="8704" y="4240"/>
                  </a:cubicBezTo>
                  <a:cubicBezTo>
                    <a:pt x="13479" y="1942"/>
                    <a:pt x="17336" y="37"/>
                    <a:pt x="17325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28275" y="1552363"/>
              <a:ext cx="216425" cy="103900"/>
            </a:xfrm>
            <a:custGeom>
              <a:rect b="b" l="l" r="r" t="t"/>
              <a:pathLst>
                <a:path extrusionOk="0" h="4156" w="8657">
                  <a:moveTo>
                    <a:pt x="8656" y="0"/>
                  </a:moveTo>
                  <a:lnTo>
                    <a:pt x="8656" y="0"/>
                  </a:lnTo>
                  <a:cubicBezTo>
                    <a:pt x="8537" y="24"/>
                    <a:pt x="8418" y="72"/>
                    <a:pt x="8299" y="131"/>
                  </a:cubicBezTo>
                  <a:lnTo>
                    <a:pt x="7358" y="548"/>
                  </a:lnTo>
                  <a:cubicBezTo>
                    <a:pt x="6573" y="917"/>
                    <a:pt x="5477" y="1429"/>
                    <a:pt x="4287" y="2000"/>
                  </a:cubicBezTo>
                  <a:cubicBezTo>
                    <a:pt x="3096" y="2572"/>
                    <a:pt x="2012" y="3108"/>
                    <a:pt x="1239" y="3501"/>
                  </a:cubicBezTo>
                  <a:lnTo>
                    <a:pt x="322" y="3965"/>
                  </a:lnTo>
                  <a:cubicBezTo>
                    <a:pt x="215" y="4025"/>
                    <a:pt x="107" y="4084"/>
                    <a:pt x="0" y="4156"/>
                  </a:cubicBezTo>
                  <a:cubicBezTo>
                    <a:pt x="131" y="4132"/>
                    <a:pt x="250" y="4084"/>
                    <a:pt x="357" y="4025"/>
                  </a:cubicBezTo>
                  <a:lnTo>
                    <a:pt x="1310" y="3608"/>
                  </a:lnTo>
                  <a:cubicBezTo>
                    <a:pt x="2096" y="3239"/>
                    <a:pt x="3179" y="2727"/>
                    <a:pt x="4382" y="2155"/>
                  </a:cubicBezTo>
                  <a:cubicBezTo>
                    <a:pt x="5572" y="1572"/>
                    <a:pt x="6644" y="1048"/>
                    <a:pt x="7430" y="655"/>
                  </a:cubicBezTo>
                  <a:lnTo>
                    <a:pt x="8347" y="191"/>
                  </a:lnTo>
                  <a:cubicBezTo>
                    <a:pt x="8454" y="131"/>
                    <a:pt x="8561" y="72"/>
                    <a:pt x="8656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43775" y="1092788"/>
              <a:ext cx="69075" cy="33350"/>
            </a:xfrm>
            <a:custGeom>
              <a:rect b="b" l="l" r="r" t="t"/>
              <a:pathLst>
                <a:path extrusionOk="0" h="1334" w="2763">
                  <a:moveTo>
                    <a:pt x="2763" y="0"/>
                  </a:moveTo>
                  <a:lnTo>
                    <a:pt x="2763" y="0"/>
                  </a:lnTo>
                  <a:cubicBezTo>
                    <a:pt x="2274" y="143"/>
                    <a:pt x="1798" y="345"/>
                    <a:pt x="1346" y="583"/>
                  </a:cubicBezTo>
                  <a:cubicBezTo>
                    <a:pt x="870" y="786"/>
                    <a:pt x="417" y="1036"/>
                    <a:pt x="0" y="1334"/>
                  </a:cubicBezTo>
                  <a:cubicBezTo>
                    <a:pt x="489" y="1179"/>
                    <a:pt x="965" y="988"/>
                    <a:pt x="1417" y="738"/>
                  </a:cubicBezTo>
                  <a:cubicBezTo>
                    <a:pt x="1893" y="536"/>
                    <a:pt x="2346" y="286"/>
                    <a:pt x="2763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77075" y="1689588"/>
              <a:ext cx="112250" cy="54175"/>
            </a:xfrm>
            <a:custGeom>
              <a:rect b="b" l="l" r="r" t="t"/>
              <a:pathLst>
                <a:path extrusionOk="0" h="2167" w="4490">
                  <a:moveTo>
                    <a:pt x="4490" y="0"/>
                  </a:moveTo>
                  <a:lnTo>
                    <a:pt x="4490" y="0"/>
                  </a:lnTo>
                  <a:cubicBezTo>
                    <a:pt x="3716" y="286"/>
                    <a:pt x="2954" y="619"/>
                    <a:pt x="2215" y="1012"/>
                  </a:cubicBezTo>
                  <a:cubicBezTo>
                    <a:pt x="1453" y="1345"/>
                    <a:pt x="715" y="1726"/>
                    <a:pt x="1" y="2167"/>
                  </a:cubicBezTo>
                  <a:cubicBezTo>
                    <a:pt x="787" y="1881"/>
                    <a:pt x="1549" y="1548"/>
                    <a:pt x="2287" y="1155"/>
                  </a:cubicBezTo>
                  <a:cubicBezTo>
                    <a:pt x="3049" y="822"/>
                    <a:pt x="3787" y="441"/>
                    <a:pt x="4490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97325" y="1724988"/>
              <a:ext cx="114025" cy="55100"/>
            </a:xfrm>
            <a:custGeom>
              <a:rect b="b" l="l" r="r" t="t"/>
              <a:pathLst>
                <a:path extrusionOk="0" h="2204" w="4561">
                  <a:moveTo>
                    <a:pt x="4561" y="1"/>
                  </a:moveTo>
                  <a:cubicBezTo>
                    <a:pt x="3763" y="298"/>
                    <a:pt x="2989" y="644"/>
                    <a:pt x="2239" y="1025"/>
                  </a:cubicBezTo>
                  <a:cubicBezTo>
                    <a:pt x="1465" y="1370"/>
                    <a:pt x="715" y="1763"/>
                    <a:pt x="1" y="2203"/>
                  </a:cubicBezTo>
                  <a:cubicBezTo>
                    <a:pt x="786" y="1918"/>
                    <a:pt x="1560" y="1572"/>
                    <a:pt x="2310" y="1180"/>
                  </a:cubicBezTo>
                  <a:cubicBezTo>
                    <a:pt x="3084" y="834"/>
                    <a:pt x="3846" y="441"/>
                    <a:pt x="4561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58675" y="1527063"/>
              <a:ext cx="54200" cy="26200"/>
            </a:xfrm>
            <a:custGeom>
              <a:rect b="b" l="l" r="r" t="t"/>
              <a:pathLst>
                <a:path extrusionOk="0" h="1048" w="2168">
                  <a:moveTo>
                    <a:pt x="2168" y="0"/>
                  </a:moveTo>
                  <a:lnTo>
                    <a:pt x="2168" y="0"/>
                  </a:lnTo>
                  <a:cubicBezTo>
                    <a:pt x="1787" y="95"/>
                    <a:pt x="1406" y="250"/>
                    <a:pt x="1048" y="441"/>
                  </a:cubicBezTo>
                  <a:cubicBezTo>
                    <a:pt x="679" y="596"/>
                    <a:pt x="322" y="798"/>
                    <a:pt x="1" y="1048"/>
                  </a:cubicBezTo>
                  <a:cubicBezTo>
                    <a:pt x="394" y="941"/>
                    <a:pt x="775" y="798"/>
                    <a:pt x="1120" y="596"/>
                  </a:cubicBezTo>
                  <a:cubicBezTo>
                    <a:pt x="1501" y="441"/>
                    <a:pt x="1858" y="238"/>
                    <a:pt x="2168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776550" y="1559788"/>
              <a:ext cx="54475" cy="26225"/>
            </a:xfrm>
            <a:custGeom>
              <a:rect b="b" l="l" r="r" t="t"/>
              <a:pathLst>
                <a:path extrusionOk="0" h="1049" w="2179">
                  <a:moveTo>
                    <a:pt x="2179" y="1"/>
                  </a:moveTo>
                  <a:lnTo>
                    <a:pt x="2179" y="1"/>
                  </a:lnTo>
                  <a:cubicBezTo>
                    <a:pt x="1786" y="96"/>
                    <a:pt x="1405" y="251"/>
                    <a:pt x="1048" y="453"/>
                  </a:cubicBezTo>
                  <a:cubicBezTo>
                    <a:pt x="679" y="596"/>
                    <a:pt x="322" y="799"/>
                    <a:pt x="0" y="1049"/>
                  </a:cubicBezTo>
                  <a:cubicBezTo>
                    <a:pt x="393" y="941"/>
                    <a:pt x="774" y="799"/>
                    <a:pt x="1119" y="596"/>
                  </a:cubicBezTo>
                  <a:cubicBezTo>
                    <a:pt x="1500" y="441"/>
                    <a:pt x="1857" y="251"/>
                    <a:pt x="2179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25300" y="1789588"/>
              <a:ext cx="52725" cy="25325"/>
            </a:xfrm>
            <a:custGeom>
              <a:rect b="b" l="l" r="r" t="t"/>
              <a:pathLst>
                <a:path extrusionOk="0" h="1013" w="2109">
                  <a:moveTo>
                    <a:pt x="2108" y="0"/>
                  </a:moveTo>
                  <a:lnTo>
                    <a:pt x="2108" y="0"/>
                  </a:lnTo>
                  <a:cubicBezTo>
                    <a:pt x="1727" y="96"/>
                    <a:pt x="1358" y="227"/>
                    <a:pt x="1025" y="417"/>
                  </a:cubicBezTo>
                  <a:cubicBezTo>
                    <a:pt x="656" y="572"/>
                    <a:pt x="310" y="774"/>
                    <a:pt x="1" y="1013"/>
                  </a:cubicBezTo>
                  <a:cubicBezTo>
                    <a:pt x="382" y="917"/>
                    <a:pt x="751" y="774"/>
                    <a:pt x="1096" y="584"/>
                  </a:cubicBezTo>
                  <a:cubicBezTo>
                    <a:pt x="1453" y="441"/>
                    <a:pt x="1799" y="239"/>
                    <a:pt x="2108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812250" y="1598188"/>
              <a:ext cx="39325" cy="19375"/>
            </a:xfrm>
            <a:custGeom>
              <a:rect b="b" l="l" r="r" t="t"/>
              <a:pathLst>
                <a:path extrusionOk="0" h="775" w="1573">
                  <a:moveTo>
                    <a:pt x="1572" y="1"/>
                  </a:moveTo>
                  <a:lnTo>
                    <a:pt x="1572" y="1"/>
                  </a:lnTo>
                  <a:cubicBezTo>
                    <a:pt x="1287" y="60"/>
                    <a:pt x="1013" y="156"/>
                    <a:pt x="751" y="310"/>
                  </a:cubicBezTo>
                  <a:cubicBezTo>
                    <a:pt x="477" y="418"/>
                    <a:pt x="227" y="572"/>
                    <a:pt x="1" y="775"/>
                  </a:cubicBezTo>
                  <a:cubicBezTo>
                    <a:pt x="298" y="715"/>
                    <a:pt x="572" y="608"/>
                    <a:pt x="834" y="453"/>
                  </a:cubicBezTo>
                  <a:cubicBezTo>
                    <a:pt x="1108" y="346"/>
                    <a:pt x="1358" y="203"/>
                    <a:pt x="1572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64900" y="1824113"/>
              <a:ext cx="133075" cy="102725"/>
            </a:xfrm>
            <a:custGeom>
              <a:rect b="b" l="l" r="r" t="t"/>
              <a:pathLst>
                <a:path extrusionOk="0" h="4109" w="5323">
                  <a:moveTo>
                    <a:pt x="2715" y="194"/>
                  </a:moveTo>
                  <a:cubicBezTo>
                    <a:pt x="2727" y="194"/>
                    <a:pt x="2739" y="197"/>
                    <a:pt x="2751" y="203"/>
                  </a:cubicBezTo>
                  <a:cubicBezTo>
                    <a:pt x="2786" y="227"/>
                    <a:pt x="2810" y="263"/>
                    <a:pt x="2822" y="298"/>
                  </a:cubicBezTo>
                  <a:cubicBezTo>
                    <a:pt x="2980" y="592"/>
                    <a:pt x="3081" y="914"/>
                    <a:pt x="3120" y="1256"/>
                  </a:cubicBezTo>
                  <a:lnTo>
                    <a:pt x="3120" y="1256"/>
                  </a:lnTo>
                  <a:lnTo>
                    <a:pt x="2298" y="1773"/>
                  </a:lnTo>
                  <a:lnTo>
                    <a:pt x="2298" y="1773"/>
                  </a:lnTo>
                  <a:cubicBezTo>
                    <a:pt x="2169" y="1498"/>
                    <a:pt x="2136" y="1181"/>
                    <a:pt x="2215" y="882"/>
                  </a:cubicBezTo>
                  <a:cubicBezTo>
                    <a:pt x="2262" y="691"/>
                    <a:pt x="2346" y="524"/>
                    <a:pt x="2477" y="382"/>
                  </a:cubicBezTo>
                  <a:cubicBezTo>
                    <a:pt x="2536" y="310"/>
                    <a:pt x="2608" y="251"/>
                    <a:pt x="2679" y="203"/>
                  </a:cubicBezTo>
                  <a:cubicBezTo>
                    <a:pt x="2691" y="197"/>
                    <a:pt x="2703" y="194"/>
                    <a:pt x="2715" y="194"/>
                  </a:cubicBezTo>
                  <a:close/>
                  <a:moveTo>
                    <a:pt x="3128" y="1344"/>
                  </a:moveTo>
                  <a:cubicBezTo>
                    <a:pt x="3129" y="1361"/>
                    <a:pt x="3131" y="1377"/>
                    <a:pt x="3132" y="1394"/>
                  </a:cubicBezTo>
                  <a:cubicBezTo>
                    <a:pt x="3154" y="1740"/>
                    <a:pt x="3113" y="2087"/>
                    <a:pt x="3000" y="2414"/>
                  </a:cubicBezTo>
                  <a:lnTo>
                    <a:pt x="3000" y="2414"/>
                  </a:lnTo>
                  <a:cubicBezTo>
                    <a:pt x="2887" y="2373"/>
                    <a:pt x="2779" y="2318"/>
                    <a:pt x="2679" y="2251"/>
                  </a:cubicBezTo>
                  <a:cubicBezTo>
                    <a:pt x="2530" y="2136"/>
                    <a:pt x="2411" y="1992"/>
                    <a:pt x="2326" y="1831"/>
                  </a:cubicBezTo>
                  <a:lnTo>
                    <a:pt x="2326" y="1831"/>
                  </a:lnTo>
                  <a:lnTo>
                    <a:pt x="3128" y="1344"/>
                  </a:lnTo>
                  <a:close/>
                  <a:moveTo>
                    <a:pt x="5006" y="203"/>
                  </a:moveTo>
                  <a:lnTo>
                    <a:pt x="5006" y="203"/>
                  </a:lnTo>
                  <a:cubicBezTo>
                    <a:pt x="5133" y="596"/>
                    <a:pt x="5134" y="1017"/>
                    <a:pt x="5001" y="1417"/>
                  </a:cubicBezTo>
                  <a:cubicBezTo>
                    <a:pt x="4870" y="1870"/>
                    <a:pt x="4525" y="2239"/>
                    <a:pt x="4084" y="2406"/>
                  </a:cubicBezTo>
                  <a:cubicBezTo>
                    <a:pt x="3907" y="2474"/>
                    <a:pt x="3719" y="2507"/>
                    <a:pt x="3531" y="2507"/>
                  </a:cubicBezTo>
                  <a:cubicBezTo>
                    <a:pt x="3406" y="2507"/>
                    <a:pt x="3281" y="2492"/>
                    <a:pt x="3159" y="2463"/>
                  </a:cubicBezTo>
                  <a:lnTo>
                    <a:pt x="3159" y="2463"/>
                  </a:lnTo>
                  <a:cubicBezTo>
                    <a:pt x="3282" y="2115"/>
                    <a:pt x="3332" y="1748"/>
                    <a:pt x="3310" y="1382"/>
                  </a:cubicBezTo>
                  <a:cubicBezTo>
                    <a:pt x="3307" y="1335"/>
                    <a:pt x="3303" y="1288"/>
                    <a:pt x="3298" y="1241"/>
                  </a:cubicBezTo>
                  <a:lnTo>
                    <a:pt x="3298" y="1241"/>
                  </a:lnTo>
                  <a:lnTo>
                    <a:pt x="5006" y="203"/>
                  </a:lnTo>
                  <a:close/>
                  <a:moveTo>
                    <a:pt x="842" y="974"/>
                  </a:moveTo>
                  <a:cubicBezTo>
                    <a:pt x="1128" y="1325"/>
                    <a:pt x="1304" y="1742"/>
                    <a:pt x="1369" y="2179"/>
                  </a:cubicBezTo>
                  <a:cubicBezTo>
                    <a:pt x="1377" y="2235"/>
                    <a:pt x="1382" y="2292"/>
                    <a:pt x="1386" y="2348"/>
                  </a:cubicBezTo>
                  <a:lnTo>
                    <a:pt x="1386" y="2348"/>
                  </a:lnTo>
                  <a:lnTo>
                    <a:pt x="1369" y="2358"/>
                  </a:lnTo>
                  <a:lnTo>
                    <a:pt x="903" y="2657"/>
                  </a:lnTo>
                  <a:lnTo>
                    <a:pt x="903" y="2657"/>
                  </a:lnTo>
                  <a:cubicBezTo>
                    <a:pt x="891" y="2629"/>
                    <a:pt x="880" y="2601"/>
                    <a:pt x="869" y="2572"/>
                  </a:cubicBezTo>
                  <a:cubicBezTo>
                    <a:pt x="736" y="2051"/>
                    <a:pt x="727" y="1500"/>
                    <a:pt x="842" y="974"/>
                  </a:cubicBezTo>
                  <a:close/>
                  <a:moveTo>
                    <a:pt x="1389" y="2401"/>
                  </a:moveTo>
                  <a:lnTo>
                    <a:pt x="1389" y="2401"/>
                  </a:lnTo>
                  <a:cubicBezTo>
                    <a:pt x="1403" y="2667"/>
                    <a:pt x="1378" y="2933"/>
                    <a:pt x="1309" y="3192"/>
                  </a:cubicBezTo>
                  <a:lnTo>
                    <a:pt x="1309" y="3192"/>
                  </a:lnTo>
                  <a:cubicBezTo>
                    <a:pt x="1143" y="3057"/>
                    <a:pt x="1008" y="2885"/>
                    <a:pt x="917" y="2688"/>
                  </a:cubicBezTo>
                  <a:lnTo>
                    <a:pt x="917" y="2688"/>
                  </a:lnTo>
                  <a:lnTo>
                    <a:pt x="1381" y="2406"/>
                  </a:lnTo>
                  <a:lnTo>
                    <a:pt x="1389" y="2401"/>
                  </a:lnTo>
                  <a:close/>
                  <a:moveTo>
                    <a:pt x="2185" y="1917"/>
                  </a:moveTo>
                  <a:cubicBezTo>
                    <a:pt x="2280" y="2100"/>
                    <a:pt x="2415" y="2264"/>
                    <a:pt x="2584" y="2394"/>
                  </a:cubicBezTo>
                  <a:cubicBezTo>
                    <a:pt x="2695" y="2471"/>
                    <a:pt x="2813" y="2533"/>
                    <a:pt x="2937" y="2579"/>
                  </a:cubicBezTo>
                  <a:lnTo>
                    <a:pt x="2937" y="2579"/>
                  </a:lnTo>
                  <a:cubicBezTo>
                    <a:pt x="2813" y="2871"/>
                    <a:pt x="2614" y="3128"/>
                    <a:pt x="2358" y="3299"/>
                  </a:cubicBezTo>
                  <a:cubicBezTo>
                    <a:pt x="2220" y="3385"/>
                    <a:pt x="2068" y="3427"/>
                    <a:pt x="1915" y="3427"/>
                  </a:cubicBezTo>
                  <a:cubicBezTo>
                    <a:pt x="1752" y="3427"/>
                    <a:pt x="1589" y="3379"/>
                    <a:pt x="1441" y="3287"/>
                  </a:cubicBezTo>
                  <a:cubicBezTo>
                    <a:pt x="1414" y="3270"/>
                    <a:pt x="1388" y="3252"/>
                    <a:pt x="1363" y="3233"/>
                  </a:cubicBezTo>
                  <a:lnTo>
                    <a:pt x="1363" y="3233"/>
                  </a:lnTo>
                  <a:cubicBezTo>
                    <a:pt x="1450" y="2950"/>
                    <a:pt x="1486" y="2652"/>
                    <a:pt x="1469" y="2352"/>
                  </a:cubicBezTo>
                  <a:lnTo>
                    <a:pt x="1469" y="2352"/>
                  </a:lnTo>
                  <a:lnTo>
                    <a:pt x="2185" y="1917"/>
                  </a:lnTo>
                  <a:close/>
                  <a:moveTo>
                    <a:pt x="5108" y="1"/>
                  </a:moveTo>
                  <a:lnTo>
                    <a:pt x="5037" y="48"/>
                  </a:lnTo>
                  <a:lnTo>
                    <a:pt x="3287" y="1150"/>
                  </a:lnTo>
                  <a:lnTo>
                    <a:pt x="3287" y="1150"/>
                  </a:lnTo>
                  <a:cubicBezTo>
                    <a:pt x="3242" y="824"/>
                    <a:pt x="3143" y="504"/>
                    <a:pt x="2989" y="215"/>
                  </a:cubicBezTo>
                  <a:cubicBezTo>
                    <a:pt x="2965" y="155"/>
                    <a:pt x="2917" y="108"/>
                    <a:pt x="2870" y="72"/>
                  </a:cubicBezTo>
                  <a:cubicBezTo>
                    <a:pt x="2834" y="54"/>
                    <a:pt x="2795" y="45"/>
                    <a:pt x="2757" y="45"/>
                  </a:cubicBezTo>
                  <a:cubicBezTo>
                    <a:pt x="2718" y="45"/>
                    <a:pt x="2679" y="54"/>
                    <a:pt x="2643" y="72"/>
                  </a:cubicBezTo>
                  <a:cubicBezTo>
                    <a:pt x="2596" y="96"/>
                    <a:pt x="2548" y="132"/>
                    <a:pt x="2501" y="167"/>
                  </a:cubicBezTo>
                  <a:cubicBezTo>
                    <a:pt x="2465" y="203"/>
                    <a:pt x="2417" y="239"/>
                    <a:pt x="2381" y="286"/>
                  </a:cubicBezTo>
                  <a:cubicBezTo>
                    <a:pt x="2239" y="441"/>
                    <a:pt x="2120" y="644"/>
                    <a:pt x="2072" y="858"/>
                  </a:cubicBezTo>
                  <a:cubicBezTo>
                    <a:pt x="1979" y="1200"/>
                    <a:pt x="2015" y="1555"/>
                    <a:pt x="2158" y="1862"/>
                  </a:cubicBezTo>
                  <a:lnTo>
                    <a:pt x="2158" y="1862"/>
                  </a:lnTo>
                  <a:lnTo>
                    <a:pt x="1466" y="2297"/>
                  </a:lnTo>
                  <a:lnTo>
                    <a:pt x="1466" y="2297"/>
                  </a:lnTo>
                  <a:cubicBezTo>
                    <a:pt x="1463" y="2254"/>
                    <a:pt x="1458" y="2211"/>
                    <a:pt x="1453" y="2168"/>
                  </a:cubicBezTo>
                  <a:cubicBezTo>
                    <a:pt x="1393" y="1667"/>
                    <a:pt x="1191" y="1191"/>
                    <a:pt x="857" y="810"/>
                  </a:cubicBezTo>
                  <a:lnTo>
                    <a:pt x="774" y="715"/>
                  </a:lnTo>
                  <a:lnTo>
                    <a:pt x="750" y="834"/>
                  </a:lnTo>
                  <a:cubicBezTo>
                    <a:pt x="607" y="1429"/>
                    <a:pt x="607" y="2037"/>
                    <a:pt x="750" y="2620"/>
                  </a:cubicBezTo>
                  <a:cubicBezTo>
                    <a:pt x="763" y="2656"/>
                    <a:pt x="777" y="2692"/>
                    <a:pt x="793" y="2727"/>
                  </a:cubicBezTo>
                  <a:lnTo>
                    <a:pt x="793" y="2727"/>
                  </a:lnTo>
                  <a:lnTo>
                    <a:pt x="346" y="3013"/>
                  </a:lnTo>
                  <a:lnTo>
                    <a:pt x="84" y="3180"/>
                  </a:lnTo>
                  <a:cubicBezTo>
                    <a:pt x="48" y="3203"/>
                    <a:pt x="24" y="3227"/>
                    <a:pt x="0" y="3251"/>
                  </a:cubicBezTo>
                  <a:cubicBezTo>
                    <a:pt x="24" y="3239"/>
                    <a:pt x="48" y="3215"/>
                    <a:pt x="72" y="3191"/>
                  </a:cubicBezTo>
                  <a:lnTo>
                    <a:pt x="346" y="3037"/>
                  </a:lnTo>
                  <a:lnTo>
                    <a:pt x="806" y="2756"/>
                  </a:lnTo>
                  <a:lnTo>
                    <a:pt x="806" y="2756"/>
                  </a:lnTo>
                  <a:cubicBezTo>
                    <a:pt x="911" y="2986"/>
                    <a:pt x="1066" y="3182"/>
                    <a:pt x="1266" y="3336"/>
                  </a:cubicBezTo>
                  <a:lnTo>
                    <a:pt x="1266" y="3336"/>
                  </a:lnTo>
                  <a:cubicBezTo>
                    <a:pt x="1171" y="3612"/>
                    <a:pt x="1036" y="3875"/>
                    <a:pt x="869" y="4108"/>
                  </a:cubicBezTo>
                  <a:cubicBezTo>
                    <a:pt x="869" y="4108"/>
                    <a:pt x="881" y="4096"/>
                    <a:pt x="917" y="4061"/>
                  </a:cubicBezTo>
                  <a:cubicBezTo>
                    <a:pt x="941" y="4037"/>
                    <a:pt x="977" y="3989"/>
                    <a:pt x="1036" y="3918"/>
                  </a:cubicBezTo>
                  <a:cubicBezTo>
                    <a:pt x="1150" y="3752"/>
                    <a:pt x="1246" y="3568"/>
                    <a:pt x="1316" y="3374"/>
                  </a:cubicBezTo>
                  <a:lnTo>
                    <a:pt x="1316" y="3374"/>
                  </a:lnTo>
                  <a:cubicBezTo>
                    <a:pt x="1337" y="3389"/>
                    <a:pt x="1359" y="3404"/>
                    <a:pt x="1381" y="3418"/>
                  </a:cubicBezTo>
                  <a:cubicBezTo>
                    <a:pt x="1549" y="3524"/>
                    <a:pt x="1743" y="3577"/>
                    <a:pt x="1938" y="3577"/>
                  </a:cubicBezTo>
                  <a:cubicBezTo>
                    <a:pt x="2116" y="3577"/>
                    <a:pt x="2294" y="3532"/>
                    <a:pt x="2453" y="3442"/>
                  </a:cubicBezTo>
                  <a:cubicBezTo>
                    <a:pt x="2746" y="3235"/>
                    <a:pt x="2970" y="2959"/>
                    <a:pt x="3098" y="2632"/>
                  </a:cubicBezTo>
                  <a:lnTo>
                    <a:pt x="3098" y="2632"/>
                  </a:lnTo>
                  <a:cubicBezTo>
                    <a:pt x="3242" y="2670"/>
                    <a:pt x="3391" y="2690"/>
                    <a:pt x="3540" y="2690"/>
                  </a:cubicBezTo>
                  <a:cubicBezTo>
                    <a:pt x="3752" y="2690"/>
                    <a:pt x="3965" y="2651"/>
                    <a:pt x="4167" y="2572"/>
                  </a:cubicBezTo>
                  <a:cubicBezTo>
                    <a:pt x="4656" y="2382"/>
                    <a:pt x="5025" y="1977"/>
                    <a:pt x="5179" y="1477"/>
                  </a:cubicBezTo>
                  <a:cubicBezTo>
                    <a:pt x="5322" y="1025"/>
                    <a:pt x="5310" y="524"/>
                    <a:pt x="5132" y="8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777425" y="1666063"/>
              <a:ext cx="97075" cy="96175"/>
            </a:xfrm>
            <a:custGeom>
              <a:rect b="b" l="l" r="r" t="t"/>
              <a:pathLst>
                <a:path extrusionOk="0" h="3847" w="3883">
                  <a:moveTo>
                    <a:pt x="1572" y="0"/>
                  </a:moveTo>
                  <a:lnTo>
                    <a:pt x="1572" y="274"/>
                  </a:lnTo>
                  <a:cubicBezTo>
                    <a:pt x="1549" y="1001"/>
                    <a:pt x="1513" y="1786"/>
                    <a:pt x="1477" y="2620"/>
                  </a:cubicBezTo>
                  <a:cubicBezTo>
                    <a:pt x="1467" y="2703"/>
                    <a:pt x="1462" y="2784"/>
                    <a:pt x="1458" y="2865"/>
                  </a:cubicBezTo>
                  <a:lnTo>
                    <a:pt x="1458" y="2865"/>
                  </a:lnTo>
                  <a:lnTo>
                    <a:pt x="429" y="787"/>
                  </a:lnTo>
                  <a:lnTo>
                    <a:pt x="429" y="787"/>
                  </a:lnTo>
                  <a:cubicBezTo>
                    <a:pt x="429" y="786"/>
                    <a:pt x="429" y="786"/>
                    <a:pt x="429" y="786"/>
                  </a:cubicBezTo>
                  <a:lnTo>
                    <a:pt x="429" y="786"/>
                  </a:lnTo>
                  <a:lnTo>
                    <a:pt x="406" y="739"/>
                  </a:lnTo>
                  <a:lnTo>
                    <a:pt x="322" y="572"/>
                  </a:lnTo>
                  <a:lnTo>
                    <a:pt x="275" y="762"/>
                  </a:lnTo>
                  <a:cubicBezTo>
                    <a:pt x="84" y="1489"/>
                    <a:pt x="1" y="2239"/>
                    <a:pt x="25" y="2989"/>
                  </a:cubicBezTo>
                  <a:cubicBezTo>
                    <a:pt x="37" y="3203"/>
                    <a:pt x="48" y="3417"/>
                    <a:pt x="84" y="3620"/>
                  </a:cubicBezTo>
                  <a:cubicBezTo>
                    <a:pt x="84" y="3703"/>
                    <a:pt x="96" y="3775"/>
                    <a:pt x="132" y="3846"/>
                  </a:cubicBezTo>
                  <a:cubicBezTo>
                    <a:pt x="144" y="3846"/>
                    <a:pt x="108" y="3537"/>
                    <a:pt x="108" y="3001"/>
                  </a:cubicBezTo>
                  <a:cubicBezTo>
                    <a:pt x="119" y="2311"/>
                    <a:pt x="210" y="1632"/>
                    <a:pt x="382" y="962"/>
                  </a:cubicBezTo>
                  <a:lnTo>
                    <a:pt x="382" y="962"/>
                  </a:lnTo>
                  <a:cubicBezTo>
                    <a:pt x="702" y="1630"/>
                    <a:pt x="1068" y="2375"/>
                    <a:pt x="1453" y="3177"/>
                  </a:cubicBezTo>
                  <a:lnTo>
                    <a:pt x="1453" y="3177"/>
                  </a:lnTo>
                  <a:cubicBezTo>
                    <a:pt x="1453" y="3186"/>
                    <a:pt x="1453" y="3195"/>
                    <a:pt x="1453" y="3203"/>
                  </a:cubicBezTo>
                  <a:lnTo>
                    <a:pt x="1464" y="3201"/>
                  </a:lnTo>
                  <a:lnTo>
                    <a:pt x="1464" y="3201"/>
                  </a:lnTo>
                  <a:cubicBezTo>
                    <a:pt x="1469" y="3209"/>
                    <a:pt x="1473" y="3218"/>
                    <a:pt x="1477" y="3227"/>
                  </a:cubicBezTo>
                  <a:lnTo>
                    <a:pt x="1620" y="3513"/>
                  </a:lnTo>
                  <a:lnTo>
                    <a:pt x="1620" y="3203"/>
                  </a:lnTo>
                  <a:cubicBezTo>
                    <a:pt x="1644" y="3013"/>
                    <a:pt x="1644" y="2822"/>
                    <a:pt x="1644" y="2620"/>
                  </a:cubicBezTo>
                  <a:cubicBezTo>
                    <a:pt x="1675" y="1895"/>
                    <a:pt x="1697" y="1206"/>
                    <a:pt x="1718" y="561"/>
                  </a:cubicBezTo>
                  <a:lnTo>
                    <a:pt x="1718" y="561"/>
                  </a:lnTo>
                  <a:lnTo>
                    <a:pt x="2358" y="1763"/>
                  </a:lnTo>
                  <a:cubicBezTo>
                    <a:pt x="2465" y="1965"/>
                    <a:pt x="2584" y="2167"/>
                    <a:pt x="2715" y="2358"/>
                  </a:cubicBezTo>
                  <a:cubicBezTo>
                    <a:pt x="2775" y="2453"/>
                    <a:pt x="2870" y="2513"/>
                    <a:pt x="2977" y="2560"/>
                  </a:cubicBezTo>
                  <a:cubicBezTo>
                    <a:pt x="3025" y="2578"/>
                    <a:pt x="3079" y="2587"/>
                    <a:pt x="3132" y="2587"/>
                  </a:cubicBezTo>
                  <a:cubicBezTo>
                    <a:pt x="3186" y="2587"/>
                    <a:pt x="3239" y="2578"/>
                    <a:pt x="3287" y="2560"/>
                  </a:cubicBezTo>
                  <a:cubicBezTo>
                    <a:pt x="3454" y="2513"/>
                    <a:pt x="3596" y="2394"/>
                    <a:pt x="3692" y="2251"/>
                  </a:cubicBezTo>
                  <a:cubicBezTo>
                    <a:pt x="3751" y="2144"/>
                    <a:pt x="3799" y="2024"/>
                    <a:pt x="3835" y="1917"/>
                  </a:cubicBezTo>
                  <a:cubicBezTo>
                    <a:pt x="3858" y="1822"/>
                    <a:pt x="3882" y="1715"/>
                    <a:pt x="3882" y="1620"/>
                  </a:cubicBezTo>
                  <a:lnTo>
                    <a:pt x="3882" y="1620"/>
                  </a:lnTo>
                  <a:cubicBezTo>
                    <a:pt x="3835" y="1715"/>
                    <a:pt x="3799" y="1810"/>
                    <a:pt x="3763" y="1917"/>
                  </a:cubicBezTo>
                  <a:cubicBezTo>
                    <a:pt x="3704" y="2179"/>
                    <a:pt x="3513" y="2382"/>
                    <a:pt x="3251" y="2477"/>
                  </a:cubicBezTo>
                  <a:cubicBezTo>
                    <a:pt x="3221" y="2483"/>
                    <a:pt x="3191" y="2486"/>
                    <a:pt x="3161" y="2486"/>
                  </a:cubicBezTo>
                  <a:cubicBezTo>
                    <a:pt x="3014" y="2486"/>
                    <a:pt x="2878" y="2415"/>
                    <a:pt x="2799" y="2286"/>
                  </a:cubicBezTo>
                  <a:cubicBezTo>
                    <a:pt x="2680" y="2096"/>
                    <a:pt x="2561" y="1894"/>
                    <a:pt x="2465" y="1691"/>
                  </a:cubicBezTo>
                  <a:cubicBezTo>
                    <a:pt x="2246" y="1263"/>
                    <a:pt x="1992" y="790"/>
                    <a:pt x="1727" y="294"/>
                  </a:cubicBezTo>
                  <a:lnTo>
                    <a:pt x="1727" y="294"/>
                  </a:lnTo>
                  <a:cubicBezTo>
                    <a:pt x="1727" y="287"/>
                    <a:pt x="1727" y="281"/>
                    <a:pt x="1727" y="274"/>
                  </a:cubicBezTo>
                  <a:lnTo>
                    <a:pt x="1727" y="274"/>
                  </a:lnTo>
                  <a:lnTo>
                    <a:pt x="1717" y="277"/>
                  </a:lnTo>
                  <a:lnTo>
                    <a:pt x="1717" y="277"/>
                  </a:lnTo>
                  <a:cubicBezTo>
                    <a:pt x="1713" y="268"/>
                    <a:pt x="1708" y="259"/>
                    <a:pt x="1703" y="250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725350" y="1676738"/>
              <a:ext cx="148850" cy="100700"/>
            </a:xfrm>
            <a:custGeom>
              <a:rect b="b" l="l" r="r" t="t"/>
              <a:pathLst>
                <a:path extrusionOk="0" h="4028" w="5954">
                  <a:moveTo>
                    <a:pt x="5927" y="1"/>
                  </a:moveTo>
                  <a:cubicBezTo>
                    <a:pt x="5853" y="1"/>
                    <a:pt x="4551" y="857"/>
                    <a:pt x="2929" y="1943"/>
                  </a:cubicBezTo>
                  <a:cubicBezTo>
                    <a:pt x="1286" y="3062"/>
                    <a:pt x="0" y="3991"/>
                    <a:pt x="24" y="4026"/>
                  </a:cubicBezTo>
                  <a:cubicBezTo>
                    <a:pt x="24" y="4027"/>
                    <a:pt x="25" y="4027"/>
                    <a:pt x="27" y="4027"/>
                  </a:cubicBezTo>
                  <a:cubicBezTo>
                    <a:pt x="101" y="4027"/>
                    <a:pt x="1426" y="3171"/>
                    <a:pt x="3024" y="2086"/>
                  </a:cubicBezTo>
                  <a:cubicBezTo>
                    <a:pt x="4656" y="978"/>
                    <a:pt x="5953" y="38"/>
                    <a:pt x="5930" y="2"/>
                  </a:cubicBezTo>
                  <a:cubicBezTo>
                    <a:pt x="5929" y="1"/>
                    <a:pt x="5928" y="1"/>
                    <a:pt x="5927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804225" y="1683913"/>
              <a:ext cx="109550" cy="93800"/>
            </a:xfrm>
            <a:custGeom>
              <a:rect b="b" l="l" r="r" t="t"/>
              <a:pathLst>
                <a:path extrusionOk="0" h="3752" w="4382">
                  <a:moveTo>
                    <a:pt x="4382" y="1"/>
                  </a:moveTo>
                  <a:cubicBezTo>
                    <a:pt x="3596" y="560"/>
                    <a:pt x="2846" y="1168"/>
                    <a:pt x="2143" y="1811"/>
                  </a:cubicBezTo>
                  <a:cubicBezTo>
                    <a:pt x="1393" y="2418"/>
                    <a:pt x="679" y="3073"/>
                    <a:pt x="0" y="3751"/>
                  </a:cubicBezTo>
                  <a:cubicBezTo>
                    <a:pt x="786" y="3192"/>
                    <a:pt x="1536" y="2584"/>
                    <a:pt x="2251" y="1941"/>
                  </a:cubicBezTo>
                  <a:cubicBezTo>
                    <a:pt x="2989" y="1334"/>
                    <a:pt x="3703" y="679"/>
                    <a:pt x="4382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19025" y="972913"/>
              <a:ext cx="249750" cy="206200"/>
            </a:xfrm>
            <a:custGeom>
              <a:rect b="b" l="l" r="r" t="t"/>
              <a:pathLst>
                <a:path extrusionOk="0" h="8248" w="999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chemeClr val="dk2">
                <a:alpha val="145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7368619" y="1476352"/>
            <a:ext cx="2380507" cy="3702212"/>
            <a:chOff x="12588319" y="-287248"/>
            <a:chExt cx="2380507" cy="3702212"/>
          </a:xfrm>
        </p:grpSpPr>
        <p:sp>
          <p:nvSpPr>
            <p:cNvPr id="63" name="Google Shape;63;p2"/>
            <p:cNvSpPr/>
            <p:nvPr/>
          </p:nvSpPr>
          <p:spPr>
            <a:xfrm>
              <a:off x="13234073" y="-287248"/>
              <a:ext cx="427099" cy="499315"/>
            </a:xfrm>
            <a:custGeom>
              <a:rect b="b" l="l" r="r" t="t"/>
              <a:pathLst>
                <a:path extrusionOk="0" h="11443" w="9788">
                  <a:moveTo>
                    <a:pt x="9788" y="1"/>
                  </a:moveTo>
                  <a:cubicBezTo>
                    <a:pt x="7990" y="1"/>
                    <a:pt x="6168" y="1"/>
                    <a:pt x="3918" y="1179"/>
                  </a:cubicBezTo>
                  <a:cubicBezTo>
                    <a:pt x="2501" y="1930"/>
                    <a:pt x="1620" y="3096"/>
                    <a:pt x="870" y="4513"/>
                  </a:cubicBezTo>
                  <a:cubicBezTo>
                    <a:pt x="286" y="5668"/>
                    <a:pt x="1" y="6954"/>
                    <a:pt x="36" y="8252"/>
                  </a:cubicBezTo>
                  <a:cubicBezTo>
                    <a:pt x="108" y="9466"/>
                    <a:pt x="108" y="10323"/>
                    <a:pt x="596" y="11443"/>
                  </a:cubicBezTo>
                  <a:lnTo>
                    <a:pt x="9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9404" y="-275859"/>
              <a:ext cx="970791" cy="1628502"/>
            </a:xfrm>
            <a:custGeom>
              <a:rect b="b" l="l" r="r" t="t"/>
              <a:pathLst>
                <a:path extrusionOk="0" h="37321" w="22248">
                  <a:moveTo>
                    <a:pt x="9922" y="0"/>
                  </a:moveTo>
                  <a:cubicBezTo>
                    <a:pt x="4971" y="0"/>
                    <a:pt x="794" y="3832"/>
                    <a:pt x="441" y="8848"/>
                  </a:cubicBezTo>
                  <a:cubicBezTo>
                    <a:pt x="441" y="8907"/>
                    <a:pt x="429" y="8967"/>
                    <a:pt x="429" y="9038"/>
                  </a:cubicBezTo>
                  <a:cubicBezTo>
                    <a:pt x="203" y="13468"/>
                    <a:pt x="0" y="18254"/>
                    <a:pt x="48" y="20671"/>
                  </a:cubicBezTo>
                  <a:cubicBezTo>
                    <a:pt x="143" y="25850"/>
                    <a:pt x="5334" y="26612"/>
                    <a:pt x="5334" y="26612"/>
                  </a:cubicBezTo>
                  <a:cubicBezTo>
                    <a:pt x="5334" y="26612"/>
                    <a:pt x="5215" y="28148"/>
                    <a:pt x="5084" y="30053"/>
                  </a:cubicBezTo>
                  <a:cubicBezTo>
                    <a:pt x="4834" y="33815"/>
                    <a:pt x="7680" y="37066"/>
                    <a:pt x="11442" y="37304"/>
                  </a:cubicBezTo>
                  <a:cubicBezTo>
                    <a:pt x="11502" y="37316"/>
                    <a:pt x="11573" y="37316"/>
                    <a:pt x="11633" y="37316"/>
                  </a:cubicBezTo>
                  <a:cubicBezTo>
                    <a:pt x="11721" y="37319"/>
                    <a:pt x="11809" y="37321"/>
                    <a:pt x="11897" y="37321"/>
                  </a:cubicBezTo>
                  <a:cubicBezTo>
                    <a:pt x="15542" y="37321"/>
                    <a:pt x="18566" y="34441"/>
                    <a:pt x="18705" y="30767"/>
                  </a:cubicBezTo>
                  <a:cubicBezTo>
                    <a:pt x="18705" y="30767"/>
                    <a:pt x="18705" y="30755"/>
                    <a:pt x="18705" y="30755"/>
                  </a:cubicBezTo>
                  <a:lnTo>
                    <a:pt x="19193" y="17635"/>
                  </a:lnTo>
                  <a:cubicBezTo>
                    <a:pt x="19278" y="17641"/>
                    <a:pt x="19367" y="17644"/>
                    <a:pt x="19460" y="17644"/>
                  </a:cubicBezTo>
                  <a:cubicBezTo>
                    <a:pt x="20509" y="17644"/>
                    <a:pt x="21968" y="17211"/>
                    <a:pt x="22110" y="14968"/>
                  </a:cubicBezTo>
                  <a:cubicBezTo>
                    <a:pt x="22247" y="12663"/>
                    <a:pt x="20822" y="12247"/>
                    <a:pt x="19773" y="12247"/>
                  </a:cubicBezTo>
                  <a:cubicBezTo>
                    <a:pt x="19636" y="12247"/>
                    <a:pt x="19504" y="12254"/>
                    <a:pt x="19384" y="12265"/>
                  </a:cubicBezTo>
                  <a:lnTo>
                    <a:pt x="19479" y="9884"/>
                  </a:lnTo>
                  <a:cubicBezTo>
                    <a:pt x="19670" y="4740"/>
                    <a:pt x="15752" y="371"/>
                    <a:pt x="10609" y="14"/>
                  </a:cubicBezTo>
                  <a:lnTo>
                    <a:pt x="10609" y="14"/>
                  </a:lnTo>
                  <a:lnTo>
                    <a:pt x="10621" y="25"/>
                  </a:lnTo>
                  <a:cubicBezTo>
                    <a:pt x="10386" y="8"/>
                    <a:pt x="10153" y="0"/>
                    <a:pt x="9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081945" y="310333"/>
              <a:ext cx="74354" cy="134745"/>
            </a:xfrm>
            <a:custGeom>
              <a:rect b="b" l="l" r="r" t="t"/>
              <a:pathLst>
                <a:path extrusionOk="0" h="3088" w="1704">
                  <a:moveTo>
                    <a:pt x="816" y="1"/>
                  </a:moveTo>
                  <a:cubicBezTo>
                    <a:pt x="728" y="1"/>
                    <a:pt x="641" y="28"/>
                    <a:pt x="560" y="81"/>
                  </a:cubicBezTo>
                  <a:cubicBezTo>
                    <a:pt x="489" y="129"/>
                    <a:pt x="429" y="200"/>
                    <a:pt x="405" y="296"/>
                  </a:cubicBezTo>
                  <a:cubicBezTo>
                    <a:pt x="370" y="438"/>
                    <a:pt x="429" y="498"/>
                    <a:pt x="441" y="498"/>
                  </a:cubicBezTo>
                  <a:cubicBezTo>
                    <a:pt x="465" y="498"/>
                    <a:pt x="441" y="415"/>
                    <a:pt x="501" y="319"/>
                  </a:cubicBezTo>
                  <a:cubicBezTo>
                    <a:pt x="556" y="219"/>
                    <a:pt x="660" y="160"/>
                    <a:pt x="770" y="160"/>
                  </a:cubicBezTo>
                  <a:cubicBezTo>
                    <a:pt x="803" y="160"/>
                    <a:pt x="837" y="165"/>
                    <a:pt x="870" y="176"/>
                  </a:cubicBezTo>
                  <a:cubicBezTo>
                    <a:pt x="1096" y="260"/>
                    <a:pt x="1251" y="450"/>
                    <a:pt x="1310" y="677"/>
                  </a:cubicBezTo>
                  <a:cubicBezTo>
                    <a:pt x="1406" y="962"/>
                    <a:pt x="1441" y="1260"/>
                    <a:pt x="1417" y="1558"/>
                  </a:cubicBezTo>
                  <a:cubicBezTo>
                    <a:pt x="1358" y="2201"/>
                    <a:pt x="1013" y="2772"/>
                    <a:pt x="632" y="2879"/>
                  </a:cubicBezTo>
                  <a:cubicBezTo>
                    <a:pt x="570" y="2898"/>
                    <a:pt x="506" y="2908"/>
                    <a:pt x="442" y="2908"/>
                  </a:cubicBezTo>
                  <a:cubicBezTo>
                    <a:pt x="347" y="2908"/>
                    <a:pt x="253" y="2886"/>
                    <a:pt x="167" y="2843"/>
                  </a:cubicBezTo>
                  <a:cubicBezTo>
                    <a:pt x="80" y="2800"/>
                    <a:pt x="33" y="2747"/>
                    <a:pt x="16" y="2747"/>
                  </a:cubicBezTo>
                  <a:cubicBezTo>
                    <a:pt x="15" y="2747"/>
                    <a:pt x="14" y="2747"/>
                    <a:pt x="12" y="2748"/>
                  </a:cubicBezTo>
                  <a:cubicBezTo>
                    <a:pt x="1" y="2748"/>
                    <a:pt x="12" y="2832"/>
                    <a:pt x="120" y="2939"/>
                  </a:cubicBezTo>
                  <a:cubicBezTo>
                    <a:pt x="244" y="3036"/>
                    <a:pt x="388" y="3088"/>
                    <a:pt x="533" y="3088"/>
                  </a:cubicBezTo>
                  <a:cubicBezTo>
                    <a:pt x="582" y="3088"/>
                    <a:pt x="631" y="3082"/>
                    <a:pt x="679" y="3070"/>
                  </a:cubicBezTo>
                  <a:cubicBezTo>
                    <a:pt x="1203" y="2951"/>
                    <a:pt x="1608" y="2308"/>
                    <a:pt x="1667" y="1593"/>
                  </a:cubicBezTo>
                  <a:cubicBezTo>
                    <a:pt x="1703" y="1248"/>
                    <a:pt x="1656" y="915"/>
                    <a:pt x="1513" y="593"/>
                  </a:cubicBezTo>
                  <a:cubicBezTo>
                    <a:pt x="1429" y="307"/>
                    <a:pt x="1203" y="81"/>
                    <a:pt x="905" y="10"/>
                  </a:cubicBezTo>
                  <a:cubicBezTo>
                    <a:pt x="876" y="4"/>
                    <a:pt x="846" y="1"/>
                    <a:pt x="816" y="1"/>
                  </a:cubicBezTo>
                  <a:close/>
                </a:path>
              </a:pathLst>
            </a:custGeom>
            <a:solidFill>
              <a:schemeClr val="dk2">
                <a:alpha val="501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458008" y="795991"/>
              <a:ext cx="294100" cy="147443"/>
            </a:xfrm>
            <a:custGeom>
              <a:rect b="b" l="l" r="r" t="t"/>
              <a:pathLst>
                <a:path extrusionOk="0" h="3379" w="6740">
                  <a:moveTo>
                    <a:pt x="6739" y="0"/>
                  </a:moveTo>
                  <a:lnTo>
                    <a:pt x="6739" y="0"/>
                  </a:lnTo>
                  <a:cubicBezTo>
                    <a:pt x="3728" y="1925"/>
                    <a:pt x="932" y="2051"/>
                    <a:pt x="252" y="2051"/>
                  </a:cubicBezTo>
                  <a:cubicBezTo>
                    <a:pt x="150" y="2051"/>
                    <a:pt x="95" y="2048"/>
                    <a:pt x="95" y="2048"/>
                  </a:cubicBezTo>
                  <a:lnTo>
                    <a:pt x="0" y="3346"/>
                  </a:lnTo>
                  <a:cubicBezTo>
                    <a:pt x="271" y="3368"/>
                    <a:pt x="533" y="3378"/>
                    <a:pt x="784" y="3378"/>
                  </a:cubicBezTo>
                  <a:cubicBezTo>
                    <a:pt x="5328" y="3378"/>
                    <a:pt x="6739" y="0"/>
                    <a:pt x="6739" y="0"/>
                  </a:cubicBezTo>
                  <a:close/>
                </a:path>
              </a:pathLst>
            </a:custGeom>
            <a:solidFill>
              <a:schemeClr val="dk2">
                <a:alpha val="18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334346" y="214555"/>
              <a:ext cx="64449" cy="62529"/>
            </a:xfrm>
            <a:custGeom>
              <a:rect b="b" l="l" r="r" t="t"/>
              <a:pathLst>
                <a:path extrusionOk="0" h="1433" w="1477">
                  <a:moveTo>
                    <a:pt x="718" y="1"/>
                  </a:moveTo>
                  <a:cubicBezTo>
                    <a:pt x="345" y="1"/>
                    <a:pt x="35" y="290"/>
                    <a:pt x="12" y="657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27" y="1431"/>
                  </a:cubicBezTo>
                  <a:cubicBezTo>
                    <a:pt x="742" y="1432"/>
                    <a:pt x="756" y="1432"/>
                    <a:pt x="771" y="1432"/>
                  </a:cubicBezTo>
                  <a:cubicBezTo>
                    <a:pt x="1144" y="1432"/>
                    <a:pt x="1454" y="1143"/>
                    <a:pt x="1477" y="776"/>
                  </a:cubicBezTo>
                  <a:cubicBezTo>
                    <a:pt x="1477" y="764"/>
                    <a:pt x="1477" y="764"/>
                    <a:pt x="1477" y="752"/>
                  </a:cubicBezTo>
                  <a:cubicBezTo>
                    <a:pt x="1477" y="347"/>
                    <a:pt x="1167" y="26"/>
                    <a:pt x="762" y="2"/>
                  </a:cubicBezTo>
                  <a:cubicBezTo>
                    <a:pt x="748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301620" y="163720"/>
              <a:ext cx="130949" cy="34952"/>
            </a:xfrm>
            <a:custGeom>
              <a:rect b="b" l="l" r="r" t="t"/>
              <a:pathLst>
                <a:path extrusionOk="0" h="801" w="3001">
                  <a:moveTo>
                    <a:pt x="1465" y="0"/>
                  </a:moveTo>
                  <a:cubicBezTo>
                    <a:pt x="1060" y="0"/>
                    <a:pt x="655" y="143"/>
                    <a:pt x="322" y="381"/>
                  </a:cubicBezTo>
                  <a:cubicBezTo>
                    <a:pt x="72" y="572"/>
                    <a:pt x="0" y="750"/>
                    <a:pt x="36" y="786"/>
                  </a:cubicBezTo>
                  <a:cubicBezTo>
                    <a:pt x="46" y="796"/>
                    <a:pt x="61" y="800"/>
                    <a:pt x="80" y="800"/>
                  </a:cubicBezTo>
                  <a:cubicBezTo>
                    <a:pt x="249" y="800"/>
                    <a:pt x="773" y="465"/>
                    <a:pt x="1489" y="465"/>
                  </a:cubicBezTo>
                  <a:cubicBezTo>
                    <a:pt x="1500" y="464"/>
                    <a:pt x="1512" y="464"/>
                    <a:pt x="1523" y="464"/>
                  </a:cubicBezTo>
                  <a:cubicBezTo>
                    <a:pt x="2220" y="464"/>
                    <a:pt x="2747" y="777"/>
                    <a:pt x="2910" y="777"/>
                  </a:cubicBezTo>
                  <a:cubicBezTo>
                    <a:pt x="2930" y="777"/>
                    <a:pt x="2944" y="772"/>
                    <a:pt x="2953" y="762"/>
                  </a:cubicBezTo>
                  <a:cubicBezTo>
                    <a:pt x="3001" y="715"/>
                    <a:pt x="2906" y="536"/>
                    <a:pt x="2644" y="357"/>
                  </a:cubicBezTo>
                  <a:cubicBezTo>
                    <a:pt x="2298" y="119"/>
                    <a:pt x="1893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3674656" y="214555"/>
              <a:ext cx="64973" cy="62529"/>
            </a:xfrm>
            <a:custGeom>
              <a:rect b="b" l="l" r="r" t="t"/>
              <a:pathLst>
                <a:path extrusionOk="0" h="1433" w="1489">
                  <a:moveTo>
                    <a:pt x="718" y="1"/>
                  </a:moveTo>
                  <a:cubicBezTo>
                    <a:pt x="345" y="1"/>
                    <a:pt x="35" y="291"/>
                    <a:pt x="12" y="669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38" y="1431"/>
                  </a:cubicBezTo>
                  <a:cubicBezTo>
                    <a:pt x="753" y="1432"/>
                    <a:pt x="767" y="1432"/>
                    <a:pt x="781" y="1432"/>
                  </a:cubicBezTo>
                  <a:cubicBezTo>
                    <a:pt x="1145" y="1432"/>
                    <a:pt x="1465" y="1142"/>
                    <a:pt x="1488" y="764"/>
                  </a:cubicBezTo>
                  <a:cubicBezTo>
                    <a:pt x="1488" y="764"/>
                    <a:pt x="1488" y="764"/>
                    <a:pt x="1488" y="752"/>
                  </a:cubicBezTo>
                  <a:cubicBezTo>
                    <a:pt x="1488" y="347"/>
                    <a:pt x="1167" y="26"/>
                    <a:pt x="762" y="2"/>
                  </a:cubicBezTo>
                  <a:cubicBezTo>
                    <a:pt x="747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642933" y="167822"/>
              <a:ext cx="130992" cy="34995"/>
            </a:xfrm>
            <a:custGeom>
              <a:rect b="b" l="l" r="r" t="t"/>
              <a:pathLst>
                <a:path extrusionOk="0" h="802" w="3002">
                  <a:moveTo>
                    <a:pt x="1524" y="1"/>
                  </a:moveTo>
                  <a:cubicBezTo>
                    <a:pt x="1504" y="1"/>
                    <a:pt x="1485" y="1"/>
                    <a:pt x="1465" y="2"/>
                  </a:cubicBezTo>
                  <a:cubicBezTo>
                    <a:pt x="1060" y="2"/>
                    <a:pt x="656" y="133"/>
                    <a:pt x="322" y="383"/>
                  </a:cubicBezTo>
                  <a:cubicBezTo>
                    <a:pt x="84" y="573"/>
                    <a:pt x="1" y="740"/>
                    <a:pt x="37" y="787"/>
                  </a:cubicBezTo>
                  <a:cubicBezTo>
                    <a:pt x="46" y="797"/>
                    <a:pt x="61" y="801"/>
                    <a:pt x="80" y="801"/>
                  </a:cubicBezTo>
                  <a:cubicBezTo>
                    <a:pt x="249" y="801"/>
                    <a:pt x="773" y="465"/>
                    <a:pt x="1489" y="454"/>
                  </a:cubicBezTo>
                  <a:cubicBezTo>
                    <a:pt x="2201" y="454"/>
                    <a:pt x="2742" y="767"/>
                    <a:pt x="2909" y="767"/>
                  </a:cubicBezTo>
                  <a:cubicBezTo>
                    <a:pt x="2930" y="767"/>
                    <a:pt x="2945" y="762"/>
                    <a:pt x="2954" y="752"/>
                  </a:cubicBezTo>
                  <a:cubicBezTo>
                    <a:pt x="3001" y="704"/>
                    <a:pt x="2906" y="525"/>
                    <a:pt x="2644" y="347"/>
                  </a:cubicBezTo>
                  <a:cubicBezTo>
                    <a:pt x="2314" y="120"/>
                    <a:pt x="1931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430998" y="170963"/>
              <a:ext cx="107560" cy="291089"/>
            </a:xfrm>
            <a:custGeom>
              <a:rect b="b" l="l" r="r" t="t"/>
              <a:pathLst>
                <a:path extrusionOk="0" h="6671" w="2465">
                  <a:moveTo>
                    <a:pt x="2366" y="0"/>
                  </a:moveTo>
                  <a:cubicBezTo>
                    <a:pt x="2260" y="0"/>
                    <a:pt x="1540" y="1749"/>
                    <a:pt x="726" y="3942"/>
                  </a:cubicBezTo>
                  <a:cubicBezTo>
                    <a:pt x="536" y="4490"/>
                    <a:pt x="345" y="5002"/>
                    <a:pt x="167" y="5502"/>
                  </a:cubicBezTo>
                  <a:cubicBezTo>
                    <a:pt x="36" y="5752"/>
                    <a:pt x="0" y="6026"/>
                    <a:pt x="71" y="6299"/>
                  </a:cubicBezTo>
                  <a:cubicBezTo>
                    <a:pt x="131" y="6442"/>
                    <a:pt x="250" y="6549"/>
                    <a:pt x="405" y="6597"/>
                  </a:cubicBezTo>
                  <a:cubicBezTo>
                    <a:pt x="512" y="6621"/>
                    <a:pt x="631" y="6633"/>
                    <a:pt x="750" y="6645"/>
                  </a:cubicBezTo>
                  <a:cubicBezTo>
                    <a:pt x="1126" y="6661"/>
                    <a:pt x="1435" y="6670"/>
                    <a:pt x="1658" y="6670"/>
                  </a:cubicBezTo>
                  <a:cubicBezTo>
                    <a:pt x="1916" y="6670"/>
                    <a:pt x="2060" y="6658"/>
                    <a:pt x="2060" y="6633"/>
                  </a:cubicBezTo>
                  <a:cubicBezTo>
                    <a:pt x="2060" y="6585"/>
                    <a:pt x="1560" y="6502"/>
                    <a:pt x="762" y="6407"/>
                  </a:cubicBezTo>
                  <a:cubicBezTo>
                    <a:pt x="560" y="6383"/>
                    <a:pt x="369" y="6347"/>
                    <a:pt x="333" y="6216"/>
                  </a:cubicBezTo>
                  <a:cubicBezTo>
                    <a:pt x="310" y="6002"/>
                    <a:pt x="357" y="5787"/>
                    <a:pt x="464" y="5609"/>
                  </a:cubicBezTo>
                  <a:cubicBezTo>
                    <a:pt x="655" y="5109"/>
                    <a:pt x="845" y="4609"/>
                    <a:pt x="1048" y="4061"/>
                  </a:cubicBezTo>
                  <a:cubicBezTo>
                    <a:pt x="1869" y="1846"/>
                    <a:pt x="2465" y="25"/>
                    <a:pt x="2369" y="1"/>
                  </a:cubicBezTo>
                  <a:cubicBezTo>
                    <a:pt x="2368" y="1"/>
                    <a:pt x="2367" y="0"/>
                    <a:pt x="2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513075" y="483739"/>
              <a:ext cx="116942" cy="100840"/>
            </a:xfrm>
            <a:custGeom>
              <a:rect b="b" l="l" r="r" t="t"/>
              <a:pathLst>
                <a:path extrusionOk="0" h="2311" w="2680">
                  <a:moveTo>
                    <a:pt x="2524" y="1"/>
                  </a:moveTo>
                  <a:cubicBezTo>
                    <a:pt x="2393" y="1"/>
                    <a:pt x="2405" y="858"/>
                    <a:pt x="1667" y="1477"/>
                  </a:cubicBezTo>
                  <a:cubicBezTo>
                    <a:pt x="929" y="2096"/>
                    <a:pt x="12" y="2013"/>
                    <a:pt x="0" y="2132"/>
                  </a:cubicBezTo>
                  <a:cubicBezTo>
                    <a:pt x="0" y="2179"/>
                    <a:pt x="215" y="2298"/>
                    <a:pt x="596" y="2310"/>
                  </a:cubicBezTo>
                  <a:cubicBezTo>
                    <a:pt x="1108" y="2310"/>
                    <a:pt x="1596" y="2132"/>
                    <a:pt x="1989" y="1798"/>
                  </a:cubicBezTo>
                  <a:cubicBezTo>
                    <a:pt x="2358" y="1489"/>
                    <a:pt x="2596" y="1048"/>
                    <a:pt x="2655" y="560"/>
                  </a:cubicBezTo>
                  <a:cubicBezTo>
                    <a:pt x="2679" y="215"/>
                    <a:pt x="2584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3633071" y="40015"/>
              <a:ext cx="162148" cy="45817"/>
            </a:xfrm>
            <a:custGeom>
              <a:rect b="b" l="l" r="r" t="t"/>
              <a:pathLst>
                <a:path extrusionOk="0" h="1050" w="3716">
                  <a:moveTo>
                    <a:pt x="1600" y="1"/>
                  </a:moveTo>
                  <a:cubicBezTo>
                    <a:pt x="1233" y="1"/>
                    <a:pt x="865" y="64"/>
                    <a:pt x="513" y="192"/>
                  </a:cubicBezTo>
                  <a:cubicBezTo>
                    <a:pt x="179" y="323"/>
                    <a:pt x="1" y="490"/>
                    <a:pt x="36" y="609"/>
                  </a:cubicBezTo>
                  <a:cubicBezTo>
                    <a:pt x="120" y="823"/>
                    <a:pt x="917" y="716"/>
                    <a:pt x="1846" y="823"/>
                  </a:cubicBezTo>
                  <a:cubicBezTo>
                    <a:pt x="2533" y="901"/>
                    <a:pt x="3118" y="1050"/>
                    <a:pt x="3435" y="1050"/>
                  </a:cubicBezTo>
                  <a:cubicBezTo>
                    <a:pt x="3552" y="1050"/>
                    <a:pt x="3632" y="1029"/>
                    <a:pt x="3668" y="978"/>
                  </a:cubicBezTo>
                  <a:cubicBezTo>
                    <a:pt x="3715" y="883"/>
                    <a:pt x="3584" y="680"/>
                    <a:pt x="3275" y="478"/>
                  </a:cubicBezTo>
                  <a:cubicBezTo>
                    <a:pt x="2769" y="163"/>
                    <a:pt x="2187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305765" y="38313"/>
              <a:ext cx="122658" cy="39882"/>
            </a:xfrm>
            <a:custGeom>
              <a:rect b="b" l="l" r="r" t="t"/>
              <a:pathLst>
                <a:path extrusionOk="0" h="914" w="2811">
                  <a:moveTo>
                    <a:pt x="1451" y="0"/>
                  </a:moveTo>
                  <a:cubicBezTo>
                    <a:pt x="1046" y="0"/>
                    <a:pt x="641" y="126"/>
                    <a:pt x="298" y="374"/>
                  </a:cubicBezTo>
                  <a:cubicBezTo>
                    <a:pt x="72" y="564"/>
                    <a:pt x="1" y="743"/>
                    <a:pt x="60" y="838"/>
                  </a:cubicBezTo>
                  <a:cubicBezTo>
                    <a:pt x="105" y="894"/>
                    <a:pt x="188" y="914"/>
                    <a:pt x="302" y="914"/>
                  </a:cubicBezTo>
                  <a:cubicBezTo>
                    <a:pt x="551" y="914"/>
                    <a:pt x="948" y="819"/>
                    <a:pt x="1406" y="803"/>
                  </a:cubicBezTo>
                  <a:cubicBezTo>
                    <a:pt x="1435" y="802"/>
                    <a:pt x="1464" y="802"/>
                    <a:pt x="1493" y="802"/>
                  </a:cubicBezTo>
                  <a:cubicBezTo>
                    <a:pt x="1833" y="802"/>
                    <a:pt x="2141" y="836"/>
                    <a:pt x="2371" y="836"/>
                  </a:cubicBezTo>
                  <a:cubicBezTo>
                    <a:pt x="2559" y="836"/>
                    <a:pt x="2695" y="813"/>
                    <a:pt x="2751" y="731"/>
                  </a:cubicBezTo>
                  <a:cubicBezTo>
                    <a:pt x="2811" y="636"/>
                    <a:pt x="2715" y="457"/>
                    <a:pt x="2477" y="291"/>
                  </a:cubicBezTo>
                  <a:cubicBezTo>
                    <a:pt x="2161" y="96"/>
                    <a:pt x="1805" y="0"/>
                    <a:pt x="1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397224" y="-287030"/>
              <a:ext cx="697244" cy="699164"/>
            </a:xfrm>
            <a:custGeom>
              <a:rect b="b" l="l" r="r" t="t"/>
              <a:pathLst>
                <a:path extrusionOk="0" h="16023" w="15979">
                  <a:moveTo>
                    <a:pt x="5842" y="1"/>
                  </a:moveTo>
                  <a:cubicBezTo>
                    <a:pt x="4989" y="1"/>
                    <a:pt x="4132" y="90"/>
                    <a:pt x="3286" y="270"/>
                  </a:cubicBezTo>
                  <a:cubicBezTo>
                    <a:pt x="2489" y="424"/>
                    <a:pt x="1667" y="674"/>
                    <a:pt x="1036" y="1198"/>
                  </a:cubicBezTo>
                  <a:cubicBezTo>
                    <a:pt x="405" y="1722"/>
                    <a:pt x="0" y="2579"/>
                    <a:pt x="214" y="3377"/>
                  </a:cubicBezTo>
                  <a:cubicBezTo>
                    <a:pt x="464" y="4103"/>
                    <a:pt x="1107" y="4627"/>
                    <a:pt x="1869" y="4722"/>
                  </a:cubicBezTo>
                  <a:cubicBezTo>
                    <a:pt x="1984" y="4735"/>
                    <a:pt x="2100" y="4742"/>
                    <a:pt x="2214" y="4742"/>
                  </a:cubicBezTo>
                  <a:cubicBezTo>
                    <a:pt x="2850" y="4742"/>
                    <a:pt x="3476" y="4548"/>
                    <a:pt x="4001" y="4175"/>
                  </a:cubicBezTo>
                  <a:cubicBezTo>
                    <a:pt x="4703" y="3710"/>
                    <a:pt x="5251" y="3044"/>
                    <a:pt x="6013" y="2663"/>
                  </a:cubicBezTo>
                  <a:cubicBezTo>
                    <a:pt x="6453" y="2447"/>
                    <a:pt x="6936" y="2347"/>
                    <a:pt x="7424" y="2347"/>
                  </a:cubicBezTo>
                  <a:cubicBezTo>
                    <a:pt x="8280" y="2347"/>
                    <a:pt x="9152" y="2655"/>
                    <a:pt x="9835" y="3187"/>
                  </a:cubicBezTo>
                  <a:cubicBezTo>
                    <a:pt x="10894" y="4020"/>
                    <a:pt x="11525" y="5318"/>
                    <a:pt x="11799" y="6651"/>
                  </a:cubicBezTo>
                  <a:cubicBezTo>
                    <a:pt x="12073" y="7973"/>
                    <a:pt x="12014" y="9354"/>
                    <a:pt x="11894" y="10699"/>
                  </a:cubicBezTo>
                  <a:cubicBezTo>
                    <a:pt x="11811" y="11688"/>
                    <a:pt x="12585" y="13866"/>
                    <a:pt x="12990" y="14771"/>
                  </a:cubicBezTo>
                  <a:cubicBezTo>
                    <a:pt x="13357" y="15603"/>
                    <a:pt x="14135" y="16023"/>
                    <a:pt x="14623" y="16023"/>
                  </a:cubicBezTo>
                  <a:cubicBezTo>
                    <a:pt x="14674" y="16023"/>
                    <a:pt x="14721" y="16018"/>
                    <a:pt x="14764" y="16010"/>
                  </a:cubicBezTo>
                  <a:cubicBezTo>
                    <a:pt x="15288" y="15891"/>
                    <a:pt x="15264" y="13700"/>
                    <a:pt x="15288" y="13497"/>
                  </a:cubicBezTo>
                  <a:cubicBezTo>
                    <a:pt x="15347" y="12962"/>
                    <a:pt x="15574" y="11759"/>
                    <a:pt x="15574" y="11759"/>
                  </a:cubicBezTo>
                  <a:cubicBezTo>
                    <a:pt x="15859" y="9140"/>
                    <a:pt x="15978" y="7651"/>
                    <a:pt x="14931" y="5234"/>
                  </a:cubicBezTo>
                  <a:cubicBezTo>
                    <a:pt x="14026" y="3151"/>
                    <a:pt x="12133" y="1567"/>
                    <a:pt x="10013" y="746"/>
                  </a:cubicBezTo>
                  <a:cubicBezTo>
                    <a:pt x="8669" y="248"/>
                    <a:pt x="7259" y="1"/>
                    <a:pt x="5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3559808" y="89366"/>
              <a:ext cx="320586" cy="312034"/>
            </a:xfrm>
            <a:custGeom>
              <a:rect b="b" l="l" r="r" t="t"/>
              <a:pathLst>
                <a:path extrusionOk="0" h="7151" w="7347">
                  <a:moveTo>
                    <a:pt x="3518" y="1"/>
                  </a:moveTo>
                  <a:cubicBezTo>
                    <a:pt x="3302" y="1"/>
                    <a:pt x="3085" y="21"/>
                    <a:pt x="2870" y="61"/>
                  </a:cubicBezTo>
                  <a:cubicBezTo>
                    <a:pt x="2323" y="168"/>
                    <a:pt x="1811" y="395"/>
                    <a:pt x="1370" y="740"/>
                  </a:cubicBezTo>
                  <a:cubicBezTo>
                    <a:pt x="727" y="1228"/>
                    <a:pt x="275" y="1931"/>
                    <a:pt x="84" y="2704"/>
                  </a:cubicBezTo>
                  <a:cubicBezTo>
                    <a:pt x="60" y="2835"/>
                    <a:pt x="37" y="2954"/>
                    <a:pt x="25" y="3074"/>
                  </a:cubicBezTo>
                  <a:cubicBezTo>
                    <a:pt x="13" y="3169"/>
                    <a:pt x="1" y="3252"/>
                    <a:pt x="1" y="3347"/>
                  </a:cubicBezTo>
                  <a:lnTo>
                    <a:pt x="1" y="3514"/>
                  </a:lnTo>
                  <a:cubicBezTo>
                    <a:pt x="13" y="3562"/>
                    <a:pt x="13" y="3574"/>
                    <a:pt x="13" y="3574"/>
                  </a:cubicBezTo>
                  <a:cubicBezTo>
                    <a:pt x="37" y="3288"/>
                    <a:pt x="84" y="3002"/>
                    <a:pt x="144" y="2728"/>
                  </a:cubicBezTo>
                  <a:cubicBezTo>
                    <a:pt x="346" y="1966"/>
                    <a:pt x="799" y="1288"/>
                    <a:pt x="1430" y="811"/>
                  </a:cubicBezTo>
                  <a:cubicBezTo>
                    <a:pt x="1858" y="490"/>
                    <a:pt x="2358" y="276"/>
                    <a:pt x="2894" y="180"/>
                  </a:cubicBezTo>
                  <a:cubicBezTo>
                    <a:pt x="3104" y="139"/>
                    <a:pt x="3316" y="119"/>
                    <a:pt x="3529" y="119"/>
                  </a:cubicBezTo>
                  <a:cubicBezTo>
                    <a:pt x="3931" y="119"/>
                    <a:pt x="4334" y="191"/>
                    <a:pt x="4716" y="323"/>
                  </a:cubicBezTo>
                  <a:cubicBezTo>
                    <a:pt x="5025" y="442"/>
                    <a:pt x="5323" y="597"/>
                    <a:pt x="5585" y="799"/>
                  </a:cubicBezTo>
                  <a:cubicBezTo>
                    <a:pt x="5871" y="1002"/>
                    <a:pt x="6109" y="1252"/>
                    <a:pt x="6311" y="1538"/>
                  </a:cubicBezTo>
                  <a:cubicBezTo>
                    <a:pt x="7204" y="2752"/>
                    <a:pt x="7204" y="4407"/>
                    <a:pt x="6311" y="5621"/>
                  </a:cubicBezTo>
                  <a:cubicBezTo>
                    <a:pt x="6109" y="5907"/>
                    <a:pt x="5871" y="6145"/>
                    <a:pt x="5585" y="6360"/>
                  </a:cubicBezTo>
                  <a:cubicBezTo>
                    <a:pt x="5323" y="6550"/>
                    <a:pt x="5025" y="6717"/>
                    <a:pt x="4716" y="6824"/>
                  </a:cubicBezTo>
                  <a:cubicBezTo>
                    <a:pt x="4332" y="6965"/>
                    <a:pt x="3927" y="7034"/>
                    <a:pt x="3522" y="7034"/>
                  </a:cubicBezTo>
                  <a:cubicBezTo>
                    <a:pt x="3312" y="7034"/>
                    <a:pt x="3101" y="7015"/>
                    <a:pt x="2894" y="6979"/>
                  </a:cubicBezTo>
                  <a:cubicBezTo>
                    <a:pt x="2358" y="6884"/>
                    <a:pt x="1858" y="6669"/>
                    <a:pt x="1430" y="6336"/>
                  </a:cubicBezTo>
                  <a:cubicBezTo>
                    <a:pt x="799" y="5860"/>
                    <a:pt x="346" y="5193"/>
                    <a:pt x="144" y="4431"/>
                  </a:cubicBezTo>
                  <a:cubicBezTo>
                    <a:pt x="84" y="4145"/>
                    <a:pt x="37" y="3859"/>
                    <a:pt x="13" y="3574"/>
                  </a:cubicBezTo>
                  <a:cubicBezTo>
                    <a:pt x="13" y="3597"/>
                    <a:pt x="13" y="3621"/>
                    <a:pt x="13" y="3633"/>
                  </a:cubicBezTo>
                  <a:lnTo>
                    <a:pt x="13" y="3800"/>
                  </a:lnTo>
                  <a:cubicBezTo>
                    <a:pt x="13" y="3895"/>
                    <a:pt x="25" y="3990"/>
                    <a:pt x="37" y="4074"/>
                  </a:cubicBezTo>
                  <a:cubicBezTo>
                    <a:pt x="48" y="4205"/>
                    <a:pt x="72" y="4324"/>
                    <a:pt x="96" y="4443"/>
                  </a:cubicBezTo>
                  <a:cubicBezTo>
                    <a:pt x="287" y="5229"/>
                    <a:pt x="739" y="5919"/>
                    <a:pt x="1382" y="6407"/>
                  </a:cubicBezTo>
                  <a:cubicBezTo>
                    <a:pt x="2007" y="6900"/>
                    <a:pt x="2771" y="7151"/>
                    <a:pt x="3545" y="7151"/>
                  </a:cubicBezTo>
                  <a:cubicBezTo>
                    <a:pt x="3951" y="7151"/>
                    <a:pt x="4359" y="7082"/>
                    <a:pt x="4751" y="6943"/>
                  </a:cubicBezTo>
                  <a:cubicBezTo>
                    <a:pt x="5085" y="6824"/>
                    <a:pt x="5382" y="6657"/>
                    <a:pt x="5656" y="6455"/>
                  </a:cubicBezTo>
                  <a:cubicBezTo>
                    <a:pt x="5954" y="6241"/>
                    <a:pt x="6204" y="5991"/>
                    <a:pt x="6418" y="5705"/>
                  </a:cubicBezTo>
                  <a:cubicBezTo>
                    <a:pt x="7347" y="4443"/>
                    <a:pt x="7347" y="2728"/>
                    <a:pt x="6418" y="1466"/>
                  </a:cubicBezTo>
                  <a:cubicBezTo>
                    <a:pt x="5990" y="895"/>
                    <a:pt x="5418" y="454"/>
                    <a:pt x="4751" y="216"/>
                  </a:cubicBezTo>
                  <a:cubicBezTo>
                    <a:pt x="4351" y="75"/>
                    <a:pt x="3936" y="1"/>
                    <a:pt x="3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3162381" y="89235"/>
              <a:ext cx="320586" cy="312121"/>
            </a:xfrm>
            <a:custGeom>
              <a:rect b="b" l="l" r="r" t="t"/>
              <a:pathLst>
                <a:path extrusionOk="0" h="7153" w="7347">
                  <a:moveTo>
                    <a:pt x="12" y="3482"/>
                  </a:moveTo>
                  <a:cubicBezTo>
                    <a:pt x="10" y="3498"/>
                    <a:pt x="8" y="3515"/>
                    <a:pt x="6" y="3531"/>
                  </a:cubicBezTo>
                  <a:lnTo>
                    <a:pt x="6" y="3531"/>
                  </a:lnTo>
                  <a:cubicBezTo>
                    <a:pt x="8" y="3527"/>
                    <a:pt x="10" y="3522"/>
                    <a:pt x="12" y="3517"/>
                  </a:cubicBezTo>
                  <a:lnTo>
                    <a:pt x="12" y="3482"/>
                  </a:lnTo>
                  <a:close/>
                  <a:moveTo>
                    <a:pt x="6" y="3531"/>
                  </a:moveTo>
                  <a:cubicBezTo>
                    <a:pt x="1" y="3547"/>
                    <a:pt x="1" y="3558"/>
                    <a:pt x="1" y="3577"/>
                  </a:cubicBezTo>
                  <a:cubicBezTo>
                    <a:pt x="2" y="3561"/>
                    <a:pt x="4" y="3546"/>
                    <a:pt x="6" y="3531"/>
                  </a:cubicBezTo>
                  <a:close/>
                  <a:moveTo>
                    <a:pt x="3555" y="0"/>
                  </a:moveTo>
                  <a:cubicBezTo>
                    <a:pt x="3329" y="0"/>
                    <a:pt x="3103" y="22"/>
                    <a:pt x="2882" y="64"/>
                  </a:cubicBezTo>
                  <a:cubicBezTo>
                    <a:pt x="2334" y="171"/>
                    <a:pt x="1810" y="398"/>
                    <a:pt x="1370" y="743"/>
                  </a:cubicBezTo>
                  <a:cubicBezTo>
                    <a:pt x="727" y="1231"/>
                    <a:pt x="286" y="1922"/>
                    <a:pt x="96" y="2707"/>
                  </a:cubicBezTo>
                  <a:cubicBezTo>
                    <a:pt x="60" y="2826"/>
                    <a:pt x="36" y="2957"/>
                    <a:pt x="24" y="3077"/>
                  </a:cubicBezTo>
                  <a:cubicBezTo>
                    <a:pt x="12" y="3172"/>
                    <a:pt x="12" y="3255"/>
                    <a:pt x="12" y="3350"/>
                  </a:cubicBezTo>
                  <a:lnTo>
                    <a:pt x="12" y="3482"/>
                  </a:lnTo>
                  <a:lnTo>
                    <a:pt x="12" y="3482"/>
                  </a:lnTo>
                  <a:cubicBezTo>
                    <a:pt x="45" y="3228"/>
                    <a:pt x="80" y="2975"/>
                    <a:pt x="143" y="2731"/>
                  </a:cubicBezTo>
                  <a:cubicBezTo>
                    <a:pt x="346" y="1969"/>
                    <a:pt x="798" y="1291"/>
                    <a:pt x="1417" y="814"/>
                  </a:cubicBezTo>
                  <a:cubicBezTo>
                    <a:pt x="1858" y="493"/>
                    <a:pt x="2358" y="279"/>
                    <a:pt x="2882" y="183"/>
                  </a:cubicBezTo>
                  <a:cubicBezTo>
                    <a:pt x="3091" y="142"/>
                    <a:pt x="3304" y="122"/>
                    <a:pt x="3516" y="122"/>
                  </a:cubicBezTo>
                  <a:cubicBezTo>
                    <a:pt x="3919" y="122"/>
                    <a:pt x="4321" y="194"/>
                    <a:pt x="4703" y="326"/>
                  </a:cubicBezTo>
                  <a:cubicBezTo>
                    <a:pt x="5346" y="564"/>
                    <a:pt x="5906" y="993"/>
                    <a:pt x="6311" y="1541"/>
                  </a:cubicBezTo>
                  <a:cubicBezTo>
                    <a:pt x="7204" y="2755"/>
                    <a:pt x="7204" y="4410"/>
                    <a:pt x="6311" y="5624"/>
                  </a:cubicBezTo>
                  <a:cubicBezTo>
                    <a:pt x="6108" y="5910"/>
                    <a:pt x="5858" y="6148"/>
                    <a:pt x="5573" y="6363"/>
                  </a:cubicBezTo>
                  <a:cubicBezTo>
                    <a:pt x="5311" y="6565"/>
                    <a:pt x="5013" y="6720"/>
                    <a:pt x="4703" y="6827"/>
                  </a:cubicBezTo>
                  <a:cubicBezTo>
                    <a:pt x="4319" y="6968"/>
                    <a:pt x="3915" y="7037"/>
                    <a:pt x="3510" y="7037"/>
                  </a:cubicBezTo>
                  <a:cubicBezTo>
                    <a:pt x="3300" y="7037"/>
                    <a:pt x="3089" y="7018"/>
                    <a:pt x="2882" y="6982"/>
                  </a:cubicBezTo>
                  <a:cubicBezTo>
                    <a:pt x="2358" y="6887"/>
                    <a:pt x="1858" y="6672"/>
                    <a:pt x="1417" y="6339"/>
                  </a:cubicBezTo>
                  <a:cubicBezTo>
                    <a:pt x="798" y="5863"/>
                    <a:pt x="346" y="5196"/>
                    <a:pt x="143" y="4434"/>
                  </a:cubicBezTo>
                  <a:cubicBezTo>
                    <a:pt x="72" y="4148"/>
                    <a:pt x="36" y="3862"/>
                    <a:pt x="1" y="3577"/>
                  </a:cubicBezTo>
                  <a:cubicBezTo>
                    <a:pt x="1" y="3600"/>
                    <a:pt x="1" y="3612"/>
                    <a:pt x="1" y="3636"/>
                  </a:cubicBezTo>
                  <a:lnTo>
                    <a:pt x="1" y="3803"/>
                  </a:lnTo>
                  <a:cubicBezTo>
                    <a:pt x="1" y="3898"/>
                    <a:pt x="12" y="3993"/>
                    <a:pt x="24" y="4077"/>
                  </a:cubicBezTo>
                  <a:cubicBezTo>
                    <a:pt x="36" y="4208"/>
                    <a:pt x="60" y="4327"/>
                    <a:pt x="96" y="4446"/>
                  </a:cubicBezTo>
                  <a:cubicBezTo>
                    <a:pt x="274" y="5232"/>
                    <a:pt x="727" y="5922"/>
                    <a:pt x="1370" y="6410"/>
                  </a:cubicBezTo>
                  <a:cubicBezTo>
                    <a:pt x="1810" y="6756"/>
                    <a:pt x="2322" y="6982"/>
                    <a:pt x="2870" y="7089"/>
                  </a:cubicBezTo>
                  <a:cubicBezTo>
                    <a:pt x="3095" y="7131"/>
                    <a:pt x="3324" y="7153"/>
                    <a:pt x="3551" y="7153"/>
                  </a:cubicBezTo>
                  <a:cubicBezTo>
                    <a:pt x="3961" y="7153"/>
                    <a:pt x="4368" y="7084"/>
                    <a:pt x="4751" y="6946"/>
                  </a:cubicBezTo>
                  <a:cubicBezTo>
                    <a:pt x="5418" y="6696"/>
                    <a:pt x="6001" y="6267"/>
                    <a:pt x="6418" y="5684"/>
                  </a:cubicBezTo>
                  <a:cubicBezTo>
                    <a:pt x="7347" y="4434"/>
                    <a:pt x="7347" y="2707"/>
                    <a:pt x="6418" y="1445"/>
                  </a:cubicBezTo>
                  <a:cubicBezTo>
                    <a:pt x="6204" y="1160"/>
                    <a:pt x="5954" y="910"/>
                    <a:pt x="5668" y="695"/>
                  </a:cubicBezTo>
                  <a:cubicBezTo>
                    <a:pt x="5394" y="493"/>
                    <a:pt x="5084" y="326"/>
                    <a:pt x="4763" y="207"/>
                  </a:cubicBezTo>
                  <a:cubicBezTo>
                    <a:pt x="4373" y="69"/>
                    <a:pt x="3963" y="0"/>
                    <a:pt x="3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3465775" y="213726"/>
              <a:ext cx="97742" cy="21774"/>
            </a:xfrm>
            <a:custGeom>
              <a:rect b="b" l="l" r="r" t="t"/>
              <a:pathLst>
                <a:path extrusionOk="0" h="499" w="2240">
                  <a:moveTo>
                    <a:pt x="1033" y="1"/>
                  </a:moveTo>
                  <a:cubicBezTo>
                    <a:pt x="790" y="1"/>
                    <a:pt x="545" y="50"/>
                    <a:pt x="310" y="152"/>
                  </a:cubicBezTo>
                  <a:cubicBezTo>
                    <a:pt x="96" y="247"/>
                    <a:pt x="1" y="343"/>
                    <a:pt x="13" y="354"/>
                  </a:cubicBezTo>
                  <a:cubicBezTo>
                    <a:pt x="13" y="356"/>
                    <a:pt x="14" y="356"/>
                    <a:pt x="15" y="356"/>
                  </a:cubicBezTo>
                  <a:cubicBezTo>
                    <a:pt x="34" y="356"/>
                    <a:pt x="149" y="301"/>
                    <a:pt x="334" y="235"/>
                  </a:cubicBezTo>
                  <a:cubicBezTo>
                    <a:pt x="543" y="169"/>
                    <a:pt x="759" y="133"/>
                    <a:pt x="976" y="133"/>
                  </a:cubicBezTo>
                  <a:cubicBezTo>
                    <a:pt x="1032" y="133"/>
                    <a:pt x="1088" y="135"/>
                    <a:pt x="1144" y="140"/>
                  </a:cubicBezTo>
                  <a:cubicBezTo>
                    <a:pt x="1406" y="152"/>
                    <a:pt x="1668" y="224"/>
                    <a:pt x="1918" y="343"/>
                  </a:cubicBezTo>
                  <a:cubicBezTo>
                    <a:pt x="2094" y="431"/>
                    <a:pt x="2189" y="499"/>
                    <a:pt x="2221" y="499"/>
                  </a:cubicBezTo>
                  <a:cubicBezTo>
                    <a:pt x="2223" y="499"/>
                    <a:pt x="2225" y="498"/>
                    <a:pt x="2227" y="497"/>
                  </a:cubicBezTo>
                  <a:cubicBezTo>
                    <a:pt x="2239" y="474"/>
                    <a:pt x="2144" y="378"/>
                    <a:pt x="1965" y="259"/>
                  </a:cubicBezTo>
                  <a:cubicBezTo>
                    <a:pt x="1679" y="89"/>
                    <a:pt x="1358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3359785" y="-212763"/>
              <a:ext cx="66543" cy="60653"/>
            </a:xfrm>
            <a:custGeom>
              <a:rect b="b" l="l" r="r" t="t"/>
              <a:pathLst>
                <a:path extrusionOk="0" h="1390" w="1525">
                  <a:moveTo>
                    <a:pt x="1150" y="0"/>
                  </a:moveTo>
                  <a:cubicBezTo>
                    <a:pt x="1077" y="0"/>
                    <a:pt x="1006" y="18"/>
                    <a:pt x="941" y="56"/>
                  </a:cubicBezTo>
                  <a:cubicBezTo>
                    <a:pt x="763" y="115"/>
                    <a:pt x="596" y="211"/>
                    <a:pt x="453" y="330"/>
                  </a:cubicBezTo>
                  <a:cubicBezTo>
                    <a:pt x="310" y="449"/>
                    <a:pt x="13" y="508"/>
                    <a:pt x="1" y="699"/>
                  </a:cubicBezTo>
                  <a:cubicBezTo>
                    <a:pt x="1" y="818"/>
                    <a:pt x="37" y="937"/>
                    <a:pt x="84" y="1044"/>
                  </a:cubicBezTo>
                  <a:cubicBezTo>
                    <a:pt x="126" y="1065"/>
                    <a:pt x="223" y="1195"/>
                    <a:pt x="278" y="1195"/>
                  </a:cubicBezTo>
                  <a:cubicBezTo>
                    <a:pt x="286" y="1195"/>
                    <a:pt x="293" y="1193"/>
                    <a:pt x="299" y="1187"/>
                  </a:cubicBezTo>
                  <a:cubicBezTo>
                    <a:pt x="390" y="1075"/>
                    <a:pt x="666" y="831"/>
                    <a:pt x="833" y="831"/>
                  </a:cubicBezTo>
                  <a:cubicBezTo>
                    <a:pt x="860" y="831"/>
                    <a:pt x="885" y="838"/>
                    <a:pt x="906" y="854"/>
                  </a:cubicBezTo>
                  <a:cubicBezTo>
                    <a:pt x="1061" y="973"/>
                    <a:pt x="977" y="1115"/>
                    <a:pt x="1025" y="1389"/>
                  </a:cubicBezTo>
                  <a:lnTo>
                    <a:pt x="1192" y="1056"/>
                  </a:lnTo>
                  <a:cubicBezTo>
                    <a:pt x="1299" y="1008"/>
                    <a:pt x="1394" y="913"/>
                    <a:pt x="1442" y="794"/>
                  </a:cubicBezTo>
                  <a:cubicBezTo>
                    <a:pt x="1489" y="675"/>
                    <a:pt x="1513" y="556"/>
                    <a:pt x="1513" y="425"/>
                  </a:cubicBezTo>
                  <a:cubicBezTo>
                    <a:pt x="1525" y="306"/>
                    <a:pt x="1489" y="175"/>
                    <a:pt x="1406" y="80"/>
                  </a:cubicBezTo>
                  <a:cubicBezTo>
                    <a:pt x="1327" y="27"/>
                    <a:pt x="1238" y="0"/>
                    <a:pt x="1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916743" y="50443"/>
              <a:ext cx="168867" cy="120564"/>
            </a:xfrm>
            <a:custGeom>
              <a:rect b="b" l="l" r="r" t="t"/>
              <a:pathLst>
                <a:path extrusionOk="0" h="2763" w="3870">
                  <a:moveTo>
                    <a:pt x="3775" y="1"/>
                  </a:moveTo>
                  <a:lnTo>
                    <a:pt x="84" y="1465"/>
                  </a:lnTo>
                  <a:lnTo>
                    <a:pt x="0" y="2763"/>
                  </a:lnTo>
                  <a:cubicBezTo>
                    <a:pt x="1322" y="2203"/>
                    <a:pt x="3870" y="1275"/>
                    <a:pt x="3870" y="1275"/>
                  </a:cubicBezTo>
                  <a:cubicBezTo>
                    <a:pt x="3870" y="977"/>
                    <a:pt x="3775" y="1"/>
                    <a:pt x="3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919841" y="17717"/>
              <a:ext cx="155384" cy="65496"/>
            </a:xfrm>
            <a:custGeom>
              <a:rect b="b" l="l" r="r" t="t"/>
              <a:pathLst>
                <a:path extrusionOk="0" h="1501" w="3561">
                  <a:moveTo>
                    <a:pt x="3561" y="1"/>
                  </a:moveTo>
                  <a:lnTo>
                    <a:pt x="3561" y="1"/>
                  </a:lnTo>
                  <a:cubicBezTo>
                    <a:pt x="2942" y="191"/>
                    <a:pt x="2346" y="429"/>
                    <a:pt x="1763" y="691"/>
                  </a:cubicBezTo>
                  <a:cubicBezTo>
                    <a:pt x="1156" y="929"/>
                    <a:pt x="572" y="1191"/>
                    <a:pt x="1" y="1501"/>
                  </a:cubicBezTo>
                  <a:cubicBezTo>
                    <a:pt x="620" y="1310"/>
                    <a:pt x="1215" y="1084"/>
                    <a:pt x="1799" y="810"/>
                  </a:cubicBezTo>
                  <a:cubicBezTo>
                    <a:pt x="2406" y="584"/>
                    <a:pt x="2989" y="322"/>
                    <a:pt x="3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446575" y="943521"/>
              <a:ext cx="641653" cy="1310795"/>
            </a:xfrm>
            <a:custGeom>
              <a:rect b="b" l="l" r="r" t="t"/>
              <a:pathLst>
                <a:path extrusionOk="0" h="30040" w="14705">
                  <a:moveTo>
                    <a:pt x="13835" y="1"/>
                  </a:moveTo>
                  <a:cubicBezTo>
                    <a:pt x="13835" y="1"/>
                    <a:pt x="12624" y="5550"/>
                    <a:pt x="6336" y="5550"/>
                  </a:cubicBezTo>
                  <a:cubicBezTo>
                    <a:pt x="6296" y="5550"/>
                    <a:pt x="6256" y="5549"/>
                    <a:pt x="6215" y="5549"/>
                  </a:cubicBezTo>
                  <a:cubicBezTo>
                    <a:pt x="108" y="5477"/>
                    <a:pt x="215" y="597"/>
                    <a:pt x="215" y="596"/>
                  </a:cubicBezTo>
                  <a:lnTo>
                    <a:pt x="215" y="596"/>
                  </a:lnTo>
                  <a:lnTo>
                    <a:pt x="0" y="3072"/>
                  </a:lnTo>
                  <a:lnTo>
                    <a:pt x="0" y="13074"/>
                  </a:lnTo>
                  <a:lnTo>
                    <a:pt x="3989" y="29397"/>
                  </a:lnTo>
                  <a:lnTo>
                    <a:pt x="9073" y="30040"/>
                  </a:lnTo>
                  <a:lnTo>
                    <a:pt x="14704" y="7728"/>
                  </a:lnTo>
                  <a:lnTo>
                    <a:pt x="13633" y="6144"/>
                  </a:lnTo>
                  <a:lnTo>
                    <a:pt x="13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480873" y="1096767"/>
              <a:ext cx="560579" cy="153290"/>
            </a:xfrm>
            <a:custGeom>
              <a:rect b="b" l="l" r="r" t="t"/>
              <a:pathLst>
                <a:path extrusionOk="0" h="3513" w="12847">
                  <a:moveTo>
                    <a:pt x="12847" y="1"/>
                  </a:moveTo>
                  <a:cubicBezTo>
                    <a:pt x="12811" y="25"/>
                    <a:pt x="12764" y="60"/>
                    <a:pt x="12728" y="96"/>
                  </a:cubicBezTo>
                  <a:lnTo>
                    <a:pt x="12406" y="370"/>
                  </a:lnTo>
                  <a:cubicBezTo>
                    <a:pt x="12121" y="620"/>
                    <a:pt x="11704" y="953"/>
                    <a:pt x="11168" y="1346"/>
                  </a:cubicBezTo>
                  <a:cubicBezTo>
                    <a:pt x="10537" y="1799"/>
                    <a:pt x="9858" y="2192"/>
                    <a:pt x="9156" y="2525"/>
                  </a:cubicBezTo>
                  <a:cubicBezTo>
                    <a:pt x="8299" y="2930"/>
                    <a:pt x="7382" y="3204"/>
                    <a:pt x="6441" y="3335"/>
                  </a:cubicBezTo>
                  <a:cubicBezTo>
                    <a:pt x="6131" y="3374"/>
                    <a:pt x="5818" y="3394"/>
                    <a:pt x="5506" y="3394"/>
                  </a:cubicBezTo>
                  <a:cubicBezTo>
                    <a:pt x="4870" y="3394"/>
                    <a:pt x="4234" y="3312"/>
                    <a:pt x="3620" y="3144"/>
                  </a:cubicBezTo>
                  <a:cubicBezTo>
                    <a:pt x="2869" y="2954"/>
                    <a:pt x="2155" y="2632"/>
                    <a:pt x="1512" y="2192"/>
                  </a:cubicBezTo>
                  <a:cubicBezTo>
                    <a:pt x="1084" y="1894"/>
                    <a:pt x="703" y="1537"/>
                    <a:pt x="369" y="1132"/>
                  </a:cubicBezTo>
                  <a:cubicBezTo>
                    <a:pt x="127" y="844"/>
                    <a:pt x="19" y="667"/>
                    <a:pt x="1" y="667"/>
                  </a:cubicBezTo>
                  <a:cubicBezTo>
                    <a:pt x="1" y="667"/>
                    <a:pt x="0" y="667"/>
                    <a:pt x="0" y="668"/>
                  </a:cubicBezTo>
                  <a:cubicBezTo>
                    <a:pt x="24" y="715"/>
                    <a:pt x="48" y="763"/>
                    <a:pt x="71" y="799"/>
                  </a:cubicBezTo>
                  <a:cubicBezTo>
                    <a:pt x="155" y="918"/>
                    <a:pt x="238" y="1037"/>
                    <a:pt x="322" y="1156"/>
                  </a:cubicBezTo>
                  <a:cubicBezTo>
                    <a:pt x="643" y="1573"/>
                    <a:pt x="1024" y="1954"/>
                    <a:pt x="1465" y="2263"/>
                  </a:cubicBezTo>
                  <a:cubicBezTo>
                    <a:pt x="2107" y="2715"/>
                    <a:pt x="2822" y="3061"/>
                    <a:pt x="3584" y="3263"/>
                  </a:cubicBezTo>
                  <a:cubicBezTo>
                    <a:pt x="4214" y="3431"/>
                    <a:pt x="4861" y="3513"/>
                    <a:pt x="5505" y="3513"/>
                  </a:cubicBezTo>
                  <a:cubicBezTo>
                    <a:pt x="5823" y="3513"/>
                    <a:pt x="6139" y="3493"/>
                    <a:pt x="6453" y="3454"/>
                  </a:cubicBezTo>
                  <a:cubicBezTo>
                    <a:pt x="7418" y="3323"/>
                    <a:pt x="8346" y="3049"/>
                    <a:pt x="9215" y="2632"/>
                  </a:cubicBezTo>
                  <a:cubicBezTo>
                    <a:pt x="9918" y="2287"/>
                    <a:pt x="10597" y="1882"/>
                    <a:pt x="11216" y="1418"/>
                  </a:cubicBezTo>
                  <a:cubicBezTo>
                    <a:pt x="11644" y="1108"/>
                    <a:pt x="12049" y="763"/>
                    <a:pt x="12442" y="418"/>
                  </a:cubicBezTo>
                  <a:cubicBezTo>
                    <a:pt x="12573" y="287"/>
                    <a:pt x="12680" y="179"/>
                    <a:pt x="12752" y="108"/>
                  </a:cubicBezTo>
                  <a:cubicBezTo>
                    <a:pt x="12787" y="84"/>
                    <a:pt x="12823" y="37"/>
                    <a:pt x="12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674656" y="948190"/>
              <a:ext cx="923578" cy="2466774"/>
            </a:xfrm>
            <a:custGeom>
              <a:rect b="b" l="l" r="r" t="t"/>
              <a:pathLst>
                <a:path extrusionOk="0" h="56532" w="21166">
                  <a:moveTo>
                    <a:pt x="8608" y="1"/>
                  </a:moveTo>
                  <a:lnTo>
                    <a:pt x="8323" y="6371"/>
                  </a:lnTo>
                  <a:lnTo>
                    <a:pt x="95" y="27528"/>
                  </a:lnTo>
                  <a:lnTo>
                    <a:pt x="0" y="56531"/>
                  </a:lnTo>
                  <a:lnTo>
                    <a:pt x="21038" y="56531"/>
                  </a:lnTo>
                  <a:cubicBezTo>
                    <a:pt x="21038" y="56531"/>
                    <a:pt x="21166" y="28045"/>
                    <a:pt x="21044" y="28045"/>
                  </a:cubicBezTo>
                  <a:cubicBezTo>
                    <a:pt x="21042" y="28045"/>
                    <a:pt x="21040" y="28051"/>
                    <a:pt x="21038" y="28064"/>
                  </a:cubicBezTo>
                  <a:cubicBezTo>
                    <a:pt x="21036" y="28078"/>
                    <a:pt x="21032" y="28086"/>
                    <a:pt x="21026" y="28086"/>
                  </a:cubicBezTo>
                  <a:cubicBezTo>
                    <a:pt x="20673" y="28086"/>
                    <a:pt x="13621" y="3787"/>
                    <a:pt x="13621" y="3787"/>
                  </a:cubicBezTo>
                  <a:lnTo>
                    <a:pt x="8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680372" y="2137418"/>
              <a:ext cx="5716" cy="1273924"/>
            </a:xfrm>
            <a:custGeom>
              <a:rect b="b" l="l" r="r" t="t"/>
              <a:pathLst>
                <a:path extrusionOk="0" h="29195" w="131">
                  <a:moveTo>
                    <a:pt x="60" y="0"/>
                  </a:moveTo>
                  <a:cubicBezTo>
                    <a:pt x="24" y="0"/>
                    <a:pt x="0" y="6537"/>
                    <a:pt x="0" y="14597"/>
                  </a:cubicBezTo>
                  <a:cubicBezTo>
                    <a:pt x="0" y="22669"/>
                    <a:pt x="24" y="29194"/>
                    <a:pt x="60" y="29194"/>
                  </a:cubicBezTo>
                  <a:cubicBezTo>
                    <a:pt x="95" y="29194"/>
                    <a:pt x="131" y="22669"/>
                    <a:pt x="131" y="14597"/>
                  </a:cubicBezTo>
                  <a:cubicBezTo>
                    <a:pt x="131" y="6537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728152" y="1293692"/>
              <a:ext cx="537758" cy="788179"/>
            </a:xfrm>
            <a:custGeom>
              <a:rect b="b" l="l" r="r" t="t"/>
              <a:pathLst>
                <a:path extrusionOk="0" h="18063" w="12324">
                  <a:moveTo>
                    <a:pt x="9990" y="0"/>
                  </a:moveTo>
                  <a:lnTo>
                    <a:pt x="10918" y="3727"/>
                  </a:lnTo>
                  <a:lnTo>
                    <a:pt x="0" y="18062"/>
                  </a:lnTo>
                  <a:lnTo>
                    <a:pt x="0" y="18062"/>
                  </a:lnTo>
                  <a:lnTo>
                    <a:pt x="12026" y="5465"/>
                  </a:lnTo>
                  <a:lnTo>
                    <a:pt x="11311" y="774"/>
                  </a:lnTo>
                  <a:lnTo>
                    <a:pt x="12323" y="0"/>
                  </a:lnTo>
                  <a:close/>
                </a:path>
              </a:pathLst>
            </a:custGeom>
            <a:solidFill>
              <a:schemeClr val="dk2">
                <a:alpha val="18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3153566" y="1113392"/>
              <a:ext cx="1815260" cy="2015239"/>
            </a:xfrm>
            <a:custGeom>
              <a:rect b="b" l="l" r="r" t="t"/>
              <a:pathLst>
                <a:path extrusionOk="0" h="46184" w="41601">
                  <a:moveTo>
                    <a:pt x="25491" y="1"/>
                  </a:moveTo>
                  <a:lnTo>
                    <a:pt x="30552" y="18467"/>
                  </a:lnTo>
                  <a:lnTo>
                    <a:pt x="29944" y="32481"/>
                  </a:lnTo>
                  <a:lnTo>
                    <a:pt x="11490" y="37886"/>
                  </a:lnTo>
                  <a:lnTo>
                    <a:pt x="0" y="41685"/>
                  </a:lnTo>
                  <a:cubicBezTo>
                    <a:pt x="4969" y="44792"/>
                    <a:pt x="13522" y="46184"/>
                    <a:pt x="21512" y="46184"/>
                  </a:cubicBezTo>
                  <a:cubicBezTo>
                    <a:pt x="30178" y="46184"/>
                    <a:pt x="38181" y="44546"/>
                    <a:pt x="40231" y="41685"/>
                  </a:cubicBezTo>
                  <a:cubicBezTo>
                    <a:pt x="41601" y="39756"/>
                    <a:pt x="41577" y="35743"/>
                    <a:pt x="41386" y="29719"/>
                  </a:cubicBezTo>
                  <a:cubicBezTo>
                    <a:pt x="41172" y="22992"/>
                    <a:pt x="39195" y="13681"/>
                    <a:pt x="38374" y="9847"/>
                  </a:cubicBezTo>
                  <a:cubicBezTo>
                    <a:pt x="37552" y="6014"/>
                    <a:pt x="25492" y="1"/>
                    <a:pt x="25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717767" y="947143"/>
              <a:ext cx="551241" cy="1148211"/>
            </a:xfrm>
            <a:custGeom>
              <a:rect b="b" l="l" r="r" t="t"/>
              <a:pathLst>
                <a:path extrusionOk="0" h="26314" w="12633">
                  <a:moveTo>
                    <a:pt x="7632" y="1"/>
                  </a:moveTo>
                  <a:lnTo>
                    <a:pt x="7716" y="72"/>
                  </a:lnTo>
                  <a:lnTo>
                    <a:pt x="7966" y="275"/>
                  </a:lnTo>
                  <a:lnTo>
                    <a:pt x="8954" y="1037"/>
                  </a:lnTo>
                  <a:lnTo>
                    <a:pt x="12526" y="3816"/>
                  </a:lnTo>
                  <a:lnTo>
                    <a:pt x="12526" y="7883"/>
                  </a:lnTo>
                  <a:lnTo>
                    <a:pt x="10156" y="7883"/>
                  </a:lnTo>
                  <a:lnTo>
                    <a:pt x="10180" y="7954"/>
                  </a:lnTo>
                  <a:lnTo>
                    <a:pt x="11089" y="11648"/>
                  </a:lnTo>
                  <a:lnTo>
                    <a:pt x="11089" y="11648"/>
                  </a:lnTo>
                  <a:lnTo>
                    <a:pt x="10549" y="12360"/>
                  </a:lnTo>
                  <a:lnTo>
                    <a:pt x="3072" y="22206"/>
                  </a:lnTo>
                  <a:lnTo>
                    <a:pt x="822" y="25194"/>
                  </a:lnTo>
                  <a:cubicBezTo>
                    <a:pt x="572" y="25552"/>
                    <a:pt x="357" y="25825"/>
                    <a:pt x="215" y="26016"/>
                  </a:cubicBezTo>
                  <a:cubicBezTo>
                    <a:pt x="155" y="26099"/>
                    <a:pt x="96" y="26171"/>
                    <a:pt x="60" y="26230"/>
                  </a:cubicBezTo>
                  <a:lnTo>
                    <a:pt x="0" y="26314"/>
                  </a:lnTo>
                  <a:cubicBezTo>
                    <a:pt x="0" y="26314"/>
                    <a:pt x="24" y="26290"/>
                    <a:pt x="60" y="26242"/>
                  </a:cubicBezTo>
                  <a:cubicBezTo>
                    <a:pt x="96" y="26195"/>
                    <a:pt x="155" y="26123"/>
                    <a:pt x="227" y="26040"/>
                  </a:cubicBezTo>
                  <a:lnTo>
                    <a:pt x="858" y="25230"/>
                  </a:lnTo>
                  <a:cubicBezTo>
                    <a:pt x="1405" y="24528"/>
                    <a:pt x="2179" y="23516"/>
                    <a:pt x="3144" y="22266"/>
                  </a:cubicBezTo>
                  <a:lnTo>
                    <a:pt x="10644" y="12443"/>
                  </a:lnTo>
                  <a:lnTo>
                    <a:pt x="11204" y="11693"/>
                  </a:lnTo>
                  <a:lnTo>
                    <a:pt x="11228" y="11669"/>
                  </a:lnTo>
                  <a:lnTo>
                    <a:pt x="11228" y="11645"/>
                  </a:lnTo>
                  <a:cubicBezTo>
                    <a:pt x="10914" y="10389"/>
                    <a:pt x="10611" y="9167"/>
                    <a:pt x="10320" y="8002"/>
                  </a:cubicBezTo>
                  <a:lnTo>
                    <a:pt x="12633" y="8002"/>
                  </a:lnTo>
                  <a:lnTo>
                    <a:pt x="12633" y="7942"/>
                  </a:lnTo>
                  <a:lnTo>
                    <a:pt x="12633" y="3799"/>
                  </a:lnTo>
                  <a:lnTo>
                    <a:pt x="12633" y="3775"/>
                  </a:lnTo>
                  <a:lnTo>
                    <a:pt x="12609" y="3763"/>
                  </a:lnTo>
                  <a:lnTo>
                    <a:pt x="8990" y="1001"/>
                  </a:lnTo>
                  <a:lnTo>
                    <a:pt x="7977" y="251"/>
                  </a:lnTo>
                  <a:lnTo>
                    <a:pt x="7727" y="60"/>
                  </a:lnTo>
                  <a:cubicBezTo>
                    <a:pt x="7704" y="37"/>
                    <a:pt x="7668" y="13"/>
                    <a:pt x="7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845460" y="964509"/>
              <a:ext cx="833385" cy="2450454"/>
            </a:xfrm>
            <a:custGeom>
              <a:rect b="b" l="l" r="r" t="t"/>
              <a:pathLst>
                <a:path extrusionOk="0" h="56158" w="19099">
                  <a:moveTo>
                    <a:pt x="13937" y="0"/>
                  </a:moveTo>
                  <a:cubicBezTo>
                    <a:pt x="13724" y="0"/>
                    <a:pt x="12991" y="181"/>
                    <a:pt x="11764" y="2318"/>
                  </a:cubicBezTo>
                  <a:lnTo>
                    <a:pt x="191" y="8902"/>
                  </a:lnTo>
                  <a:lnTo>
                    <a:pt x="1" y="23130"/>
                  </a:lnTo>
                  <a:lnTo>
                    <a:pt x="2108" y="56157"/>
                  </a:lnTo>
                  <a:lnTo>
                    <a:pt x="19003" y="56157"/>
                  </a:lnTo>
                  <a:lnTo>
                    <a:pt x="19098" y="29095"/>
                  </a:lnTo>
                  <a:lnTo>
                    <a:pt x="14622" y="11128"/>
                  </a:lnTo>
                  <a:lnTo>
                    <a:pt x="13931" y="2853"/>
                  </a:lnTo>
                  <a:lnTo>
                    <a:pt x="13931" y="924"/>
                  </a:lnTo>
                  <a:lnTo>
                    <a:pt x="14002" y="8"/>
                  </a:lnTo>
                  <a:cubicBezTo>
                    <a:pt x="14002" y="8"/>
                    <a:pt x="13981" y="0"/>
                    <a:pt x="13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588319" y="1352904"/>
              <a:ext cx="1454180" cy="1643076"/>
            </a:xfrm>
            <a:custGeom>
              <a:rect b="b" l="l" r="r" t="t"/>
              <a:pathLst>
                <a:path extrusionOk="0" h="37655" w="33326">
                  <a:moveTo>
                    <a:pt x="6084" y="1"/>
                  </a:moveTo>
                  <a:cubicBezTo>
                    <a:pt x="6084" y="1"/>
                    <a:pt x="1703" y="3227"/>
                    <a:pt x="1322" y="8418"/>
                  </a:cubicBezTo>
                  <a:cubicBezTo>
                    <a:pt x="1012" y="12645"/>
                    <a:pt x="310" y="24194"/>
                    <a:pt x="179" y="26706"/>
                  </a:cubicBezTo>
                  <a:cubicBezTo>
                    <a:pt x="1" y="30149"/>
                    <a:pt x="2333" y="37655"/>
                    <a:pt x="8290" y="37655"/>
                  </a:cubicBezTo>
                  <a:cubicBezTo>
                    <a:pt x="9112" y="37655"/>
                    <a:pt x="10003" y="37512"/>
                    <a:pt x="10966" y="37196"/>
                  </a:cubicBezTo>
                  <a:cubicBezTo>
                    <a:pt x="15728" y="35636"/>
                    <a:pt x="33326" y="29659"/>
                    <a:pt x="33326" y="29659"/>
                  </a:cubicBezTo>
                  <a:lnTo>
                    <a:pt x="32159" y="22194"/>
                  </a:lnTo>
                  <a:lnTo>
                    <a:pt x="11275" y="23444"/>
                  </a:lnTo>
                  <a:lnTo>
                    <a:pt x="10859" y="6025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4002442" y="2341019"/>
              <a:ext cx="455157" cy="306100"/>
            </a:xfrm>
            <a:custGeom>
              <a:rect b="b" l="l" r="r" t="t"/>
              <a:pathLst>
                <a:path extrusionOk="0" h="7015" w="10431">
                  <a:moveTo>
                    <a:pt x="5938" y="1"/>
                  </a:moveTo>
                  <a:cubicBezTo>
                    <a:pt x="3725" y="1"/>
                    <a:pt x="1" y="406"/>
                    <a:pt x="1" y="406"/>
                  </a:cubicBezTo>
                  <a:lnTo>
                    <a:pt x="918" y="7014"/>
                  </a:lnTo>
                  <a:lnTo>
                    <a:pt x="10431" y="4359"/>
                  </a:lnTo>
                  <a:lnTo>
                    <a:pt x="10300" y="1966"/>
                  </a:lnTo>
                  <a:cubicBezTo>
                    <a:pt x="10300" y="1966"/>
                    <a:pt x="8585" y="418"/>
                    <a:pt x="7264" y="97"/>
                  </a:cubicBezTo>
                  <a:cubicBezTo>
                    <a:pt x="6984" y="28"/>
                    <a:pt x="6512" y="1"/>
                    <a:pt x="5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219019" y="965338"/>
              <a:ext cx="459826" cy="1150786"/>
            </a:xfrm>
            <a:custGeom>
              <a:rect b="b" l="l" r="r" t="t"/>
              <a:pathLst>
                <a:path extrusionOk="0" h="26373" w="10538">
                  <a:moveTo>
                    <a:pt x="5441" y="1"/>
                  </a:moveTo>
                  <a:cubicBezTo>
                    <a:pt x="5382" y="1"/>
                    <a:pt x="5322" y="13"/>
                    <a:pt x="5263" y="24"/>
                  </a:cubicBezTo>
                  <a:cubicBezTo>
                    <a:pt x="5096" y="48"/>
                    <a:pt x="4929" y="108"/>
                    <a:pt x="4787" y="203"/>
                  </a:cubicBezTo>
                  <a:cubicBezTo>
                    <a:pt x="4548" y="346"/>
                    <a:pt x="4346" y="548"/>
                    <a:pt x="4191" y="775"/>
                  </a:cubicBezTo>
                  <a:cubicBezTo>
                    <a:pt x="3965" y="1072"/>
                    <a:pt x="3763" y="1382"/>
                    <a:pt x="3572" y="1691"/>
                  </a:cubicBezTo>
                  <a:lnTo>
                    <a:pt x="48" y="7502"/>
                  </a:lnTo>
                  <a:lnTo>
                    <a:pt x="0" y="7573"/>
                  </a:lnTo>
                  <a:lnTo>
                    <a:pt x="72" y="7585"/>
                  </a:lnTo>
                  <a:lnTo>
                    <a:pt x="3085" y="8620"/>
                  </a:lnTo>
                  <a:lnTo>
                    <a:pt x="3085" y="8620"/>
                  </a:lnTo>
                  <a:lnTo>
                    <a:pt x="2370" y="10430"/>
                  </a:lnTo>
                  <a:lnTo>
                    <a:pt x="2358" y="10466"/>
                  </a:lnTo>
                  <a:lnTo>
                    <a:pt x="2382" y="10502"/>
                  </a:lnTo>
                  <a:cubicBezTo>
                    <a:pt x="2739" y="10907"/>
                    <a:pt x="3084" y="11335"/>
                    <a:pt x="3417" y="11776"/>
                  </a:cubicBezTo>
                  <a:cubicBezTo>
                    <a:pt x="4084" y="12633"/>
                    <a:pt x="4715" y="13538"/>
                    <a:pt x="5287" y="14467"/>
                  </a:cubicBezTo>
                  <a:cubicBezTo>
                    <a:pt x="5561" y="14919"/>
                    <a:pt x="5822" y="15372"/>
                    <a:pt x="6037" y="15824"/>
                  </a:cubicBezTo>
                  <a:cubicBezTo>
                    <a:pt x="6263" y="16288"/>
                    <a:pt x="6453" y="16741"/>
                    <a:pt x="6644" y="17193"/>
                  </a:cubicBezTo>
                  <a:cubicBezTo>
                    <a:pt x="7394" y="18991"/>
                    <a:pt x="8085" y="20610"/>
                    <a:pt x="8656" y="21979"/>
                  </a:cubicBezTo>
                  <a:cubicBezTo>
                    <a:pt x="9228" y="23349"/>
                    <a:pt x="9692" y="24432"/>
                    <a:pt x="10013" y="25206"/>
                  </a:cubicBezTo>
                  <a:cubicBezTo>
                    <a:pt x="10168" y="25575"/>
                    <a:pt x="10299" y="25873"/>
                    <a:pt x="10394" y="26075"/>
                  </a:cubicBezTo>
                  <a:cubicBezTo>
                    <a:pt x="10430" y="26170"/>
                    <a:pt x="10466" y="26242"/>
                    <a:pt x="10490" y="26301"/>
                  </a:cubicBezTo>
                  <a:cubicBezTo>
                    <a:pt x="10502" y="26325"/>
                    <a:pt x="10514" y="26349"/>
                    <a:pt x="10537" y="26373"/>
                  </a:cubicBezTo>
                  <a:cubicBezTo>
                    <a:pt x="10525" y="26349"/>
                    <a:pt x="10514" y="26325"/>
                    <a:pt x="10502" y="26301"/>
                  </a:cubicBezTo>
                  <a:cubicBezTo>
                    <a:pt x="10490" y="26242"/>
                    <a:pt x="10454" y="26159"/>
                    <a:pt x="10418" y="26063"/>
                  </a:cubicBezTo>
                  <a:cubicBezTo>
                    <a:pt x="10335" y="25861"/>
                    <a:pt x="10216" y="25563"/>
                    <a:pt x="10061" y="25182"/>
                  </a:cubicBezTo>
                  <a:lnTo>
                    <a:pt x="8739" y="21944"/>
                  </a:lnTo>
                  <a:lnTo>
                    <a:pt x="6763" y="17146"/>
                  </a:lnTo>
                  <a:cubicBezTo>
                    <a:pt x="6573" y="16693"/>
                    <a:pt x="6394" y="16229"/>
                    <a:pt x="6156" y="15776"/>
                  </a:cubicBezTo>
                  <a:cubicBezTo>
                    <a:pt x="5918" y="15312"/>
                    <a:pt x="5668" y="14848"/>
                    <a:pt x="5406" y="14395"/>
                  </a:cubicBezTo>
                  <a:cubicBezTo>
                    <a:pt x="4834" y="13455"/>
                    <a:pt x="4203" y="12550"/>
                    <a:pt x="3525" y="11693"/>
                  </a:cubicBezTo>
                  <a:cubicBezTo>
                    <a:pt x="3197" y="11260"/>
                    <a:pt x="2858" y="10839"/>
                    <a:pt x="2508" y="10429"/>
                  </a:cubicBezTo>
                  <a:lnTo>
                    <a:pt x="2508" y="10429"/>
                  </a:lnTo>
                  <a:lnTo>
                    <a:pt x="3227" y="8609"/>
                  </a:lnTo>
                  <a:lnTo>
                    <a:pt x="3251" y="8537"/>
                  </a:lnTo>
                  <a:lnTo>
                    <a:pt x="3191" y="8514"/>
                  </a:lnTo>
                  <a:lnTo>
                    <a:pt x="179" y="7502"/>
                  </a:lnTo>
                  <a:lnTo>
                    <a:pt x="179" y="7502"/>
                  </a:lnTo>
                  <a:cubicBezTo>
                    <a:pt x="1592" y="5146"/>
                    <a:pt x="2782" y="3144"/>
                    <a:pt x="3632" y="1727"/>
                  </a:cubicBezTo>
                  <a:cubicBezTo>
                    <a:pt x="4060" y="1025"/>
                    <a:pt x="4418" y="453"/>
                    <a:pt x="4799" y="227"/>
                  </a:cubicBezTo>
                  <a:cubicBezTo>
                    <a:pt x="4953" y="143"/>
                    <a:pt x="5108" y="72"/>
                    <a:pt x="5275" y="36"/>
                  </a:cubicBezTo>
                  <a:cubicBezTo>
                    <a:pt x="5322" y="24"/>
                    <a:pt x="5382" y="13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2748852" y="2531180"/>
              <a:ext cx="1706172" cy="467505"/>
            </a:xfrm>
            <a:custGeom>
              <a:rect b="b" l="l" r="r" t="t"/>
              <a:pathLst>
                <a:path extrusionOk="0" h="10714" w="39101">
                  <a:moveTo>
                    <a:pt x="0" y="8740"/>
                  </a:moveTo>
                  <a:cubicBezTo>
                    <a:pt x="18" y="8768"/>
                    <a:pt x="37" y="8788"/>
                    <a:pt x="55" y="8807"/>
                  </a:cubicBezTo>
                  <a:lnTo>
                    <a:pt x="55" y="8807"/>
                  </a:lnTo>
                  <a:cubicBezTo>
                    <a:pt x="34" y="8785"/>
                    <a:pt x="22" y="8762"/>
                    <a:pt x="0" y="8740"/>
                  </a:cubicBezTo>
                  <a:close/>
                  <a:moveTo>
                    <a:pt x="55" y="8807"/>
                  </a:moveTo>
                  <a:cubicBezTo>
                    <a:pt x="57" y="8808"/>
                    <a:pt x="58" y="8810"/>
                    <a:pt x="60" y="8812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58" y="8810"/>
                    <a:pt x="57" y="8809"/>
                    <a:pt x="55" y="8807"/>
                  </a:cubicBezTo>
                  <a:close/>
                  <a:moveTo>
                    <a:pt x="39100" y="1"/>
                  </a:moveTo>
                  <a:lnTo>
                    <a:pt x="39005" y="25"/>
                  </a:lnTo>
                  <a:lnTo>
                    <a:pt x="38695" y="108"/>
                  </a:lnTo>
                  <a:lnTo>
                    <a:pt x="37541" y="430"/>
                  </a:lnTo>
                  <a:cubicBezTo>
                    <a:pt x="36540" y="703"/>
                    <a:pt x="35076" y="1120"/>
                    <a:pt x="33278" y="1644"/>
                  </a:cubicBezTo>
                  <a:cubicBezTo>
                    <a:pt x="29694" y="2692"/>
                    <a:pt x="24753" y="4168"/>
                    <a:pt x="19336" y="5954"/>
                  </a:cubicBezTo>
                  <a:cubicBezTo>
                    <a:pt x="16621" y="6835"/>
                    <a:pt x="14050" y="7704"/>
                    <a:pt x="11728" y="8538"/>
                  </a:cubicBezTo>
                  <a:cubicBezTo>
                    <a:pt x="10561" y="8954"/>
                    <a:pt x="9454" y="9347"/>
                    <a:pt x="8418" y="9728"/>
                  </a:cubicBezTo>
                  <a:cubicBezTo>
                    <a:pt x="7906" y="9907"/>
                    <a:pt x="7418" y="10109"/>
                    <a:pt x="6918" y="10264"/>
                  </a:cubicBezTo>
                  <a:cubicBezTo>
                    <a:pt x="6453" y="10407"/>
                    <a:pt x="5977" y="10514"/>
                    <a:pt x="5501" y="10574"/>
                  </a:cubicBezTo>
                  <a:cubicBezTo>
                    <a:pt x="5223" y="10605"/>
                    <a:pt x="4944" y="10621"/>
                    <a:pt x="4665" y="10621"/>
                  </a:cubicBezTo>
                  <a:cubicBezTo>
                    <a:pt x="4108" y="10621"/>
                    <a:pt x="3552" y="10558"/>
                    <a:pt x="3012" y="10431"/>
                  </a:cubicBezTo>
                  <a:cubicBezTo>
                    <a:pt x="2393" y="10276"/>
                    <a:pt x="1798" y="10038"/>
                    <a:pt x="1250" y="9728"/>
                  </a:cubicBezTo>
                  <a:cubicBezTo>
                    <a:pt x="917" y="9514"/>
                    <a:pt x="595" y="9276"/>
                    <a:pt x="286" y="9014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64" y="8816"/>
                    <a:pt x="68" y="8820"/>
                    <a:pt x="72" y="8823"/>
                  </a:cubicBezTo>
                  <a:lnTo>
                    <a:pt x="298" y="9038"/>
                  </a:lnTo>
                  <a:cubicBezTo>
                    <a:pt x="595" y="9312"/>
                    <a:pt x="917" y="9550"/>
                    <a:pt x="1262" y="9764"/>
                  </a:cubicBezTo>
                  <a:cubicBezTo>
                    <a:pt x="1810" y="10097"/>
                    <a:pt x="2393" y="10347"/>
                    <a:pt x="3012" y="10502"/>
                  </a:cubicBezTo>
                  <a:cubicBezTo>
                    <a:pt x="3578" y="10642"/>
                    <a:pt x="4155" y="10713"/>
                    <a:pt x="4736" y="10713"/>
                  </a:cubicBezTo>
                  <a:cubicBezTo>
                    <a:pt x="4998" y="10713"/>
                    <a:pt x="5261" y="10699"/>
                    <a:pt x="5525" y="10669"/>
                  </a:cubicBezTo>
                  <a:cubicBezTo>
                    <a:pt x="6013" y="10609"/>
                    <a:pt x="6489" y="10502"/>
                    <a:pt x="6965" y="10359"/>
                  </a:cubicBezTo>
                  <a:cubicBezTo>
                    <a:pt x="7465" y="10205"/>
                    <a:pt x="7942" y="10014"/>
                    <a:pt x="8465" y="9824"/>
                  </a:cubicBezTo>
                  <a:cubicBezTo>
                    <a:pt x="9501" y="9455"/>
                    <a:pt x="10609" y="9074"/>
                    <a:pt x="11775" y="8657"/>
                  </a:cubicBezTo>
                  <a:cubicBezTo>
                    <a:pt x="14097" y="7835"/>
                    <a:pt x="16669" y="6966"/>
                    <a:pt x="19384" y="6073"/>
                  </a:cubicBezTo>
                  <a:cubicBezTo>
                    <a:pt x="24789" y="4299"/>
                    <a:pt x="29730" y="2799"/>
                    <a:pt x="33314" y="1727"/>
                  </a:cubicBezTo>
                  <a:lnTo>
                    <a:pt x="37552" y="477"/>
                  </a:lnTo>
                  <a:lnTo>
                    <a:pt x="38707" y="132"/>
                  </a:lnTo>
                  <a:lnTo>
                    <a:pt x="39005" y="37"/>
                  </a:lnTo>
                  <a:cubicBezTo>
                    <a:pt x="39041" y="37"/>
                    <a:pt x="39076" y="25"/>
                    <a:pt x="39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458078" y="2528082"/>
              <a:ext cx="203208" cy="127851"/>
            </a:xfrm>
            <a:custGeom>
              <a:rect b="b" l="l" r="r" t="t"/>
              <a:pathLst>
                <a:path extrusionOk="0" h="2930" w="4657">
                  <a:moveTo>
                    <a:pt x="858" y="1"/>
                  </a:moveTo>
                  <a:cubicBezTo>
                    <a:pt x="644" y="1"/>
                    <a:pt x="429" y="12"/>
                    <a:pt x="227" y="60"/>
                  </a:cubicBezTo>
                  <a:cubicBezTo>
                    <a:pt x="144" y="60"/>
                    <a:pt x="72" y="84"/>
                    <a:pt x="1" y="108"/>
                  </a:cubicBezTo>
                  <a:cubicBezTo>
                    <a:pt x="1" y="115"/>
                    <a:pt x="15" y="118"/>
                    <a:pt x="42" y="118"/>
                  </a:cubicBezTo>
                  <a:cubicBezTo>
                    <a:pt x="127" y="118"/>
                    <a:pt x="339" y="91"/>
                    <a:pt x="638" y="91"/>
                  </a:cubicBezTo>
                  <a:cubicBezTo>
                    <a:pt x="707" y="91"/>
                    <a:pt x="780" y="92"/>
                    <a:pt x="858" y="96"/>
                  </a:cubicBezTo>
                  <a:cubicBezTo>
                    <a:pt x="1168" y="108"/>
                    <a:pt x="1477" y="155"/>
                    <a:pt x="1775" y="239"/>
                  </a:cubicBezTo>
                  <a:cubicBezTo>
                    <a:pt x="2132" y="346"/>
                    <a:pt x="2477" y="512"/>
                    <a:pt x="2799" y="715"/>
                  </a:cubicBezTo>
                  <a:cubicBezTo>
                    <a:pt x="3370" y="1096"/>
                    <a:pt x="3858" y="1596"/>
                    <a:pt x="4227" y="2179"/>
                  </a:cubicBezTo>
                  <a:cubicBezTo>
                    <a:pt x="4513" y="2632"/>
                    <a:pt x="4632" y="2929"/>
                    <a:pt x="4656" y="2929"/>
                  </a:cubicBezTo>
                  <a:cubicBezTo>
                    <a:pt x="4644" y="2858"/>
                    <a:pt x="4620" y="2775"/>
                    <a:pt x="4585" y="2703"/>
                  </a:cubicBezTo>
                  <a:cubicBezTo>
                    <a:pt x="4501" y="2513"/>
                    <a:pt x="4418" y="2310"/>
                    <a:pt x="4311" y="2132"/>
                  </a:cubicBezTo>
                  <a:cubicBezTo>
                    <a:pt x="3954" y="1513"/>
                    <a:pt x="3465" y="989"/>
                    <a:pt x="2870" y="596"/>
                  </a:cubicBezTo>
                  <a:cubicBezTo>
                    <a:pt x="2537" y="393"/>
                    <a:pt x="2180" y="227"/>
                    <a:pt x="1799" y="120"/>
                  </a:cubicBezTo>
                  <a:cubicBezTo>
                    <a:pt x="1501" y="48"/>
                    <a:pt x="1179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4458078" y="2426893"/>
              <a:ext cx="253563" cy="104419"/>
            </a:xfrm>
            <a:custGeom>
              <a:rect b="b" l="l" r="r" t="t"/>
              <a:pathLst>
                <a:path extrusionOk="0" h="2393" w="5811">
                  <a:moveTo>
                    <a:pt x="4471" y="1"/>
                  </a:moveTo>
                  <a:cubicBezTo>
                    <a:pt x="4290" y="1"/>
                    <a:pt x="4108" y="16"/>
                    <a:pt x="3930" y="45"/>
                  </a:cubicBezTo>
                  <a:cubicBezTo>
                    <a:pt x="3489" y="105"/>
                    <a:pt x="3061" y="212"/>
                    <a:pt x="2644" y="355"/>
                  </a:cubicBezTo>
                  <a:cubicBezTo>
                    <a:pt x="1882" y="629"/>
                    <a:pt x="1191" y="1057"/>
                    <a:pt x="608" y="1617"/>
                  </a:cubicBezTo>
                  <a:cubicBezTo>
                    <a:pt x="429" y="1784"/>
                    <a:pt x="275" y="1974"/>
                    <a:pt x="132" y="2165"/>
                  </a:cubicBezTo>
                  <a:cubicBezTo>
                    <a:pt x="72" y="2236"/>
                    <a:pt x="36" y="2308"/>
                    <a:pt x="1" y="2391"/>
                  </a:cubicBezTo>
                  <a:cubicBezTo>
                    <a:pt x="1" y="2392"/>
                    <a:pt x="2" y="2392"/>
                    <a:pt x="3" y="2392"/>
                  </a:cubicBezTo>
                  <a:cubicBezTo>
                    <a:pt x="28" y="2392"/>
                    <a:pt x="242" y="2079"/>
                    <a:pt x="667" y="1677"/>
                  </a:cubicBezTo>
                  <a:cubicBezTo>
                    <a:pt x="1263" y="1153"/>
                    <a:pt x="1941" y="748"/>
                    <a:pt x="2692" y="486"/>
                  </a:cubicBezTo>
                  <a:cubicBezTo>
                    <a:pt x="3096" y="343"/>
                    <a:pt x="3513" y="236"/>
                    <a:pt x="3942" y="176"/>
                  </a:cubicBezTo>
                  <a:cubicBezTo>
                    <a:pt x="4149" y="134"/>
                    <a:pt x="4360" y="112"/>
                    <a:pt x="4573" y="112"/>
                  </a:cubicBezTo>
                  <a:cubicBezTo>
                    <a:pt x="4716" y="112"/>
                    <a:pt x="4858" y="122"/>
                    <a:pt x="5001" y="141"/>
                  </a:cubicBezTo>
                  <a:cubicBezTo>
                    <a:pt x="5228" y="165"/>
                    <a:pt x="5454" y="260"/>
                    <a:pt x="5632" y="415"/>
                  </a:cubicBezTo>
                  <a:cubicBezTo>
                    <a:pt x="5751" y="522"/>
                    <a:pt x="5799" y="605"/>
                    <a:pt x="5811" y="605"/>
                  </a:cubicBezTo>
                  <a:cubicBezTo>
                    <a:pt x="5811" y="605"/>
                    <a:pt x="5811" y="581"/>
                    <a:pt x="5787" y="534"/>
                  </a:cubicBezTo>
                  <a:cubicBezTo>
                    <a:pt x="5751" y="474"/>
                    <a:pt x="5716" y="415"/>
                    <a:pt x="5668" y="367"/>
                  </a:cubicBezTo>
                  <a:cubicBezTo>
                    <a:pt x="5489" y="200"/>
                    <a:pt x="5263" y="81"/>
                    <a:pt x="5013" y="45"/>
                  </a:cubicBezTo>
                  <a:cubicBezTo>
                    <a:pt x="4835" y="16"/>
                    <a:pt x="4653" y="1"/>
                    <a:pt x="4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4410822" y="1511169"/>
              <a:ext cx="326303" cy="239731"/>
            </a:xfrm>
            <a:custGeom>
              <a:rect b="b" l="l" r="r" t="t"/>
              <a:pathLst>
                <a:path extrusionOk="0" h="5494" w="7478">
                  <a:moveTo>
                    <a:pt x="7200" y="0"/>
                  </a:moveTo>
                  <a:cubicBezTo>
                    <a:pt x="7161" y="0"/>
                    <a:pt x="7123" y="2"/>
                    <a:pt x="7084" y="5"/>
                  </a:cubicBezTo>
                  <a:cubicBezTo>
                    <a:pt x="7039" y="4"/>
                    <a:pt x="6994" y="3"/>
                    <a:pt x="6948" y="3"/>
                  </a:cubicBezTo>
                  <a:cubicBezTo>
                    <a:pt x="6637" y="3"/>
                    <a:pt x="6326" y="38"/>
                    <a:pt x="6025" y="100"/>
                  </a:cubicBezTo>
                  <a:cubicBezTo>
                    <a:pt x="4870" y="338"/>
                    <a:pt x="3775" y="827"/>
                    <a:pt x="2810" y="1529"/>
                  </a:cubicBezTo>
                  <a:cubicBezTo>
                    <a:pt x="2286" y="1910"/>
                    <a:pt x="1798" y="2339"/>
                    <a:pt x="1358" y="2815"/>
                  </a:cubicBezTo>
                  <a:cubicBezTo>
                    <a:pt x="1000" y="3208"/>
                    <a:pt x="691" y="3648"/>
                    <a:pt x="429" y="4113"/>
                  </a:cubicBezTo>
                  <a:cubicBezTo>
                    <a:pt x="322" y="4303"/>
                    <a:pt x="238" y="4494"/>
                    <a:pt x="179" y="4660"/>
                  </a:cubicBezTo>
                  <a:cubicBezTo>
                    <a:pt x="107" y="4827"/>
                    <a:pt x="84" y="4982"/>
                    <a:pt x="48" y="5101"/>
                  </a:cubicBezTo>
                  <a:cubicBezTo>
                    <a:pt x="24" y="5232"/>
                    <a:pt x="12" y="5363"/>
                    <a:pt x="0" y="5494"/>
                  </a:cubicBezTo>
                  <a:cubicBezTo>
                    <a:pt x="48" y="5375"/>
                    <a:pt x="72" y="5244"/>
                    <a:pt x="84" y="5125"/>
                  </a:cubicBezTo>
                  <a:cubicBezTo>
                    <a:pt x="131" y="4994"/>
                    <a:pt x="179" y="4851"/>
                    <a:pt x="238" y="4696"/>
                  </a:cubicBezTo>
                  <a:cubicBezTo>
                    <a:pt x="298" y="4529"/>
                    <a:pt x="393" y="4351"/>
                    <a:pt x="512" y="4148"/>
                  </a:cubicBezTo>
                  <a:cubicBezTo>
                    <a:pt x="774" y="3708"/>
                    <a:pt x="1096" y="3291"/>
                    <a:pt x="1453" y="2898"/>
                  </a:cubicBezTo>
                  <a:cubicBezTo>
                    <a:pt x="1893" y="2434"/>
                    <a:pt x="2370" y="2005"/>
                    <a:pt x="2893" y="1636"/>
                  </a:cubicBezTo>
                  <a:cubicBezTo>
                    <a:pt x="3834" y="946"/>
                    <a:pt x="4906" y="446"/>
                    <a:pt x="6037" y="184"/>
                  </a:cubicBezTo>
                  <a:cubicBezTo>
                    <a:pt x="6382" y="112"/>
                    <a:pt x="6739" y="65"/>
                    <a:pt x="7096" y="53"/>
                  </a:cubicBezTo>
                  <a:cubicBezTo>
                    <a:pt x="7227" y="53"/>
                    <a:pt x="7358" y="41"/>
                    <a:pt x="7477" y="17"/>
                  </a:cubicBezTo>
                  <a:cubicBezTo>
                    <a:pt x="7385" y="9"/>
                    <a:pt x="7292" y="0"/>
                    <a:pt x="7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881328" y="2325485"/>
              <a:ext cx="1138830" cy="360600"/>
            </a:xfrm>
            <a:custGeom>
              <a:rect b="b" l="l" r="r" t="t"/>
              <a:pathLst>
                <a:path extrusionOk="0" h="8264" w="26099">
                  <a:moveTo>
                    <a:pt x="25527" y="0"/>
                  </a:moveTo>
                  <a:lnTo>
                    <a:pt x="11906" y="572"/>
                  </a:lnTo>
                  <a:lnTo>
                    <a:pt x="5179" y="869"/>
                  </a:lnTo>
                  <a:cubicBezTo>
                    <a:pt x="4667" y="905"/>
                    <a:pt x="4156" y="917"/>
                    <a:pt x="3679" y="953"/>
                  </a:cubicBezTo>
                  <a:cubicBezTo>
                    <a:pt x="3191" y="976"/>
                    <a:pt x="2715" y="1084"/>
                    <a:pt x="2274" y="1274"/>
                  </a:cubicBezTo>
                  <a:cubicBezTo>
                    <a:pt x="1858" y="1441"/>
                    <a:pt x="1489" y="1750"/>
                    <a:pt x="1250" y="2131"/>
                  </a:cubicBezTo>
                  <a:cubicBezTo>
                    <a:pt x="1036" y="2489"/>
                    <a:pt x="869" y="2858"/>
                    <a:pt x="738" y="3251"/>
                  </a:cubicBezTo>
                  <a:cubicBezTo>
                    <a:pt x="346" y="4429"/>
                    <a:pt x="107" y="5656"/>
                    <a:pt x="36" y="6894"/>
                  </a:cubicBezTo>
                  <a:cubicBezTo>
                    <a:pt x="0" y="7322"/>
                    <a:pt x="0" y="7668"/>
                    <a:pt x="12" y="7894"/>
                  </a:cubicBezTo>
                  <a:lnTo>
                    <a:pt x="12" y="8156"/>
                  </a:lnTo>
                  <a:cubicBezTo>
                    <a:pt x="12" y="8227"/>
                    <a:pt x="24" y="8263"/>
                    <a:pt x="24" y="8263"/>
                  </a:cubicBezTo>
                  <a:cubicBezTo>
                    <a:pt x="24" y="8227"/>
                    <a:pt x="24" y="8203"/>
                    <a:pt x="24" y="8168"/>
                  </a:cubicBezTo>
                  <a:lnTo>
                    <a:pt x="24" y="7906"/>
                  </a:lnTo>
                  <a:cubicBezTo>
                    <a:pt x="24" y="7680"/>
                    <a:pt x="36" y="7334"/>
                    <a:pt x="72" y="6906"/>
                  </a:cubicBezTo>
                  <a:cubicBezTo>
                    <a:pt x="155" y="5667"/>
                    <a:pt x="417" y="4453"/>
                    <a:pt x="822" y="3286"/>
                  </a:cubicBezTo>
                  <a:cubicBezTo>
                    <a:pt x="941" y="2905"/>
                    <a:pt x="1108" y="2536"/>
                    <a:pt x="1322" y="2191"/>
                  </a:cubicBezTo>
                  <a:cubicBezTo>
                    <a:pt x="1560" y="1822"/>
                    <a:pt x="1893" y="1536"/>
                    <a:pt x="2298" y="1357"/>
                  </a:cubicBezTo>
                  <a:cubicBezTo>
                    <a:pt x="3143" y="1000"/>
                    <a:pt x="4156" y="1048"/>
                    <a:pt x="5179" y="988"/>
                  </a:cubicBezTo>
                  <a:lnTo>
                    <a:pt x="11906" y="703"/>
                  </a:lnTo>
                  <a:cubicBezTo>
                    <a:pt x="17442" y="454"/>
                    <a:pt x="22376" y="252"/>
                    <a:pt x="25486" y="86"/>
                  </a:cubicBezTo>
                  <a:lnTo>
                    <a:pt x="25486" y="86"/>
                  </a:lnTo>
                  <a:cubicBezTo>
                    <a:pt x="25673" y="1211"/>
                    <a:pt x="25814" y="2103"/>
                    <a:pt x="25920" y="2727"/>
                  </a:cubicBezTo>
                  <a:cubicBezTo>
                    <a:pt x="25968" y="3036"/>
                    <a:pt x="26015" y="3274"/>
                    <a:pt x="26039" y="3441"/>
                  </a:cubicBezTo>
                  <a:cubicBezTo>
                    <a:pt x="26051" y="3512"/>
                    <a:pt x="26075" y="3572"/>
                    <a:pt x="26075" y="3620"/>
                  </a:cubicBezTo>
                  <a:lnTo>
                    <a:pt x="26087" y="3679"/>
                  </a:lnTo>
                  <a:cubicBezTo>
                    <a:pt x="26099" y="3655"/>
                    <a:pt x="26099" y="3643"/>
                    <a:pt x="26087" y="3620"/>
                  </a:cubicBezTo>
                  <a:lnTo>
                    <a:pt x="26063" y="3429"/>
                  </a:lnTo>
                  <a:cubicBezTo>
                    <a:pt x="26039" y="3262"/>
                    <a:pt x="26015" y="3024"/>
                    <a:pt x="25968" y="2727"/>
                  </a:cubicBezTo>
                  <a:cubicBezTo>
                    <a:pt x="25873" y="2096"/>
                    <a:pt x="25742" y="1191"/>
                    <a:pt x="25563" y="36"/>
                  </a:cubicBezTo>
                  <a:lnTo>
                    <a:pt x="25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053293" y="1972696"/>
              <a:ext cx="5760" cy="393850"/>
            </a:xfrm>
            <a:custGeom>
              <a:rect b="b" l="l" r="r" t="t"/>
              <a:pathLst>
                <a:path extrusionOk="0" h="9026" w="132">
                  <a:moveTo>
                    <a:pt x="60" y="1"/>
                  </a:moveTo>
                  <a:cubicBezTo>
                    <a:pt x="24" y="1"/>
                    <a:pt x="0" y="2013"/>
                    <a:pt x="0" y="4513"/>
                  </a:cubicBezTo>
                  <a:cubicBezTo>
                    <a:pt x="0" y="7002"/>
                    <a:pt x="24" y="9026"/>
                    <a:pt x="60" y="9026"/>
                  </a:cubicBezTo>
                  <a:cubicBezTo>
                    <a:pt x="95" y="9026"/>
                    <a:pt x="131" y="7002"/>
                    <a:pt x="131" y="4513"/>
                  </a:cubicBezTo>
                  <a:cubicBezTo>
                    <a:pt x="131" y="2013"/>
                    <a:pt x="95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167050" y="1523299"/>
              <a:ext cx="1800729" cy="1629375"/>
            </a:xfrm>
            <a:custGeom>
              <a:rect b="b" l="l" r="r" t="t"/>
              <a:pathLst>
                <a:path extrusionOk="0" h="37341" w="41268">
                  <a:moveTo>
                    <a:pt x="37922" y="1"/>
                  </a:moveTo>
                  <a:cubicBezTo>
                    <a:pt x="37922" y="1"/>
                    <a:pt x="37934" y="60"/>
                    <a:pt x="37970" y="168"/>
                  </a:cubicBezTo>
                  <a:cubicBezTo>
                    <a:pt x="38005" y="275"/>
                    <a:pt x="38065" y="430"/>
                    <a:pt x="38124" y="668"/>
                  </a:cubicBezTo>
                  <a:cubicBezTo>
                    <a:pt x="38244" y="1096"/>
                    <a:pt x="38398" y="1751"/>
                    <a:pt x="38577" y="2596"/>
                  </a:cubicBezTo>
                  <a:cubicBezTo>
                    <a:pt x="38922" y="4275"/>
                    <a:pt x="39351" y="6752"/>
                    <a:pt x="39827" y="9847"/>
                  </a:cubicBezTo>
                  <a:cubicBezTo>
                    <a:pt x="40065" y="11395"/>
                    <a:pt x="40327" y="13110"/>
                    <a:pt x="40577" y="14931"/>
                  </a:cubicBezTo>
                  <a:cubicBezTo>
                    <a:pt x="40708" y="15860"/>
                    <a:pt x="40791" y="16812"/>
                    <a:pt x="40851" y="17813"/>
                  </a:cubicBezTo>
                  <a:cubicBezTo>
                    <a:pt x="40922" y="18801"/>
                    <a:pt x="40970" y="19813"/>
                    <a:pt x="41006" y="20873"/>
                  </a:cubicBezTo>
                  <a:cubicBezTo>
                    <a:pt x="41089" y="22980"/>
                    <a:pt x="41137" y="25206"/>
                    <a:pt x="41077" y="27528"/>
                  </a:cubicBezTo>
                  <a:cubicBezTo>
                    <a:pt x="41053" y="28111"/>
                    <a:pt x="41030" y="28695"/>
                    <a:pt x="40982" y="29278"/>
                  </a:cubicBezTo>
                  <a:cubicBezTo>
                    <a:pt x="40970" y="29576"/>
                    <a:pt x="40922" y="29874"/>
                    <a:pt x="40887" y="30159"/>
                  </a:cubicBezTo>
                  <a:cubicBezTo>
                    <a:pt x="40827" y="30457"/>
                    <a:pt x="40756" y="30743"/>
                    <a:pt x="40672" y="31029"/>
                  </a:cubicBezTo>
                  <a:cubicBezTo>
                    <a:pt x="40494" y="31612"/>
                    <a:pt x="40208" y="32148"/>
                    <a:pt x="39839" y="32624"/>
                  </a:cubicBezTo>
                  <a:cubicBezTo>
                    <a:pt x="39470" y="33100"/>
                    <a:pt x="38970" y="33481"/>
                    <a:pt x="38410" y="33719"/>
                  </a:cubicBezTo>
                  <a:cubicBezTo>
                    <a:pt x="37220" y="34303"/>
                    <a:pt x="35981" y="34779"/>
                    <a:pt x="34695" y="35136"/>
                  </a:cubicBezTo>
                  <a:cubicBezTo>
                    <a:pt x="33398" y="35529"/>
                    <a:pt x="32064" y="35839"/>
                    <a:pt x="30707" y="36112"/>
                  </a:cubicBezTo>
                  <a:cubicBezTo>
                    <a:pt x="27742" y="36732"/>
                    <a:pt x="24742" y="37089"/>
                    <a:pt x="21730" y="37208"/>
                  </a:cubicBezTo>
                  <a:cubicBezTo>
                    <a:pt x="21372" y="37217"/>
                    <a:pt x="21015" y="37221"/>
                    <a:pt x="20658" y="37221"/>
                  </a:cubicBezTo>
                  <a:cubicBezTo>
                    <a:pt x="19586" y="37221"/>
                    <a:pt x="18515" y="37181"/>
                    <a:pt x="17443" y="37101"/>
                  </a:cubicBezTo>
                  <a:cubicBezTo>
                    <a:pt x="16050" y="37005"/>
                    <a:pt x="14681" y="36851"/>
                    <a:pt x="13371" y="36660"/>
                  </a:cubicBezTo>
                  <a:cubicBezTo>
                    <a:pt x="10883" y="36303"/>
                    <a:pt x="8442" y="35743"/>
                    <a:pt x="6061" y="34958"/>
                  </a:cubicBezTo>
                  <a:cubicBezTo>
                    <a:pt x="4059" y="34302"/>
                    <a:pt x="2102" y="33462"/>
                    <a:pt x="237" y="32472"/>
                  </a:cubicBezTo>
                  <a:lnTo>
                    <a:pt x="237" y="32472"/>
                  </a:lnTo>
                  <a:lnTo>
                    <a:pt x="8240" y="29635"/>
                  </a:lnTo>
                  <a:lnTo>
                    <a:pt x="10419" y="28850"/>
                  </a:lnTo>
                  <a:lnTo>
                    <a:pt x="10978" y="28647"/>
                  </a:lnTo>
                  <a:cubicBezTo>
                    <a:pt x="11109" y="28600"/>
                    <a:pt x="11169" y="28564"/>
                    <a:pt x="11169" y="28564"/>
                  </a:cubicBezTo>
                  <a:lnTo>
                    <a:pt x="11169" y="28564"/>
                  </a:lnTo>
                  <a:lnTo>
                    <a:pt x="10978" y="28635"/>
                  </a:lnTo>
                  <a:lnTo>
                    <a:pt x="10407" y="28826"/>
                  </a:lnTo>
                  <a:lnTo>
                    <a:pt x="8216" y="29576"/>
                  </a:lnTo>
                  <a:lnTo>
                    <a:pt x="96" y="32410"/>
                  </a:lnTo>
                  <a:lnTo>
                    <a:pt x="1" y="32445"/>
                  </a:lnTo>
                  <a:lnTo>
                    <a:pt x="96" y="32493"/>
                  </a:lnTo>
                  <a:cubicBezTo>
                    <a:pt x="1989" y="33517"/>
                    <a:pt x="3965" y="34374"/>
                    <a:pt x="6013" y="35053"/>
                  </a:cubicBezTo>
                  <a:cubicBezTo>
                    <a:pt x="8406" y="35839"/>
                    <a:pt x="10859" y="36410"/>
                    <a:pt x="13348" y="36767"/>
                  </a:cubicBezTo>
                  <a:cubicBezTo>
                    <a:pt x="14657" y="36970"/>
                    <a:pt x="16026" y="37113"/>
                    <a:pt x="17420" y="37220"/>
                  </a:cubicBezTo>
                  <a:cubicBezTo>
                    <a:pt x="18491" y="37300"/>
                    <a:pt x="19569" y="37340"/>
                    <a:pt x="20644" y="37340"/>
                  </a:cubicBezTo>
                  <a:cubicBezTo>
                    <a:pt x="21003" y="37340"/>
                    <a:pt x="21360" y="37336"/>
                    <a:pt x="21718" y="37327"/>
                  </a:cubicBezTo>
                  <a:cubicBezTo>
                    <a:pt x="24742" y="37220"/>
                    <a:pt x="27754" y="36851"/>
                    <a:pt x="30719" y="36232"/>
                  </a:cubicBezTo>
                  <a:cubicBezTo>
                    <a:pt x="32076" y="35958"/>
                    <a:pt x="33422" y="35636"/>
                    <a:pt x="34731" y="35255"/>
                  </a:cubicBezTo>
                  <a:cubicBezTo>
                    <a:pt x="36017" y="34886"/>
                    <a:pt x="37267" y="34410"/>
                    <a:pt x="38470" y="33826"/>
                  </a:cubicBezTo>
                  <a:cubicBezTo>
                    <a:pt x="39053" y="33576"/>
                    <a:pt x="39565" y="33184"/>
                    <a:pt x="39958" y="32683"/>
                  </a:cubicBezTo>
                  <a:cubicBezTo>
                    <a:pt x="40339" y="32195"/>
                    <a:pt x="40625" y="31648"/>
                    <a:pt x="40803" y="31052"/>
                  </a:cubicBezTo>
                  <a:cubicBezTo>
                    <a:pt x="40899" y="30767"/>
                    <a:pt x="40970" y="30469"/>
                    <a:pt x="41018" y="30171"/>
                  </a:cubicBezTo>
                  <a:cubicBezTo>
                    <a:pt x="41053" y="29874"/>
                    <a:pt x="41101" y="29576"/>
                    <a:pt x="41125" y="29278"/>
                  </a:cubicBezTo>
                  <a:cubicBezTo>
                    <a:pt x="41172" y="28683"/>
                    <a:pt x="41184" y="28100"/>
                    <a:pt x="41208" y="27528"/>
                  </a:cubicBezTo>
                  <a:cubicBezTo>
                    <a:pt x="41268" y="25194"/>
                    <a:pt x="41208" y="22968"/>
                    <a:pt x="41137" y="20861"/>
                  </a:cubicBezTo>
                  <a:cubicBezTo>
                    <a:pt x="41101" y="19813"/>
                    <a:pt x="41042" y="18789"/>
                    <a:pt x="40970" y="17789"/>
                  </a:cubicBezTo>
                  <a:cubicBezTo>
                    <a:pt x="40911" y="16789"/>
                    <a:pt x="40827" y="15836"/>
                    <a:pt x="40696" y="14919"/>
                  </a:cubicBezTo>
                  <a:cubicBezTo>
                    <a:pt x="40446" y="13074"/>
                    <a:pt x="40172" y="11371"/>
                    <a:pt x="39946" y="9824"/>
                  </a:cubicBezTo>
                  <a:cubicBezTo>
                    <a:pt x="39434" y="6728"/>
                    <a:pt x="39006" y="4263"/>
                    <a:pt x="38636" y="2573"/>
                  </a:cubicBezTo>
                  <a:cubicBezTo>
                    <a:pt x="38458" y="1727"/>
                    <a:pt x="38303" y="1084"/>
                    <a:pt x="38172" y="644"/>
                  </a:cubicBezTo>
                  <a:cubicBezTo>
                    <a:pt x="38113" y="430"/>
                    <a:pt x="38041" y="275"/>
                    <a:pt x="38005" y="156"/>
                  </a:cubicBezTo>
                  <a:cubicBezTo>
                    <a:pt x="37970" y="49"/>
                    <a:pt x="37922" y="1"/>
                    <a:pt x="37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326126" y="1855274"/>
              <a:ext cx="125756" cy="561670"/>
            </a:xfrm>
            <a:custGeom>
              <a:rect b="b" l="l" r="r" t="t"/>
              <a:pathLst>
                <a:path extrusionOk="0" h="12872" w="2882">
                  <a:moveTo>
                    <a:pt x="1786" y="1"/>
                  </a:moveTo>
                  <a:cubicBezTo>
                    <a:pt x="131" y="4013"/>
                    <a:pt x="1" y="9681"/>
                    <a:pt x="2882" y="12872"/>
                  </a:cubicBezTo>
                  <a:lnTo>
                    <a:pt x="2846" y="12443"/>
                  </a:lnTo>
                  <a:cubicBezTo>
                    <a:pt x="2453" y="8216"/>
                    <a:pt x="1941" y="4347"/>
                    <a:pt x="1786" y="1"/>
                  </a:cubicBezTo>
                  <a:close/>
                </a:path>
              </a:pathLst>
            </a:custGeom>
            <a:solidFill>
              <a:schemeClr val="dk2">
                <a:alpha val="18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407156" y="1893237"/>
              <a:ext cx="50966" cy="637987"/>
            </a:xfrm>
            <a:custGeom>
              <a:rect b="b" l="l" r="r" t="t"/>
              <a:pathLst>
                <a:path extrusionOk="0" h="14621" w="1168">
                  <a:moveTo>
                    <a:pt x="1" y="0"/>
                  </a:moveTo>
                  <a:cubicBezTo>
                    <a:pt x="1" y="48"/>
                    <a:pt x="1" y="107"/>
                    <a:pt x="1" y="155"/>
                  </a:cubicBezTo>
                  <a:cubicBezTo>
                    <a:pt x="1" y="262"/>
                    <a:pt x="13" y="405"/>
                    <a:pt x="37" y="584"/>
                  </a:cubicBezTo>
                  <a:cubicBezTo>
                    <a:pt x="60" y="965"/>
                    <a:pt x="96" y="1500"/>
                    <a:pt x="156" y="2143"/>
                  </a:cubicBezTo>
                  <a:cubicBezTo>
                    <a:pt x="263" y="3489"/>
                    <a:pt x="406" y="5298"/>
                    <a:pt x="572" y="7311"/>
                  </a:cubicBezTo>
                  <a:lnTo>
                    <a:pt x="989" y="12478"/>
                  </a:lnTo>
                  <a:cubicBezTo>
                    <a:pt x="1037" y="13133"/>
                    <a:pt x="1072" y="13657"/>
                    <a:pt x="1096" y="14049"/>
                  </a:cubicBezTo>
                  <a:lnTo>
                    <a:pt x="1144" y="14466"/>
                  </a:lnTo>
                  <a:cubicBezTo>
                    <a:pt x="1144" y="14526"/>
                    <a:pt x="1144" y="14573"/>
                    <a:pt x="1156" y="14621"/>
                  </a:cubicBezTo>
                  <a:cubicBezTo>
                    <a:pt x="1168" y="14573"/>
                    <a:pt x="1168" y="14526"/>
                    <a:pt x="1156" y="14466"/>
                  </a:cubicBezTo>
                  <a:cubicBezTo>
                    <a:pt x="1156" y="14359"/>
                    <a:pt x="1156" y="14216"/>
                    <a:pt x="1144" y="14038"/>
                  </a:cubicBezTo>
                  <a:cubicBezTo>
                    <a:pt x="1132" y="13668"/>
                    <a:pt x="1108" y="13133"/>
                    <a:pt x="1072" y="12478"/>
                  </a:cubicBezTo>
                  <a:cubicBezTo>
                    <a:pt x="989" y="11144"/>
                    <a:pt x="870" y="9323"/>
                    <a:pt x="703" y="7299"/>
                  </a:cubicBezTo>
                  <a:cubicBezTo>
                    <a:pt x="537" y="5286"/>
                    <a:pt x="370" y="3453"/>
                    <a:pt x="239" y="2143"/>
                  </a:cubicBezTo>
                  <a:cubicBezTo>
                    <a:pt x="168" y="1488"/>
                    <a:pt x="120" y="965"/>
                    <a:pt x="72" y="572"/>
                  </a:cubicBezTo>
                  <a:cubicBezTo>
                    <a:pt x="49" y="405"/>
                    <a:pt x="37" y="262"/>
                    <a:pt x="25" y="155"/>
                  </a:cubicBezTo>
                  <a:cubicBezTo>
                    <a:pt x="25" y="95"/>
                    <a:pt x="13" y="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4071560" y="1624096"/>
              <a:ext cx="6807" cy="231222"/>
            </a:xfrm>
            <a:custGeom>
              <a:rect b="b" l="l" r="r" t="t"/>
              <a:pathLst>
                <a:path extrusionOk="0" h="5299" w="156">
                  <a:moveTo>
                    <a:pt x="84" y="1"/>
                  </a:moveTo>
                  <a:cubicBezTo>
                    <a:pt x="24" y="882"/>
                    <a:pt x="0" y="1763"/>
                    <a:pt x="24" y="2644"/>
                  </a:cubicBezTo>
                  <a:cubicBezTo>
                    <a:pt x="0" y="3525"/>
                    <a:pt x="24" y="4418"/>
                    <a:pt x="84" y="5299"/>
                  </a:cubicBezTo>
                  <a:cubicBezTo>
                    <a:pt x="120" y="5299"/>
                    <a:pt x="155" y="4108"/>
                    <a:pt x="155" y="2644"/>
                  </a:cubicBezTo>
                  <a:cubicBezTo>
                    <a:pt x="155" y="1191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968188" y="1821501"/>
              <a:ext cx="194830" cy="279177"/>
            </a:xfrm>
            <a:custGeom>
              <a:rect b="b" l="l" r="r" t="t"/>
              <a:pathLst>
                <a:path extrusionOk="0" h="6398" w="4465">
                  <a:moveTo>
                    <a:pt x="2394" y="1"/>
                  </a:moveTo>
                  <a:cubicBezTo>
                    <a:pt x="2378" y="1"/>
                    <a:pt x="2362" y="1"/>
                    <a:pt x="2346" y="1"/>
                  </a:cubicBezTo>
                  <a:cubicBezTo>
                    <a:pt x="1500" y="13"/>
                    <a:pt x="786" y="751"/>
                    <a:pt x="476" y="1525"/>
                  </a:cubicBezTo>
                  <a:cubicBezTo>
                    <a:pt x="0" y="2656"/>
                    <a:pt x="143" y="4561"/>
                    <a:pt x="726" y="5478"/>
                  </a:cubicBezTo>
                  <a:cubicBezTo>
                    <a:pt x="1112" y="6056"/>
                    <a:pt x="1757" y="6397"/>
                    <a:pt x="2445" y="6397"/>
                  </a:cubicBezTo>
                  <a:cubicBezTo>
                    <a:pt x="2480" y="6397"/>
                    <a:pt x="2514" y="6396"/>
                    <a:pt x="2548" y="6395"/>
                  </a:cubicBezTo>
                  <a:cubicBezTo>
                    <a:pt x="2570" y="6396"/>
                    <a:pt x="2591" y="6397"/>
                    <a:pt x="2613" y="6397"/>
                  </a:cubicBezTo>
                  <a:cubicBezTo>
                    <a:pt x="3076" y="6397"/>
                    <a:pt x="3621" y="6044"/>
                    <a:pt x="3893" y="5680"/>
                  </a:cubicBezTo>
                  <a:cubicBezTo>
                    <a:pt x="4215" y="5276"/>
                    <a:pt x="4417" y="4787"/>
                    <a:pt x="4465" y="4275"/>
                  </a:cubicBezTo>
                  <a:lnTo>
                    <a:pt x="4370" y="1585"/>
                  </a:lnTo>
                  <a:cubicBezTo>
                    <a:pt x="4147" y="787"/>
                    <a:pt x="3473" y="1"/>
                    <a:pt x="2394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972857" y="1819319"/>
              <a:ext cx="190685" cy="283889"/>
            </a:xfrm>
            <a:custGeom>
              <a:rect b="b" l="l" r="r" t="t"/>
              <a:pathLst>
                <a:path extrusionOk="0" h="6506" w="4370">
                  <a:moveTo>
                    <a:pt x="2246" y="0"/>
                  </a:moveTo>
                  <a:cubicBezTo>
                    <a:pt x="2080" y="0"/>
                    <a:pt x="1921" y="25"/>
                    <a:pt x="1762" y="75"/>
                  </a:cubicBezTo>
                  <a:cubicBezTo>
                    <a:pt x="1358" y="218"/>
                    <a:pt x="1012" y="480"/>
                    <a:pt x="738" y="813"/>
                  </a:cubicBezTo>
                  <a:cubicBezTo>
                    <a:pt x="441" y="1182"/>
                    <a:pt x="238" y="1611"/>
                    <a:pt x="143" y="2063"/>
                  </a:cubicBezTo>
                  <a:cubicBezTo>
                    <a:pt x="36" y="2551"/>
                    <a:pt x="0" y="3051"/>
                    <a:pt x="24" y="3551"/>
                  </a:cubicBezTo>
                  <a:cubicBezTo>
                    <a:pt x="84" y="4337"/>
                    <a:pt x="238" y="5123"/>
                    <a:pt x="667" y="5718"/>
                  </a:cubicBezTo>
                  <a:cubicBezTo>
                    <a:pt x="881" y="5992"/>
                    <a:pt x="1167" y="6218"/>
                    <a:pt x="1500" y="6338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79" y="6504"/>
                    <a:pt x="2905" y="6445"/>
                    <a:pt x="3120" y="6338"/>
                  </a:cubicBezTo>
                  <a:cubicBezTo>
                    <a:pt x="3298" y="6242"/>
                    <a:pt x="3465" y="6123"/>
                    <a:pt x="3620" y="5980"/>
                  </a:cubicBezTo>
                  <a:cubicBezTo>
                    <a:pt x="3858" y="5742"/>
                    <a:pt x="4036" y="5468"/>
                    <a:pt x="4167" y="5159"/>
                  </a:cubicBezTo>
                  <a:cubicBezTo>
                    <a:pt x="4251" y="4968"/>
                    <a:pt x="4310" y="4754"/>
                    <a:pt x="4346" y="4552"/>
                  </a:cubicBezTo>
                  <a:cubicBezTo>
                    <a:pt x="4358" y="4492"/>
                    <a:pt x="4358" y="4433"/>
                    <a:pt x="4358" y="4385"/>
                  </a:cubicBezTo>
                  <a:cubicBezTo>
                    <a:pt x="4370" y="4361"/>
                    <a:pt x="4370" y="4349"/>
                    <a:pt x="4358" y="4325"/>
                  </a:cubicBezTo>
                  <a:cubicBezTo>
                    <a:pt x="4310" y="4599"/>
                    <a:pt x="4227" y="4873"/>
                    <a:pt x="4108" y="5135"/>
                  </a:cubicBezTo>
                  <a:cubicBezTo>
                    <a:pt x="3977" y="5433"/>
                    <a:pt x="3786" y="5695"/>
                    <a:pt x="3548" y="5921"/>
                  </a:cubicBezTo>
                  <a:cubicBezTo>
                    <a:pt x="3405" y="6052"/>
                    <a:pt x="3239" y="6159"/>
                    <a:pt x="3048" y="6242"/>
                  </a:cubicBezTo>
                  <a:cubicBezTo>
                    <a:pt x="2858" y="6349"/>
                    <a:pt x="2643" y="6397"/>
                    <a:pt x="2429" y="6397"/>
                  </a:cubicBezTo>
                  <a:cubicBezTo>
                    <a:pt x="2393" y="6399"/>
                    <a:pt x="2357" y="6400"/>
                    <a:pt x="2321" y="6400"/>
                  </a:cubicBezTo>
                  <a:cubicBezTo>
                    <a:pt x="1717" y="6400"/>
                    <a:pt x="1144" y="6119"/>
                    <a:pt x="762" y="5647"/>
                  </a:cubicBezTo>
                  <a:cubicBezTo>
                    <a:pt x="357" y="5087"/>
                    <a:pt x="203" y="4313"/>
                    <a:pt x="155" y="3551"/>
                  </a:cubicBezTo>
                  <a:cubicBezTo>
                    <a:pt x="96" y="2539"/>
                    <a:pt x="262" y="1563"/>
                    <a:pt x="834" y="884"/>
                  </a:cubicBezTo>
                  <a:cubicBezTo>
                    <a:pt x="1084" y="575"/>
                    <a:pt x="1417" y="325"/>
                    <a:pt x="1798" y="194"/>
                  </a:cubicBezTo>
                  <a:cubicBezTo>
                    <a:pt x="1977" y="134"/>
                    <a:pt x="2155" y="111"/>
                    <a:pt x="2346" y="111"/>
                  </a:cubicBezTo>
                  <a:cubicBezTo>
                    <a:pt x="2512" y="111"/>
                    <a:pt x="2679" y="134"/>
                    <a:pt x="2846" y="182"/>
                  </a:cubicBezTo>
                  <a:cubicBezTo>
                    <a:pt x="3120" y="265"/>
                    <a:pt x="3382" y="408"/>
                    <a:pt x="3596" y="611"/>
                  </a:cubicBezTo>
                  <a:cubicBezTo>
                    <a:pt x="3763" y="765"/>
                    <a:pt x="3894" y="932"/>
                    <a:pt x="4013" y="1123"/>
                  </a:cubicBezTo>
                  <a:cubicBezTo>
                    <a:pt x="4108" y="1289"/>
                    <a:pt x="4191" y="1456"/>
                    <a:pt x="4263" y="1635"/>
                  </a:cubicBezTo>
                  <a:cubicBezTo>
                    <a:pt x="4227" y="1444"/>
                    <a:pt x="4156" y="1254"/>
                    <a:pt x="4060" y="1087"/>
                  </a:cubicBezTo>
                  <a:cubicBezTo>
                    <a:pt x="3953" y="884"/>
                    <a:pt x="3810" y="706"/>
                    <a:pt x="3644" y="539"/>
                  </a:cubicBezTo>
                  <a:cubicBezTo>
                    <a:pt x="3429" y="337"/>
                    <a:pt x="3155" y="170"/>
                    <a:pt x="2870" y="87"/>
                  </a:cubicBezTo>
                  <a:cubicBezTo>
                    <a:pt x="2691" y="39"/>
                    <a:pt x="2512" y="3"/>
                    <a:pt x="2346" y="3"/>
                  </a:cubicBezTo>
                  <a:cubicBezTo>
                    <a:pt x="2312" y="1"/>
                    <a:pt x="2279" y="0"/>
                    <a:pt x="2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994151" y="1823595"/>
              <a:ext cx="194874" cy="279657"/>
            </a:xfrm>
            <a:custGeom>
              <a:rect b="b" l="l" r="r" t="t"/>
              <a:pathLst>
                <a:path extrusionOk="0" h="6409" w="4466">
                  <a:moveTo>
                    <a:pt x="2360" y="1"/>
                  </a:moveTo>
                  <a:cubicBezTo>
                    <a:pt x="2351" y="1"/>
                    <a:pt x="2343" y="1"/>
                    <a:pt x="2334" y="1"/>
                  </a:cubicBezTo>
                  <a:cubicBezTo>
                    <a:pt x="1501" y="25"/>
                    <a:pt x="786" y="751"/>
                    <a:pt x="465" y="1525"/>
                  </a:cubicBezTo>
                  <a:cubicBezTo>
                    <a:pt x="0" y="2656"/>
                    <a:pt x="143" y="4561"/>
                    <a:pt x="715" y="5489"/>
                  </a:cubicBezTo>
                  <a:cubicBezTo>
                    <a:pt x="1101" y="6057"/>
                    <a:pt x="1747" y="6409"/>
                    <a:pt x="2437" y="6409"/>
                  </a:cubicBezTo>
                  <a:cubicBezTo>
                    <a:pt x="2470" y="6409"/>
                    <a:pt x="2503" y="6408"/>
                    <a:pt x="2536" y="6406"/>
                  </a:cubicBezTo>
                  <a:cubicBezTo>
                    <a:pt x="2551" y="6407"/>
                    <a:pt x="2566" y="6407"/>
                    <a:pt x="2581" y="6407"/>
                  </a:cubicBezTo>
                  <a:cubicBezTo>
                    <a:pt x="3049" y="6407"/>
                    <a:pt x="3617" y="6049"/>
                    <a:pt x="3894" y="5680"/>
                  </a:cubicBezTo>
                  <a:cubicBezTo>
                    <a:pt x="4215" y="5275"/>
                    <a:pt x="4406" y="4787"/>
                    <a:pt x="4465" y="4275"/>
                  </a:cubicBezTo>
                  <a:lnTo>
                    <a:pt x="4370" y="1584"/>
                  </a:lnTo>
                  <a:cubicBezTo>
                    <a:pt x="4134" y="652"/>
                    <a:pt x="3313" y="1"/>
                    <a:pt x="2360" y="1"/>
                  </a:cubicBezTo>
                  <a:close/>
                </a:path>
              </a:pathLst>
            </a:custGeom>
            <a:solidFill>
              <a:schemeClr val="dk2">
                <a:alpha val="18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998296" y="1821413"/>
              <a:ext cx="190729" cy="283889"/>
            </a:xfrm>
            <a:custGeom>
              <a:rect b="b" l="l" r="r" t="t"/>
              <a:pathLst>
                <a:path extrusionOk="0" h="6506" w="4371">
                  <a:moveTo>
                    <a:pt x="2250" y="0"/>
                  </a:moveTo>
                  <a:cubicBezTo>
                    <a:pt x="2089" y="0"/>
                    <a:pt x="1924" y="25"/>
                    <a:pt x="1775" y="75"/>
                  </a:cubicBezTo>
                  <a:cubicBezTo>
                    <a:pt x="1370" y="217"/>
                    <a:pt x="1013" y="479"/>
                    <a:pt x="751" y="813"/>
                  </a:cubicBezTo>
                  <a:cubicBezTo>
                    <a:pt x="453" y="1182"/>
                    <a:pt x="239" y="1610"/>
                    <a:pt x="144" y="2063"/>
                  </a:cubicBezTo>
                  <a:cubicBezTo>
                    <a:pt x="36" y="2551"/>
                    <a:pt x="1" y="3051"/>
                    <a:pt x="36" y="3551"/>
                  </a:cubicBezTo>
                  <a:cubicBezTo>
                    <a:pt x="84" y="4337"/>
                    <a:pt x="239" y="5123"/>
                    <a:pt x="667" y="5718"/>
                  </a:cubicBezTo>
                  <a:cubicBezTo>
                    <a:pt x="894" y="6004"/>
                    <a:pt x="1179" y="6218"/>
                    <a:pt x="1501" y="6349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80" y="6504"/>
                    <a:pt x="2918" y="6444"/>
                    <a:pt x="3120" y="6337"/>
                  </a:cubicBezTo>
                  <a:cubicBezTo>
                    <a:pt x="3299" y="6242"/>
                    <a:pt x="3477" y="6123"/>
                    <a:pt x="3620" y="5980"/>
                  </a:cubicBezTo>
                  <a:cubicBezTo>
                    <a:pt x="3858" y="5742"/>
                    <a:pt x="4049" y="5468"/>
                    <a:pt x="4180" y="5158"/>
                  </a:cubicBezTo>
                  <a:cubicBezTo>
                    <a:pt x="4263" y="4968"/>
                    <a:pt x="4323" y="4754"/>
                    <a:pt x="4346" y="4551"/>
                  </a:cubicBezTo>
                  <a:cubicBezTo>
                    <a:pt x="4346" y="4480"/>
                    <a:pt x="4370" y="4420"/>
                    <a:pt x="4370" y="4385"/>
                  </a:cubicBezTo>
                  <a:cubicBezTo>
                    <a:pt x="4370" y="4361"/>
                    <a:pt x="4370" y="4349"/>
                    <a:pt x="4370" y="4325"/>
                  </a:cubicBezTo>
                  <a:cubicBezTo>
                    <a:pt x="4311" y="4599"/>
                    <a:pt x="4227" y="4873"/>
                    <a:pt x="4120" y="5135"/>
                  </a:cubicBezTo>
                  <a:cubicBezTo>
                    <a:pt x="3989" y="5432"/>
                    <a:pt x="3799" y="5694"/>
                    <a:pt x="3561" y="5920"/>
                  </a:cubicBezTo>
                  <a:cubicBezTo>
                    <a:pt x="3406" y="6051"/>
                    <a:pt x="3239" y="6159"/>
                    <a:pt x="3061" y="6254"/>
                  </a:cubicBezTo>
                  <a:cubicBezTo>
                    <a:pt x="2870" y="6349"/>
                    <a:pt x="2656" y="6397"/>
                    <a:pt x="2430" y="6397"/>
                  </a:cubicBezTo>
                  <a:cubicBezTo>
                    <a:pt x="2393" y="6399"/>
                    <a:pt x="2357" y="6400"/>
                    <a:pt x="2322" y="6400"/>
                  </a:cubicBezTo>
                  <a:cubicBezTo>
                    <a:pt x="1718" y="6400"/>
                    <a:pt x="1145" y="6119"/>
                    <a:pt x="763" y="5647"/>
                  </a:cubicBezTo>
                  <a:cubicBezTo>
                    <a:pt x="358" y="5087"/>
                    <a:pt x="203" y="4313"/>
                    <a:pt x="155" y="3551"/>
                  </a:cubicBezTo>
                  <a:cubicBezTo>
                    <a:pt x="108" y="2551"/>
                    <a:pt x="275" y="1563"/>
                    <a:pt x="834" y="896"/>
                  </a:cubicBezTo>
                  <a:cubicBezTo>
                    <a:pt x="1084" y="575"/>
                    <a:pt x="1418" y="325"/>
                    <a:pt x="1799" y="182"/>
                  </a:cubicBezTo>
                  <a:cubicBezTo>
                    <a:pt x="1954" y="140"/>
                    <a:pt x="2109" y="108"/>
                    <a:pt x="2264" y="108"/>
                  </a:cubicBezTo>
                  <a:cubicBezTo>
                    <a:pt x="2287" y="108"/>
                    <a:pt x="2311" y="109"/>
                    <a:pt x="2334" y="110"/>
                  </a:cubicBezTo>
                  <a:cubicBezTo>
                    <a:pt x="2799" y="110"/>
                    <a:pt x="3251" y="289"/>
                    <a:pt x="3584" y="610"/>
                  </a:cubicBezTo>
                  <a:cubicBezTo>
                    <a:pt x="3751" y="765"/>
                    <a:pt x="3894" y="932"/>
                    <a:pt x="4013" y="1122"/>
                  </a:cubicBezTo>
                  <a:cubicBezTo>
                    <a:pt x="4108" y="1289"/>
                    <a:pt x="4192" y="1456"/>
                    <a:pt x="4263" y="1634"/>
                  </a:cubicBezTo>
                  <a:cubicBezTo>
                    <a:pt x="4227" y="1444"/>
                    <a:pt x="4156" y="1253"/>
                    <a:pt x="4061" y="1087"/>
                  </a:cubicBezTo>
                  <a:cubicBezTo>
                    <a:pt x="3954" y="884"/>
                    <a:pt x="3811" y="706"/>
                    <a:pt x="3656" y="551"/>
                  </a:cubicBezTo>
                  <a:cubicBezTo>
                    <a:pt x="3299" y="205"/>
                    <a:pt x="2834" y="15"/>
                    <a:pt x="2346" y="3"/>
                  </a:cubicBezTo>
                  <a:cubicBezTo>
                    <a:pt x="2314" y="1"/>
                    <a:pt x="2282" y="0"/>
                    <a:pt x="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4081945" y="1879797"/>
              <a:ext cx="128374" cy="153726"/>
            </a:xfrm>
            <a:custGeom>
              <a:rect b="b" l="l" r="r" t="t"/>
              <a:pathLst>
                <a:path extrusionOk="0" h="3523" w="2942">
                  <a:moveTo>
                    <a:pt x="1540" y="1"/>
                  </a:moveTo>
                  <a:cubicBezTo>
                    <a:pt x="1488" y="1"/>
                    <a:pt x="1435" y="4"/>
                    <a:pt x="1382" y="10"/>
                  </a:cubicBezTo>
                  <a:lnTo>
                    <a:pt x="1048" y="94"/>
                  </a:lnTo>
                  <a:cubicBezTo>
                    <a:pt x="608" y="106"/>
                    <a:pt x="286" y="558"/>
                    <a:pt x="167" y="987"/>
                  </a:cubicBezTo>
                  <a:cubicBezTo>
                    <a:pt x="1" y="1654"/>
                    <a:pt x="132" y="2356"/>
                    <a:pt x="524" y="2916"/>
                  </a:cubicBezTo>
                  <a:cubicBezTo>
                    <a:pt x="751" y="3273"/>
                    <a:pt x="1132" y="3499"/>
                    <a:pt x="1560" y="3523"/>
                  </a:cubicBezTo>
                  <a:cubicBezTo>
                    <a:pt x="1846" y="3511"/>
                    <a:pt x="2120" y="3380"/>
                    <a:pt x="2310" y="3166"/>
                  </a:cubicBezTo>
                  <a:cubicBezTo>
                    <a:pt x="2501" y="2951"/>
                    <a:pt x="2644" y="2689"/>
                    <a:pt x="2727" y="2427"/>
                  </a:cubicBezTo>
                  <a:cubicBezTo>
                    <a:pt x="2941" y="1892"/>
                    <a:pt x="2941" y="1308"/>
                    <a:pt x="2727" y="784"/>
                  </a:cubicBezTo>
                  <a:cubicBezTo>
                    <a:pt x="2522" y="309"/>
                    <a:pt x="2052" y="1"/>
                    <a:pt x="1540" y="1"/>
                  </a:cubicBezTo>
                  <a:close/>
                </a:path>
              </a:pathLst>
            </a:custGeom>
            <a:solidFill>
              <a:schemeClr val="dk2">
                <a:alpha val="313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081421" y="1879317"/>
              <a:ext cx="131996" cy="157086"/>
            </a:xfrm>
            <a:custGeom>
              <a:rect b="b" l="l" r="r" t="t"/>
              <a:pathLst>
                <a:path extrusionOk="0" h="3600" w="3025">
                  <a:moveTo>
                    <a:pt x="1632" y="1"/>
                  </a:moveTo>
                  <a:cubicBezTo>
                    <a:pt x="1584" y="1"/>
                    <a:pt x="1537" y="4"/>
                    <a:pt x="1489" y="10"/>
                  </a:cubicBezTo>
                  <a:cubicBezTo>
                    <a:pt x="1429" y="21"/>
                    <a:pt x="1394" y="33"/>
                    <a:pt x="1394" y="33"/>
                  </a:cubicBezTo>
                  <a:cubicBezTo>
                    <a:pt x="1525" y="33"/>
                    <a:pt x="1644" y="33"/>
                    <a:pt x="1763" y="57"/>
                  </a:cubicBezTo>
                  <a:cubicBezTo>
                    <a:pt x="2096" y="129"/>
                    <a:pt x="2382" y="331"/>
                    <a:pt x="2572" y="617"/>
                  </a:cubicBezTo>
                  <a:cubicBezTo>
                    <a:pt x="2834" y="1045"/>
                    <a:pt x="2918" y="1569"/>
                    <a:pt x="2787" y="2057"/>
                  </a:cubicBezTo>
                  <a:cubicBezTo>
                    <a:pt x="2727" y="2343"/>
                    <a:pt x="2620" y="2617"/>
                    <a:pt x="2465" y="2879"/>
                  </a:cubicBezTo>
                  <a:cubicBezTo>
                    <a:pt x="2322" y="3153"/>
                    <a:pt x="2072" y="3355"/>
                    <a:pt x="1775" y="3450"/>
                  </a:cubicBezTo>
                  <a:cubicBezTo>
                    <a:pt x="1699" y="3469"/>
                    <a:pt x="1623" y="3477"/>
                    <a:pt x="1546" y="3477"/>
                  </a:cubicBezTo>
                  <a:cubicBezTo>
                    <a:pt x="1320" y="3477"/>
                    <a:pt x="1095" y="3399"/>
                    <a:pt x="917" y="3248"/>
                  </a:cubicBezTo>
                  <a:cubicBezTo>
                    <a:pt x="691" y="3058"/>
                    <a:pt x="513" y="2819"/>
                    <a:pt x="382" y="2557"/>
                  </a:cubicBezTo>
                  <a:cubicBezTo>
                    <a:pt x="167" y="2105"/>
                    <a:pt x="108" y="1581"/>
                    <a:pt x="215" y="1093"/>
                  </a:cubicBezTo>
                  <a:cubicBezTo>
                    <a:pt x="263" y="760"/>
                    <a:pt x="441" y="462"/>
                    <a:pt x="715" y="248"/>
                  </a:cubicBezTo>
                  <a:cubicBezTo>
                    <a:pt x="822" y="188"/>
                    <a:pt x="941" y="129"/>
                    <a:pt x="1072" y="105"/>
                  </a:cubicBezTo>
                  <a:lnTo>
                    <a:pt x="965" y="105"/>
                  </a:lnTo>
                  <a:cubicBezTo>
                    <a:pt x="870" y="117"/>
                    <a:pt x="775" y="152"/>
                    <a:pt x="691" y="200"/>
                  </a:cubicBezTo>
                  <a:cubicBezTo>
                    <a:pt x="394" y="402"/>
                    <a:pt x="191" y="712"/>
                    <a:pt x="120" y="1057"/>
                  </a:cubicBezTo>
                  <a:cubicBezTo>
                    <a:pt x="1" y="1581"/>
                    <a:pt x="60" y="2117"/>
                    <a:pt x="275" y="2593"/>
                  </a:cubicBezTo>
                  <a:cubicBezTo>
                    <a:pt x="405" y="2879"/>
                    <a:pt x="596" y="3141"/>
                    <a:pt x="846" y="3331"/>
                  </a:cubicBezTo>
                  <a:cubicBezTo>
                    <a:pt x="1045" y="3503"/>
                    <a:pt x="1298" y="3599"/>
                    <a:pt x="1560" y="3599"/>
                  </a:cubicBezTo>
                  <a:cubicBezTo>
                    <a:pt x="1643" y="3599"/>
                    <a:pt x="1727" y="3590"/>
                    <a:pt x="1810" y="3570"/>
                  </a:cubicBezTo>
                  <a:cubicBezTo>
                    <a:pt x="2132" y="3462"/>
                    <a:pt x="2418" y="3236"/>
                    <a:pt x="2584" y="2938"/>
                  </a:cubicBezTo>
                  <a:cubicBezTo>
                    <a:pt x="2739" y="2665"/>
                    <a:pt x="2846" y="2367"/>
                    <a:pt x="2906" y="2069"/>
                  </a:cubicBezTo>
                  <a:cubicBezTo>
                    <a:pt x="3025" y="1557"/>
                    <a:pt x="2942" y="1010"/>
                    <a:pt x="2656" y="569"/>
                  </a:cubicBezTo>
                  <a:cubicBezTo>
                    <a:pt x="2441" y="271"/>
                    <a:pt x="2132" y="69"/>
                    <a:pt x="1775" y="10"/>
                  </a:cubicBezTo>
                  <a:cubicBezTo>
                    <a:pt x="1727" y="4"/>
                    <a:pt x="1679" y="1"/>
                    <a:pt x="1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4086090" y="2032258"/>
              <a:ext cx="58253" cy="27795"/>
            </a:xfrm>
            <a:custGeom>
              <a:rect b="b" l="l" r="r" t="t"/>
              <a:pathLst>
                <a:path extrusionOk="0" h="637" w="1335">
                  <a:moveTo>
                    <a:pt x="980" y="1"/>
                  </a:moveTo>
                  <a:cubicBezTo>
                    <a:pt x="833" y="1"/>
                    <a:pt x="687" y="18"/>
                    <a:pt x="549" y="65"/>
                  </a:cubicBezTo>
                  <a:cubicBezTo>
                    <a:pt x="358" y="112"/>
                    <a:pt x="191" y="243"/>
                    <a:pt x="84" y="410"/>
                  </a:cubicBezTo>
                  <a:cubicBezTo>
                    <a:pt x="1" y="541"/>
                    <a:pt x="13" y="636"/>
                    <a:pt x="25" y="636"/>
                  </a:cubicBezTo>
                  <a:cubicBezTo>
                    <a:pt x="48" y="636"/>
                    <a:pt x="72" y="565"/>
                    <a:pt x="156" y="457"/>
                  </a:cubicBezTo>
                  <a:cubicBezTo>
                    <a:pt x="275" y="326"/>
                    <a:pt x="418" y="231"/>
                    <a:pt x="584" y="184"/>
                  </a:cubicBezTo>
                  <a:cubicBezTo>
                    <a:pt x="763" y="136"/>
                    <a:pt x="930" y="112"/>
                    <a:pt x="1108" y="100"/>
                  </a:cubicBezTo>
                  <a:cubicBezTo>
                    <a:pt x="1251" y="100"/>
                    <a:pt x="1334" y="76"/>
                    <a:pt x="1334" y="65"/>
                  </a:cubicBezTo>
                  <a:cubicBezTo>
                    <a:pt x="1334" y="41"/>
                    <a:pt x="1251" y="29"/>
                    <a:pt x="1108" y="5"/>
                  </a:cubicBezTo>
                  <a:cubicBezTo>
                    <a:pt x="1065" y="2"/>
                    <a:pt x="1022" y="1"/>
                    <a:pt x="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4078323" y="1865179"/>
              <a:ext cx="64449" cy="19068"/>
            </a:xfrm>
            <a:custGeom>
              <a:rect b="b" l="l" r="r" t="t"/>
              <a:pathLst>
                <a:path extrusionOk="0" h="437" w="1477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8" y="95"/>
                    <a:pt x="155" y="191"/>
                  </a:cubicBezTo>
                  <a:cubicBezTo>
                    <a:pt x="310" y="310"/>
                    <a:pt x="500" y="381"/>
                    <a:pt x="691" y="417"/>
                  </a:cubicBezTo>
                  <a:cubicBezTo>
                    <a:pt x="762" y="430"/>
                    <a:pt x="835" y="437"/>
                    <a:pt x="908" y="437"/>
                  </a:cubicBezTo>
                  <a:cubicBezTo>
                    <a:pt x="1030" y="437"/>
                    <a:pt x="1151" y="418"/>
                    <a:pt x="1262" y="381"/>
                  </a:cubicBezTo>
                  <a:cubicBezTo>
                    <a:pt x="1405" y="334"/>
                    <a:pt x="1477" y="286"/>
                    <a:pt x="1477" y="274"/>
                  </a:cubicBezTo>
                  <a:lnTo>
                    <a:pt x="1477" y="274"/>
                  </a:lnTo>
                  <a:cubicBezTo>
                    <a:pt x="1339" y="294"/>
                    <a:pt x="1201" y="303"/>
                    <a:pt x="1064" y="303"/>
                  </a:cubicBezTo>
                  <a:cubicBezTo>
                    <a:pt x="951" y="303"/>
                    <a:pt x="839" y="297"/>
                    <a:pt x="727" y="286"/>
                  </a:cubicBezTo>
                  <a:cubicBezTo>
                    <a:pt x="476" y="226"/>
                    <a:pt x="226" y="13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3179529" y="1081713"/>
              <a:ext cx="147574" cy="325779"/>
            </a:xfrm>
            <a:custGeom>
              <a:rect b="b" l="l" r="r" t="t"/>
              <a:pathLst>
                <a:path extrusionOk="0" h="7466" w="3382">
                  <a:moveTo>
                    <a:pt x="3382" y="1"/>
                  </a:moveTo>
                  <a:cubicBezTo>
                    <a:pt x="3382" y="1"/>
                    <a:pt x="3346" y="1"/>
                    <a:pt x="3298" y="36"/>
                  </a:cubicBezTo>
                  <a:cubicBezTo>
                    <a:pt x="3215" y="72"/>
                    <a:pt x="3144" y="108"/>
                    <a:pt x="3072" y="143"/>
                  </a:cubicBezTo>
                  <a:cubicBezTo>
                    <a:pt x="2798" y="298"/>
                    <a:pt x="2548" y="477"/>
                    <a:pt x="2322" y="679"/>
                  </a:cubicBezTo>
                  <a:cubicBezTo>
                    <a:pt x="1548" y="1358"/>
                    <a:pt x="989" y="2251"/>
                    <a:pt x="703" y="3239"/>
                  </a:cubicBezTo>
                  <a:cubicBezTo>
                    <a:pt x="405" y="4203"/>
                    <a:pt x="203" y="5204"/>
                    <a:pt x="96" y="6216"/>
                  </a:cubicBezTo>
                  <a:cubicBezTo>
                    <a:pt x="48" y="6597"/>
                    <a:pt x="24" y="6906"/>
                    <a:pt x="12" y="7121"/>
                  </a:cubicBezTo>
                  <a:cubicBezTo>
                    <a:pt x="0" y="7240"/>
                    <a:pt x="0" y="7347"/>
                    <a:pt x="12" y="7466"/>
                  </a:cubicBezTo>
                  <a:cubicBezTo>
                    <a:pt x="36" y="7359"/>
                    <a:pt x="48" y="7240"/>
                    <a:pt x="60" y="7132"/>
                  </a:cubicBezTo>
                  <a:cubicBezTo>
                    <a:pt x="96" y="6894"/>
                    <a:pt x="143" y="6585"/>
                    <a:pt x="191" y="6228"/>
                  </a:cubicBezTo>
                  <a:cubicBezTo>
                    <a:pt x="322" y="5227"/>
                    <a:pt x="536" y="4239"/>
                    <a:pt x="834" y="3275"/>
                  </a:cubicBezTo>
                  <a:cubicBezTo>
                    <a:pt x="1108" y="2310"/>
                    <a:pt x="1643" y="1441"/>
                    <a:pt x="2382" y="751"/>
                  </a:cubicBezTo>
                  <a:cubicBezTo>
                    <a:pt x="2691" y="477"/>
                    <a:pt x="3025" y="227"/>
                    <a:pt x="3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3332252" y="2254753"/>
              <a:ext cx="135138" cy="87532"/>
            </a:xfrm>
            <a:custGeom>
              <a:rect b="b" l="l" r="r" t="t"/>
              <a:pathLst>
                <a:path extrusionOk="0" h="2006" w="3097">
                  <a:moveTo>
                    <a:pt x="1018" y="1"/>
                  </a:moveTo>
                  <a:cubicBezTo>
                    <a:pt x="1001" y="1"/>
                    <a:pt x="983" y="1"/>
                    <a:pt x="965" y="2"/>
                  </a:cubicBezTo>
                  <a:cubicBezTo>
                    <a:pt x="406" y="49"/>
                    <a:pt x="1" y="538"/>
                    <a:pt x="48" y="1085"/>
                  </a:cubicBezTo>
                  <a:cubicBezTo>
                    <a:pt x="94" y="1615"/>
                    <a:pt x="533" y="2006"/>
                    <a:pt x="1044" y="2006"/>
                  </a:cubicBezTo>
                  <a:cubicBezTo>
                    <a:pt x="1073" y="2006"/>
                    <a:pt x="1103" y="2005"/>
                    <a:pt x="1132" y="2002"/>
                  </a:cubicBezTo>
                  <a:cubicBezTo>
                    <a:pt x="1894" y="1919"/>
                    <a:pt x="2346" y="1026"/>
                    <a:pt x="3096" y="859"/>
                  </a:cubicBezTo>
                  <a:lnTo>
                    <a:pt x="3001" y="716"/>
                  </a:lnTo>
                  <a:cubicBezTo>
                    <a:pt x="2293" y="681"/>
                    <a:pt x="1720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3043388" y="1400903"/>
              <a:ext cx="525322" cy="912146"/>
            </a:xfrm>
            <a:custGeom>
              <a:rect b="b" l="l" r="r" t="t"/>
              <a:pathLst>
                <a:path extrusionOk="0" h="20904" w="12039">
                  <a:moveTo>
                    <a:pt x="3440" y="1"/>
                  </a:moveTo>
                  <a:cubicBezTo>
                    <a:pt x="3241" y="1"/>
                    <a:pt x="3123" y="20"/>
                    <a:pt x="3120" y="20"/>
                  </a:cubicBezTo>
                  <a:cubicBezTo>
                    <a:pt x="3097" y="32"/>
                    <a:pt x="1" y="496"/>
                    <a:pt x="1" y="3901"/>
                  </a:cubicBezTo>
                  <a:cubicBezTo>
                    <a:pt x="1" y="5580"/>
                    <a:pt x="108" y="16665"/>
                    <a:pt x="191" y="17248"/>
                  </a:cubicBezTo>
                  <a:lnTo>
                    <a:pt x="191" y="17296"/>
                  </a:lnTo>
                  <a:cubicBezTo>
                    <a:pt x="406" y="18748"/>
                    <a:pt x="918" y="19772"/>
                    <a:pt x="1715" y="20356"/>
                  </a:cubicBezTo>
                  <a:cubicBezTo>
                    <a:pt x="2212" y="20714"/>
                    <a:pt x="2799" y="20904"/>
                    <a:pt x="3399" y="20904"/>
                  </a:cubicBezTo>
                  <a:cubicBezTo>
                    <a:pt x="3417" y="20904"/>
                    <a:pt x="3436" y="20904"/>
                    <a:pt x="3454" y="20903"/>
                  </a:cubicBezTo>
                  <a:cubicBezTo>
                    <a:pt x="3680" y="20903"/>
                    <a:pt x="3918" y="20880"/>
                    <a:pt x="4132" y="20844"/>
                  </a:cubicBezTo>
                  <a:lnTo>
                    <a:pt x="4097" y="20594"/>
                  </a:lnTo>
                  <a:cubicBezTo>
                    <a:pt x="3875" y="20629"/>
                    <a:pt x="3661" y="20647"/>
                    <a:pt x="3455" y="20647"/>
                  </a:cubicBezTo>
                  <a:cubicBezTo>
                    <a:pt x="2836" y="20647"/>
                    <a:pt x="2297" y="20484"/>
                    <a:pt x="1858" y="20153"/>
                  </a:cubicBezTo>
                  <a:cubicBezTo>
                    <a:pt x="1108" y="19617"/>
                    <a:pt x="632" y="18641"/>
                    <a:pt x="430" y="17260"/>
                  </a:cubicBezTo>
                  <a:lnTo>
                    <a:pt x="430" y="17201"/>
                  </a:lnTo>
                  <a:cubicBezTo>
                    <a:pt x="346" y="16665"/>
                    <a:pt x="239" y="5937"/>
                    <a:pt x="239" y="3901"/>
                  </a:cubicBezTo>
                  <a:cubicBezTo>
                    <a:pt x="239" y="722"/>
                    <a:pt x="3025" y="282"/>
                    <a:pt x="3144" y="270"/>
                  </a:cubicBezTo>
                  <a:cubicBezTo>
                    <a:pt x="3172" y="265"/>
                    <a:pt x="3305" y="242"/>
                    <a:pt x="3511" y="242"/>
                  </a:cubicBezTo>
                  <a:cubicBezTo>
                    <a:pt x="4285" y="242"/>
                    <a:pt x="6082" y="558"/>
                    <a:pt x="7145" y="3294"/>
                  </a:cubicBezTo>
                  <a:cubicBezTo>
                    <a:pt x="8550" y="6937"/>
                    <a:pt x="10812" y="13938"/>
                    <a:pt x="10955" y="14772"/>
                  </a:cubicBezTo>
                  <a:cubicBezTo>
                    <a:pt x="10979" y="14867"/>
                    <a:pt x="11002" y="14998"/>
                    <a:pt x="11038" y="15129"/>
                  </a:cubicBezTo>
                  <a:cubicBezTo>
                    <a:pt x="11264" y="16188"/>
                    <a:pt x="11752" y="18379"/>
                    <a:pt x="10300" y="19629"/>
                  </a:cubicBezTo>
                  <a:cubicBezTo>
                    <a:pt x="9391" y="20419"/>
                    <a:pt x="8589" y="20598"/>
                    <a:pt x="8049" y="20598"/>
                  </a:cubicBezTo>
                  <a:cubicBezTo>
                    <a:pt x="7620" y="20598"/>
                    <a:pt x="7356" y="20485"/>
                    <a:pt x="7335" y="20475"/>
                  </a:cubicBezTo>
                  <a:lnTo>
                    <a:pt x="7228" y="20701"/>
                  </a:lnTo>
                  <a:cubicBezTo>
                    <a:pt x="7255" y="20712"/>
                    <a:pt x="7562" y="20845"/>
                    <a:pt x="8052" y="20845"/>
                  </a:cubicBezTo>
                  <a:cubicBezTo>
                    <a:pt x="8643" y="20845"/>
                    <a:pt x="9499" y="20652"/>
                    <a:pt x="10455" y="19820"/>
                  </a:cubicBezTo>
                  <a:cubicBezTo>
                    <a:pt x="12038" y="18463"/>
                    <a:pt x="11526" y="16177"/>
                    <a:pt x="11276" y="15081"/>
                  </a:cubicBezTo>
                  <a:cubicBezTo>
                    <a:pt x="11252" y="14938"/>
                    <a:pt x="11217" y="14831"/>
                    <a:pt x="11205" y="14724"/>
                  </a:cubicBezTo>
                  <a:cubicBezTo>
                    <a:pt x="11050" y="13891"/>
                    <a:pt x="8788" y="6854"/>
                    <a:pt x="7383" y="3211"/>
                  </a:cubicBezTo>
                  <a:cubicBezTo>
                    <a:pt x="6253" y="296"/>
                    <a:pt x="4222" y="1"/>
                    <a:pt x="3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3047577" y="1516012"/>
              <a:ext cx="323161" cy="144519"/>
            </a:xfrm>
            <a:custGeom>
              <a:rect b="b" l="l" r="r" t="t"/>
              <a:pathLst>
                <a:path extrusionOk="0" h="3312" w="7406">
                  <a:moveTo>
                    <a:pt x="4114" y="0"/>
                  </a:moveTo>
                  <a:cubicBezTo>
                    <a:pt x="3777" y="0"/>
                    <a:pt x="3440" y="36"/>
                    <a:pt x="3108" y="108"/>
                  </a:cubicBezTo>
                  <a:cubicBezTo>
                    <a:pt x="2501" y="251"/>
                    <a:pt x="1941" y="525"/>
                    <a:pt x="1453" y="906"/>
                  </a:cubicBezTo>
                  <a:cubicBezTo>
                    <a:pt x="1048" y="1216"/>
                    <a:pt x="715" y="1597"/>
                    <a:pt x="441" y="2025"/>
                  </a:cubicBezTo>
                  <a:cubicBezTo>
                    <a:pt x="274" y="2311"/>
                    <a:pt x="143" y="2632"/>
                    <a:pt x="60" y="2954"/>
                  </a:cubicBezTo>
                  <a:cubicBezTo>
                    <a:pt x="36" y="3049"/>
                    <a:pt x="24" y="3133"/>
                    <a:pt x="12" y="3228"/>
                  </a:cubicBezTo>
                  <a:cubicBezTo>
                    <a:pt x="12" y="3287"/>
                    <a:pt x="0" y="3311"/>
                    <a:pt x="12" y="3311"/>
                  </a:cubicBezTo>
                  <a:cubicBezTo>
                    <a:pt x="119" y="2871"/>
                    <a:pt x="298" y="2454"/>
                    <a:pt x="536" y="2061"/>
                  </a:cubicBezTo>
                  <a:cubicBezTo>
                    <a:pt x="798" y="1656"/>
                    <a:pt x="1131" y="1287"/>
                    <a:pt x="1524" y="989"/>
                  </a:cubicBezTo>
                  <a:cubicBezTo>
                    <a:pt x="2000" y="632"/>
                    <a:pt x="2548" y="370"/>
                    <a:pt x="3132" y="239"/>
                  </a:cubicBezTo>
                  <a:cubicBezTo>
                    <a:pt x="3468" y="165"/>
                    <a:pt x="3810" y="127"/>
                    <a:pt x="4152" y="127"/>
                  </a:cubicBezTo>
                  <a:cubicBezTo>
                    <a:pt x="4898" y="127"/>
                    <a:pt x="5641" y="305"/>
                    <a:pt x="6311" y="656"/>
                  </a:cubicBezTo>
                  <a:cubicBezTo>
                    <a:pt x="6703" y="870"/>
                    <a:pt x="7073" y="1132"/>
                    <a:pt x="7406" y="1442"/>
                  </a:cubicBezTo>
                  <a:cubicBezTo>
                    <a:pt x="7394" y="1418"/>
                    <a:pt x="7370" y="1394"/>
                    <a:pt x="7358" y="1370"/>
                  </a:cubicBezTo>
                  <a:cubicBezTo>
                    <a:pt x="7299" y="1299"/>
                    <a:pt x="7227" y="1228"/>
                    <a:pt x="7168" y="1168"/>
                  </a:cubicBezTo>
                  <a:cubicBezTo>
                    <a:pt x="6918" y="930"/>
                    <a:pt x="6644" y="727"/>
                    <a:pt x="6346" y="573"/>
                  </a:cubicBezTo>
                  <a:cubicBezTo>
                    <a:pt x="5657" y="191"/>
                    <a:pt x="4888" y="0"/>
                    <a:pt x="4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769098" y="2367680"/>
              <a:ext cx="251992" cy="167733"/>
            </a:xfrm>
            <a:custGeom>
              <a:rect b="b" l="l" r="r" t="t"/>
              <a:pathLst>
                <a:path extrusionOk="0" h="3844" w="5775">
                  <a:moveTo>
                    <a:pt x="5620" y="0"/>
                  </a:moveTo>
                  <a:cubicBezTo>
                    <a:pt x="5570" y="0"/>
                    <a:pt x="5519" y="3"/>
                    <a:pt x="5465" y="9"/>
                  </a:cubicBezTo>
                  <a:lnTo>
                    <a:pt x="4644" y="21"/>
                  </a:lnTo>
                  <a:cubicBezTo>
                    <a:pt x="4227" y="33"/>
                    <a:pt x="3822" y="69"/>
                    <a:pt x="3418" y="117"/>
                  </a:cubicBezTo>
                  <a:cubicBezTo>
                    <a:pt x="2906" y="188"/>
                    <a:pt x="2417" y="355"/>
                    <a:pt x="1977" y="629"/>
                  </a:cubicBezTo>
                  <a:cubicBezTo>
                    <a:pt x="1203" y="1141"/>
                    <a:pt x="608" y="1879"/>
                    <a:pt x="262" y="2736"/>
                  </a:cubicBezTo>
                  <a:cubicBezTo>
                    <a:pt x="167" y="2998"/>
                    <a:pt x="84" y="3260"/>
                    <a:pt x="36" y="3534"/>
                  </a:cubicBezTo>
                  <a:cubicBezTo>
                    <a:pt x="12" y="3641"/>
                    <a:pt x="0" y="3736"/>
                    <a:pt x="12" y="3843"/>
                  </a:cubicBezTo>
                  <a:cubicBezTo>
                    <a:pt x="96" y="3474"/>
                    <a:pt x="215" y="3117"/>
                    <a:pt x="358" y="2772"/>
                  </a:cubicBezTo>
                  <a:cubicBezTo>
                    <a:pt x="715" y="1938"/>
                    <a:pt x="1298" y="1236"/>
                    <a:pt x="2048" y="736"/>
                  </a:cubicBezTo>
                  <a:cubicBezTo>
                    <a:pt x="2477" y="474"/>
                    <a:pt x="2941" y="307"/>
                    <a:pt x="3429" y="224"/>
                  </a:cubicBezTo>
                  <a:cubicBezTo>
                    <a:pt x="3834" y="164"/>
                    <a:pt x="4239" y="128"/>
                    <a:pt x="4644" y="105"/>
                  </a:cubicBezTo>
                  <a:lnTo>
                    <a:pt x="5477" y="45"/>
                  </a:lnTo>
                  <a:cubicBezTo>
                    <a:pt x="5573" y="45"/>
                    <a:pt x="5680" y="33"/>
                    <a:pt x="5775" y="9"/>
                  </a:cubicBezTo>
                  <a:cubicBezTo>
                    <a:pt x="5721" y="3"/>
                    <a:pt x="5671" y="0"/>
                    <a:pt x="5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720795" y="2056170"/>
              <a:ext cx="600592" cy="316092"/>
            </a:xfrm>
            <a:custGeom>
              <a:rect b="b" l="l" r="r" t="t"/>
              <a:pathLst>
                <a:path extrusionOk="0" h="7244" w="13764">
                  <a:moveTo>
                    <a:pt x="4230" y="0"/>
                  </a:moveTo>
                  <a:cubicBezTo>
                    <a:pt x="4139" y="0"/>
                    <a:pt x="4069" y="13"/>
                    <a:pt x="4025" y="40"/>
                  </a:cubicBezTo>
                  <a:cubicBezTo>
                    <a:pt x="3405" y="433"/>
                    <a:pt x="3774" y="1279"/>
                    <a:pt x="3774" y="1279"/>
                  </a:cubicBezTo>
                  <a:cubicBezTo>
                    <a:pt x="3774" y="1279"/>
                    <a:pt x="2187" y="730"/>
                    <a:pt x="1519" y="730"/>
                  </a:cubicBezTo>
                  <a:cubicBezTo>
                    <a:pt x="1387" y="730"/>
                    <a:pt x="1291" y="751"/>
                    <a:pt x="1250" y="802"/>
                  </a:cubicBezTo>
                  <a:cubicBezTo>
                    <a:pt x="988" y="1183"/>
                    <a:pt x="988" y="1695"/>
                    <a:pt x="1250" y="2088"/>
                  </a:cubicBezTo>
                  <a:cubicBezTo>
                    <a:pt x="1250" y="2088"/>
                    <a:pt x="928" y="2036"/>
                    <a:pt x="611" y="2036"/>
                  </a:cubicBezTo>
                  <a:cubicBezTo>
                    <a:pt x="303" y="2036"/>
                    <a:pt x="0" y="2085"/>
                    <a:pt x="0" y="2279"/>
                  </a:cubicBezTo>
                  <a:cubicBezTo>
                    <a:pt x="12" y="2815"/>
                    <a:pt x="286" y="3303"/>
                    <a:pt x="726" y="3588"/>
                  </a:cubicBezTo>
                  <a:cubicBezTo>
                    <a:pt x="1310" y="4029"/>
                    <a:pt x="5096" y="6541"/>
                    <a:pt x="5394" y="7244"/>
                  </a:cubicBezTo>
                  <a:lnTo>
                    <a:pt x="6620" y="7160"/>
                  </a:lnTo>
                  <a:lnTo>
                    <a:pt x="13764" y="6791"/>
                  </a:lnTo>
                  <a:cubicBezTo>
                    <a:pt x="13764" y="6791"/>
                    <a:pt x="11299" y="3065"/>
                    <a:pt x="10668" y="2576"/>
                  </a:cubicBezTo>
                  <a:cubicBezTo>
                    <a:pt x="10083" y="2124"/>
                    <a:pt x="5398" y="0"/>
                    <a:pt x="4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778960" y="2146756"/>
              <a:ext cx="232793" cy="159530"/>
            </a:xfrm>
            <a:custGeom>
              <a:rect b="b" l="l" r="r" t="t"/>
              <a:pathLst>
                <a:path extrusionOk="0" h="3656" w="5335">
                  <a:moveTo>
                    <a:pt x="1" y="0"/>
                  </a:moveTo>
                  <a:cubicBezTo>
                    <a:pt x="72" y="60"/>
                    <a:pt x="144" y="96"/>
                    <a:pt x="227" y="119"/>
                  </a:cubicBezTo>
                  <a:lnTo>
                    <a:pt x="882" y="405"/>
                  </a:lnTo>
                  <a:cubicBezTo>
                    <a:pt x="1596" y="691"/>
                    <a:pt x="2287" y="1036"/>
                    <a:pt x="2965" y="1417"/>
                  </a:cubicBezTo>
                  <a:cubicBezTo>
                    <a:pt x="3620" y="1810"/>
                    <a:pt x="4227" y="2298"/>
                    <a:pt x="4739" y="2870"/>
                  </a:cubicBezTo>
                  <a:cubicBezTo>
                    <a:pt x="5125" y="3326"/>
                    <a:pt x="5305" y="3656"/>
                    <a:pt x="5333" y="3656"/>
                  </a:cubicBezTo>
                  <a:cubicBezTo>
                    <a:pt x="5334" y="3656"/>
                    <a:pt x="5334" y="3656"/>
                    <a:pt x="5335" y="3656"/>
                  </a:cubicBezTo>
                  <a:cubicBezTo>
                    <a:pt x="5311" y="3572"/>
                    <a:pt x="5263" y="3489"/>
                    <a:pt x="5216" y="3417"/>
                  </a:cubicBezTo>
                  <a:cubicBezTo>
                    <a:pt x="5097" y="3215"/>
                    <a:pt x="4966" y="3013"/>
                    <a:pt x="4811" y="2834"/>
                  </a:cubicBezTo>
                  <a:cubicBezTo>
                    <a:pt x="4311" y="2227"/>
                    <a:pt x="3704" y="1727"/>
                    <a:pt x="3025" y="1334"/>
                  </a:cubicBezTo>
                  <a:cubicBezTo>
                    <a:pt x="2358" y="929"/>
                    <a:pt x="1644" y="596"/>
                    <a:pt x="917" y="322"/>
                  </a:cubicBezTo>
                  <a:cubicBezTo>
                    <a:pt x="632" y="215"/>
                    <a:pt x="406" y="143"/>
                    <a:pt x="251" y="72"/>
                  </a:cubicBezTo>
                  <a:cubicBezTo>
                    <a:pt x="167" y="36"/>
                    <a:pt x="84" y="24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43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93764" y="2110364"/>
              <a:ext cx="254654" cy="192823"/>
            </a:xfrm>
            <a:custGeom>
              <a:rect b="b" l="l" r="r" t="t"/>
              <a:pathLst>
                <a:path extrusionOk="0" h="4419" w="5836">
                  <a:moveTo>
                    <a:pt x="1" y="1"/>
                  </a:moveTo>
                  <a:cubicBezTo>
                    <a:pt x="1" y="25"/>
                    <a:pt x="418" y="120"/>
                    <a:pt x="1037" y="406"/>
                  </a:cubicBezTo>
                  <a:cubicBezTo>
                    <a:pt x="1858" y="763"/>
                    <a:pt x="2644" y="1168"/>
                    <a:pt x="3418" y="1632"/>
                  </a:cubicBezTo>
                  <a:cubicBezTo>
                    <a:pt x="3644" y="1763"/>
                    <a:pt x="3859" y="1894"/>
                    <a:pt x="4061" y="2025"/>
                  </a:cubicBezTo>
                  <a:cubicBezTo>
                    <a:pt x="4252" y="2168"/>
                    <a:pt x="4418" y="2335"/>
                    <a:pt x="4561" y="2513"/>
                  </a:cubicBezTo>
                  <a:cubicBezTo>
                    <a:pt x="4823" y="2823"/>
                    <a:pt x="5049" y="3144"/>
                    <a:pt x="5252" y="3489"/>
                  </a:cubicBezTo>
                  <a:lnTo>
                    <a:pt x="5668" y="4180"/>
                  </a:lnTo>
                  <a:cubicBezTo>
                    <a:pt x="5716" y="4275"/>
                    <a:pt x="5764" y="4347"/>
                    <a:pt x="5835" y="4418"/>
                  </a:cubicBezTo>
                  <a:cubicBezTo>
                    <a:pt x="5799" y="4323"/>
                    <a:pt x="5764" y="4240"/>
                    <a:pt x="5704" y="4144"/>
                  </a:cubicBezTo>
                  <a:cubicBezTo>
                    <a:pt x="5621" y="3978"/>
                    <a:pt x="5502" y="3728"/>
                    <a:pt x="5335" y="3430"/>
                  </a:cubicBezTo>
                  <a:cubicBezTo>
                    <a:pt x="5133" y="3073"/>
                    <a:pt x="4906" y="2739"/>
                    <a:pt x="4656" y="2430"/>
                  </a:cubicBezTo>
                  <a:cubicBezTo>
                    <a:pt x="4502" y="2239"/>
                    <a:pt x="4323" y="2061"/>
                    <a:pt x="4132" y="1906"/>
                  </a:cubicBezTo>
                  <a:cubicBezTo>
                    <a:pt x="3930" y="1775"/>
                    <a:pt x="3704" y="1644"/>
                    <a:pt x="3478" y="1501"/>
                  </a:cubicBezTo>
                  <a:cubicBezTo>
                    <a:pt x="2704" y="1049"/>
                    <a:pt x="1906" y="644"/>
                    <a:pt x="1073" y="310"/>
                  </a:cubicBezTo>
                  <a:cubicBezTo>
                    <a:pt x="823" y="203"/>
                    <a:pt x="561" y="120"/>
                    <a:pt x="299" y="60"/>
                  </a:cubicBezTo>
                  <a:cubicBezTo>
                    <a:pt x="203" y="25"/>
                    <a:pt x="108" y="13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43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hasCustomPrompt="1" type="title"/>
          </p:nvPr>
        </p:nvSpPr>
        <p:spPr>
          <a:xfrm>
            <a:off x="1238250" y="1435625"/>
            <a:ext cx="6553200" cy="17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400"/>
              <a:buNone/>
              <a:defRPr b="0" sz="1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1995600" y="3296291"/>
            <a:ext cx="5152800" cy="3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11"/>
          <p:cNvSpPr/>
          <p:nvPr/>
        </p:nvSpPr>
        <p:spPr>
          <a:xfrm flipH="1" rot="10800000">
            <a:off x="0" y="-13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 flipH="1">
            <a:off x="7508725" y="-12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4215940" y="3790750"/>
            <a:ext cx="712120" cy="374465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0" y="-12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130655" y="3633745"/>
            <a:ext cx="1166656" cy="1595136"/>
          </a:xfrm>
          <a:custGeom>
            <a:rect b="b" l="l" r="r" t="t"/>
            <a:pathLst>
              <a:path extrusionOk="0" h="49848" w="36458">
                <a:moveTo>
                  <a:pt x="31758" y="0"/>
                </a:moveTo>
                <a:cubicBezTo>
                  <a:pt x="31585" y="0"/>
                  <a:pt x="31413" y="10"/>
                  <a:pt x="31243" y="30"/>
                </a:cubicBezTo>
                <a:cubicBezTo>
                  <a:pt x="29338" y="256"/>
                  <a:pt x="27683" y="1519"/>
                  <a:pt x="26504" y="3078"/>
                </a:cubicBezTo>
                <a:cubicBezTo>
                  <a:pt x="25337" y="4626"/>
                  <a:pt x="24587" y="6436"/>
                  <a:pt x="23825" y="8222"/>
                </a:cubicBezTo>
                <a:cubicBezTo>
                  <a:pt x="23051" y="10008"/>
                  <a:pt x="22218" y="11806"/>
                  <a:pt x="20920" y="13234"/>
                </a:cubicBezTo>
                <a:cubicBezTo>
                  <a:pt x="20597" y="13588"/>
                  <a:pt x="20156" y="13961"/>
                  <a:pt x="19692" y="13961"/>
                </a:cubicBezTo>
                <a:cubicBezTo>
                  <a:pt x="19625" y="13961"/>
                  <a:pt x="19558" y="13953"/>
                  <a:pt x="19491" y="13937"/>
                </a:cubicBezTo>
                <a:cubicBezTo>
                  <a:pt x="18956" y="13818"/>
                  <a:pt x="18670" y="13210"/>
                  <a:pt x="18598" y="12663"/>
                </a:cubicBezTo>
                <a:cubicBezTo>
                  <a:pt x="18527" y="12115"/>
                  <a:pt x="18598" y="11544"/>
                  <a:pt x="18455" y="10996"/>
                </a:cubicBezTo>
                <a:cubicBezTo>
                  <a:pt x="18183" y="9981"/>
                  <a:pt x="17109" y="9374"/>
                  <a:pt x="16060" y="9374"/>
                </a:cubicBezTo>
                <a:cubicBezTo>
                  <a:pt x="15780" y="9374"/>
                  <a:pt x="15502" y="9417"/>
                  <a:pt x="15241" y="9508"/>
                </a:cubicBezTo>
                <a:cubicBezTo>
                  <a:pt x="14003" y="9948"/>
                  <a:pt x="13145" y="11174"/>
                  <a:pt x="12812" y="12472"/>
                </a:cubicBezTo>
                <a:cubicBezTo>
                  <a:pt x="12467" y="13770"/>
                  <a:pt x="12550" y="15127"/>
                  <a:pt x="12645" y="16461"/>
                </a:cubicBezTo>
                <a:cubicBezTo>
                  <a:pt x="12812" y="18949"/>
                  <a:pt x="12979" y="21438"/>
                  <a:pt x="13133" y="23926"/>
                </a:cubicBezTo>
                <a:cubicBezTo>
                  <a:pt x="13229" y="25260"/>
                  <a:pt x="13193" y="26867"/>
                  <a:pt x="12062" y="27581"/>
                </a:cubicBezTo>
                <a:cubicBezTo>
                  <a:pt x="11718" y="27799"/>
                  <a:pt x="11330" y="27887"/>
                  <a:pt x="10928" y="27887"/>
                </a:cubicBezTo>
                <a:cubicBezTo>
                  <a:pt x="10383" y="27887"/>
                  <a:pt x="9814" y="27724"/>
                  <a:pt x="9300" y="27498"/>
                </a:cubicBezTo>
                <a:cubicBezTo>
                  <a:pt x="7942" y="26891"/>
                  <a:pt x="6787" y="25914"/>
                  <a:pt x="5954" y="24676"/>
                </a:cubicBezTo>
                <a:cubicBezTo>
                  <a:pt x="5347" y="23747"/>
                  <a:pt x="4835" y="22616"/>
                  <a:pt x="3811" y="22212"/>
                </a:cubicBezTo>
                <a:cubicBezTo>
                  <a:pt x="3571" y="22115"/>
                  <a:pt x="3323" y="22070"/>
                  <a:pt x="3076" y="22070"/>
                </a:cubicBezTo>
                <a:cubicBezTo>
                  <a:pt x="2047" y="22070"/>
                  <a:pt x="1021" y="22842"/>
                  <a:pt x="560" y="23831"/>
                </a:cubicBezTo>
                <a:cubicBezTo>
                  <a:pt x="1" y="25045"/>
                  <a:pt x="227" y="26450"/>
                  <a:pt x="263" y="27796"/>
                </a:cubicBezTo>
                <a:cubicBezTo>
                  <a:pt x="477" y="35868"/>
                  <a:pt x="2584" y="44726"/>
                  <a:pt x="9776" y="49143"/>
                </a:cubicBezTo>
                <a:lnTo>
                  <a:pt x="9788" y="49155"/>
                </a:lnTo>
                <a:cubicBezTo>
                  <a:pt x="11358" y="49631"/>
                  <a:pt x="12876" y="49848"/>
                  <a:pt x="14373" y="49848"/>
                </a:cubicBezTo>
                <a:cubicBezTo>
                  <a:pt x="16996" y="49848"/>
                  <a:pt x="19553" y="49183"/>
                  <a:pt x="22206" y="48084"/>
                </a:cubicBezTo>
                <a:cubicBezTo>
                  <a:pt x="26385" y="46345"/>
                  <a:pt x="29981" y="43333"/>
                  <a:pt x="32719" y="39702"/>
                </a:cubicBezTo>
                <a:cubicBezTo>
                  <a:pt x="33505" y="38666"/>
                  <a:pt x="34231" y="37547"/>
                  <a:pt x="34541" y="36285"/>
                </a:cubicBezTo>
                <a:cubicBezTo>
                  <a:pt x="34862" y="35011"/>
                  <a:pt x="34707" y="33558"/>
                  <a:pt x="33862" y="32570"/>
                </a:cubicBezTo>
                <a:cubicBezTo>
                  <a:pt x="33137" y="31694"/>
                  <a:pt x="32037" y="31329"/>
                  <a:pt x="30894" y="31329"/>
                </a:cubicBezTo>
                <a:cubicBezTo>
                  <a:pt x="30049" y="31329"/>
                  <a:pt x="29180" y="31528"/>
                  <a:pt x="28421" y="31868"/>
                </a:cubicBezTo>
                <a:cubicBezTo>
                  <a:pt x="27457" y="32296"/>
                  <a:pt x="26564" y="32927"/>
                  <a:pt x="25552" y="33165"/>
                </a:cubicBezTo>
                <a:cubicBezTo>
                  <a:pt x="25300" y="33227"/>
                  <a:pt x="25034" y="33260"/>
                  <a:pt x="24767" y="33260"/>
                </a:cubicBezTo>
                <a:cubicBezTo>
                  <a:pt x="23962" y="33260"/>
                  <a:pt x="23156" y="32961"/>
                  <a:pt x="22754" y="32272"/>
                </a:cubicBezTo>
                <a:cubicBezTo>
                  <a:pt x="22218" y="31356"/>
                  <a:pt x="22623" y="30129"/>
                  <a:pt x="23373" y="29391"/>
                </a:cubicBezTo>
                <a:cubicBezTo>
                  <a:pt x="24123" y="28653"/>
                  <a:pt x="25147" y="28272"/>
                  <a:pt x="26099" y="27855"/>
                </a:cubicBezTo>
                <a:cubicBezTo>
                  <a:pt x="28790" y="26676"/>
                  <a:pt x="31267" y="25045"/>
                  <a:pt x="33410" y="23033"/>
                </a:cubicBezTo>
                <a:cubicBezTo>
                  <a:pt x="34469" y="22033"/>
                  <a:pt x="35529" y="20533"/>
                  <a:pt x="34898" y="19199"/>
                </a:cubicBezTo>
                <a:cubicBezTo>
                  <a:pt x="34446" y="18235"/>
                  <a:pt x="33291" y="17842"/>
                  <a:pt x="32243" y="17782"/>
                </a:cubicBezTo>
                <a:cubicBezTo>
                  <a:pt x="32054" y="17772"/>
                  <a:pt x="31864" y="17768"/>
                  <a:pt x="31674" y="17768"/>
                </a:cubicBezTo>
                <a:cubicBezTo>
                  <a:pt x="31333" y="17768"/>
                  <a:pt x="30992" y="17779"/>
                  <a:pt x="30653" y="17779"/>
                </a:cubicBezTo>
                <a:cubicBezTo>
                  <a:pt x="30127" y="17779"/>
                  <a:pt x="29606" y="17753"/>
                  <a:pt x="29100" y="17616"/>
                </a:cubicBezTo>
                <a:cubicBezTo>
                  <a:pt x="28195" y="17378"/>
                  <a:pt x="27302" y="16532"/>
                  <a:pt x="27540" y="15639"/>
                </a:cubicBezTo>
                <a:cubicBezTo>
                  <a:pt x="27671" y="15127"/>
                  <a:pt x="28100" y="14770"/>
                  <a:pt x="28504" y="14449"/>
                </a:cubicBezTo>
                <a:cubicBezTo>
                  <a:pt x="30755" y="12639"/>
                  <a:pt x="32731" y="10520"/>
                  <a:pt x="34362" y="8150"/>
                </a:cubicBezTo>
                <a:cubicBezTo>
                  <a:pt x="35469" y="6555"/>
                  <a:pt x="36458" y="4567"/>
                  <a:pt x="35862" y="2721"/>
                </a:cubicBezTo>
                <a:cubicBezTo>
                  <a:pt x="35309" y="1030"/>
                  <a:pt x="33513" y="0"/>
                  <a:pt x="317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500605" y="3665553"/>
            <a:ext cx="712128" cy="1376576"/>
          </a:xfrm>
          <a:custGeom>
            <a:rect b="b" l="l" r="r" t="t"/>
            <a:pathLst>
              <a:path extrusionOk="0" h="43018" w="22254">
                <a:moveTo>
                  <a:pt x="22254" y="1"/>
                </a:moveTo>
                <a:lnTo>
                  <a:pt x="22254" y="1"/>
                </a:lnTo>
                <a:cubicBezTo>
                  <a:pt x="22206" y="36"/>
                  <a:pt x="22158" y="72"/>
                  <a:pt x="22123" y="120"/>
                </a:cubicBezTo>
                <a:lnTo>
                  <a:pt x="21718" y="477"/>
                </a:lnTo>
                <a:cubicBezTo>
                  <a:pt x="21384" y="798"/>
                  <a:pt x="20884" y="1275"/>
                  <a:pt x="20253" y="1906"/>
                </a:cubicBezTo>
                <a:cubicBezTo>
                  <a:pt x="18491" y="3704"/>
                  <a:pt x="16872" y="5644"/>
                  <a:pt x="15407" y="7692"/>
                </a:cubicBezTo>
                <a:cubicBezTo>
                  <a:pt x="14479" y="8990"/>
                  <a:pt x="13514" y="10454"/>
                  <a:pt x="12526" y="12038"/>
                </a:cubicBezTo>
                <a:cubicBezTo>
                  <a:pt x="11526" y="13633"/>
                  <a:pt x="10478" y="15336"/>
                  <a:pt x="9430" y="17181"/>
                </a:cubicBezTo>
                <a:cubicBezTo>
                  <a:pt x="8335" y="19098"/>
                  <a:pt x="7335" y="21075"/>
                  <a:pt x="6454" y="23111"/>
                </a:cubicBezTo>
                <a:cubicBezTo>
                  <a:pt x="5990" y="24170"/>
                  <a:pt x="5597" y="25278"/>
                  <a:pt x="5192" y="26385"/>
                </a:cubicBezTo>
                <a:cubicBezTo>
                  <a:pt x="4787" y="27504"/>
                  <a:pt x="4382" y="28647"/>
                  <a:pt x="3966" y="29790"/>
                </a:cubicBezTo>
                <a:cubicBezTo>
                  <a:pt x="2394" y="34100"/>
                  <a:pt x="1072" y="38505"/>
                  <a:pt x="1" y="42970"/>
                </a:cubicBezTo>
                <a:lnTo>
                  <a:pt x="227" y="43018"/>
                </a:lnTo>
                <a:cubicBezTo>
                  <a:pt x="1310" y="38565"/>
                  <a:pt x="2632" y="34172"/>
                  <a:pt x="4204" y="29873"/>
                </a:cubicBezTo>
                <a:cubicBezTo>
                  <a:pt x="4620" y="28718"/>
                  <a:pt x="5025" y="27587"/>
                  <a:pt x="5430" y="26468"/>
                </a:cubicBezTo>
                <a:cubicBezTo>
                  <a:pt x="5835" y="25349"/>
                  <a:pt x="6228" y="24254"/>
                  <a:pt x="6680" y="23206"/>
                </a:cubicBezTo>
                <a:cubicBezTo>
                  <a:pt x="7549" y="21182"/>
                  <a:pt x="8538" y="19205"/>
                  <a:pt x="9633" y="17289"/>
                </a:cubicBezTo>
                <a:cubicBezTo>
                  <a:pt x="10657" y="15455"/>
                  <a:pt x="11705" y="13740"/>
                  <a:pt x="12693" y="12145"/>
                </a:cubicBezTo>
                <a:cubicBezTo>
                  <a:pt x="13681" y="10561"/>
                  <a:pt x="14634" y="9097"/>
                  <a:pt x="15550" y="7799"/>
                </a:cubicBezTo>
                <a:cubicBezTo>
                  <a:pt x="16991" y="5739"/>
                  <a:pt x="18598" y="3787"/>
                  <a:pt x="20325" y="1977"/>
                </a:cubicBezTo>
                <a:cubicBezTo>
                  <a:pt x="20944" y="1334"/>
                  <a:pt x="21432" y="846"/>
                  <a:pt x="21753" y="513"/>
                </a:cubicBezTo>
                <a:lnTo>
                  <a:pt x="22134" y="132"/>
                </a:lnTo>
                <a:cubicBezTo>
                  <a:pt x="22218" y="48"/>
                  <a:pt x="22253" y="1"/>
                  <a:pt x="22254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618333" y="3937583"/>
            <a:ext cx="90720" cy="467136"/>
          </a:xfrm>
          <a:custGeom>
            <a:rect b="b" l="l" r="r" t="t"/>
            <a:pathLst>
              <a:path extrusionOk="0" h="14598" w="2835">
                <a:moveTo>
                  <a:pt x="1" y="1"/>
                </a:moveTo>
                <a:lnTo>
                  <a:pt x="1" y="1"/>
                </a:lnTo>
                <a:cubicBezTo>
                  <a:pt x="25" y="203"/>
                  <a:pt x="60" y="394"/>
                  <a:pt x="108" y="584"/>
                </a:cubicBezTo>
                <a:cubicBezTo>
                  <a:pt x="203" y="941"/>
                  <a:pt x="322" y="1477"/>
                  <a:pt x="465" y="2132"/>
                </a:cubicBezTo>
                <a:cubicBezTo>
                  <a:pt x="751" y="3442"/>
                  <a:pt x="1084" y="5275"/>
                  <a:pt x="1418" y="7299"/>
                </a:cubicBezTo>
                <a:cubicBezTo>
                  <a:pt x="1751" y="9323"/>
                  <a:pt x="2061" y="11157"/>
                  <a:pt x="2334" y="12478"/>
                </a:cubicBezTo>
                <a:cubicBezTo>
                  <a:pt x="2465" y="13133"/>
                  <a:pt x="2584" y="13669"/>
                  <a:pt x="2680" y="14026"/>
                </a:cubicBezTo>
                <a:cubicBezTo>
                  <a:pt x="2715" y="14229"/>
                  <a:pt x="2763" y="14407"/>
                  <a:pt x="2834" y="14598"/>
                </a:cubicBezTo>
                <a:cubicBezTo>
                  <a:pt x="2834" y="14395"/>
                  <a:pt x="2811" y="14205"/>
                  <a:pt x="2775" y="14014"/>
                </a:cubicBezTo>
                <a:cubicBezTo>
                  <a:pt x="2703" y="13586"/>
                  <a:pt x="2608" y="13062"/>
                  <a:pt x="2501" y="12443"/>
                </a:cubicBezTo>
                <a:cubicBezTo>
                  <a:pt x="2287" y="11062"/>
                  <a:pt x="2001" y="9288"/>
                  <a:pt x="1668" y="7252"/>
                </a:cubicBezTo>
                <a:cubicBezTo>
                  <a:pt x="1334" y="5228"/>
                  <a:pt x="965" y="3394"/>
                  <a:pt x="632" y="2096"/>
                </a:cubicBezTo>
                <a:cubicBezTo>
                  <a:pt x="465" y="1453"/>
                  <a:pt x="322" y="917"/>
                  <a:pt x="203" y="560"/>
                </a:cubicBezTo>
                <a:cubicBezTo>
                  <a:pt x="156" y="370"/>
                  <a:pt x="96" y="179"/>
                  <a:pt x="1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708636" y="4268526"/>
            <a:ext cx="544480" cy="135808"/>
          </a:xfrm>
          <a:custGeom>
            <a:rect b="b" l="l" r="r" t="t"/>
            <a:pathLst>
              <a:path extrusionOk="0" h="4244" w="17015">
                <a:moveTo>
                  <a:pt x="16838" y="1"/>
                </a:moveTo>
                <a:cubicBezTo>
                  <a:pt x="16663" y="1"/>
                  <a:pt x="16494" y="14"/>
                  <a:pt x="16324" y="41"/>
                </a:cubicBezTo>
                <a:cubicBezTo>
                  <a:pt x="15872" y="77"/>
                  <a:pt x="15241" y="136"/>
                  <a:pt x="14455" y="255"/>
                </a:cubicBezTo>
                <a:cubicBezTo>
                  <a:pt x="12395" y="565"/>
                  <a:pt x="10359" y="970"/>
                  <a:pt x="8359" y="1482"/>
                </a:cubicBezTo>
                <a:cubicBezTo>
                  <a:pt x="5989" y="2077"/>
                  <a:pt x="3882" y="2732"/>
                  <a:pt x="2382" y="3268"/>
                </a:cubicBezTo>
                <a:cubicBezTo>
                  <a:pt x="1632" y="3541"/>
                  <a:pt x="1036" y="3779"/>
                  <a:pt x="632" y="3946"/>
                </a:cubicBezTo>
                <a:cubicBezTo>
                  <a:pt x="405" y="4030"/>
                  <a:pt x="203" y="4125"/>
                  <a:pt x="1" y="4244"/>
                </a:cubicBezTo>
                <a:cubicBezTo>
                  <a:pt x="227" y="4208"/>
                  <a:pt x="441" y="4137"/>
                  <a:pt x="655" y="4041"/>
                </a:cubicBezTo>
                <a:cubicBezTo>
                  <a:pt x="1084" y="3899"/>
                  <a:pt x="1691" y="3684"/>
                  <a:pt x="2453" y="3446"/>
                </a:cubicBezTo>
                <a:cubicBezTo>
                  <a:pt x="3965" y="2946"/>
                  <a:pt x="6073" y="2315"/>
                  <a:pt x="8418" y="1720"/>
                </a:cubicBezTo>
                <a:cubicBezTo>
                  <a:pt x="10764" y="1136"/>
                  <a:pt x="12907" y="696"/>
                  <a:pt x="14479" y="422"/>
                </a:cubicBezTo>
                <a:cubicBezTo>
                  <a:pt x="15252" y="279"/>
                  <a:pt x="15895" y="196"/>
                  <a:pt x="16324" y="124"/>
                </a:cubicBezTo>
                <a:cubicBezTo>
                  <a:pt x="16562" y="100"/>
                  <a:pt x="16788" y="65"/>
                  <a:pt x="17015" y="5"/>
                </a:cubicBezTo>
                <a:cubicBezTo>
                  <a:pt x="16955" y="2"/>
                  <a:pt x="16896" y="1"/>
                  <a:pt x="16838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187422" y="4344494"/>
            <a:ext cx="319328" cy="685440"/>
          </a:xfrm>
          <a:custGeom>
            <a:rect b="b" l="l" r="r" t="t"/>
            <a:pathLst>
              <a:path extrusionOk="0" h="21420" w="9979">
                <a:moveTo>
                  <a:pt x="1" y="1"/>
                </a:moveTo>
                <a:cubicBezTo>
                  <a:pt x="13" y="84"/>
                  <a:pt x="37" y="155"/>
                  <a:pt x="84" y="227"/>
                </a:cubicBezTo>
                <a:lnTo>
                  <a:pt x="382" y="846"/>
                </a:lnTo>
                <a:lnTo>
                  <a:pt x="1453" y="3144"/>
                </a:lnTo>
                <a:cubicBezTo>
                  <a:pt x="2358" y="5085"/>
                  <a:pt x="3561" y="7787"/>
                  <a:pt x="4870" y="10776"/>
                </a:cubicBezTo>
                <a:cubicBezTo>
                  <a:pt x="6192" y="13764"/>
                  <a:pt x="7418" y="16455"/>
                  <a:pt x="8359" y="18372"/>
                </a:cubicBezTo>
                <a:cubicBezTo>
                  <a:pt x="8835" y="19336"/>
                  <a:pt x="9216" y="20098"/>
                  <a:pt x="9514" y="20634"/>
                </a:cubicBezTo>
                <a:cubicBezTo>
                  <a:pt x="9645" y="20860"/>
                  <a:pt x="9752" y="21063"/>
                  <a:pt x="9847" y="21229"/>
                </a:cubicBezTo>
                <a:cubicBezTo>
                  <a:pt x="9883" y="21301"/>
                  <a:pt x="9919" y="21360"/>
                  <a:pt x="9978" y="21420"/>
                </a:cubicBezTo>
                <a:cubicBezTo>
                  <a:pt x="9954" y="21348"/>
                  <a:pt x="9931" y="21265"/>
                  <a:pt x="9895" y="21194"/>
                </a:cubicBezTo>
                <a:lnTo>
                  <a:pt x="9597" y="20575"/>
                </a:lnTo>
                <a:lnTo>
                  <a:pt x="8514" y="18277"/>
                </a:lnTo>
                <a:cubicBezTo>
                  <a:pt x="7609" y="16348"/>
                  <a:pt x="6406" y="13645"/>
                  <a:pt x="5097" y="10657"/>
                </a:cubicBezTo>
                <a:cubicBezTo>
                  <a:pt x="3787" y="7668"/>
                  <a:pt x="2561" y="4977"/>
                  <a:pt x="1608" y="3060"/>
                </a:cubicBezTo>
                <a:cubicBezTo>
                  <a:pt x="1132" y="2096"/>
                  <a:pt x="751" y="1322"/>
                  <a:pt x="453" y="798"/>
                </a:cubicBezTo>
                <a:lnTo>
                  <a:pt x="120" y="203"/>
                </a:lnTo>
                <a:cubicBezTo>
                  <a:pt x="84" y="132"/>
                  <a:pt x="48" y="60"/>
                  <a:pt x="1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506717" y="4750636"/>
            <a:ext cx="716288" cy="279296"/>
          </a:xfrm>
          <a:custGeom>
            <a:rect b="b" l="l" r="r" t="t"/>
            <a:pathLst>
              <a:path extrusionOk="0" h="8728" w="22384">
                <a:moveTo>
                  <a:pt x="22384" y="1"/>
                </a:moveTo>
                <a:cubicBezTo>
                  <a:pt x="22301" y="1"/>
                  <a:pt x="22217" y="24"/>
                  <a:pt x="22146" y="60"/>
                </a:cubicBezTo>
                <a:lnTo>
                  <a:pt x="21479" y="274"/>
                </a:lnTo>
                <a:cubicBezTo>
                  <a:pt x="20896" y="465"/>
                  <a:pt x="20074" y="763"/>
                  <a:pt x="19050" y="1144"/>
                </a:cubicBezTo>
                <a:cubicBezTo>
                  <a:pt x="17014" y="1906"/>
                  <a:pt x="14216" y="3001"/>
                  <a:pt x="11144" y="4251"/>
                </a:cubicBezTo>
                <a:cubicBezTo>
                  <a:pt x="8073" y="5501"/>
                  <a:pt x="5287" y="6632"/>
                  <a:pt x="3263" y="7430"/>
                </a:cubicBezTo>
                <a:lnTo>
                  <a:pt x="881" y="8371"/>
                </a:lnTo>
                <a:lnTo>
                  <a:pt x="226" y="8621"/>
                </a:lnTo>
                <a:cubicBezTo>
                  <a:pt x="143" y="8656"/>
                  <a:pt x="72" y="8692"/>
                  <a:pt x="0" y="8728"/>
                </a:cubicBezTo>
                <a:cubicBezTo>
                  <a:pt x="84" y="8728"/>
                  <a:pt x="167" y="8704"/>
                  <a:pt x="238" y="8668"/>
                </a:cubicBezTo>
                <a:lnTo>
                  <a:pt x="905" y="8454"/>
                </a:lnTo>
                <a:cubicBezTo>
                  <a:pt x="1489" y="8264"/>
                  <a:pt x="2310" y="7966"/>
                  <a:pt x="3334" y="7585"/>
                </a:cubicBezTo>
                <a:cubicBezTo>
                  <a:pt x="5382" y="6835"/>
                  <a:pt x="8180" y="5727"/>
                  <a:pt x="11252" y="4477"/>
                </a:cubicBezTo>
                <a:cubicBezTo>
                  <a:pt x="14323" y="3227"/>
                  <a:pt x="17110" y="2096"/>
                  <a:pt x="19134" y="1310"/>
                </a:cubicBezTo>
                <a:lnTo>
                  <a:pt x="21515" y="370"/>
                </a:lnTo>
                <a:lnTo>
                  <a:pt x="22170" y="108"/>
                </a:lnTo>
                <a:cubicBezTo>
                  <a:pt x="22241" y="72"/>
                  <a:pt x="22324" y="36"/>
                  <a:pt x="22384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5071838" y="3796700"/>
            <a:ext cx="2343000" cy="3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86" name="Google Shape;186;p13"/>
          <p:cNvSpPr/>
          <p:nvPr/>
        </p:nvSpPr>
        <p:spPr>
          <a:xfrm flipH="1">
            <a:off x="8824675" y="3513180"/>
            <a:ext cx="319319" cy="164648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idx="2" type="subTitle"/>
          </p:nvPr>
        </p:nvSpPr>
        <p:spPr>
          <a:xfrm>
            <a:off x="5071838" y="1910750"/>
            <a:ext cx="2343000" cy="3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3" type="subTitle"/>
          </p:nvPr>
        </p:nvSpPr>
        <p:spPr>
          <a:xfrm>
            <a:off x="1728563" y="3796700"/>
            <a:ext cx="2343000" cy="3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4" type="subTitle"/>
          </p:nvPr>
        </p:nvSpPr>
        <p:spPr>
          <a:xfrm>
            <a:off x="1728563" y="1910750"/>
            <a:ext cx="2343000" cy="3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5" type="subTitle"/>
          </p:nvPr>
        </p:nvSpPr>
        <p:spPr>
          <a:xfrm>
            <a:off x="1728563" y="2276100"/>
            <a:ext cx="2343600" cy="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1" name="Google Shape;191;p13"/>
          <p:cNvSpPr txBox="1"/>
          <p:nvPr>
            <p:ph idx="6" type="subTitle"/>
          </p:nvPr>
        </p:nvSpPr>
        <p:spPr>
          <a:xfrm>
            <a:off x="5071838" y="2276165"/>
            <a:ext cx="2343600" cy="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idx="7" type="subTitle"/>
          </p:nvPr>
        </p:nvSpPr>
        <p:spPr>
          <a:xfrm>
            <a:off x="5071838" y="4154900"/>
            <a:ext cx="2343600" cy="4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3" name="Google Shape;193;p13"/>
          <p:cNvSpPr txBox="1"/>
          <p:nvPr>
            <p:ph idx="8" type="subTitle"/>
          </p:nvPr>
        </p:nvSpPr>
        <p:spPr>
          <a:xfrm>
            <a:off x="1728563" y="4154900"/>
            <a:ext cx="2343600" cy="4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4" name="Google Shape;194;p13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96" name="Google Shape;196;p13"/>
          <p:cNvSpPr/>
          <p:nvPr/>
        </p:nvSpPr>
        <p:spPr>
          <a:xfrm>
            <a:off x="5977574" y="3201701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5977574" y="1288964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2634299" y="3201701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2634299" y="1288964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 txBox="1"/>
          <p:nvPr>
            <p:ph hasCustomPrompt="1" idx="9" type="title"/>
          </p:nvPr>
        </p:nvSpPr>
        <p:spPr>
          <a:xfrm>
            <a:off x="2654963" y="1387252"/>
            <a:ext cx="490200" cy="27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hasCustomPrompt="1" idx="13" type="title"/>
          </p:nvPr>
        </p:nvSpPr>
        <p:spPr>
          <a:xfrm>
            <a:off x="5998538" y="1387252"/>
            <a:ext cx="490200" cy="27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/>
          <p:nvPr>
            <p:ph hasCustomPrompt="1" idx="14" type="title"/>
          </p:nvPr>
        </p:nvSpPr>
        <p:spPr>
          <a:xfrm>
            <a:off x="5998538" y="3301802"/>
            <a:ext cx="490200" cy="27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hasCustomPrompt="1" idx="15" type="title"/>
          </p:nvPr>
        </p:nvSpPr>
        <p:spPr>
          <a:xfrm>
            <a:off x="2654950" y="3301802"/>
            <a:ext cx="490200" cy="27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idx="1" type="subTitle"/>
          </p:nvPr>
        </p:nvSpPr>
        <p:spPr>
          <a:xfrm>
            <a:off x="713225" y="1123757"/>
            <a:ext cx="77175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06" name="Google Shape;206;p14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/>
          <p:nvPr/>
        </p:nvSpPr>
        <p:spPr>
          <a:xfrm>
            <a:off x="8645324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0" y="257216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13" name="Google Shape;213;p15"/>
          <p:cNvSpPr/>
          <p:nvPr/>
        </p:nvSpPr>
        <p:spPr>
          <a:xfrm>
            <a:off x="6108982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669289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669289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5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3555832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413974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413974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5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945944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1529860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1529860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5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4089598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1479711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6642748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 txBox="1"/>
          <p:nvPr>
            <p:ph idx="2" type="title"/>
          </p:nvPr>
        </p:nvSpPr>
        <p:spPr>
          <a:xfrm>
            <a:off x="1100050" y="2900200"/>
            <a:ext cx="17241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6" name="Google Shape;226;p15"/>
          <p:cNvSpPr txBox="1"/>
          <p:nvPr>
            <p:ph idx="3" type="title"/>
          </p:nvPr>
        </p:nvSpPr>
        <p:spPr>
          <a:xfrm>
            <a:off x="3709942" y="2900200"/>
            <a:ext cx="17241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7" name="Google Shape;227;p15"/>
          <p:cNvSpPr txBox="1"/>
          <p:nvPr>
            <p:ph idx="4" type="title"/>
          </p:nvPr>
        </p:nvSpPr>
        <p:spPr>
          <a:xfrm>
            <a:off x="6263097" y="2900200"/>
            <a:ext cx="17241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/>
          <p:nvPr/>
        </p:nvSpPr>
        <p:spPr>
          <a:xfrm>
            <a:off x="0" y="0"/>
            <a:ext cx="3024809" cy="5143509"/>
          </a:xfrm>
          <a:custGeom>
            <a:rect b="b" l="l" r="r" t="t"/>
            <a:pathLst>
              <a:path extrusionOk="0" h="75236" w="44245">
                <a:moveTo>
                  <a:pt x="0" y="0"/>
                </a:moveTo>
                <a:lnTo>
                  <a:pt x="0" y="75236"/>
                </a:lnTo>
                <a:lnTo>
                  <a:pt x="44244" y="75236"/>
                </a:lnTo>
                <a:lnTo>
                  <a:pt x="296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35" name="Google Shape;235;p17"/>
          <p:cNvSpPr/>
          <p:nvPr/>
        </p:nvSpPr>
        <p:spPr>
          <a:xfrm>
            <a:off x="0" y="281201"/>
            <a:ext cx="942967" cy="4862350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 rot="10800000">
            <a:off x="8677271" y="25"/>
            <a:ext cx="466732" cy="2406500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0" name="Google Shape;240;p18"/>
          <p:cNvSpPr/>
          <p:nvPr/>
        </p:nvSpPr>
        <p:spPr>
          <a:xfrm flipH="1" rot="10800000">
            <a:off x="0" y="1"/>
            <a:ext cx="714429" cy="3683862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 flipH="1">
            <a:off x="8806325" y="3402425"/>
            <a:ext cx="337668" cy="174109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3343237" y="3158825"/>
            <a:ext cx="21600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4" name="Google Shape;244;p19"/>
          <p:cNvSpPr txBox="1"/>
          <p:nvPr>
            <p:ph idx="2" type="title"/>
          </p:nvPr>
        </p:nvSpPr>
        <p:spPr>
          <a:xfrm>
            <a:off x="732800" y="3158825"/>
            <a:ext cx="21600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5" name="Google Shape;245;p19"/>
          <p:cNvSpPr txBox="1"/>
          <p:nvPr>
            <p:ph idx="3" type="title"/>
          </p:nvPr>
        </p:nvSpPr>
        <p:spPr>
          <a:xfrm>
            <a:off x="5953674" y="3158825"/>
            <a:ext cx="21600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6" name="Google Shape;246;p19"/>
          <p:cNvSpPr/>
          <p:nvPr/>
        </p:nvSpPr>
        <p:spPr>
          <a:xfrm rot="5400000">
            <a:off x="7608549" y="360805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 rot="-5400000">
            <a:off x="1219669" y="-1224873"/>
            <a:ext cx="587205" cy="3028991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 txBox="1"/>
          <p:nvPr>
            <p:ph idx="1" type="subTitle"/>
          </p:nvPr>
        </p:nvSpPr>
        <p:spPr>
          <a:xfrm>
            <a:off x="732798" y="3820888"/>
            <a:ext cx="21600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49" name="Google Shape;249;p19"/>
          <p:cNvSpPr txBox="1"/>
          <p:nvPr>
            <p:ph idx="4" type="subTitle"/>
          </p:nvPr>
        </p:nvSpPr>
        <p:spPr>
          <a:xfrm>
            <a:off x="3343230" y="3820888"/>
            <a:ext cx="21600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50" name="Google Shape;250;p19"/>
          <p:cNvSpPr txBox="1"/>
          <p:nvPr>
            <p:ph idx="5" type="subTitle"/>
          </p:nvPr>
        </p:nvSpPr>
        <p:spPr>
          <a:xfrm>
            <a:off x="5953663" y="3820888"/>
            <a:ext cx="21600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51" name="Google Shape;251;p19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 txBox="1"/>
          <p:nvPr>
            <p:ph idx="6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 rot="5400000">
            <a:off x="1943713" y="-1973864"/>
            <a:ext cx="944520" cy="48700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57" name="Google Shape;257;p20"/>
          <p:cNvSpPr/>
          <p:nvPr/>
        </p:nvSpPr>
        <p:spPr>
          <a:xfrm rot="-5400000">
            <a:off x="5675474" y="1674952"/>
            <a:ext cx="1126824" cy="581027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 flipH="1" rot="-5400000">
            <a:off x="3115401" y="-3124944"/>
            <a:ext cx="2913197" cy="9163101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3448146" y="904875"/>
            <a:ext cx="2247708" cy="1870137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 txBox="1"/>
          <p:nvPr>
            <p:ph hasCustomPrompt="1" type="title"/>
          </p:nvPr>
        </p:nvSpPr>
        <p:spPr>
          <a:xfrm>
            <a:off x="311700" y="6489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None/>
              <a:defRPr sz="8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3"/>
          <p:cNvSpPr txBox="1"/>
          <p:nvPr>
            <p:ph idx="2" type="title"/>
          </p:nvPr>
        </p:nvSpPr>
        <p:spPr>
          <a:xfrm>
            <a:off x="2133000" y="2921250"/>
            <a:ext cx="4878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4" name="Google Shape;124;p3"/>
          <p:cNvSpPr txBox="1"/>
          <p:nvPr>
            <p:ph idx="1" type="subTitle"/>
          </p:nvPr>
        </p:nvSpPr>
        <p:spPr>
          <a:xfrm>
            <a:off x="2133600" y="3601250"/>
            <a:ext cx="48768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5" name="Google Shape;125;p3"/>
          <p:cNvSpPr/>
          <p:nvPr/>
        </p:nvSpPr>
        <p:spPr>
          <a:xfrm>
            <a:off x="4215940" y="4171750"/>
            <a:ext cx="712120" cy="374465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720000" y="368585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0" name="Google Shape;260;p21"/>
          <p:cNvSpPr txBox="1"/>
          <p:nvPr>
            <p:ph idx="2" type="title"/>
          </p:nvPr>
        </p:nvSpPr>
        <p:spPr>
          <a:xfrm>
            <a:off x="3425550" y="368585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1" name="Google Shape;261;p21"/>
          <p:cNvSpPr txBox="1"/>
          <p:nvPr>
            <p:ph idx="3" type="title"/>
          </p:nvPr>
        </p:nvSpPr>
        <p:spPr>
          <a:xfrm>
            <a:off x="6131100" y="368585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2" name="Google Shape;262;p21"/>
          <p:cNvSpPr txBox="1"/>
          <p:nvPr>
            <p:ph idx="4" type="title"/>
          </p:nvPr>
        </p:nvSpPr>
        <p:spPr>
          <a:xfrm>
            <a:off x="720000" y="198580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3" name="Google Shape;263;p21"/>
          <p:cNvSpPr txBox="1"/>
          <p:nvPr>
            <p:ph idx="5" type="title"/>
          </p:nvPr>
        </p:nvSpPr>
        <p:spPr>
          <a:xfrm>
            <a:off x="3425550" y="198580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4" name="Google Shape;264;p21"/>
          <p:cNvSpPr txBox="1"/>
          <p:nvPr>
            <p:ph idx="6" type="title"/>
          </p:nvPr>
        </p:nvSpPr>
        <p:spPr>
          <a:xfrm>
            <a:off x="6131100" y="198580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5" name="Google Shape;265;p21"/>
          <p:cNvSpPr/>
          <p:nvPr/>
        </p:nvSpPr>
        <p:spPr>
          <a:xfrm rot="10800000">
            <a:off x="0" y="2571274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 rot="10800000">
            <a:off x="8645324" y="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38380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 txBox="1"/>
          <p:nvPr>
            <p:ph idx="7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9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72" name="Google Shape;272;p22"/>
          <p:cNvSpPr/>
          <p:nvPr/>
        </p:nvSpPr>
        <p:spPr>
          <a:xfrm flipH="1" rot="-5400000">
            <a:off x="1035550" y="360805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 flipH="1" rot="5400000">
            <a:off x="7335911" y="-1224873"/>
            <a:ext cx="587205" cy="3028991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idx="1" type="subTitle"/>
          </p:nvPr>
        </p:nvSpPr>
        <p:spPr>
          <a:xfrm>
            <a:off x="5710325" y="3308306"/>
            <a:ext cx="2228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idx="2" type="subTitle"/>
          </p:nvPr>
        </p:nvSpPr>
        <p:spPr>
          <a:xfrm>
            <a:off x="5710325" y="1581948"/>
            <a:ext cx="22287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23"/>
          <p:cNvSpPr txBox="1"/>
          <p:nvPr>
            <p:ph idx="3" type="subTitle"/>
          </p:nvPr>
        </p:nvSpPr>
        <p:spPr>
          <a:xfrm>
            <a:off x="2062250" y="3308306"/>
            <a:ext cx="2228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4" type="subTitle"/>
          </p:nvPr>
        </p:nvSpPr>
        <p:spPr>
          <a:xfrm>
            <a:off x="2062250" y="1581948"/>
            <a:ext cx="22287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79" name="Google Shape;279;p23"/>
          <p:cNvCxnSpPr/>
          <p:nvPr/>
        </p:nvCxnSpPr>
        <p:spPr>
          <a:xfrm>
            <a:off x="2602650" y="2895400"/>
            <a:ext cx="3938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3"/>
          <p:cNvSpPr/>
          <p:nvPr/>
        </p:nvSpPr>
        <p:spPr>
          <a:xfrm rot="10800000">
            <a:off x="8429563" y="1"/>
            <a:ext cx="714429" cy="3683862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0" y="3402425"/>
            <a:ext cx="337668" cy="174109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/>
          <p:nvPr/>
        </p:nvSpPr>
        <p:spPr>
          <a:xfrm flipH="1">
            <a:off x="0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 flipH="1">
            <a:off x="8286759" y="723318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 txBox="1"/>
          <p:nvPr>
            <p:ph type="title"/>
          </p:nvPr>
        </p:nvSpPr>
        <p:spPr>
          <a:xfrm>
            <a:off x="1100050" y="3357400"/>
            <a:ext cx="17241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8" name="Google Shape;288;p24"/>
          <p:cNvSpPr txBox="1"/>
          <p:nvPr>
            <p:ph idx="2" type="title"/>
          </p:nvPr>
        </p:nvSpPr>
        <p:spPr>
          <a:xfrm>
            <a:off x="3709943" y="3357400"/>
            <a:ext cx="17241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9" name="Google Shape;289;p24"/>
          <p:cNvSpPr txBox="1"/>
          <p:nvPr>
            <p:ph idx="3" type="title"/>
          </p:nvPr>
        </p:nvSpPr>
        <p:spPr>
          <a:xfrm>
            <a:off x="6263099" y="3357400"/>
            <a:ext cx="17241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90" name="Google Shape;290;p24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idx="1" type="subTitle"/>
          </p:nvPr>
        </p:nvSpPr>
        <p:spPr>
          <a:xfrm>
            <a:off x="6730550" y="1163525"/>
            <a:ext cx="1447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4" name="Google Shape;294;p25"/>
          <p:cNvSpPr txBox="1"/>
          <p:nvPr>
            <p:ph idx="2" type="subTitle"/>
          </p:nvPr>
        </p:nvSpPr>
        <p:spPr>
          <a:xfrm>
            <a:off x="4810875" y="1543175"/>
            <a:ext cx="1447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5" name="Google Shape;295;p25"/>
          <p:cNvSpPr txBox="1"/>
          <p:nvPr>
            <p:ph idx="3" type="subTitle"/>
          </p:nvPr>
        </p:nvSpPr>
        <p:spPr>
          <a:xfrm>
            <a:off x="2891200" y="1910925"/>
            <a:ext cx="1447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6" name="Google Shape;296;p25"/>
          <p:cNvSpPr txBox="1"/>
          <p:nvPr>
            <p:ph idx="4" type="subTitle"/>
          </p:nvPr>
        </p:nvSpPr>
        <p:spPr>
          <a:xfrm>
            <a:off x="971550" y="2287475"/>
            <a:ext cx="1447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7" name="Google Shape;297;p25"/>
          <p:cNvSpPr txBox="1"/>
          <p:nvPr>
            <p:ph idx="5" type="subTitle"/>
          </p:nvPr>
        </p:nvSpPr>
        <p:spPr>
          <a:xfrm>
            <a:off x="971550" y="3184250"/>
            <a:ext cx="1447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8" name="Google Shape;298;p25"/>
          <p:cNvSpPr txBox="1"/>
          <p:nvPr>
            <p:ph idx="6" type="subTitle"/>
          </p:nvPr>
        </p:nvSpPr>
        <p:spPr>
          <a:xfrm>
            <a:off x="2891200" y="3184250"/>
            <a:ext cx="1447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9" name="Google Shape;299;p25"/>
          <p:cNvSpPr txBox="1"/>
          <p:nvPr>
            <p:ph idx="7" type="subTitle"/>
          </p:nvPr>
        </p:nvSpPr>
        <p:spPr>
          <a:xfrm>
            <a:off x="4810875" y="3184250"/>
            <a:ext cx="1447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0" name="Google Shape;300;p25"/>
          <p:cNvSpPr txBox="1"/>
          <p:nvPr>
            <p:ph idx="8" type="subTitle"/>
          </p:nvPr>
        </p:nvSpPr>
        <p:spPr>
          <a:xfrm>
            <a:off x="6730525" y="3184250"/>
            <a:ext cx="1447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1" name="Google Shape;301;p25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 flipH="1">
            <a:off x="7886953" y="-322"/>
            <a:ext cx="1257045" cy="5144144"/>
          </a:xfrm>
          <a:custGeom>
            <a:rect b="b" l="l" r="r" t="t"/>
            <a:pathLst>
              <a:path extrusionOk="0" h="39613" w="9680">
                <a:moveTo>
                  <a:pt x="0" y="0"/>
                </a:moveTo>
                <a:lnTo>
                  <a:pt x="0" y="39612"/>
                </a:lnTo>
                <a:lnTo>
                  <a:pt x="2000" y="39612"/>
                </a:lnTo>
                <a:lnTo>
                  <a:pt x="96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07" name="Google Shape;307;p26"/>
          <p:cNvSpPr txBox="1"/>
          <p:nvPr>
            <p:ph idx="1" type="body"/>
          </p:nvPr>
        </p:nvSpPr>
        <p:spPr>
          <a:xfrm>
            <a:off x="1343250" y="1657300"/>
            <a:ext cx="3409800" cy="20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8" name="Google Shape;308;p26"/>
          <p:cNvSpPr/>
          <p:nvPr/>
        </p:nvSpPr>
        <p:spPr>
          <a:xfrm>
            <a:off x="0" y="2294951"/>
            <a:ext cx="552449" cy="2848563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/>
          <p:nvPr/>
        </p:nvSpPr>
        <p:spPr>
          <a:xfrm>
            <a:off x="5557533" y="1763"/>
            <a:ext cx="3597408" cy="5143520"/>
          </a:xfrm>
          <a:custGeom>
            <a:rect b="b" l="l" r="r" t="t"/>
            <a:pathLst>
              <a:path extrusionOk="0" h="160735" w="112419">
                <a:moveTo>
                  <a:pt x="31147" y="0"/>
                </a:moveTo>
                <a:lnTo>
                  <a:pt x="31147" y="12"/>
                </a:lnTo>
                <a:lnTo>
                  <a:pt x="0" y="160734"/>
                </a:lnTo>
                <a:lnTo>
                  <a:pt x="112419" y="160734"/>
                </a:lnTo>
                <a:lnTo>
                  <a:pt x="1124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 flipH="1" rot="10800000">
            <a:off x="0" y="-32"/>
            <a:ext cx="904869" cy="466590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14" name="Google Shape;314;p27"/>
          <p:cNvSpPr txBox="1"/>
          <p:nvPr>
            <p:ph idx="1" type="body"/>
          </p:nvPr>
        </p:nvSpPr>
        <p:spPr>
          <a:xfrm>
            <a:off x="1245150" y="1923000"/>
            <a:ext cx="29649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6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/>
          <p:nvPr/>
        </p:nvSpPr>
        <p:spPr>
          <a:xfrm>
            <a:off x="1048350" y="1539875"/>
            <a:ext cx="7047300" cy="2584500"/>
          </a:xfrm>
          <a:prstGeom prst="parallelogram">
            <a:avLst>
              <a:gd fmla="val 195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 txBox="1"/>
          <p:nvPr>
            <p:ph idx="1" type="subTitle"/>
          </p:nvPr>
        </p:nvSpPr>
        <p:spPr>
          <a:xfrm>
            <a:off x="2074650" y="1830325"/>
            <a:ext cx="4916700" cy="21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18" name="Google Shape;318;p28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20" name="Google Shape;320;p28"/>
          <p:cNvSpPr/>
          <p:nvPr/>
        </p:nvSpPr>
        <p:spPr>
          <a:xfrm flipH="1">
            <a:off x="8430769" y="1466475"/>
            <a:ext cx="713231" cy="367759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 flipH="1" rot="10800000">
            <a:off x="0" y="-27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7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idx="1" type="subTitle"/>
          </p:nvPr>
        </p:nvSpPr>
        <p:spPr>
          <a:xfrm>
            <a:off x="3293663" y="1672350"/>
            <a:ext cx="3023400" cy="29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4" name="Google Shape;324;p29"/>
          <p:cNvSpPr txBox="1"/>
          <p:nvPr>
            <p:ph idx="2" type="subTitle"/>
          </p:nvPr>
        </p:nvSpPr>
        <p:spPr>
          <a:xfrm>
            <a:off x="3293675" y="2008050"/>
            <a:ext cx="30234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25" name="Google Shape;325;p29"/>
          <p:cNvSpPr txBox="1"/>
          <p:nvPr>
            <p:ph idx="3" type="subTitle"/>
          </p:nvPr>
        </p:nvSpPr>
        <p:spPr>
          <a:xfrm>
            <a:off x="3293663" y="2691525"/>
            <a:ext cx="3023400" cy="29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6" name="Google Shape;326;p29"/>
          <p:cNvSpPr txBox="1"/>
          <p:nvPr>
            <p:ph idx="4" type="subTitle"/>
          </p:nvPr>
        </p:nvSpPr>
        <p:spPr>
          <a:xfrm>
            <a:off x="3293675" y="3027225"/>
            <a:ext cx="30234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27" name="Google Shape;327;p29"/>
          <p:cNvSpPr txBox="1"/>
          <p:nvPr>
            <p:ph idx="5" type="subTitle"/>
          </p:nvPr>
        </p:nvSpPr>
        <p:spPr>
          <a:xfrm>
            <a:off x="3293663" y="3710700"/>
            <a:ext cx="3023400" cy="29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8" name="Google Shape;328;p29"/>
          <p:cNvSpPr txBox="1"/>
          <p:nvPr>
            <p:ph idx="6" type="subTitle"/>
          </p:nvPr>
        </p:nvSpPr>
        <p:spPr>
          <a:xfrm>
            <a:off x="3293675" y="4046400"/>
            <a:ext cx="30234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29" name="Google Shape;329;p29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31" name="Google Shape;331;p29"/>
          <p:cNvSpPr/>
          <p:nvPr/>
        </p:nvSpPr>
        <p:spPr>
          <a:xfrm flipH="1" rot="10800000">
            <a:off x="-2" y="-12"/>
            <a:ext cx="862669" cy="444813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/>
          <p:nvPr/>
        </p:nvSpPr>
        <p:spPr>
          <a:xfrm flipH="1">
            <a:off x="8489694" y="1769848"/>
            <a:ext cx="654303" cy="3373661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9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/>
          <p:nvPr/>
        </p:nvSpPr>
        <p:spPr>
          <a:xfrm flipH="1">
            <a:off x="0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 flipH="1">
            <a:off x="8645324" y="257216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713225" y="1470450"/>
            <a:ext cx="36207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339" name="Google Shape;339;p30"/>
          <p:cNvSpPr txBox="1"/>
          <p:nvPr>
            <p:ph idx="2" type="body"/>
          </p:nvPr>
        </p:nvSpPr>
        <p:spPr>
          <a:xfrm>
            <a:off x="4810075" y="1470450"/>
            <a:ext cx="36207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4288557" y="894580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1642150" y="1955700"/>
            <a:ext cx="3285900" cy="16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0" name="Google Shape;130;p4"/>
          <p:cNvSpPr/>
          <p:nvPr/>
        </p:nvSpPr>
        <p:spPr>
          <a:xfrm>
            <a:off x="0" y="0"/>
            <a:ext cx="1257045" cy="5144144"/>
          </a:xfrm>
          <a:custGeom>
            <a:rect b="b" l="l" r="r" t="t"/>
            <a:pathLst>
              <a:path extrusionOk="0" h="39613" w="9680">
                <a:moveTo>
                  <a:pt x="0" y="0"/>
                </a:moveTo>
                <a:lnTo>
                  <a:pt x="0" y="39612"/>
                </a:lnTo>
                <a:lnTo>
                  <a:pt x="2000" y="39612"/>
                </a:lnTo>
                <a:lnTo>
                  <a:pt x="96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2853000" y="541650"/>
            <a:ext cx="3438000" cy="9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2" name="Google Shape;342;p31"/>
          <p:cNvSpPr txBox="1"/>
          <p:nvPr/>
        </p:nvSpPr>
        <p:spPr>
          <a:xfrm>
            <a:off x="2630700" y="3516325"/>
            <a:ext cx="38826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Slidesgo</a:t>
            </a: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incluiding icons by </a:t>
            </a: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Flaticon</a:t>
            </a: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Freepik</a:t>
            </a:r>
            <a:endParaRPr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3" name="Google Shape;343;p31"/>
          <p:cNvSpPr txBox="1"/>
          <p:nvPr>
            <p:ph idx="1" type="subTitle"/>
          </p:nvPr>
        </p:nvSpPr>
        <p:spPr>
          <a:xfrm>
            <a:off x="2851500" y="1536850"/>
            <a:ext cx="3441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44" name="Google Shape;344;p31"/>
          <p:cNvSpPr/>
          <p:nvPr/>
        </p:nvSpPr>
        <p:spPr>
          <a:xfrm>
            <a:off x="0" y="-12"/>
            <a:ext cx="2698272" cy="5143520"/>
          </a:xfrm>
          <a:custGeom>
            <a:rect b="b" l="l" r="r" t="t"/>
            <a:pathLst>
              <a:path extrusionOk="0" h="160735" w="84321">
                <a:moveTo>
                  <a:pt x="0" y="0"/>
                </a:moveTo>
                <a:lnTo>
                  <a:pt x="0" y="160734"/>
                </a:lnTo>
                <a:lnTo>
                  <a:pt x="84320" y="160734"/>
                </a:lnTo>
                <a:lnTo>
                  <a:pt x="531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6445728" y="-12"/>
            <a:ext cx="2698272" cy="5143520"/>
          </a:xfrm>
          <a:custGeom>
            <a:rect b="b" l="l" r="r" t="t"/>
            <a:pathLst>
              <a:path extrusionOk="0" h="160735" w="84321">
                <a:moveTo>
                  <a:pt x="31148" y="0"/>
                </a:moveTo>
                <a:lnTo>
                  <a:pt x="1" y="160734"/>
                </a:lnTo>
                <a:lnTo>
                  <a:pt x="84321" y="160734"/>
                </a:lnTo>
                <a:lnTo>
                  <a:pt x="8432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6462880" y="736047"/>
            <a:ext cx="2681120" cy="1578912"/>
          </a:xfrm>
          <a:custGeom>
            <a:rect b="b" l="l" r="r" t="t"/>
            <a:pathLst>
              <a:path extrusionOk="0" h="49341" w="83785">
                <a:moveTo>
                  <a:pt x="48912" y="1"/>
                </a:moveTo>
                <a:lnTo>
                  <a:pt x="48078" y="2906"/>
                </a:lnTo>
                <a:cubicBezTo>
                  <a:pt x="46947" y="6859"/>
                  <a:pt x="45375" y="12026"/>
                  <a:pt x="44328" y="14169"/>
                </a:cubicBezTo>
                <a:lnTo>
                  <a:pt x="44090" y="14658"/>
                </a:lnTo>
                <a:cubicBezTo>
                  <a:pt x="42458" y="18003"/>
                  <a:pt x="42042" y="18622"/>
                  <a:pt x="38541" y="18622"/>
                </a:cubicBezTo>
                <a:lnTo>
                  <a:pt x="1" y="18622"/>
                </a:lnTo>
                <a:lnTo>
                  <a:pt x="1" y="19813"/>
                </a:lnTo>
                <a:lnTo>
                  <a:pt x="38541" y="19813"/>
                </a:lnTo>
                <a:cubicBezTo>
                  <a:pt x="42697" y="19813"/>
                  <a:pt x="43447" y="18706"/>
                  <a:pt x="45161" y="15181"/>
                </a:cubicBezTo>
                <a:lnTo>
                  <a:pt x="45399" y="14693"/>
                </a:lnTo>
                <a:cubicBezTo>
                  <a:pt x="46245" y="12979"/>
                  <a:pt x="47388" y="9454"/>
                  <a:pt x="48388" y="6097"/>
                </a:cubicBezTo>
                <a:lnTo>
                  <a:pt x="53162" y="49340"/>
                </a:lnTo>
                <a:lnTo>
                  <a:pt x="55305" y="42042"/>
                </a:lnTo>
                <a:lnTo>
                  <a:pt x="55329" y="41970"/>
                </a:lnTo>
                <a:cubicBezTo>
                  <a:pt x="55924" y="39923"/>
                  <a:pt x="59008" y="29552"/>
                  <a:pt x="60354" y="26099"/>
                </a:cubicBezTo>
                <a:cubicBezTo>
                  <a:pt x="61973" y="21944"/>
                  <a:pt x="62937" y="20563"/>
                  <a:pt x="65473" y="20563"/>
                </a:cubicBezTo>
                <a:lnTo>
                  <a:pt x="83785" y="20563"/>
                </a:lnTo>
                <a:lnTo>
                  <a:pt x="83785" y="19372"/>
                </a:lnTo>
                <a:lnTo>
                  <a:pt x="65473" y="19372"/>
                </a:lnTo>
                <a:cubicBezTo>
                  <a:pt x="61949" y="19372"/>
                  <a:pt x="60770" y="21754"/>
                  <a:pt x="59246" y="25671"/>
                </a:cubicBezTo>
                <a:cubicBezTo>
                  <a:pt x="57877" y="29159"/>
                  <a:pt x="54793" y="39577"/>
                  <a:pt x="54186" y="41625"/>
                </a:cubicBezTo>
                <a:lnTo>
                  <a:pt x="53698" y="43304"/>
                </a:lnTo>
                <a:lnTo>
                  <a:pt x="489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0" y="219440"/>
            <a:ext cx="2654816" cy="1891680"/>
          </a:xfrm>
          <a:custGeom>
            <a:rect b="b" l="l" r="r" t="t"/>
            <a:pathLst>
              <a:path extrusionOk="0" h="59115" w="82963">
                <a:moveTo>
                  <a:pt x="34790" y="0"/>
                </a:moveTo>
                <a:lnTo>
                  <a:pt x="28944" y="53007"/>
                </a:lnTo>
                <a:cubicBezTo>
                  <a:pt x="27670" y="48708"/>
                  <a:pt x="26182" y="44053"/>
                  <a:pt x="25098" y="41850"/>
                </a:cubicBezTo>
                <a:lnTo>
                  <a:pt x="24801" y="41243"/>
                </a:lnTo>
                <a:cubicBezTo>
                  <a:pt x="22729" y="36993"/>
                  <a:pt x="21824" y="35635"/>
                  <a:pt x="16812" y="35635"/>
                </a:cubicBezTo>
                <a:lnTo>
                  <a:pt x="0" y="35635"/>
                </a:lnTo>
                <a:lnTo>
                  <a:pt x="0" y="36826"/>
                </a:lnTo>
                <a:lnTo>
                  <a:pt x="16812" y="36826"/>
                </a:lnTo>
                <a:cubicBezTo>
                  <a:pt x="21169" y="36826"/>
                  <a:pt x="21741" y="37695"/>
                  <a:pt x="23729" y="41767"/>
                </a:cubicBezTo>
                <a:lnTo>
                  <a:pt x="24027" y="42374"/>
                </a:lnTo>
                <a:cubicBezTo>
                  <a:pt x="25313" y="45006"/>
                  <a:pt x="27242" y="51352"/>
                  <a:pt x="28635" y="56197"/>
                </a:cubicBezTo>
                <a:lnTo>
                  <a:pt x="29468" y="59115"/>
                </a:lnTo>
                <a:lnTo>
                  <a:pt x="35326" y="6037"/>
                </a:lnTo>
                <a:lnTo>
                  <a:pt x="36112" y="8727"/>
                </a:lnTo>
                <a:cubicBezTo>
                  <a:pt x="36862" y="11240"/>
                  <a:pt x="40648" y="24003"/>
                  <a:pt x="42315" y="28289"/>
                </a:cubicBezTo>
                <a:cubicBezTo>
                  <a:pt x="44160" y="33028"/>
                  <a:pt x="45589" y="35909"/>
                  <a:pt x="49828" y="35909"/>
                </a:cubicBezTo>
                <a:lnTo>
                  <a:pt x="82963" y="35909"/>
                </a:lnTo>
                <a:lnTo>
                  <a:pt x="82963" y="34719"/>
                </a:lnTo>
                <a:lnTo>
                  <a:pt x="49828" y="34719"/>
                </a:lnTo>
                <a:cubicBezTo>
                  <a:pt x="46637" y="34719"/>
                  <a:pt x="45422" y="33004"/>
                  <a:pt x="43422" y="27849"/>
                </a:cubicBezTo>
                <a:cubicBezTo>
                  <a:pt x="41767" y="23622"/>
                  <a:pt x="37993" y="10894"/>
                  <a:pt x="37255" y="8394"/>
                </a:cubicBezTo>
                <a:lnTo>
                  <a:pt x="347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0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>
            <a:off x="1048350" y="1539875"/>
            <a:ext cx="7047300" cy="2584500"/>
          </a:xfrm>
          <a:prstGeom prst="parallelogram">
            <a:avLst>
              <a:gd fmla="val 195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 flipH="1">
            <a:off x="8430769" y="1466475"/>
            <a:ext cx="713231" cy="367759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 flipH="1" rot="10800000">
            <a:off x="0" y="-27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/>
        </p:nvSpPr>
        <p:spPr>
          <a:xfrm>
            <a:off x="0" y="0"/>
            <a:ext cx="3024809" cy="5143509"/>
          </a:xfrm>
          <a:custGeom>
            <a:rect b="b" l="l" r="r" t="t"/>
            <a:pathLst>
              <a:path extrusionOk="0" h="75236" w="44245">
                <a:moveTo>
                  <a:pt x="0" y="0"/>
                </a:moveTo>
                <a:lnTo>
                  <a:pt x="0" y="75236"/>
                </a:lnTo>
                <a:lnTo>
                  <a:pt x="44244" y="75236"/>
                </a:lnTo>
                <a:lnTo>
                  <a:pt x="296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 flipH="1">
            <a:off x="1439541" y="17303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 flipH="1">
            <a:off x="1334766" y="16160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 flipH="1">
            <a:off x="4721166" y="17303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>
            <a:off x="4616391" y="16160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5306950" y="1925650"/>
            <a:ext cx="17892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5"/>
          <p:cNvSpPr/>
          <p:nvPr/>
        </p:nvSpPr>
        <p:spPr>
          <a:xfrm flipH="1">
            <a:off x="8481450" y="1730372"/>
            <a:ext cx="662557" cy="34163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-7050" y="-3"/>
            <a:ext cx="662557" cy="34163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 txBox="1"/>
          <p:nvPr>
            <p:ph idx="2" type="title"/>
          </p:nvPr>
        </p:nvSpPr>
        <p:spPr>
          <a:xfrm>
            <a:off x="2011925" y="1925650"/>
            <a:ext cx="17892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2010413" y="2363125"/>
            <a:ext cx="1790700" cy="6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1" name="Google Shape;141;p5"/>
          <p:cNvSpPr txBox="1"/>
          <p:nvPr>
            <p:ph idx="3" type="body"/>
          </p:nvPr>
        </p:nvSpPr>
        <p:spPr>
          <a:xfrm>
            <a:off x="5306938" y="2363125"/>
            <a:ext cx="1790700" cy="6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5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807000" y="2060414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 txBox="1"/>
          <p:nvPr>
            <p:ph type="title"/>
          </p:nvPr>
        </p:nvSpPr>
        <p:spPr>
          <a:xfrm>
            <a:off x="711750" y="1606800"/>
            <a:ext cx="3402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711750" y="2608800"/>
            <a:ext cx="34029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-882575" y="1080625"/>
            <a:ext cx="4752411" cy="1891159"/>
          </a:xfrm>
          <a:custGeom>
            <a:rect b="b" l="l" r="r" t="t"/>
            <a:pathLst>
              <a:path extrusionOk="0" h="45518" w="114385">
                <a:moveTo>
                  <a:pt x="8752" y="0"/>
                </a:moveTo>
                <a:lnTo>
                  <a:pt x="1" y="45518"/>
                </a:lnTo>
                <a:lnTo>
                  <a:pt x="105645" y="45518"/>
                </a:lnTo>
                <a:lnTo>
                  <a:pt x="1143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50875" y="1080625"/>
            <a:ext cx="4752411" cy="1891159"/>
          </a:xfrm>
          <a:custGeom>
            <a:rect b="b" l="l" r="r" t="t"/>
            <a:pathLst>
              <a:path extrusionOk="0" h="45518" w="114385">
                <a:moveTo>
                  <a:pt x="8752" y="0"/>
                </a:moveTo>
                <a:lnTo>
                  <a:pt x="1" y="45518"/>
                </a:lnTo>
                <a:lnTo>
                  <a:pt x="105645" y="45518"/>
                </a:lnTo>
                <a:lnTo>
                  <a:pt x="1143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398679" y="2413795"/>
            <a:ext cx="4123132" cy="374011"/>
          </a:xfrm>
          <a:custGeom>
            <a:rect b="b" l="l" r="r" t="t"/>
            <a:pathLst>
              <a:path extrusionOk="0" h="9002" w="99239">
                <a:moveTo>
                  <a:pt x="89857" y="1"/>
                </a:moveTo>
                <a:cubicBezTo>
                  <a:pt x="89761" y="1"/>
                  <a:pt x="89690" y="72"/>
                  <a:pt x="89666" y="167"/>
                </a:cubicBezTo>
                <a:lnTo>
                  <a:pt x="88190" y="7823"/>
                </a:lnTo>
                <a:lnTo>
                  <a:pt x="87297" y="4108"/>
                </a:lnTo>
                <a:lnTo>
                  <a:pt x="87285" y="4073"/>
                </a:lnTo>
                <a:cubicBezTo>
                  <a:pt x="87190" y="3692"/>
                  <a:pt x="87118" y="3358"/>
                  <a:pt x="86535" y="3358"/>
                </a:cubicBezTo>
                <a:lnTo>
                  <a:pt x="202" y="3358"/>
                </a:lnTo>
                <a:cubicBezTo>
                  <a:pt x="83" y="3358"/>
                  <a:pt x="0" y="3453"/>
                  <a:pt x="0" y="3561"/>
                </a:cubicBezTo>
                <a:cubicBezTo>
                  <a:pt x="0" y="3680"/>
                  <a:pt x="83" y="3763"/>
                  <a:pt x="202" y="3763"/>
                </a:cubicBezTo>
                <a:lnTo>
                  <a:pt x="86535" y="3763"/>
                </a:lnTo>
                <a:cubicBezTo>
                  <a:pt x="86797" y="3763"/>
                  <a:pt x="86797" y="3799"/>
                  <a:pt x="86892" y="4180"/>
                </a:cubicBezTo>
                <a:lnTo>
                  <a:pt x="88011" y="8847"/>
                </a:lnTo>
                <a:cubicBezTo>
                  <a:pt x="88023" y="8930"/>
                  <a:pt x="88106" y="9002"/>
                  <a:pt x="88202" y="9002"/>
                </a:cubicBezTo>
                <a:lnTo>
                  <a:pt x="88213" y="9002"/>
                </a:lnTo>
                <a:cubicBezTo>
                  <a:pt x="88309" y="9002"/>
                  <a:pt x="88392" y="8930"/>
                  <a:pt x="88404" y="8835"/>
                </a:cubicBezTo>
                <a:lnTo>
                  <a:pt x="89916" y="1072"/>
                </a:lnTo>
                <a:cubicBezTo>
                  <a:pt x="90095" y="1667"/>
                  <a:pt x="90285" y="2251"/>
                  <a:pt x="90440" y="2549"/>
                </a:cubicBezTo>
                <a:lnTo>
                  <a:pt x="90488" y="2644"/>
                </a:lnTo>
                <a:cubicBezTo>
                  <a:pt x="90845" y="3382"/>
                  <a:pt x="91035" y="3620"/>
                  <a:pt x="91881" y="3620"/>
                </a:cubicBezTo>
                <a:lnTo>
                  <a:pt x="99167" y="3620"/>
                </a:lnTo>
                <a:lnTo>
                  <a:pt x="99239" y="3203"/>
                </a:lnTo>
                <a:lnTo>
                  <a:pt x="91881" y="3203"/>
                </a:lnTo>
                <a:cubicBezTo>
                  <a:pt x="91214" y="3203"/>
                  <a:pt x="91166" y="3096"/>
                  <a:pt x="90857" y="2465"/>
                </a:cubicBezTo>
                <a:lnTo>
                  <a:pt x="90809" y="2370"/>
                </a:lnTo>
                <a:cubicBezTo>
                  <a:pt x="90642" y="2048"/>
                  <a:pt x="90380" y="1251"/>
                  <a:pt x="90071" y="143"/>
                </a:cubicBezTo>
                <a:cubicBezTo>
                  <a:pt x="90047" y="60"/>
                  <a:pt x="89952" y="1"/>
                  <a:pt x="89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 txBox="1"/>
          <p:nvPr>
            <p:ph type="title"/>
          </p:nvPr>
        </p:nvSpPr>
        <p:spPr>
          <a:xfrm>
            <a:off x="622425" y="1413600"/>
            <a:ext cx="35565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6" name="Google Shape;156;p8"/>
          <p:cNvSpPr/>
          <p:nvPr/>
        </p:nvSpPr>
        <p:spPr>
          <a:xfrm flipH="1">
            <a:off x="-3649446" y="2413795"/>
            <a:ext cx="4123132" cy="374011"/>
          </a:xfrm>
          <a:custGeom>
            <a:rect b="b" l="l" r="r" t="t"/>
            <a:pathLst>
              <a:path extrusionOk="0" h="9002" w="99239">
                <a:moveTo>
                  <a:pt x="89857" y="1"/>
                </a:moveTo>
                <a:cubicBezTo>
                  <a:pt x="89761" y="1"/>
                  <a:pt x="89690" y="72"/>
                  <a:pt x="89666" y="167"/>
                </a:cubicBezTo>
                <a:lnTo>
                  <a:pt x="88190" y="7823"/>
                </a:lnTo>
                <a:lnTo>
                  <a:pt x="87297" y="4108"/>
                </a:lnTo>
                <a:lnTo>
                  <a:pt x="87285" y="4073"/>
                </a:lnTo>
                <a:cubicBezTo>
                  <a:pt x="87190" y="3692"/>
                  <a:pt x="87118" y="3358"/>
                  <a:pt x="86535" y="3358"/>
                </a:cubicBezTo>
                <a:lnTo>
                  <a:pt x="202" y="3358"/>
                </a:lnTo>
                <a:cubicBezTo>
                  <a:pt x="83" y="3358"/>
                  <a:pt x="0" y="3453"/>
                  <a:pt x="0" y="3561"/>
                </a:cubicBezTo>
                <a:cubicBezTo>
                  <a:pt x="0" y="3680"/>
                  <a:pt x="83" y="3763"/>
                  <a:pt x="202" y="3763"/>
                </a:cubicBezTo>
                <a:lnTo>
                  <a:pt x="86535" y="3763"/>
                </a:lnTo>
                <a:cubicBezTo>
                  <a:pt x="86797" y="3763"/>
                  <a:pt x="86797" y="3799"/>
                  <a:pt x="86892" y="4180"/>
                </a:cubicBezTo>
                <a:lnTo>
                  <a:pt x="88011" y="8847"/>
                </a:lnTo>
                <a:cubicBezTo>
                  <a:pt x="88023" y="8930"/>
                  <a:pt x="88106" y="9002"/>
                  <a:pt x="88202" y="9002"/>
                </a:cubicBezTo>
                <a:lnTo>
                  <a:pt x="88213" y="9002"/>
                </a:lnTo>
                <a:cubicBezTo>
                  <a:pt x="88309" y="9002"/>
                  <a:pt x="88392" y="8930"/>
                  <a:pt x="88404" y="8835"/>
                </a:cubicBezTo>
                <a:lnTo>
                  <a:pt x="89916" y="1072"/>
                </a:lnTo>
                <a:cubicBezTo>
                  <a:pt x="90095" y="1667"/>
                  <a:pt x="90285" y="2251"/>
                  <a:pt x="90440" y="2549"/>
                </a:cubicBezTo>
                <a:lnTo>
                  <a:pt x="90488" y="2644"/>
                </a:lnTo>
                <a:cubicBezTo>
                  <a:pt x="90845" y="3382"/>
                  <a:pt x="91035" y="3620"/>
                  <a:pt x="91881" y="3620"/>
                </a:cubicBezTo>
                <a:lnTo>
                  <a:pt x="99167" y="3620"/>
                </a:lnTo>
                <a:lnTo>
                  <a:pt x="99239" y="3203"/>
                </a:lnTo>
                <a:lnTo>
                  <a:pt x="91881" y="3203"/>
                </a:lnTo>
                <a:cubicBezTo>
                  <a:pt x="91214" y="3203"/>
                  <a:pt x="91166" y="3096"/>
                  <a:pt x="90857" y="2465"/>
                </a:cubicBezTo>
                <a:lnTo>
                  <a:pt x="90809" y="2370"/>
                </a:lnTo>
                <a:cubicBezTo>
                  <a:pt x="90642" y="2048"/>
                  <a:pt x="90380" y="1251"/>
                  <a:pt x="90071" y="143"/>
                </a:cubicBezTo>
                <a:cubicBezTo>
                  <a:pt x="90047" y="60"/>
                  <a:pt x="89952" y="1"/>
                  <a:pt x="89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4838925" y="2228800"/>
            <a:ext cx="3349500" cy="19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1" name="Google Shape;161;p9"/>
          <p:cNvSpPr/>
          <p:nvPr/>
        </p:nvSpPr>
        <p:spPr>
          <a:xfrm flipH="1">
            <a:off x="8591556" y="2311129"/>
            <a:ext cx="552449" cy="2848563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 txBox="1"/>
          <p:nvPr>
            <p:ph idx="2" type="subTitle"/>
          </p:nvPr>
        </p:nvSpPr>
        <p:spPr>
          <a:xfrm>
            <a:off x="4838925" y="1630600"/>
            <a:ext cx="32859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 flipH="1">
            <a:off x="5207522" y="1278250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flipH="1">
            <a:off x="3888585" y="1278250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flipH="1">
            <a:off x="5092651" y="1152936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flipH="1">
            <a:off x="3635512" y="1152936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 txBox="1"/>
          <p:nvPr>
            <p:ph type="title"/>
          </p:nvPr>
        </p:nvSpPr>
        <p:spPr>
          <a:xfrm>
            <a:off x="4452875" y="1339700"/>
            <a:ext cx="3333300" cy="20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10"/>
          <p:cNvSpPr/>
          <p:nvPr/>
        </p:nvSpPr>
        <p:spPr>
          <a:xfrm>
            <a:off x="5836078" y="33308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6">
          <p15:clr>
            <a:srgbClr val="EA4335"/>
          </p15:clr>
        </p15:guide>
        <p15:guide id="2" orient="horz" pos="348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/>
          <p:nvPr>
            <p:ph idx="1" type="subTitle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ScaleMind - Nguyen Phuong Linh, Hoang Minh Thao</a:t>
            </a:r>
            <a:endParaRPr i="1"/>
          </a:p>
        </p:txBody>
      </p:sp>
      <p:sp>
        <p:nvSpPr>
          <p:cNvPr id="359" name="Google Shape;359;p34"/>
          <p:cNvSpPr txBox="1"/>
          <p:nvPr>
            <p:ph type="ctrTitle"/>
          </p:nvPr>
        </p:nvSpPr>
        <p:spPr>
          <a:xfrm>
            <a:off x="772800" y="1487525"/>
            <a:ext cx="6003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12-LEAD ECG ABNORMALITY </a:t>
            </a:r>
            <a:r>
              <a:rPr lang="en" sz="4300"/>
              <a:t>IDENTIFICATION 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USING ML/DL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THE IDEA</a:t>
            </a:r>
            <a:endParaRPr b="1" sz="2800"/>
          </a:p>
        </p:txBody>
      </p:sp>
      <p:sp>
        <p:nvSpPr>
          <p:cNvPr id="365" name="Google Shape;365;p35"/>
          <p:cNvSpPr txBox="1"/>
          <p:nvPr>
            <p:ph idx="1" type="subTitle"/>
          </p:nvPr>
        </p:nvSpPr>
        <p:spPr>
          <a:xfrm>
            <a:off x="1255150" y="1035200"/>
            <a:ext cx="7372800" cy="37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1800"/>
              <a:t>D</a:t>
            </a:r>
            <a:r>
              <a:rPr lang="en" sz="1800"/>
              <a:t>evelop algorithms to identify 8 rhythm/morphology abnormalities from 12-lead ECGs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(1) Atrial fibrillation (AF)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(2) First-degree atrioventricular block (I-AVB)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(3) Left bundle brunch block (LBBB)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(4) Right bundle brunch block (RBBB)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(5) Premature atrial contraction (PAC)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(6) Premature ventricular contraction (PVC)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(7) ST-segment depression (STD)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(8) ST-segment elevated (STE)</a:t>
            </a:r>
            <a:endParaRPr sz="1800"/>
          </a:p>
        </p:txBody>
      </p:sp>
      <p:grpSp>
        <p:nvGrpSpPr>
          <p:cNvPr id="366" name="Google Shape;366;p35"/>
          <p:cNvGrpSpPr/>
          <p:nvPr/>
        </p:nvGrpSpPr>
        <p:grpSpPr>
          <a:xfrm flipH="1">
            <a:off x="791702" y="3135252"/>
            <a:ext cx="875911" cy="1144391"/>
            <a:chOff x="6534600" y="490300"/>
            <a:chExt cx="502300" cy="656225"/>
          </a:xfrm>
        </p:grpSpPr>
        <p:sp>
          <p:nvSpPr>
            <p:cNvPr id="367" name="Google Shape;367;p35"/>
            <p:cNvSpPr/>
            <p:nvPr/>
          </p:nvSpPr>
          <p:spPr>
            <a:xfrm>
              <a:off x="6534600" y="557000"/>
              <a:ext cx="502300" cy="589525"/>
            </a:xfrm>
            <a:custGeom>
              <a:rect b="b" l="l" r="r" t="t"/>
              <a:pathLst>
                <a:path extrusionOk="0" h="23581" w="20092">
                  <a:moveTo>
                    <a:pt x="11004" y="1"/>
                  </a:moveTo>
                  <a:lnTo>
                    <a:pt x="10305" y="1794"/>
                  </a:lnTo>
                  <a:lnTo>
                    <a:pt x="10274" y="1794"/>
                  </a:lnTo>
                  <a:cubicBezTo>
                    <a:pt x="9852" y="1638"/>
                    <a:pt x="9419" y="1563"/>
                    <a:pt x="8993" y="1563"/>
                  </a:cubicBezTo>
                  <a:cubicBezTo>
                    <a:pt x="7518" y="1563"/>
                    <a:pt x="6129" y="2453"/>
                    <a:pt x="5563" y="3892"/>
                  </a:cubicBezTo>
                  <a:cubicBezTo>
                    <a:pt x="3982" y="7813"/>
                    <a:pt x="1490" y="14135"/>
                    <a:pt x="335" y="17022"/>
                  </a:cubicBezTo>
                  <a:cubicBezTo>
                    <a:pt x="0" y="17904"/>
                    <a:pt x="426" y="18846"/>
                    <a:pt x="1277" y="19211"/>
                  </a:cubicBezTo>
                  <a:lnTo>
                    <a:pt x="11976" y="23466"/>
                  </a:lnTo>
                  <a:cubicBezTo>
                    <a:pt x="12174" y="23544"/>
                    <a:pt x="12377" y="23581"/>
                    <a:pt x="12578" y="23581"/>
                  </a:cubicBezTo>
                  <a:cubicBezTo>
                    <a:pt x="13244" y="23581"/>
                    <a:pt x="13878" y="23178"/>
                    <a:pt x="14134" y="22524"/>
                  </a:cubicBezTo>
                  <a:lnTo>
                    <a:pt x="19332" y="9484"/>
                  </a:lnTo>
                  <a:cubicBezTo>
                    <a:pt x="20092" y="7569"/>
                    <a:pt x="19150" y="5411"/>
                    <a:pt x="17265" y="4651"/>
                  </a:cubicBezTo>
                  <a:lnTo>
                    <a:pt x="18025" y="2767"/>
                  </a:lnTo>
                  <a:lnTo>
                    <a:pt x="11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6799050" y="562325"/>
              <a:ext cx="183900" cy="98050"/>
            </a:xfrm>
            <a:custGeom>
              <a:rect b="b" l="l" r="r" t="t"/>
              <a:pathLst>
                <a:path extrusionOk="0" h="3922" w="7356">
                  <a:moveTo>
                    <a:pt x="334" y="1"/>
                  </a:moveTo>
                  <a:lnTo>
                    <a:pt x="0" y="882"/>
                  </a:lnTo>
                  <a:lnTo>
                    <a:pt x="6900" y="3922"/>
                  </a:lnTo>
                  <a:lnTo>
                    <a:pt x="7356" y="279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6784600" y="490300"/>
              <a:ext cx="243200" cy="159250"/>
            </a:xfrm>
            <a:custGeom>
              <a:rect b="b" l="l" r="r" t="t"/>
              <a:pathLst>
                <a:path extrusionOk="0" h="6370" w="9728">
                  <a:moveTo>
                    <a:pt x="1893" y="1"/>
                  </a:moveTo>
                  <a:cubicBezTo>
                    <a:pt x="1443" y="1"/>
                    <a:pt x="1014" y="283"/>
                    <a:pt x="852" y="724"/>
                  </a:cubicBezTo>
                  <a:lnTo>
                    <a:pt x="153" y="2456"/>
                  </a:lnTo>
                  <a:cubicBezTo>
                    <a:pt x="1" y="2821"/>
                    <a:pt x="183" y="3246"/>
                    <a:pt x="548" y="3398"/>
                  </a:cubicBezTo>
                  <a:lnTo>
                    <a:pt x="7843" y="6316"/>
                  </a:lnTo>
                  <a:cubicBezTo>
                    <a:pt x="7929" y="6353"/>
                    <a:pt x="8019" y="6370"/>
                    <a:pt x="8108" y="6370"/>
                  </a:cubicBezTo>
                  <a:cubicBezTo>
                    <a:pt x="8394" y="6370"/>
                    <a:pt x="8669" y="6192"/>
                    <a:pt x="8785" y="5891"/>
                  </a:cubicBezTo>
                  <a:lnTo>
                    <a:pt x="9484" y="4158"/>
                  </a:lnTo>
                  <a:cubicBezTo>
                    <a:pt x="9727" y="3581"/>
                    <a:pt x="9423" y="2912"/>
                    <a:pt x="8846" y="2669"/>
                  </a:cubicBezTo>
                  <a:lnTo>
                    <a:pt x="2311" y="85"/>
                  </a:lnTo>
                  <a:cubicBezTo>
                    <a:pt x="2174" y="28"/>
                    <a:pt x="2033" y="1"/>
                    <a:pt x="1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6809675" y="493175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1"/>
                  </a:moveTo>
                  <a:cubicBezTo>
                    <a:pt x="1034" y="548"/>
                    <a:pt x="791" y="1095"/>
                    <a:pt x="578" y="1703"/>
                  </a:cubicBezTo>
                  <a:cubicBezTo>
                    <a:pt x="335" y="2250"/>
                    <a:pt x="122" y="2858"/>
                    <a:pt x="1" y="3466"/>
                  </a:cubicBezTo>
                  <a:cubicBezTo>
                    <a:pt x="305" y="2919"/>
                    <a:pt x="578" y="2372"/>
                    <a:pt x="761" y="1794"/>
                  </a:cubicBezTo>
                  <a:cubicBezTo>
                    <a:pt x="1034" y="1217"/>
                    <a:pt x="1216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6832475" y="502300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0"/>
                  </a:moveTo>
                  <a:lnTo>
                    <a:pt x="1368" y="0"/>
                  </a:lnTo>
                  <a:cubicBezTo>
                    <a:pt x="1064" y="548"/>
                    <a:pt x="791" y="1095"/>
                    <a:pt x="608" y="1703"/>
                  </a:cubicBezTo>
                  <a:cubicBezTo>
                    <a:pt x="335" y="2280"/>
                    <a:pt x="122" y="2858"/>
                    <a:pt x="1" y="3466"/>
                  </a:cubicBezTo>
                  <a:cubicBezTo>
                    <a:pt x="304" y="2918"/>
                    <a:pt x="578" y="2371"/>
                    <a:pt x="791" y="1763"/>
                  </a:cubicBezTo>
                  <a:cubicBezTo>
                    <a:pt x="1034" y="1216"/>
                    <a:pt x="1247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6855275" y="511425"/>
              <a:ext cx="34975" cy="86650"/>
            </a:xfrm>
            <a:custGeom>
              <a:rect b="b" l="l" r="r" t="t"/>
              <a:pathLst>
                <a:path extrusionOk="0" h="3466" w="1399">
                  <a:moveTo>
                    <a:pt x="1399" y="0"/>
                  </a:moveTo>
                  <a:lnTo>
                    <a:pt x="1399" y="0"/>
                  </a:lnTo>
                  <a:cubicBezTo>
                    <a:pt x="1064" y="547"/>
                    <a:pt x="791" y="1125"/>
                    <a:pt x="608" y="1702"/>
                  </a:cubicBezTo>
                  <a:cubicBezTo>
                    <a:pt x="335" y="2280"/>
                    <a:pt x="152" y="2857"/>
                    <a:pt x="0" y="3465"/>
                  </a:cubicBezTo>
                  <a:cubicBezTo>
                    <a:pt x="335" y="2918"/>
                    <a:pt x="578" y="2371"/>
                    <a:pt x="791" y="1763"/>
                  </a:cubicBezTo>
                  <a:cubicBezTo>
                    <a:pt x="1064" y="1216"/>
                    <a:pt x="1247" y="608"/>
                    <a:pt x="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6878825" y="520525"/>
              <a:ext cx="34225" cy="86675"/>
            </a:xfrm>
            <a:custGeom>
              <a:rect b="b" l="l" r="r" t="t"/>
              <a:pathLst>
                <a:path extrusionOk="0" h="3467" w="1369">
                  <a:moveTo>
                    <a:pt x="1368" y="1"/>
                  </a:moveTo>
                  <a:cubicBezTo>
                    <a:pt x="1034" y="548"/>
                    <a:pt x="791" y="1126"/>
                    <a:pt x="578" y="1703"/>
                  </a:cubicBezTo>
                  <a:cubicBezTo>
                    <a:pt x="335" y="2281"/>
                    <a:pt x="122" y="2858"/>
                    <a:pt x="1" y="3466"/>
                  </a:cubicBezTo>
                  <a:cubicBezTo>
                    <a:pt x="305" y="2949"/>
                    <a:pt x="578" y="2372"/>
                    <a:pt x="761" y="1794"/>
                  </a:cubicBezTo>
                  <a:cubicBezTo>
                    <a:pt x="1034" y="1217"/>
                    <a:pt x="1216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6901625" y="530425"/>
              <a:ext cx="34225" cy="85875"/>
            </a:xfrm>
            <a:custGeom>
              <a:rect b="b" l="l" r="r" t="t"/>
              <a:pathLst>
                <a:path extrusionOk="0" h="3435" w="1369">
                  <a:moveTo>
                    <a:pt x="1368" y="0"/>
                  </a:moveTo>
                  <a:cubicBezTo>
                    <a:pt x="1034" y="517"/>
                    <a:pt x="791" y="1094"/>
                    <a:pt x="608" y="1672"/>
                  </a:cubicBezTo>
                  <a:cubicBezTo>
                    <a:pt x="335" y="2249"/>
                    <a:pt x="122" y="2827"/>
                    <a:pt x="1" y="3435"/>
                  </a:cubicBezTo>
                  <a:cubicBezTo>
                    <a:pt x="304" y="2918"/>
                    <a:pt x="578" y="2341"/>
                    <a:pt x="760" y="1763"/>
                  </a:cubicBezTo>
                  <a:cubicBezTo>
                    <a:pt x="1034" y="1186"/>
                    <a:pt x="1216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6925175" y="539525"/>
              <a:ext cx="34225" cy="85900"/>
            </a:xfrm>
            <a:custGeom>
              <a:rect b="b" l="l" r="r" t="t"/>
              <a:pathLst>
                <a:path extrusionOk="0" h="3436" w="1369">
                  <a:moveTo>
                    <a:pt x="1369" y="1"/>
                  </a:moveTo>
                  <a:lnTo>
                    <a:pt x="1369" y="1"/>
                  </a:lnTo>
                  <a:cubicBezTo>
                    <a:pt x="1034" y="518"/>
                    <a:pt x="791" y="1095"/>
                    <a:pt x="578" y="1673"/>
                  </a:cubicBezTo>
                  <a:cubicBezTo>
                    <a:pt x="335" y="2250"/>
                    <a:pt x="122" y="2828"/>
                    <a:pt x="1" y="3436"/>
                  </a:cubicBezTo>
                  <a:cubicBezTo>
                    <a:pt x="305" y="2919"/>
                    <a:pt x="578" y="2341"/>
                    <a:pt x="761" y="1764"/>
                  </a:cubicBezTo>
                  <a:cubicBezTo>
                    <a:pt x="1034" y="1186"/>
                    <a:pt x="1217" y="609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6947975" y="548650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1"/>
                  </a:moveTo>
                  <a:lnTo>
                    <a:pt x="1368" y="1"/>
                  </a:lnTo>
                  <a:cubicBezTo>
                    <a:pt x="1065" y="517"/>
                    <a:pt x="791" y="1095"/>
                    <a:pt x="578" y="1672"/>
                  </a:cubicBezTo>
                  <a:cubicBezTo>
                    <a:pt x="335" y="2250"/>
                    <a:pt x="122" y="2827"/>
                    <a:pt x="1" y="3466"/>
                  </a:cubicBezTo>
                  <a:cubicBezTo>
                    <a:pt x="305" y="2919"/>
                    <a:pt x="578" y="2341"/>
                    <a:pt x="761" y="1764"/>
                  </a:cubicBezTo>
                  <a:cubicBezTo>
                    <a:pt x="1034" y="1186"/>
                    <a:pt x="1217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6970775" y="557775"/>
              <a:ext cx="34225" cy="85900"/>
            </a:xfrm>
            <a:custGeom>
              <a:rect b="b" l="l" r="r" t="t"/>
              <a:pathLst>
                <a:path extrusionOk="0" h="3436" w="1369">
                  <a:moveTo>
                    <a:pt x="1368" y="0"/>
                  </a:moveTo>
                  <a:cubicBezTo>
                    <a:pt x="1064" y="517"/>
                    <a:pt x="791" y="1095"/>
                    <a:pt x="608" y="1703"/>
                  </a:cubicBezTo>
                  <a:cubicBezTo>
                    <a:pt x="335" y="2250"/>
                    <a:pt x="153" y="2858"/>
                    <a:pt x="1" y="3435"/>
                  </a:cubicBezTo>
                  <a:cubicBezTo>
                    <a:pt x="335" y="2918"/>
                    <a:pt x="578" y="2341"/>
                    <a:pt x="791" y="1763"/>
                  </a:cubicBezTo>
                  <a:cubicBezTo>
                    <a:pt x="1034" y="1186"/>
                    <a:pt x="1247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639475" y="725400"/>
              <a:ext cx="312325" cy="257475"/>
            </a:xfrm>
            <a:custGeom>
              <a:rect b="b" l="l" r="r" t="t"/>
              <a:pathLst>
                <a:path extrusionOk="0" h="10299" w="12493">
                  <a:moveTo>
                    <a:pt x="2868" y="1"/>
                  </a:moveTo>
                  <a:cubicBezTo>
                    <a:pt x="2649" y="1"/>
                    <a:pt x="2433" y="139"/>
                    <a:pt x="2340" y="347"/>
                  </a:cubicBezTo>
                  <a:lnTo>
                    <a:pt x="122" y="5940"/>
                  </a:lnTo>
                  <a:cubicBezTo>
                    <a:pt x="0" y="6244"/>
                    <a:pt x="152" y="6548"/>
                    <a:pt x="426" y="6669"/>
                  </a:cubicBezTo>
                  <a:lnTo>
                    <a:pt x="9423" y="10256"/>
                  </a:lnTo>
                  <a:cubicBezTo>
                    <a:pt x="9488" y="10285"/>
                    <a:pt x="9556" y="10298"/>
                    <a:pt x="9625" y="10298"/>
                  </a:cubicBezTo>
                  <a:cubicBezTo>
                    <a:pt x="9843" y="10298"/>
                    <a:pt x="10060" y="10161"/>
                    <a:pt x="10152" y="9952"/>
                  </a:cubicBezTo>
                  <a:lnTo>
                    <a:pt x="12371" y="4359"/>
                  </a:lnTo>
                  <a:cubicBezTo>
                    <a:pt x="12493" y="4055"/>
                    <a:pt x="12341" y="3721"/>
                    <a:pt x="12067" y="3630"/>
                  </a:cubicBezTo>
                  <a:lnTo>
                    <a:pt x="3070" y="43"/>
                  </a:lnTo>
                  <a:cubicBezTo>
                    <a:pt x="3005" y="14"/>
                    <a:pt x="2936" y="1"/>
                    <a:pt x="2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653900" y="735575"/>
              <a:ext cx="281950" cy="233325"/>
            </a:xfrm>
            <a:custGeom>
              <a:rect b="b" l="l" r="r" t="t"/>
              <a:pathLst>
                <a:path extrusionOk="0" h="9333" w="11278">
                  <a:moveTo>
                    <a:pt x="2512" y="86"/>
                  </a:moveTo>
                  <a:lnTo>
                    <a:pt x="2512" y="86"/>
                  </a:lnTo>
                  <a:cubicBezTo>
                    <a:pt x="2512" y="86"/>
                    <a:pt x="2505" y="88"/>
                    <a:pt x="2493" y="92"/>
                  </a:cubicBezTo>
                  <a:lnTo>
                    <a:pt x="2493" y="92"/>
                  </a:lnTo>
                  <a:lnTo>
                    <a:pt x="2493" y="92"/>
                  </a:lnTo>
                  <a:cubicBezTo>
                    <a:pt x="2506" y="88"/>
                    <a:pt x="2512" y="86"/>
                    <a:pt x="2512" y="86"/>
                  </a:cubicBezTo>
                  <a:close/>
                  <a:moveTo>
                    <a:pt x="2432" y="1"/>
                  </a:moveTo>
                  <a:lnTo>
                    <a:pt x="2311" y="31"/>
                  </a:lnTo>
                  <a:lnTo>
                    <a:pt x="2311" y="62"/>
                  </a:lnTo>
                  <a:lnTo>
                    <a:pt x="2280" y="122"/>
                  </a:lnTo>
                  <a:lnTo>
                    <a:pt x="2250" y="214"/>
                  </a:lnTo>
                  <a:lnTo>
                    <a:pt x="2159" y="396"/>
                  </a:lnTo>
                  <a:lnTo>
                    <a:pt x="2007" y="791"/>
                  </a:lnTo>
                  <a:cubicBezTo>
                    <a:pt x="1915" y="1034"/>
                    <a:pt x="1824" y="1278"/>
                    <a:pt x="1703" y="1551"/>
                  </a:cubicBezTo>
                  <a:cubicBezTo>
                    <a:pt x="1520" y="2037"/>
                    <a:pt x="1308" y="2524"/>
                    <a:pt x="1125" y="3010"/>
                  </a:cubicBezTo>
                  <a:cubicBezTo>
                    <a:pt x="730" y="3983"/>
                    <a:pt x="365" y="4895"/>
                    <a:pt x="31" y="5776"/>
                  </a:cubicBezTo>
                  <a:lnTo>
                    <a:pt x="1" y="5867"/>
                  </a:lnTo>
                  <a:lnTo>
                    <a:pt x="92" y="5898"/>
                  </a:lnTo>
                  <a:lnTo>
                    <a:pt x="6475" y="8390"/>
                  </a:lnTo>
                  <a:lnTo>
                    <a:pt x="8268" y="9089"/>
                  </a:lnTo>
                  <a:lnTo>
                    <a:pt x="8755" y="9272"/>
                  </a:lnTo>
                  <a:lnTo>
                    <a:pt x="8881" y="9322"/>
                  </a:lnTo>
                  <a:lnTo>
                    <a:pt x="8881" y="9322"/>
                  </a:lnTo>
                  <a:cubicBezTo>
                    <a:pt x="8879" y="9325"/>
                    <a:pt x="8878" y="9329"/>
                    <a:pt x="8876" y="9332"/>
                  </a:cubicBezTo>
                  <a:cubicBezTo>
                    <a:pt x="8876" y="9332"/>
                    <a:pt x="8879" y="9330"/>
                    <a:pt x="8884" y="9323"/>
                  </a:cubicBezTo>
                  <a:lnTo>
                    <a:pt x="8884" y="9323"/>
                  </a:lnTo>
                  <a:lnTo>
                    <a:pt x="8906" y="9332"/>
                  </a:lnTo>
                  <a:cubicBezTo>
                    <a:pt x="8899" y="9329"/>
                    <a:pt x="8892" y="9325"/>
                    <a:pt x="8885" y="9322"/>
                  </a:cubicBezTo>
                  <a:lnTo>
                    <a:pt x="8885" y="9322"/>
                  </a:lnTo>
                  <a:cubicBezTo>
                    <a:pt x="8896" y="9306"/>
                    <a:pt x="8916" y="9272"/>
                    <a:pt x="8937" y="9211"/>
                  </a:cubicBezTo>
                  <a:lnTo>
                    <a:pt x="8937" y="9211"/>
                  </a:lnTo>
                  <a:cubicBezTo>
                    <a:pt x="8909" y="9239"/>
                    <a:pt x="8907" y="9267"/>
                    <a:pt x="8882" y="9320"/>
                  </a:cubicBezTo>
                  <a:lnTo>
                    <a:pt x="8882" y="9320"/>
                  </a:lnTo>
                  <a:cubicBezTo>
                    <a:pt x="8829" y="9294"/>
                    <a:pt x="8777" y="9267"/>
                    <a:pt x="8724" y="9241"/>
                  </a:cubicBezTo>
                  <a:lnTo>
                    <a:pt x="8238" y="9028"/>
                  </a:lnTo>
                  <a:lnTo>
                    <a:pt x="6444" y="8269"/>
                  </a:lnTo>
                  <a:lnTo>
                    <a:pt x="221" y="5743"/>
                  </a:lnTo>
                  <a:lnTo>
                    <a:pt x="221" y="5743"/>
                  </a:lnTo>
                  <a:lnTo>
                    <a:pt x="1308" y="3071"/>
                  </a:lnTo>
                  <a:cubicBezTo>
                    <a:pt x="1520" y="2585"/>
                    <a:pt x="1703" y="2098"/>
                    <a:pt x="1885" y="1612"/>
                  </a:cubicBezTo>
                  <a:cubicBezTo>
                    <a:pt x="2007" y="1338"/>
                    <a:pt x="2098" y="1095"/>
                    <a:pt x="2189" y="852"/>
                  </a:cubicBezTo>
                  <a:lnTo>
                    <a:pt x="2341" y="457"/>
                  </a:lnTo>
                  <a:lnTo>
                    <a:pt x="2432" y="274"/>
                  </a:lnTo>
                  <a:lnTo>
                    <a:pt x="2457" y="199"/>
                  </a:lnTo>
                  <a:lnTo>
                    <a:pt x="2457" y="199"/>
                  </a:lnTo>
                  <a:lnTo>
                    <a:pt x="11062" y="3611"/>
                  </a:lnTo>
                  <a:lnTo>
                    <a:pt x="11062" y="3611"/>
                  </a:lnTo>
                  <a:cubicBezTo>
                    <a:pt x="10407" y="5307"/>
                    <a:pt x="9843" y="6735"/>
                    <a:pt x="9484" y="7721"/>
                  </a:cubicBezTo>
                  <a:lnTo>
                    <a:pt x="9028" y="8907"/>
                  </a:lnTo>
                  <a:lnTo>
                    <a:pt x="8937" y="9211"/>
                  </a:lnTo>
                  <a:lnTo>
                    <a:pt x="9058" y="8937"/>
                  </a:lnTo>
                  <a:lnTo>
                    <a:pt x="9545" y="7782"/>
                  </a:lnTo>
                  <a:cubicBezTo>
                    <a:pt x="9970" y="6779"/>
                    <a:pt x="10548" y="5320"/>
                    <a:pt x="11247" y="3588"/>
                  </a:cubicBezTo>
                  <a:lnTo>
                    <a:pt x="11277" y="3527"/>
                  </a:lnTo>
                  <a:lnTo>
                    <a:pt x="11217" y="3496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730650" y="797900"/>
              <a:ext cx="150475" cy="60050"/>
            </a:xfrm>
            <a:custGeom>
              <a:rect b="b" l="l" r="r" t="t"/>
              <a:pathLst>
                <a:path extrusionOk="0" h="2402" w="6019">
                  <a:moveTo>
                    <a:pt x="1" y="0"/>
                  </a:moveTo>
                  <a:cubicBezTo>
                    <a:pt x="973" y="487"/>
                    <a:pt x="1946" y="912"/>
                    <a:pt x="2979" y="1277"/>
                  </a:cubicBezTo>
                  <a:cubicBezTo>
                    <a:pt x="3952" y="1703"/>
                    <a:pt x="4955" y="2067"/>
                    <a:pt x="6019" y="2402"/>
                  </a:cubicBezTo>
                  <a:cubicBezTo>
                    <a:pt x="5046" y="1885"/>
                    <a:pt x="4074" y="1459"/>
                    <a:pt x="3040" y="1095"/>
                  </a:cubicBezTo>
                  <a:cubicBezTo>
                    <a:pt x="2067" y="669"/>
                    <a:pt x="1034" y="30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720775" y="823725"/>
              <a:ext cx="149725" cy="59300"/>
            </a:xfrm>
            <a:custGeom>
              <a:rect b="b" l="l" r="r" t="t"/>
              <a:pathLst>
                <a:path extrusionOk="0" h="2372" w="5989">
                  <a:moveTo>
                    <a:pt x="0" y="1"/>
                  </a:moveTo>
                  <a:lnTo>
                    <a:pt x="0" y="1"/>
                  </a:lnTo>
                  <a:cubicBezTo>
                    <a:pt x="973" y="487"/>
                    <a:pt x="1946" y="913"/>
                    <a:pt x="2949" y="1277"/>
                  </a:cubicBezTo>
                  <a:cubicBezTo>
                    <a:pt x="3952" y="1703"/>
                    <a:pt x="4955" y="2068"/>
                    <a:pt x="5988" y="2372"/>
                  </a:cubicBezTo>
                  <a:cubicBezTo>
                    <a:pt x="5046" y="1885"/>
                    <a:pt x="4043" y="1460"/>
                    <a:pt x="3040" y="1095"/>
                  </a:cubicBezTo>
                  <a:cubicBezTo>
                    <a:pt x="2067" y="670"/>
                    <a:pt x="1034" y="30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710900" y="848050"/>
              <a:ext cx="150475" cy="59300"/>
            </a:xfrm>
            <a:custGeom>
              <a:rect b="b" l="l" r="r" t="t"/>
              <a:pathLst>
                <a:path extrusionOk="0" h="2372" w="6019">
                  <a:moveTo>
                    <a:pt x="0" y="0"/>
                  </a:moveTo>
                  <a:lnTo>
                    <a:pt x="0" y="0"/>
                  </a:lnTo>
                  <a:cubicBezTo>
                    <a:pt x="973" y="487"/>
                    <a:pt x="1946" y="912"/>
                    <a:pt x="2979" y="1277"/>
                  </a:cubicBezTo>
                  <a:cubicBezTo>
                    <a:pt x="3952" y="1703"/>
                    <a:pt x="4955" y="2067"/>
                    <a:pt x="6019" y="2371"/>
                  </a:cubicBezTo>
                  <a:cubicBezTo>
                    <a:pt x="5046" y="1885"/>
                    <a:pt x="4073" y="1459"/>
                    <a:pt x="3040" y="1095"/>
                  </a:cubicBezTo>
                  <a:cubicBezTo>
                    <a:pt x="2067" y="669"/>
                    <a:pt x="1034" y="30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793725" y="603375"/>
              <a:ext cx="162650" cy="65375"/>
            </a:xfrm>
            <a:custGeom>
              <a:rect b="b" l="l" r="r" t="t"/>
              <a:pathLst>
                <a:path extrusionOk="0" h="2615" w="6506">
                  <a:moveTo>
                    <a:pt x="0" y="0"/>
                  </a:moveTo>
                  <a:lnTo>
                    <a:pt x="0" y="0"/>
                  </a:lnTo>
                  <a:cubicBezTo>
                    <a:pt x="1034" y="517"/>
                    <a:pt x="2128" y="1003"/>
                    <a:pt x="3222" y="1398"/>
                  </a:cubicBezTo>
                  <a:cubicBezTo>
                    <a:pt x="4286" y="1854"/>
                    <a:pt x="5380" y="2249"/>
                    <a:pt x="6505" y="2614"/>
                  </a:cubicBezTo>
                  <a:cubicBezTo>
                    <a:pt x="5472" y="2067"/>
                    <a:pt x="4377" y="1611"/>
                    <a:pt x="3283" y="1216"/>
                  </a:cubicBezTo>
                  <a:cubicBezTo>
                    <a:pt x="2219" y="760"/>
                    <a:pt x="1125" y="33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565000" y="618000"/>
              <a:ext cx="199100" cy="351650"/>
            </a:xfrm>
            <a:custGeom>
              <a:rect b="b" l="l" r="r" t="t"/>
              <a:pathLst>
                <a:path extrusionOk="0" h="14066" w="7964">
                  <a:moveTo>
                    <a:pt x="7538" y="0"/>
                  </a:moveTo>
                  <a:cubicBezTo>
                    <a:pt x="7455" y="0"/>
                    <a:pt x="7371" y="8"/>
                    <a:pt x="7295" y="23"/>
                  </a:cubicBezTo>
                  <a:cubicBezTo>
                    <a:pt x="6687" y="114"/>
                    <a:pt x="6110" y="418"/>
                    <a:pt x="5684" y="844"/>
                  </a:cubicBezTo>
                  <a:cubicBezTo>
                    <a:pt x="5046" y="1512"/>
                    <a:pt x="4590" y="2303"/>
                    <a:pt x="4286" y="3154"/>
                  </a:cubicBezTo>
                  <a:cubicBezTo>
                    <a:pt x="3921" y="4096"/>
                    <a:pt x="3496" y="5129"/>
                    <a:pt x="3070" y="6193"/>
                  </a:cubicBezTo>
                  <a:cubicBezTo>
                    <a:pt x="2189" y="8351"/>
                    <a:pt x="1398" y="10327"/>
                    <a:pt x="851" y="11756"/>
                  </a:cubicBezTo>
                  <a:cubicBezTo>
                    <a:pt x="578" y="12455"/>
                    <a:pt x="365" y="13002"/>
                    <a:pt x="213" y="13427"/>
                  </a:cubicBezTo>
                  <a:cubicBezTo>
                    <a:pt x="122" y="13640"/>
                    <a:pt x="61" y="13853"/>
                    <a:pt x="0" y="14066"/>
                  </a:cubicBezTo>
                  <a:cubicBezTo>
                    <a:pt x="122" y="13883"/>
                    <a:pt x="213" y="13671"/>
                    <a:pt x="304" y="13458"/>
                  </a:cubicBezTo>
                  <a:lnTo>
                    <a:pt x="1003" y="11816"/>
                  </a:lnTo>
                  <a:cubicBezTo>
                    <a:pt x="1581" y="10388"/>
                    <a:pt x="2371" y="8443"/>
                    <a:pt x="3253" y="6284"/>
                  </a:cubicBezTo>
                  <a:cubicBezTo>
                    <a:pt x="3678" y="5221"/>
                    <a:pt x="4073" y="4187"/>
                    <a:pt x="4468" y="3245"/>
                  </a:cubicBezTo>
                  <a:cubicBezTo>
                    <a:pt x="4742" y="2394"/>
                    <a:pt x="5198" y="1604"/>
                    <a:pt x="5775" y="965"/>
                  </a:cubicBezTo>
                  <a:cubicBezTo>
                    <a:pt x="6201" y="540"/>
                    <a:pt x="6718" y="236"/>
                    <a:pt x="7295" y="114"/>
                  </a:cubicBezTo>
                  <a:cubicBezTo>
                    <a:pt x="7446" y="93"/>
                    <a:pt x="7611" y="71"/>
                    <a:pt x="7771" y="71"/>
                  </a:cubicBezTo>
                  <a:cubicBezTo>
                    <a:pt x="7837" y="71"/>
                    <a:pt x="7902" y="75"/>
                    <a:pt x="7964" y="84"/>
                  </a:cubicBezTo>
                  <a:cubicBezTo>
                    <a:pt x="7903" y="53"/>
                    <a:pt x="7842" y="23"/>
                    <a:pt x="7782" y="23"/>
                  </a:cubicBezTo>
                  <a:cubicBezTo>
                    <a:pt x="7706" y="8"/>
                    <a:pt x="7622" y="0"/>
                    <a:pt x="7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554350" y="1017200"/>
              <a:ext cx="310825" cy="124200"/>
            </a:xfrm>
            <a:custGeom>
              <a:rect b="b" l="l" r="r" t="t"/>
              <a:pathLst>
                <a:path extrusionOk="0" h="4968" w="12433">
                  <a:moveTo>
                    <a:pt x="388" y="0"/>
                  </a:moveTo>
                  <a:cubicBezTo>
                    <a:pt x="259" y="0"/>
                    <a:pt x="130" y="22"/>
                    <a:pt x="1" y="43"/>
                  </a:cubicBezTo>
                  <a:cubicBezTo>
                    <a:pt x="183" y="73"/>
                    <a:pt x="365" y="73"/>
                    <a:pt x="548" y="73"/>
                  </a:cubicBezTo>
                  <a:cubicBezTo>
                    <a:pt x="700" y="73"/>
                    <a:pt x="913" y="104"/>
                    <a:pt x="1186" y="104"/>
                  </a:cubicBezTo>
                  <a:cubicBezTo>
                    <a:pt x="1429" y="134"/>
                    <a:pt x="1703" y="134"/>
                    <a:pt x="2007" y="195"/>
                  </a:cubicBezTo>
                  <a:cubicBezTo>
                    <a:pt x="2736" y="286"/>
                    <a:pt x="3435" y="408"/>
                    <a:pt x="4135" y="560"/>
                  </a:cubicBezTo>
                  <a:cubicBezTo>
                    <a:pt x="5016" y="773"/>
                    <a:pt x="5837" y="1046"/>
                    <a:pt x="6688" y="1380"/>
                  </a:cubicBezTo>
                  <a:cubicBezTo>
                    <a:pt x="7508" y="1684"/>
                    <a:pt x="8299" y="2080"/>
                    <a:pt x="9059" y="2505"/>
                  </a:cubicBezTo>
                  <a:cubicBezTo>
                    <a:pt x="9697" y="2870"/>
                    <a:pt x="10305" y="3265"/>
                    <a:pt x="10882" y="3721"/>
                  </a:cubicBezTo>
                  <a:cubicBezTo>
                    <a:pt x="11126" y="3903"/>
                    <a:pt x="11338" y="4086"/>
                    <a:pt x="11551" y="4238"/>
                  </a:cubicBezTo>
                  <a:cubicBezTo>
                    <a:pt x="11733" y="4390"/>
                    <a:pt x="11885" y="4511"/>
                    <a:pt x="12037" y="4633"/>
                  </a:cubicBezTo>
                  <a:cubicBezTo>
                    <a:pt x="12159" y="4754"/>
                    <a:pt x="12281" y="4876"/>
                    <a:pt x="12433" y="4967"/>
                  </a:cubicBezTo>
                  <a:cubicBezTo>
                    <a:pt x="12341" y="4846"/>
                    <a:pt x="12220" y="4694"/>
                    <a:pt x="12068" y="4572"/>
                  </a:cubicBezTo>
                  <a:cubicBezTo>
                    <a:pt x="11916" y="4420"/>
                    <a:pt x="11764" y="4298"/>
                    <a:pt x="11612" y="4146"/>
                  </a:cubicBezTo>
                  <a:cubicBezTo>
                    <a:pt x="11429" y="3994"/>
                    <a:pt x="11217" y="3812"/>
                    <a:pt x="10974" y="3599"/>
                  </a:cubicBezTo>
                  <a:cubicBezTo>
                    <a:pt x="10396" y="3143"/>
                    <a:pt x="9788" y="2748"/>
                    <a:pt x="9150" y="2353"/>
                  </a:cubicBezTo>
                  <a:cubicBezTo>
                    <a:pt x="8390" y="1897"/>
                    <a:pt x="7569" y="1502"/>
                    <a:pt x="6749" y="1168"/>
                  </a:cubicBezTo>
                  <a:cubicBezTo>
                    <a:pt x="5928" y="864"/>
                    <a:pt x="5046" y="590"/>
                    <a:pt x="4195" y="377"/>
                  </a:cubicBezTo>
                  <a:cubicBezTo>
                    <a:pt x="3466" y="225"/>
                    <a:pt x="2736" y="104"/>
                    <a:pt x="2007" y="43"/>
                  </a:cubicBezTo>
                  <a:cubicBezTo>
                    <a:pt x="1703" y="13"/>
                    <a:pt x="1429" y="13"/>
                    <a:pt x="1186" y="13"/>
                  </a:cubicBezTo>
                  <a:lnTo>
                    <a:pt x="548" y="13"/>
                  </a:lnTo>
                  <a:cubicBezTo>
                    <a:pt x="494" y="4"/>
                    <a:pt x="441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5"/>
          <p:cNvGrpSpPr/>
          <p:nvPr/>
        </p:nvGrpSpPr>
        <p:grpSpPr>
          <a:xfrm>
            <a:off x="6787266" y="2352649"/>
            <a:ext cx="2785521" cy="2801726"/>
            <a:chOff x="6787266" y="2352649"/>
            <a:chExt cx="2785521" cy="2801726"/>
          </a:xfrm>
        </p:grpSpPr>
        <p:grpSp>
          <p:nvGrpSpPr>
            <p:cNvPr id="387" name="Google Shape;387;p35"/>
            <p:cNvGrpSpPr/>
            <p:nvPr/>
          </p:nvGrpSpPr>
          <p:grpSpPr>
            <a:xfrm>
              <a:off x="7124792" y="2947637"/>
              <a:ext cx="525061" cy="473194"/>
              <a:chOff x="7124792" y="2947637"/>
              <a:chExt cx="525061" cy="473194"/>
            </a:xfrm>
          </p:grpSpPr>
          <p:sp>
            <p:nvSpPr>
              <p:cNvPr id="388" name="Google Shape;388;p35"/>
              <p:cNvSpPr/>
              <p:nvPr/>
            </p:nvSpPr>
            <p:spPr>
              <a:xfrm flipH="1" rot="-1155282">
                <a:off x="7170298" y="3009427"/>
                <a:ext cx="434049" cy="349615"/>
              </a:xfrm>
              <a:custGeom>
                <a:rect b="b" l="l" r="r" t="t"/>
                <a:pathLst>
                  <a:path extrusionOk="0" h="20542" w="25503">
                    <a:moveTo>
                      <a:pt x="6710" y="0"/>
                    </a:moveTo>
                    <a:cubicBezTo>
                      <a:pt x="3866" y="0"/>
                      <a:pt x="1330" y="2436"/>
                      <a:pt x="669" y="5253"/>
                    </a:cubicBezTo>
                    <a:cubicBezTo>
                      <a:pt x="1" y="8232"/>
                      <a:pt x="1125" y="11362"/>
                      <a:pt x="2949" y="13794"/>
                    </a:cubicBezTo>
                    <a:cubicBezTo>
                      <a:pt x="4803" y="16226"/>
                      <a:pt x="7843" y="19357"/>
                      <a:pt x="12980" y="20542"/>
                    </a:cubicBezTo>
                    <a:cubicBezTo>
                      <a:pt x="16384" y="19752"/>
                      <a:pt x="20700" y="16256"/>
                      <a:pt x="22524" y="13825"/>
                    </a:cubicBezTo>
                    <a:cubicBezTo>
                      <a:pt x="24378" y="11393"/>
                      <a:pt x="25503" y="8232"/>
                      <a:pt x="24834" y="5253"/>
                    </a:cubicBezTo>
                    <a:cubicBezTo>
                      <a:pt x="24202" y="2465"/>
                      <a:pt x="21640" y="31"/>
                      <a:pt x="18793" y="31"/>
                    </a:cubicBezTo>
                    <a:cubicBezTo>
                      <a:pt x="18629" y="31"/>
                      <a:pt x="18464" y="39"/>
                      <a:pt x="18299" y="55"/>
                    </a:cubicBezTo>
                    <a:cubicBezTo>
                      <a:pt x="16505" y="207"/>
                      <a:pt x="14894" y="1332"/>
                      <a:pt x="13800" y="2761"/>
                    </a:cubicBezTo>
                    <a:cubicBezTo>
                      <a:pt x="13405" y="3216"/>
                      <a:pt x="13071" y="3733"/>
                      <a:pt x="12767" y="4280"/>
                    </a:cubicBezTo>
                    <a:cubicBezTo>
                      <a:pt x="12432" y="3733"/>
                      <a:pt x="12098" y="3216"/>
                      <a:pt x="11703" y="2761"/>
                    </a:cubicBezTo>
                    <a:cubicBezTo>
                      <a:pt x="10609" y="1332"/>
                      <a:pt x="8998" y="207"/>
                      <a:pt x="7204" y="25"/>
                    </a:cubicBezTo>
                    <a:cubicBezTo>
                      <a:pt x="7039" y="8"/>
                      <a:pt x="6874" y="0"/>
                      <a:pt x="67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5"/>
              <p:cNvSpPr/>
              <p:nvPr/>
            </p:nvSpPr>
            <p:spPr>
              <a:xfrm flipH="1" rot="-1155282">
                <a:off x="7220055" y="3107986"/>
                <a:ext cx="353343" cy="165549"/>
              </a:xfrm>
              <a:custGeom>
                <a:rect b="b" l="l" r="r" t="t"/>
                <a:pathLst>
                  <a:path extrusionOk="0" h="9727" w="20761">
                    <a:moveTo>
                      <a:pt x="12098" y="0"/>
                    </a:moveTo>
                    <a:lnTo>
                      <a:pt x="12007" y="182"/>
                    </a:lnTo>
                    <a:lnTo>
                      <a:pt x="9337" y="4772"/>
                    </a:lnTo>
                    <a:lnTo>
                      <a:pt x="9337" y="4772"/>
                    </a:lnTo>
                    <a:lnTo>
                      <a:pt x="2067" y="4803"/>
                    </a:lnTo>
                    <a:lnTo>
                      <a:pt x="0" y="4833"/>
                    </a:lnTo>
                    <a:lnTo>
                      <a:pt x="2067" y="4863"/>
                    </a:lnTo>
                    <a:lnTo>
                      <a:pt x="9393" y="4894"/>
                    </a:lnTo>
                    <a:lnTo>
                      <a:pt x="9423" y="4894"/>
                    </a:lnTo>
                    <a:lnTo>
                      <a:pt x="9453" y="4863"/>
                    </a:lnTo>
                    <a:lnTo>
                      <a:pt x="12079" y="429"/>
                    </a:lnTo>
                    <a:lnTo>
                      <a:pt x="12079" y="429"/>
                    </a:lnTo>
                    <a:cubicBezTo>
                      <a:pt x="12303" y="1097"/>
                      <a:pt x="12550" y="1807"/>
                      <a:pt x="12797" y="2492"/>
                    </a:cubicBezTo>
                    <a:lnTo>
                      <a:pt x="15229" y="9453"/>
                    </a:lnTo>
                    <a:lnTo>
                      <a:pt x="15233" y="9467"/>
                    </a:lnTo>
                    <a:lnTo>
                      <a:pt x="15233" y="9467"/>
                    </a:lnTo>
                    <a:cubicBezTo>
                      <a:pt x="15232" y="9472"/>
                      <a:pt x="15230" y="9478"/>
                      <a:pt x="15229" y="9483"/>
                    </a:cubicBezTo>
                    <a:lnTo>
                      <a:pt x="15239" y="9483"/>
                    </a:lnTo>
                    <a:lnTo>
                      <a:pt x="15320" y="9727"/>
                    </a:lnTo>
                    <a:lnTo>
                      <a:pt x="15374" y="9483"/>
                    </a:lnTo>
                    <a:lnTo>
                      <a:pt x="15381" y="9483"/>
                    </a:lnTo>
                    <a:lnTo>
                      <a:pt x="15376" y="9472"/>
                    </a:lnTo>
                    <a:lnTo>
                      <a:pt x="15381" y="9453"/>
                    </a:lnTo>
                    <a:cubicBezTo>
                      <a:pt x="15860" y="7747"/>
                      <a:pt x="16280" y="6188"/>
                      <a:pt x="16641" y="4863"/>
                    </a:cubicBezTo>
                    <a:lnTo>
                      <a:pt x="16641" y="4863"/>
                    </a:lnTo>
                    <a:lnTo>
                      <a:pt x="20761" y="4833"/>
                    </a:lnTo>
                    <a:lnTo>
                      <a:pt x="20730" y="4833"/>
                    </a:lnTo>
                    <a:lnTo>
                      <a:pt x="16657" y="4803"/>
                    </a:lnTo>
                    <a:lnTo>
                      <a:pt x="16657" y="4803"/>
                    </a:lnTo>
                    <a:cubicBezTo>
                      <a:pt x="16657" y="4803"/>
                      <a:pt x="16657" y="4803"/>
                      <a:pt x="16657" y="4803"/>
                    </a:cubicBezTo>
                    <a:lnTo>
                      <a:pt x="16657" y="4803"/>
                    </a:lnTo>
                    <a:lnTo>
                      <a:pt x="16657" y="4803"/>
                    </a:lnTo>
                    <a:lnTo>
                      <a:pt x="16657" y="4803"/>
                    </a:lnTo>
                    <a:lnTo>
                      <a:pt x="16596" y="4803"/>
                    </a:lnTo>
                    <a:lnTo>
                      <a:pt x="16536" y="4803"/>
                    </a:lnTo>
                    <a:lnTo>
                      <a:pt x="16536" y="4833"/>
                    </a:lnTo>
                    <a:cubicBezTo>
                      <a:pt x="16159" y="6136"/>
                      <a:pt x="15755" y="7605"/>
                      <a:pt x="15297" y="9240"/>
                    </a:cubicBezTo>
                    <a:lnTo>
                      <a:pt x="15297" y="9240"/>
                    </a:lnTo>
                    <a:lnTo>
                      <a:pt x="12979" y="2492"/>
                    </a:lnTo>
                    <a:cubicBezTo>
                      <a:pt x="12706" y="1733"/>
                      <a:pt x="12432" y="973"/>
                      <a:pt x="12189" y="213"/>
                    </a:cubicBezTo>
                    <a:lnTo>
                      <a:pt x="1209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35"/>
            <p:cNvGrpSpPr/>
            <p:nvPr/>
          </p:nvGrpSpPr>
          <p:grpSpPr>
            <a:xfrm>
              <a:off x="6787266" y="2352649"/>
              <a:ext cx="2785521" cy="2801726"/>
              <a:chOff x="6787266" y="2352649"/>
              <a:chExt cx="2785521" cy="2801726"/>
            </a:xfrm>
          </p:grpSpPr>
          <p:sp>
            <p:nvSpPr>
              <p:cNvPr id="391" name="Google Shape;391;p35"/>
              <p:cNvSpPr/>
              <p:nvPr/>
            </p:nvSpPr>
            <p:spPr>
              <a:xfrm>
                <a:off x="8394507" y="2422697"/>
                <a:ext cx="538053" cy="956025"/>
              </a:xfrm>
              <a:custGeom>
                <a:rect b="b" l="l" r="r" t="t"/>
                <a:pathLst>
                  <a:path extrusionOk="0" h="46933" w="26414">
                    <a:moveTo>
                      <a:pt x="13234" y="1"/>
                    </a:moveTo>
                    <a:cubicBezTo>
                      <a:pt x="6290" y="1"/>
                      <a:pt x="576" y="5530"/>
                      <a:pt x="334" y="12464"/>
                    </a:cubicBezTo>
                    <a:cubicBezTo>
                      <a:pt x="152" y="18786"/>
                      <a:pt x="0" y="25808"/>
                      <a:pt x="183" y="29182"/>
                    </a:cubicBezTo>
                    <a:cubicBezTo>
                      <a:pt x="608" y="36142"/>
                      <a:pt x="7629" y="36902"/>
                      <a:pt x="7629" y="36902"/>
                    </a:cubicBezTo>
                    <a:cubicBezTo>
                      <a:pt x="7629" y="36902"/>
                      <a:pt x="7842" y="44440"/>
                      <a:pt x="8025" y="46416"/>
                    </a:cubicBezTo>
                    <a:lnTo>
                      <a:pt x="24833" y="46933"/>
                    </a:lnTo>
                    <a:lnTo>
                      <a:pt x="26140" y="13406"/>
                    </a:lnTo>
                    <a:cubicBezTo>
                      <a:pt x="26414" y="6142"/>
                      <a:pt x="20639" y="93"/>
                      <a:pt x="13405" y="2"/>
                    </a:cubicBezTo>
                    <a:cubicBezTo>
                      <a:pt x="13348" y="1"/>
                      <a:pt x="13291" y="1"/>
                      <a:pt x="1323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5"/>
              <p:cNvSpPr/>
              <p:nvPr/>
            </p:nvSpPr>
            <p:spPr>
              <a:xfrm>
                <a:off x="8549287" y="3113055"/>
                <a:ext cx="182658" cy="98102"/>
              </a:xfrm>
              <a:custGeom>
                <a:rect b="b" l="l" r="r" t="t"/>
                <a:pathLst>
                  <a:path extrusionOk="0" h="4816" w="8967">
                    <a:moveTo>
                      <a:pt x="8967" y="0"/>
                    </a:moveTo>
                    <a:lnTo>
                      <a:pt x="8967" y="0"/>
                    </a:lnTo>
                    <a:cubicBezTo>
                      <a:pt x="6353" y="1854"/>
                      <a:pt x="3222" y="2918"/>
                      <a:pt x="0" y="3009"/>
                    </a:cubicBezTo>
                    <a:lnTo>
                      <a:pt x="91" y="4803"/>
                    </a:lnTo>
                    <a:cubicBezTo>
                      <a:pt x="293" y="4811"/>
                      <a:pt x="491" y="4816"/>
                      <a:pt x="685" y="4816"/>
                    </a:cubicBezTo>
                    <a:cubicBezTo>
                      <a:pt x="7189" y="4816"/>
                      <a:pt x="8967" y="0"/>
                      <a:pt x="8967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5"/>
              <p:cNvSpPr/>
              <p:nvPr/>
            </p:nvSpPr>
            <p:spPr>
              <a:xfrm>
                <a:off x="8448361" y="2758883"/>
                <a:ext cx="40271" cy="39049"/>
              </a:xfrm>
              <a:custGeom>
                <a:rect b="b" l="l" r="r" t="t"/>
                <a:pathLst>
                  <a:path extrusionOk="0" h="1917" w="1977">
                    <a:moveTo>
                      <a:pt x="918" y="0"/>
                    </a:moveTo>
                    <a:cubicBezTo>
                      <a:pt x="398" y="0"/>
                      <a:pt x="1" y="415"/>
                      <a:pt x="1" y="944"/>
                    </a:cubicBezTo>
                    <a:cubicBezTo>
                      <a:pt x="1" y="1491"/>
                      <a:pt x="456" y="1917"/>
                      <a:pt x="1004" y="1917"/>
                    </a:cubicBezTo>
                    <a:cubicBezTo>
                      <a:pt x="1520" y="1917"/>
                      <a:pt x="1976" y="1491"/>
                      <a:pt x="1976" y="974"/>
                    </a:cubicBezTo>
                    <a:cubicBezTo>
                      <a:pt x="1946" y="427"/>
                      <a:pt x="1520" y="2"/>
                      <a:pt x="973" y="2"/>
                    </a:cubicBezTo>
                    <a:cubicBezTo>
                      <a:pt x="955" y="1"/>
                      <a:pt x="936" y="0"/>
                      <a:pt x="9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5"/>
              <p:cNvSpPr/>
              <p:nvPr/>
            </p:nvSpPr>
            <p:spPr>
              <a:xfrm>
                <a:off x="8434123" y="2725825"/>
                <a:ext cx="82376" cy="23548"/>
              </a:xfrm>
              <a:custGeom>
                <a:rect b="b" l="l" r="r" t="t"/>
                <a:pathLst>
                  <a:path extrusionOk="0" h="1156" w="4044">
                    <a:moveTo>
                      <a:pt x="2197" y="1"/>
                    </a:moveTo>
                    <a:cubicBezTo>
                      <a:pt x="2114" y="1"/>
                      <a:pt x="2030" y="5"/>
                      <a:pt x="1946" y="14"/>
                    </a:cubicBezTo>
                    <a:cubicBezTo>
                      <a:pt x="1399" y="14"/>
                      <a:pt x="852" y="227"/>
                      <a:pt x="426" y="561"/>
                    </a:cubicBezTo>
                    <a:cubicBezTo>
                      <a:pt x="122" y="834"/>
                      <a:pt x="0" y="1078"/>
                      <a:pt x="61" y="1138"/>
                    </a:cubicBezTo>
                    <a:cubicBezTo>
                      <a:pt x="73" y="1150"/>
                      <a:pt x="90" y="1155"/>
                      <a:pt x="112" y="1155"/>
                    </a:cubicBezTo>
                    <a:cubicBezTo>
                      <a:pt x="324" y="1155"/>
                      <a:pt x="1016" y="677"/>
                      <a:pt x="2007" y="622"/>
                    </a:cubicBezTo>
                    <a:cubicBezTo>
                      <a:pt x="2066" y="618"/>
                      <a:pt x="2125" y="617"/>
                      <a:pt x="2183" y="617"/>
                    </a:cubicBezTo>
                    <a:cubicBezTo>
                      <a:pt x="3026" y="617"/>
                      <a:pt x="3690" y="954"/>
                      <a:pt x="3911" y="954"/>
                    </a:cubicBezTo>
                    <a:cubicBezTo>
                      <a:pt x="3947" y="954"/>
                      <a:pt x="3971" y="945"/>
                      <a:pt x="3982" y="926"/>
                    </a:cubicBezTo>
                    <a:cubicBezTo>
                      <a:pt x="4043" y="865"/>
                      <a:pt x="3891" y="652"/>
                      <a:pt x="3557" y="409"/>
                    </a:cubicBezTo>
                    <a:cubicBezTo>
                      <a:pt x="3141" y="149"/>
                      <a:pt x="2682" y="1"/>
                      <a:pt x="21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5"/>
              <p:cNvSpPr/>
              <p:nvPr/>
            </p:nvSpPr>
            <p:spPr>
              <a:xfrm>
                <a:off x="8654531" y="2758252"/>
                <a:ext cx="40271" cy="39070"/>
              </a:xfrm>
              <a:custGeom>
                <a:rect b="b" l="l" r="r" t="t"/>
                <a:pathLst>
                  <a:path extrusionOk="0" h="1918" w="1977">
                    <a:moveTo>
                      <a:pt x="948" y="1"/>
                    </a:moveTo>
                    <a:cubicBezTo>
                      <a:pt x="426" y="1"/>
                      <a:pt x="0" y="416"/>
                      <a:pt x="0" y="945"/>
                    </a:cubicBezTo>
                    <a:cubicBezTo>
                      <a:pt x="31" y="1492"/>
                      <a:pt x="456" y="1917"/>
                      <a:pt x="1003" y="1917"/>
                    </a:cubicBezTo>
                    <a:cubicBezTo>
                      <a:pt x="1551" y="1917"/>
                      <a:pt x="1976" y="1492"/>
                      <a:pt x="1976" y="945"/>
                    </a:cubicBezTo>
                    <a:cubicBezTo>
                      <a:pt x="1976" y="428"/>
                      <a:pt x="1520" y="2"/>
                      <a:pt x="1003" y="2"/>
                    </a:cubicBezTo>
                    <a:cubicBezTo>
                      <a:pt x="985" y="1"/>
                      <a:pt x="967" y="1"/>
                      <a:pt x="9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5"/>
              <p:cNvSpPr/>
              <p:nvPr/>
            </p:nvSpPr>
            <p:spPr>
              <a:xfrm>
                <a:off x="8648950" y="2719816"/>
                <a:ext cx="81745" cy="23364"/>
              </a:xfrm>
              <a:custGeom>
                <a:rect b="b" l="l" r="r" t="t"/>
                <a:pathLst>
                  <a:path extrusionOk="0" h="1147" w="4013">
                    <a:moveTo>
                      <a:pt x="2109" y="0"/>
                    </a:moveTo>
                    <a:cubicBezTo>
                      <a:pt x="2054" y="0"/>
                      <a:pt x="2000" y="2"/>
                      <a:pt x="1946" y="5"/>
                    </a:cubicBezTo>
                    <a:cubicBezTo>
                      <a:pt x="1369" y="5"/>
                      <a:pt x="852" y="218"/>
                      <a:pt x="426" y="552"/>
                    </a:cubicBezTo>
                    <a:cubicBezTo>
                      <a:pt x="92" y="826"/>
                      <a:pt x="1" y="1069"/>
                      <a:pt x="62" y="1129"/>
                    </a:cubicBezTo>
                    <a:cubicBezTo>
                      <a:pt x="73" y="1141"/>
                      <a:pt x="90" y="1146"/>
                      <a:pt x="112" y="1146"/>
                    </a:cubicBezTo>
                    <a:cubicBezTo>
                      <a:pt x="324" y="1146"/>
                      <a:pt x="1013" y="668"/>
                      <a:pt x="1976" y="613"/>
                    </a:cubicBezTo>
                    <a:cubicBezTo>
                      <a:pt x="2036" y="609"/>
                      <a:pt x="2095" y="608"/>
                      <a:pt x="2153" y="608"/>
                    </a:cubicBezTo>
                    <a:cubicBezTo>
                      <a:pt x="2999" y="608"/>
                      <a:pt x="3684" y="945"/>
                      <a:pt x="3910" y="945"/>
                    </a:cubicBezTo>
                    <a:cubicBezTo>
                      <a:pt x="3946" y="945"/>
                      <a:pt x="3971" y="936"/>
                      <a:pt x="3983" y="917"/>
                    </a:cubicBezTo>
                    <a:cubicBezTo>
                      <a:pt x="4013" y="856"/>
                      <a:pt x="3891" y="643"/>
                      <a:pt x="3527" y="400"/>
                    </a:cubicBezTo>
                    <a:cubicBezTo>
                      <a:pt x="3088" y="126"/>
                      <a:pt x="2601" y="0"/>
                      <a:pt x="21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5"/>
              <p:cNvSpPr/>
              <p:nvPr/>
            </p:nvSpPr>
            <p:spPr>
              <a:xfrm>
                <a:off x="8521423" y="2726089"/>
                <a:ext cx="60703" cy="183554"/>
              </a:xfrm>
              <a:custGeom>
                <a:rect b="b" l="l" r="r" t="t"/>
                <a:pathLst>
                  <a:path extrusionOk="0" h="9011" w="2980">
                    <a:moveTo>
                      <a:pt x="2855" y="1"/>
                    </a:moveTo>
                    <a:cubicBezTo>
                      <a:pt x="2725" y="1"/>
                      <a:pt x="1848" y="2391"/>
                      <a:pt x="882" y="5381"/>
                    </a:cubicBezTo>
                    <a:cubicBezTo>
                      <a:pt x="639" y="6110"/>
                      <a:pt x="395" y="6840"/>
                      <a:pt x="213" y="7509"/>
                    </a:cubicBezTo>
                    <a:cubicBezTo>
                      <a:pt x="31" y="7843"/>
                      <a:pt x="0" y="8238"/>
                      <a:pt x="122" y="8603"/>
                    </a:cubicBezTo>
                    <a:cubicBezTo>
                      <a:pt x="183" y="8785"/>
                      <a:pt x="365" y="8907"/>
                      <a:pt x="578" y="8967"/>
                    </a:cubicBezTo>
                    <a:cubicBezTo>
                      <a:pt x="685" y="8989"/>
                      <a:pt x="793" y="9010"/>
                      <a:pt x="900" y="9010"/>
                    </a:cubicBezTo>
                    <a:cubicBezTo>
                      <a:pt x="945" y="9010"/>
                      <a:pt x="989" y="9007"/>
                      <a:pt x="1034" y="8998"/>
                    </a:cubicBezTo>
                    <a:cubicBezTo>
                      <a:pt x="1327" y="9006"/>
                      <a:pt x="1590" y="9010"/>
                      <a:pt x="1817" y="9010"/>
                    </a:cubicBezTo>
                    <a:cubicBezTo>
                      <a:pt x="2438" y="9010"/>
                      <a:pt x="2797" y="8982"/>
                      <a:pt x="2797" y="8937"/>
                    </a:cubicBezTo>
                    <a:cubicBezTo>
                      <a:pt x="2797" y="8876"/>
                      <a:pt x="2128" y="8816"/>
                      <a:pt x="1034" y="8724"/>
                    </a:cubicBezTo>
                    <a:cubicBezTo>
                      <a:pt x="760" y="8724"/>
                      <a:pt x="517" y="8664"/>
                      <a:pt x="456" y="8481"/>
                    </a:cubicBezTo>
                    <a:cubicBezTo>
                      <a:pt x="426" y="8177"/>
                      <a:pt x="487" y="7904"/>
                      <a:pt x="608" y="7660"/>
                    </a:cubicBezTo>
                    <a:cubicBezTo>
                      <a:pt x="821" y="6992"/>
                      <a:pt x="1064" y="6262"/>
                      <a:pt x="1307" y="5533"/>
                    </a:cubicBezTo>
                    <a:cubicBezTo>
                      <a:pt x="2280" y="2524"/>
                      <a:pt x="2979" y="31"/>
                      <a:pt x="2857" y="1"/>
                    </a:cubicBezTo>
                    <a:cubicBezTo>
                      <a:pt x="2857" y="1"/>
                      <a:pt x="2856" y="1"/>
                      <a:pt x="28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5"/>
              <p:cNvSpPr/>
              <p:nvPr/>
            </p:nvSpPr>
            <p:spPr>
              <a:xfrm>
                <a:off x="8576520" y="2920448"/>
                <a:ext cx="71214" cy="65082"/>
              </a:xfrm>
              <a:custGeom>
                <a:rect b="b" l="l" r="r" t="t"/>
                <a:pathLst>
                  <a:path extrusionOk="0" h="3195" w="3496">
                    <a:moveTo>
                      <a:pt x="3296" y="1"/>
                    </a:moveTo>
                    <a:cubicBezTo>
                      <a:pt x="3292" y="1"/>
                      <a:pt x="3287" y="2"/>
                      <a:pt x="3283" y="3"/>
                    </a:cubicBezTo>
                    <a:cubicBezTo>
                      <a:pt x="3101" y="3"/>
                      <a:pt x="3162" y="1128"/>
                      <a:pt x="2219" y="2040"/>
                    </a:cubicBezTo>
                    <a:cubicBezTo>
                      <a:pt x="1247" y="2921"/>
                      <a:pt x="0" y="2830"/>
                      <a:pt x="0" y="2982"/>
                    </a:cubicBezTo>
                    <a:cubicBezTo>
                      <a:pt x="0" y="3073"/>
                      <a:pt x="304" y="3195"/>
                      <a:pt x="821" y="3195"/>
                    </a:cubicBezTo>
                    <a:cubicBezTo>
                      <a:pt x="1490" y="3164"/>
                      <a:pt x="2159" y="2891"/>
                      <a:pt x="2645" y="2465"/>
                    </a:cubicBezTo>
                    <a:cubicBezTo>
                      <a:pt x="3131" y="2009"/>
                      <a:pt x="3435" y="1401"/>
                      <a:pt x="3496" y="763"/>
                    </a:cubicBezTo>
                    <a:cubicBezTo>
                      <a:pt x="3496" y="299"/>
                      <a:pt x="3385" y="1"/>
                      <a:pt x="32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5"/>
              <p:cNvSpPr/>
              <p:nvPr/>
            </p:nvSpPr>
            <p:spPr>
              <a:xfrm>
                <a:off x="8639051" y="2639298"/>
                <a:ext cx="102176" cy="26909"/>
              </a:xfrm>
              <a:custGeom>
                <a:rect b="b" l="l" r="r" t="t"/>
                <a:pathLst>
                  <a:path extrusionOk="0" h="1321" w="5016">
                    <a:moveTo>
                      <a:pt x="2277" y="1"/>
                    </a:moveTo>
                    <a:cubicBezTo>
                      <a:pt x="1732" y="1"/>
                      <a:pt x="1187" y="103"/>
                      <a:pt x="669" y="310"/>
                    </a:cubicBezTo>
                    <a:cubicBezTo>
                      <a:pt x="244" y="523"/>
                      <a:pt x="0" y="766"/>
                      <a:pt x="61" y="918"/>
                    </a:cubicBezTo>
                    <a:cubicBezTo>
                      <a:pt x="122" y="1055"/>
                      <a:pt x="418" y="1078"/>
                      <a:pt x="855" y="1078"/>
                    </a:cubicBezTo>
                    <a:cubicBezTo>
                      <a:pt x="1074" y="1078"/>
                      <a:pt x="1327" y="1072"/>
                      <a:pt x="1604" y="1072"/>
                    </a:cubicBezTo>
                    <a:cubicBezTo>
                      <a:pt x="1881" y="1072"/>
                      <a:pt x="2181" y="1078"/>
                      <a:pt x="2493" y="1101"/>
                    </a:cubicBezTo>
                    <a:cubicBezTo>
                      <a:pt x="3395" y="1165"/>
                      <a:pt x="4160" y="1320"/>
                      <a:pt x="4596" y="1320"/>
                    </a:cubicBezTo>
                    <a:cubicBezTo>
                      <a:pt x="4777" y="1320"/>
                      <a:pt x="4901" y="1294"/>
                      <a:pt x="4955" y="1222"/>
                    </a:cubicBezTo>
                    <a:cubicBezTo>
                      <a:pt x="5016" y="1070"/>
                      <a:pt x="4833" y="827"/>
                      <a:pt x="4408" y="554"/>
                    </a:cubicBezTo>
                    <a:cubicBezTo>
                      <a:pt x="3745" y="187"/>
                      <a:pt x="3011" y="1"/>
                      <a:pt x="22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5"/>
              <p:cNvSpPr/>
              <p:nvPr/>
            </p:nvSpPr>
            <p:spPr>
              <a:xfrm>
                <a:off x="8439073" y="2661093"/>
                <a:ext cx="76795" cy="26175"/>
              </a:xfrm>
              <a:custGeom>
                <a:rect b="b" l="l" r="r" t="t"/>
                <a:pathLst>
                  <a:path extrusionOk="0" h="1285" w="3770">
                    <a:moveTo>
                      <a:pt x="2002" y="0"/>
                    </a:moveTo>
                    <a:cubicBezTo>
                      <a:pt x="1425" y="0"/>
                      <a:pt x="847" y="186"/>
                      <a:pt x="365" y="547"/>
                    </a:cubicBezTo>
                    <a:cubicBezTo>
                      <a:pt x="92" y="821"/>
                      <a:pt x="1" y="1095"/>
                      <a:pt x="61" y="1186"/>
                    </a:cubicBezTo>
                    <a:cubicBezTo>
                      <a:pt x="125" y="1258"/>
                      <a:pt x="234" y="1285"/>
                      <a:pt x="380" y="1285"/>
                    </a:cubicBezTo>
                    <a:cubicBezTo>
                      <a:pt x="722" y="1285"/>
                      <a:pt x="1266" y="1137"/>
                      <a:pt x="1885" y="1095"/>
                    </a:cubicBezTo>
                    <a:cubicBezTo>
                      <a:pt x="2068" y="1082"/>
                      <a:pt x="2245" y="1078"/>
                      <a:pt x="2413" y="1078"/>
                    </a:cubicBezTo>
                    <a:cubicBezTo>
                      <a:pt x="2618" y="1078"/>
                      <a:pt x="2808" y="1084"/>
                      <a:pt x="2976" y="1084"/>
                    </a:cubicBezTo>
                    <a:cubicBezTo>
                      <a:pt x="3336" y="1084"/>
                      <a:pt x="3596" y="1060"/>
                      <a:pt x="3679" y="912"/>
                    </a:cubicBezTo>
                    <a:cubicBezTo>
                      <a:pt x="3770" y="791"/>
                      <a:pt x="3618" y="547"/>
                      <a:pt x="3283" y="335"/>
                    </a:cubicBezTo>
                    <a:cubicBezTo>
                      <a:pt x="2887" y="110"/>
                      <a:pt x="2445" y="0"/>
                      <a:pt x="20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5"/>
              <p:cNvSpPr/>
              <p:nvPr/>
            </p:nvSpPr>
            <p:spPr>
              <a:xfrm>
                <a:off x="8765968" y="2458852"/>
                <a:ext cx="191335" cy="404263"/>
              </a:xfrm>
              <a:custGeom>
                <a:rect b="b" l="l" r="r" t="t"/>
                <a:pathLst>
                  <a:path extrusionOk="0" h="19846" w="9393">
                    <a:moveTo>
                      <a:pt x="4635" y="1"/>
                    </a:moveTo>
                    <a:cubicBezTo>
                      <a:pt x="4310" y="1"/>
                      <a:pt x="3989" y="70"/>
                      <a:pt x="3678" y="233"/>
                    </a:cubicBezTo>
                    <a:cubicBezTo>
                      <a:pt x="2554" y="811"/>
                      <a:pt x="1125" y="3090"/>
                      <a:pt x="274" y="4063"/>
                    </a:cubicBezTo>
                    <a:lnTo>
                      <a:pt x="1" y="4458"/>
                    </a:lnTo>
                    <a:lnTo>
                      <a:pt x="31" y="4458"/>
                    </a:lnTo>
                    <a:cubicBezTo>
                      <a:pt x="1186" y="5279"/>
                      <a:pt x="1976" y="6525"/>
                      <a:pt x="2219" y="7923"/>
                    </a:cubicBezTo>
                    <a:cubicBezTo>
                      <a:pt x="2219" y="7954"/>
                      <a:pt x="2219" y="8014"/>
                      <a:pt x="2250" y="8045"/>
                    </a:cubicBezTo>
                    <a:cubicBezTo>
                      <a:pt x="2645" y="10020"/>
                      <a:pt x="2675" y="12057"/>
                      <a:pt x="3071" y="14033"/>
                    </a:cubicBezTo>
                    <a:cubicBezTo>
                      <a:pt x="3435" y="15978"/>
                      <a:pt x="4226" y="17984"/>
                      <a:pt x="5745" y="19261"/>
                    </a:cubicBezTo>
                    <a:cubicBezTo>
                      <a:pt x="6132" y="19592"/>
                      <a:pt x="6685" y="19845"/>
                      <a:pt x="7163" y="19845"/>
                    </a:cubicBezTo>
                    <a:cubicBezTo>
                      <a:pt x="7474" y="19845"/>
                      <a:pt x="7754" y="19737"/>
                      <a:pt x="7934" y="19473"/>
                    </a:cubicBezTo>
                    <a:cubicBezTo>
                      <a:pt x="8086" y="19170"/>
                      <a:pt x="8147" y="18866"/>
                      <a:pt x="8147" y="18531"/>
                    </a:cubicBezTo>
                    <a:cubicBezTo>
                      <a:pt x="8299" y="13729"/>
                      <a:pt x="9393" y="9413"/>
                      <a:pt x="9150" y="4397"/>
                    </a:cubicBezTo>
                    <a:cubicBezTo>
                      <a:pt x="9089" y="3029"/>
                      <a:pt x="8359" y="1783"/>
                      <a:pt x="7235" y="1023"/>
                    </a:cubicBezTo>
                    <a:cubicBezTo>
                      <a:pt x="6434" y="512"/>
                      <a:pt x="5520" y="1"/>
                      <a:pt x="46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5"/>
              <p:cNvSpPr/>
              <p:nvPr/>
            </p:nvSpPr>
            <p:spPr>
              <a:xfrm>
                <a:off x="8882354" y="2758394"/>
                <a:ext cx="98530" cy="148457"/>
              </a:xfrm>
              <a:custGeom>
                <a:rect b="b" l="l" r="r" t="t"/>
                <a:pathLst>
                  <a:path extrusionOk="0" h="7288" w="4837">
                    <a:moveTo>
                      <a:pt x="1751" y="1"/>
                    </a:moveTo>
                    <a:cubicBezTo>
                      <a:pt x="833" y="1"/>
                      <a:pt x="50" y="275"/>
                      <a:pt x="1" y="299"/>
                    </a:cubicBezTo>
                    <a:cubicBezTo>
                      <a:pt x="1" y="299"/>
                      <a:pt x="31" y="6986"/>
                      <a:pt x="62" y="7138"/>
                    </a:cubicBezTo>
                    <a:cubicBezTo>
                      <a:pt x="62" y="7176"/>
                      <a:pt x="514" y="7287"/>
                      <a:pt x="1138" y="7287"/>
                    </a:cubicBezTo>
                    <a:cubicBezTo>
                      <a:pt x="2548" y="7287"/>
                      <a:pt x="4836" y="6717"/>
                      <a:pt x="4773" y="3430"/>
                    </a:cubicBezTo>
                    <a:cubicBezTo>
                      <a:pt x="4737" y="591"/>
                      <a:pt x="3098" y="1"/>
                      <a:pt x="1751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5"/>
              <p:cNvSpPr/>
              <p:nvPr/>
            </p:nvSpPr>
            <p:spPr>
              <a:xfrm>
                <a:off x="8912071" y="2789253"/>
                <a:ext cx="43368" cy="85085"/>
              </a:xfrm>
              <a:custGeom>
                <a:rect b="b" l="l" r="r" t="t"/>
                <a:pathLst>
                  <a:path extrusionOk="0" h="4177" w="2129">
                    <a:moveTo>
                      <a:pt x="943" y="0"/>
                    </a:moveTo>
                    <a:cubicBezTo>
                      <a:pt x="761" y="0"/>
                      <a:pt x="609" y="31"/>
                      <a:pt x="487" y="152"/>
                    </a:cubicBezTo>
                    <a:cubicBezTo>
                      <a:pt x="366" y="213"/>
                      <a:pt x="305" y="335"/>
                      <a:pt x="305" y="456"/>
                    </a:cubicBezTo>
                    <a:cubicBezTo>
                      <a:pt x="244" y="638"/>
                      <a:pt x="335" y="730"/>
                      <a:pt x="366" y="730"/>
                    </a:cubicBezTo>
                    <a:cubicBezTo>
                      <a:pt x="396" y="699"/>
                      <a:pt x="335" y="608"/>
                      <a:pt x="426" y="486"/>
                    </a:cubicBezTo>
                    <a:cubicBezTo>
                      <a:pt x="477" y="336"/>
                      <a:pt x="629" y="228"/>
                      <a:pt x="801" y="228"/>
                    </a:cubicBezTo>
                    <a:cubicBezTo>
                      <a:pt x="837" y="228"/>
                      <a:pt x="875" y="233"/>
                      <a:pt x="913" y="243"/>
                    </a:cubicBezTo>
                    <a:cubicBezTo>
                      <a:pt x="1217" y="335"/>
                      <a:pt x="1430" y="578"/>
                      <a:pt x="1521" y="882"/>
                    </a:cubicBezTo>
                    <a:cubicBezTo>
                      <a:pt x="1703" y="1246"/>
                      <a:pt x="1794" y="1642"/>
                      <a:pt x="1794" y="2067"/>
                    </a:cubicBezTo>
                    <a:cubicBezTo>
                      <a:pt x="1764" y="2918"/>
                      <a:pt x="1369" y="3739"/>
                      <a:pt x="852" y="3921"/>
                    </a:cubicBezTo>
                    <a:cubicBezTo>
                      <a:pt x="761" y="3952"/>
                      <a:pt x="654" y="3967"/>
                      <a:pt x="548" y="3967"/>
                    </a:cubicBezTo>
                    <a:cubicBezTo>
                      <a:pt x="442" y="3967"/>
                      <a:pt x="335" y="3952"/>
                      <a:pt x="244" y="3921"/>
                    </a:cubicBezTo>
                    <a:cubicBezTo>
                      <a:pt x="92" y="3860"/>
                      <a:pt x="31" y="3800"/>
                      <a:pt x="31" y="3800"/>
                    </a:cubicBezTo>
                    <a:cubicBezTo>
                      <a:pt x="1" y="3800"/>
                      <a:pt x="31" y="3921"/>
                      <a:pt x="183" y="4012"/>
                    </a:cubicBezTo>
                    <a:cubicBezTo>
                      <a:pt x="328" y="4116"/>
                      <a:pt x="501" y="4177"/>
                      <a:pt x="682" y="4177"/>
                    </a:cubicBezTo>
                    <a:cubicBezTo>
                      <a:pt x="768" y="4177"/>
                      <a:pt x="856" y="4163"/>
                      <a:pt x="943" y="4134"/>
                    </a:cubicBezTo>
                    <a:cubicBezTo>
                      <a:pt x="1612" y="3921"/>
                      <a:pt x="2129" y="3040"/>
                      <a:pt x="2129" y="2067"/>
                    </a:cubicBezTo>
                    <a:cubicBezTo>
                      <a:pt x="2129" y="1611"/>
                      <a:pt x="2007" y="1155"/>
                      <a:pt x="1825" y="730"/>
                    </a:cubicBezTo>
                    <a:cubicBezTo>
                      <a:pt x="1673" y="365"/>
                      <a:pt x="1338" y="91"/>
                      <a:pt x="94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8289629" y="2352649"/>
                <a:ext cx="594030" cy="243971"/>
              </a:xfrm>
              <a:custGeom>
                <a:rect b="b" l="l" r="r" t="t"/>
                <a:pathLst>
                  <a:path extrusionOk="0" h="11977" w="29162">
                    <a:moveTo>
                      <a:pt x="5441" y="1"/>
                    </a:moveTo>
                    <a:cubicBezTo>
                      <a:pt x="4464" y="1"/>
                      <a:pt x="3445" y="430"/>
                      <a:pt x="2961" y="1313"/>
                    </a:cubicBezTo>
                    <a:cubicBezTo>
                      <a:pt x="2566" y="2079"/>
                      <a:pt x="2772" y="3104"/>
                      <a:pt x="3401" y="3609"/>
                    </a:cubicBezTo>
                    <a:lnTo>
                      <a:pt x="3401" y="3609"/>
                    </a:lnTo>
                    <a:cubicBezTo>
                      <a:pt x="3168" y="3529"/>
                      <a:pt x="2923" y="3491"/>
                      <a:pt x="2677" y="3491"/>
                    </a:cubicBezTo>
                    <a:cubicBezTo>
                      <a:pt x="1634" y="3491"/>
                      <a:pt x="565" y="4173"/>
                      <a:pt x="286" y="5204"/>
                    </a:cubicBezTo>
                    <a:cubicBezTo>
                      <a:pt x="0" y="6346"/>
                      <a:pt x="795" y="7581"/>
                      <a:pt x="1868" y="7976"/>
                    </a:cubicBezTo>
                    <a:lnTo>
                      <a:pt x="1868" y="7976"/>
                    </a:lnTo>
                    <a:cubicBezTo>
                      <a:pt x="1437" y="8162"/>
                      <a:pt x="1063" y="8609"/>
                      <a:pt x="1046" y="9095"/>
                    </a:cubicBezTo>
                    <a:cubicBezTo>
                      <a:pt x="1046" y="9946"/>
                      <a:pt x="1745" y="10645"/>
                      <a:pt x="2474" y="11070"/>
                    </a:cubicBezTo>
                    <a:cubicBezTo>
                      <a:pt x="3618" y="11724"/>
                      <a:pt x="4903" y="11976"/>
                      <a:pt x="6206" y="11976"/>
                    </a:cubicBezTo>
                    <a:cubicBezTo>
                      <a:pt x="7084" y="11976"/>
                      <a:pt x="7970" y="11862"/>
                      <a:pt x="8827" y="11678"/>
                    </a:cubicBezTo>
                    <a:cubicBezTo>
                      <a:pt x="10955" y="11192"/>
                      <a:pt x="12961" y="10341"/>
                      <a:pt x="15058" y="9824"/>
                    </a:cubicBezTo>
                    <a:cubicBezTo>
                      <a:pt x="16520" y="9464"/>
                      <a:pt x="18692" y="8882"/>
                      <a:pt x="20532" y="8882"/>
                    </a:cubicBezTo>
                    <a:cubicBezTo>
                      <a:pt x="21331" y="8882"/>
                      <a:pt x="22068" y="8992"/>
                      <a:pt x="22657" y="9277"/>
                    </a:cubicBezTo>
                    <a:cubicBezTo>
                      <a:pt x="24010" y="9925"/>
                      <a:pt x="24814" y="11619"/>
                      <a:pt x="25651" y="11619"/>
                    </a:cubicBezTo>
                    <a:cubicBezTo>
                      <a:pt x="25717" y="11619"/>
                      <a:pt x="25782" y="11609"/>
                      <a:pt x="25849" y="11587"/>
                    </a:cubicBezTo>
                    <a:cubicBezTo>
                      <a:pt x="26700" y="11253"/>
                      <a:pt x="27338" y="10523"/>
                      <a:pt x="27581" y="9611"/>
                    </a:cubicBezTo>
                    <a:cubicBezTo>
                      <a:pt x="27794" y="8730"/>
                      <a:pt x="27855" y="7818"/>
                      <a:pt x="27764" y="6906"/>
                    </a:cubicBezTo>
                    <a:lnTo>
                      <a:pt x="27794" y="6906"/>
                    </a:lnTo>
                    <a:cubicBezTo>
                      <a:pt x="29162" y="5143"/>
                      <a:pt x="26274" y="2073"/>
                      <a:pt x="23994" y="1070"/>
                    </a:cubicBezTo>
                    <a:cubicBezTo>
                      <a:pt x="23209" y="735"/>
                      <a:pt x="22316" y="609"/>
                      <a:pt x="21385" y="609"/>
                    </a:cubicBezTo>
                    <a:cubicBezTo>
                      <a:pt x="19610" y="609"/>
                      <a:pt x="17696" y="1066"/>
                      <a:pt x="16122" y="1404"/>
                    </a:cubicBezTo>
                    <a:cubicBezTo>
                      <a:pt x="14876" y="1679"/>
                      <a:pt x="13609" y="2075"/>
                      <a:pt x="12356" y="2075"/>
                    </a:cubicBezTo>
                    <a:cubicBezTo>
                      <a:pt x="12081" y="2075"/>
                      <a:pt x="11806" y="2056"/>
                      <a:pt x="11532" y="2012"/>
                    </a:cubicBezTo>
                    <a:cubicBezTo>
                      <a:pt x="10499" y="1800"/>
                      <a:pt x="9526" y="1435"/>
                      <a:pt x="8584" y="918"/>
                    </a:cubicBezTo>
                    <a:cubicBezTo>
                      <a:pt x="7672" y="432"/>
                      <a:pt x="6669" y="97"/>
                      <a:pt x="5635" y="6"/>
                    </a:cubicBezTo>
                    <a:cubicBezTo>
                      <a:pt x="5571" y="2"/>
                      <a:pt x="5506" y="1"/>
                      <a:pt x="54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8353016" y="2419886"/>
                <a:ext cx="447671" cy="100078"/>
              </a:xfrm>
              <a:custGeom>
                <a:rect b="b" l="l" r="r" t="t"/>
                <a:pathLst>
                  <a:path extrusionOk="0" h="4913" w="21977">
                    <a:moveTo>
                      <a:pt x="16177" y="0"/>
                    </a:moveTo>
                    <a:cubicBezTo>
                      <a:pt x="15900" y="0"/>
                      <a:pt x="15623" y="17"/>
                      <a:pt x="15350" y="49"/>
                    </a:cubicBezTo>
                    <a:cubicBezTo>
                      <a:pt x="13648" y="262"/>
                      <a:pt x="11946" y="1052"/>
                      <a:pt x="10274" y="2024"/>
                    </a:cubicBezTo>
                    <a:cubicBezTo>
                      <a:pt x="8603" y="2997"/>
                      <a:pt x="7022" y="3939"/>
                      <a:pt x="5441" y="4395"/>
                    </a:cubicBezTo>
                    <a:cubicBezTo>
                      <a:pt x="4682" y="4608"/>
                      <a:pt x="3891" y="4730"/>
                      <a:pt x="3131" y="4730"/>
                    </a:cubicBezTo>
                    <a:cubicBezTo>
                      <a:pt x="2432" y="4730"/>
                      <a:pt x="1764" y="4547"/>
                      <a:pt x="1186" y="4213"/>
                    </a:cubicBezTo>
                    <a:cubicBezTo>
                      <a:pt x="700" y="3909"/>
                      <a:pt x="365" y="3453"/>
                      <a:pt x="244" y="2906"/>
                    </a:cubicBezTo>
                    <a:cubicBezTo>
                      <a:pt x="122" y="2480"/>
                      <a:pt x="153" y="2055"/>
                      <a:pt x="335" y="1660"/>
                    </a:cubicBezTo>
                    <a:cubicBezTo>
                      <a:pt x="426" y="1417"/>
                      <a:pt x="609" y="1204"/>
                      <a:pt x="821" y="1052"/>
                    </a:cubicBezTo>
                    <a:cubicBezTo>
                      <a:pt x="973" y="961"/>
                      <a:pt x="1064" y="900"/>
                      <a:pt x="1064" y="900"/>
                    </a:cubicBezTo>
                    <a:lnTo>
                      <a:pt x="1064" y="900"/>
                    </a:lnTo>
                    <a:cubicBezTo>
                      <a:pt x="973" y="930"/>
                      <a:pt x="882" y="991"/>
                      <a:pt x="821" y="1021"/>
                    </a:cubicBezTo>
                    <a:cubicBezTo>
                      <a:pt x="578" y="1173"/>
                      <a:pt x="396" y="1386"/>
                      <a:pt x="274" y="1660"/>
                    </a:cubicBezTo>
                    <a:cubicBezTo>
                      <a:pt x="1" y="2328"/>
                      <a:pt x="61" y="3088"/>
                      <a:pt x="457" y="3696"/>
                    </a:cubicBezTo>
                    <a:cubicBezTo>
                      <a:pt x="639" y="3939"/>
                      <a:pt x="882" y="4152"/>
                      <a:pt x="1125" y="4335"/>
                    </a:cubicBezTo>
                    <a:cubicBezTo>
                      <a:pt x="1733" y="4699"/>
                      <a:pt x="2432" y="4882"/>
                      <a:pt x="3131" y="4912"/>
                    </a:cubicBezTo>
                    <a:cubicBezTo>
                      <a:pt x="3952" y="4912"/>
                      <a:pt x="4742" y="4821"/>
                      <a:pt x="5502" y="4578"/>
                    </a:cubicBezTo>
                    <a:cubicBezTo>
                      <a:pt x="7144" y="4122"/>
                      <a:pt x="8755" y="3149"/>
                      <a:pt x="10396" y="2207"/>
                    </a:cubicBezTo>
                    <a:cubicBezTo>
                      <a:pt x="12068" y="1265"/>
                      <a:pt x="13739" y="444"/>
                      <a:pt x="15411" y="262"/>
                    </a:cubicBezTo>
                    <a:cubicBezTo>
                      <a:pt x="15704" y="215"/>
                      <a:pt x="16001" y="190"/>
                      <a:pt x="16299" y="190"/>
                    </a:cubicBezTo>
                    <a:cubicBezTo>
                      <a:pt x="16775" y="190"/>
                      <a:pt x="17254" y="252"/>
                      <a:pt x="17721" y="383"/>
                    </a:cubicBezTo>
                    <a:cubicBezTo>
                      <a:pt x="18390" y="535"/>
                      <a:pt x="19028" y="839"/>
                      <a:pt x="19575" y="1204"/>
                    </a:cubicBezTo>
                    <a:cubicBezTo>
                      <a:pt x="20396" y="1781"/>
                      <a:pt x="21065" y="2511"/>
                      <a:pt x="21521" y="3392"/>
                    </a:cubicBezTo>
                    <a:cubicBezTo>
                      <a:pt x="21855" y="4031"/>
                      <a:pt x="21946" y="4395"/>
                      <a:pt x="21977" y="4395"/>
                    </a:cubicBezTo>
                    <a:cubicBezTo>
                      <a:pt x="21886" y="4031"/>
                      <a:pt x="21764" y="3696"/>
                      <a:pt x="21582" y="3362"/>
                    </a:cubicBezTo>
                    <a:cubicBezTo>
                      <a:pt x="21156" y="2450"/>
                      <a:pt x="20487" y="1660"/>
                      <a:pt x="19636" y="1082"/>
                    </a:cubicBezTo>
                    <a:cubicBezTo>
                      <a:pt x="19059" y="687"/>
                      <a:pt x="18420" y="383"/>
                      <a:pt x="17752" y="201"/>
                    </a:cubicBezTo>
                    <a:cubicBezTo>
                      <a:pt x="17234" y="61"/>
                      <a:pt x="16704" y="0"/>
                      <a:pt x="16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5"/>
              <p:cNvSpPr/>
              <p:nvPr/>
            </p:nvSpPr>
            <p:spPr>
              <a:xfrm>
                <a:off x="8717674" y="2388824"/>
                <a:ext cx="92276" cy="109468"/>
              </a:xfrm>
              <a:custGeom>
                <a:rect b="b" l="l" r="r" t="t"/>
                <a:pathLst>
                  <a:path extrusionOk="0" h="5374" w="4530">
                    <a:moveTo>
                      <a:pt x="153" y="1"/>
                    </a:moveTo>
                    <a:cubicBezTo>
                      <a:pt x="99" y="1"/>
                      <a:pt x="46" y="8"/>
                      <a:pt x="1" y="24"/>
                    </a:cubicBezTo>
                    <a:cubicBezTo>
                      <a:pt x="1" y="54"/>
                      <a:pt x="426" y="84"/>
                      <a:pt x="1095" y="297"/>
                    </a:cubicBezTo>
                    <a:cubicBezTo>
                      <a:pt x="2858" y="844"/>
                      <a:pt x="4135" y="2394"/>
                      <a:pt x="4378" y="4218"/>
                    </a:cubicBezTo>
                    <a:cubicBezTo>
                      <a:pt x="4469" y="4917"/>
                      <a:pt x="4408" y="5373"/>
                      <a:pt x="4438" y="5373"/>
                    </a:cubicBezTo>
                    <a:cubicBezTo>
                      <a:pt x="4499" y="5252"/>
                      <a:pt x="4499" y="5160"/>
                      <a:pt x="4499" y="5069"/>
                    </a:cubicBezTo>
                    <a:cubicBezTo>
                      <a:pt x="4530" y="4765"/>
                      <a:pt x="4530" y="4492"/>
                      <a:pt x="4499" y="4218"/>
                    </a:cubicBezTo>
                    <a:cubicBezTo>
                      <a:pt x="4317" y="2303"/>
                      <a:pt x="2979" y="692"/>
                      <a:pt x="1125" y="176"/>
                    </a:cubicBezTo>
                    <a:cubicBezTo>
                      <a:pt x="852" y="84"/>
                      <a:pt x="578" y="54"/>
                      <a:pt x="305" y="24"/>
                    </a:cubicBezTo>
                    <a:cubicBezTo>
                      <a:pt x="259" y="8"/>
                      <a:pt x="206" y="1"/>
                      <a:pt x="1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5"/>
              <p:cNvSpPr/>
              <p:nvPr/>
            </p:nvSpPr>
            <p:spPr>
              <a:xfrm>
                <a:off x="8821065" y="2506555"/>
                <a:ext cx="129431" cy="133668"/>
              </a:xfrm>
              <a:custGeom>
                <a:rect b="b" l="l" r="r" t="t"/>
                <a:pathLst>
                  <a:path extrusionOk="0" h="6562" w="6354">
                    <a:moveTo>
                      <a:pt x="609" y="0"/>
                    </a:moveTo>
                    <a:cubicBezTo>
                      <a:pt x="529" y="0"/>
                      <a:pt x="448" y="6"/>
                      <a:pt x="366" y="19"/>
                    </a:cubicBezTo>
                    <a:cubicBezTo>
                      <a:pt x="244" y="19"/>
                      <a:pt x="122" y="80"/>
                      <a:pt x="1" y="140"/>
                    </a:cubicBezTo>
                    <a:cubicBezTo>
                      <a:pt x="1" y="145"/>
                      <a:pt x="3" y="147"/>
                      <a:pt x="8" y="147"/>
                    </a:cubicBezTo>
                    <a:cubicBezTo>
                      <a:pt x="38" y="147"/>
                      <a:pt x="157" y="80"/>
                      <a:pt x="366" y="80"/>
                    </a:cubicBezTo>
                    <a:cubicBezTo>
                      <a:pt x="730" y="80"/>
                      <a:pt x="1095" y="171"/>
                      <a:pt x="1399" y="353"/>
                    </a:cubicBezTo>
                    <a:cubicBezTo>
                      <a:pt x="1855" y="596"/>
                      <a:pt x="2220" y="991"/>
                      <a:pt x="2463" y="1447"/>
                    </a:cubicBezTo>
                    <a:cubicBezTo>
                      <a:pt x="2736" y="2025"/>
                      <a:pt x="2949" y="2663"/>
                      <a:pt x="3101" y="3301"/>
                    </a:cubicBezTo>
                    <a:cubicBezTo>
                      <a:pt x="3223" y="3940"/>
                      <a:pt x="3466" y="4578"/>
                      <a:pt x="3739" y="5156"/>
                    </a:cubicBezTo>
                    <a:cubicBezTo>
                      <a:pt x="4013" y="5672"/>
                      <a:pt x="4408" y="6067"/>
                      <a:pt x="4894" y="6341"/>
                    </a:cubicBezTo>
                    <a:cubicBezTo>
                      <a:pt x="5175" y="6494"/>
                      <a:pt x="5476" y="6561"/>
                      <a:pt x="5781" y="6561"/>
                    </a:cubicBezTo>
                    <a:cubicBezTo>
                      <a:pt x="5840" y="6561"/>
                      <a:pt x="5899" y="6559"/>
                      <a:pt x="5958" y="6554"/>
                    </a:cubicBezTo>
                    <a:cubicBezTo>
                      <a:pt x="6110" y="6554"/>
                      <a:pt x="6232" y="6523"/>
                      <a:pt x="6353" y="6463"/>
                    </a:cubicBezTo>
                    <a:cubicBezTo>
                      <a:pt x="6347" y="6457"/>
                      <a:pt x="6338" y="6454"/>
                      <a:pt x="6324" y="6454"/>
                    </a:cubicBezTo>
                    <a:cubicBezTo>
                      <a:pt x="6270" y="6454"/>
                      <a:pt x="6153" y="6493"/>
                      <a:pt x="5958" y="6493"/>
                    </a:cubicBezTo>
                    <a:cubicBezTo>
                      <a:pt x="5594" y="6493"/>
                      <a:pt x="5259" y="6402"/>
                      <a:pt x="4955" y="6219"/>
                    </a:cubicBezTo>
                    <a:cubicBezTo>
                      <a:pt x="4499" y="5946"/>
                      <a:pt x="4135" y="5551"/>
                      <a:pt x="3891" y="5095"/>
                    </a:cubicBezTo>
                    <a:cubicBezTo>
                      <a:pt x="3618" y="4487"/>
                      <a:pt x="3405" y="3879"/>
                      <a:pt x="3284" y="3241"/>
                    </a:cubicBezTo>
                    <a:cubicBezTo>
                      <a:pt x="3132" y="2572"/>
                      <a:pt x="2919" y="1964"/>
                      <a:pt x="2615" y="1356"/>
                    </a:cubicBezTo>
                    <a:cubicBezTo>
                      <a:pt x="2372" y="870"/>
                      <a:pt x="1946" y="475"/>
                      <a:pt x="1460" y="232"/>
                    </a:cubicBezTo>
                    <a:cubicBezTo>
                      <a:pt x="1195" y="87"/>
                      <a:pt x="912" y="0"/>
                      <a:pt x="60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5"/>
              <p:cNvSpPr/>
              <p:nvPr/>
            </p:nvSpPr>
            <p:spPr>
              <a:xfrm>
                <a:off x="8795685" y="2547557"/>
                <a:ext cx="149231" cy="156503"/>
              </a:xfrm>
              <a:custGeom>
                <a:rect b="b" l="l" r="r" t="t"/>
                <a:pathLst>
                  <a:path extrusionOk="0" h="7683" w="7326">
                    <a:moveTo>
                      <a:pt x="7326" y="7580"/>
                    </a:moveTo>
                    <a:cubicBezTo>
                      <a:pt x="7326" y="7580"/>
                      <a:pt x="7325" y="7580"/>
                      <a:pt x="7324" y="7580"/>
                    </a:cubicBezTo>
                    <a:lnTo>
                      <a:pt x="7324" y="7580"/>
                    </a:lnTo>
                    <a:cubicBezTo>
                      <a:pt x="7324" y="7580"/>
                      <a:pt x="7325" y="7580"/>
                      <a:pt x="7326" y="7580"/>
                    </a:cubicBezTo>
                    <a:close/>
                    <a:moveTo>
                      <a:pt x="119" y="0"/>
                    </a:moveTo>
                    <a:cubicBezTo>
                      <a:pt x="78" y="0"/>
                      <a:pt x="39" y="4"/>
                      <a:pt x="1" y="12"/>
                    </a:cubicBezTo>
                    <a:cubicBezTo>
                      <a:pt x="153" y="42"/>
                      <a:pt x="274" y="73"/>
                      <a:pt x="396" y="164"/>
                    </a:cubicBezTo>
                    <a:cubicBezTo>
                      <a:pt x="548" y="285"/>
                      <a:pt x="639" y="437"/>
                      <a:pt x="669" y="589"/>
                    </a:cubicBezTo>
                    <a:cubicBezTo>
                      <a:pt x="730" y="833"/>
                      <a:pt x="760" y="1076"/>
                      <a:pt x="791" y="1288"/>
                    </a:cubicBezTo>
                    <a:cubicBezTo>
                      <a:pt x="912" y="2717"/>
                      <a:pt x="1399" y="4054"/>
                      <a:pt x="2189" y="5240"/>
                    </a:cubicBezTo>
                    <a:cubicBezTo>
                      <a:pt x="2979" y="6395"/>
                      <a:pt x="4226" y="7246"/>
                      <a:pt x="5624" y="7580"/>
                    </a:cubicBezTo>
                    <a:cubicBezTo>
                      <a:pt x="5920" y="7649"/>
                      <a:pt x="6234" y="7683"/>
                      <a:pt x="6551" y="7683"/>
                    </a:cubicBezTo>
                    <a:cubicBezTo>
                      <a:pt x="6657" y="7683"/>
                      <a:pt x="6764" y="7679"/>
                      <a:pt x="6870" y="7672"/>
                    </a:cubicBezTo>
                    <a:cubicBezTo>
                      <a:pt x="6992" y="7672"/>
                      <a:pt x="7113" y="7641"/>
                      <a:pt x="7235" y="7611"/>
                    </a:cubicBezTo>
                    <a:cubicBezTo>
                      <a:pt x="7286" y="7585"/>
                      <a:pt x="7316" y="7581"/>
                      <a:pt x="7324" y="7580"/>
                    </a:cubicBezTo>
                    <a:lnTo>
                      <a:pt x="7324" y="7580"/>
                    </a:lnTo>
                    <a:cubicBezTo>
                      <a:pt x="7225" y="7586"/>
                      <a:pt x="7128" y="7588"/>
                      <a:pt x="7031" y="7588"/>
                    </a:cubicBezTo>
                    <a:cubicBezTo>
                      <a:pt x="6560" y="7588"/>
                      <a:pt x="6102" y="7529"/>
                      <a:pt x="5624" y="7428"/>
                    </a:cubicBezTo>
                    <a:cubicBezTo>
                      <a:pt x="4286" y="7064"/>
                      <a:pt x="3131" y="6243"/>
                      <a:pt x="2341" y="5118"/>
                    </a:cubicBezTo>
                    <a:cubicBezTo>
                      <a:pt x="1581" y="3963"/>
                      <a:pt x="1095" y="2656"/>
                      <a:pt x="912" y="1288"/>
                    </a:cubicBezTo>
                    <a:cubicBezTo>
                      <a:pt x="912" y="1045"/>
                      <a:pt x="852" y="802"/>
                      <a:pt x="791" y="559"/>
                    </a:cubicBezTo>
                    <a:cubicBezTo>
                      <a:pt x="730" y="377"/>
                      <a:pt x="608" y="225"/>
                      <a:pt x="456" y="103"/>
                    </a:cubicBezTo>
                    <a:cubicBezTo>
                      <a:pt x="365" y="35"/>
                      <a:pt x="240" y="0"/>
                      <a:pt x="1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5"/>
              <p:cNvSpPr/>
              <p:nvPr/>
            </p:nvSpPr>
            <p:spPr>
              <a:xfrm>
                <a:off x="7274522" y="3212108"/>
                <a:ext cx="2090919" cy="1941689"/>
              </a:xfrm>
              <a:custGeom>
                <a:rect b="b" l="l" r="r" t="t"/>
                <a:pathLst>
                  <a:path extrusionOk="0" h="95321" w="102647">
                    <a:moveTo>
                      <a:pt x="80154" y="0"/>
                    </a:moveTo>
                    <a:lnTo>
                      <a:pt x="62646" y="2219"/>
                    </a:lnTo>
                    <a:lnTo>
                      <a:pt x="60397" y="5076"/>
                    </a:lnTo>
                    <a:cubicBezTo>
                      <a:pt x="60397" y="5076"/>
                      <a:pt x="52737" y="7660"/>
                      <a:pt x="49424" y="9180"/>
                    </a:cubicBezTo>
                    <a:lnTo>
                      <a:pt x="49211" y="9271"/>
                    </a:lnTo>
                    <a:cubicBezTo>
                      <a:pt x="46840" y="10365"/>
                      <a:pt x="44864" y="12067"/>
                      <a:pt x="43466" y="14256"/>
                    </a:cubicBezTo>
                    <a:lnTo>
                      <a:pt x="28876" y="36961"/>
                    </a:lnTo>
                    <a:lnTo>
                      <a:pt x="7508" y="24530"/>
                    </a:lnTo>
                    <a:lnTo>
                      <a:pt x="0" y="35472"/>
                    </a:lnTo>
                    <a:cubicBezTo>
                      <a:pt x="0" y="35472"/>
                      <a:pt x="25662" y="56847"/>
                      <a:pt x="30789" y="56847"/>
                    </a:cubicBezTo>
                    <a:cubicBezTo>
                      <a:pt x="30843" y="56847"/>
                      <a:pt x="30894" y="56845"/>
                      <a:pt x="30943" y="56840"/>
                    </a:cubicBezTo>
                    <a:cubicBezTo>
                      <a:pt x="35715" y="56415"/>
                      <a:pt x="37357" y="56415"/>
                      <a:pt x="38998" y="54165"/>
                    </a:cubicBezTo>
                    <a:cubicBezTo>
                      <a:pt x="40244" y="52463"/>
                      <a:pt x="45199" y="46627"/>
                      <a:pt x="47570" y="42737"/>
                    </a:cubicBezTo>
                    <a:lnTo>
                      <a:pt x="49971" y="69606"/>
                    </a:lnTo>
                    <a:lnTo>
                      <a:pt x="48694" y="95321"/>
                    </a:lnTo>
                    <a:lnTo>
                      <a:pt x="48694" y="95321"/>
                    </a:lnTo>
                    <a:lnTo>
                      <a:pt x="102647" y="94956"/>
                    </a:lnTo>
                    <a:lnTo>
                      <a:pt x="97206" y="62372"/>
                    </a:lnTo>
                    <a:lnTo>
                      <a:pt x="96263" y="6292"/>
                    </a:lnTo>
                    <a:lnTo>
                      <a:pt x="85473" y="3009"/>
                    </a:lnTo>
                    <a:lnTo>
                      <a:pt x="801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5"/>
              <p:cNvSpPr/>
              <p:nvPr/>
            </p:nvSpPr>
            <p:spPr>
              <a:xfrm>
                <a:off x="8577762" y="4067106"/>
                <a:ext cx="37786" cy="1087269"/>
              </a:xfrm>
              <a:custGeom>
                <a:rect b="b" l="l" r="r" t="t"/>
                <a:pathLst>
                  <a:path extrusionOk="0" h="53376" w="1855">
                    <a:moveTo>
                      <a:pt x="61" y="1"/>
                    </a:moveTo>
                    <a:cubicBezTo>
                      <a:pt x="0" y="1"/>
                      <a:pt x="365" y="11946"/>
                      <a:pt x="821" y="26688"/>
                    </a:cubicBezTo>
                    <a:cubicBezTo>
                      <a:pt x="1307" y="41430"/>
                      <a:pt x="1733" y="53375"/>
                      <a:pt x="1794" y="53375"/>
                    </a:cubicBezTo>
                    <a:cubicBezTo>
                      <a:pt x="1854" y="53375"/>
                      <a:pt x="1520" y="41430"/>
                      <a:pt x="1034" y="26688"/>
                    </a:cubicBezTo>
                    <a:cubicBezTo>
                      <a:pt x="547" y="11946"/>
                      <a:pt x="152" y="1"/>
                      <a:pt x="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5"/>
              <p:cNvSpPr/>
              <p:nvPr/>
            </p:nvSpPr>
            <p:spPr>
              <a:xfrm>
                <a:off x="8551752" y="3212108"/>
                <a:ext cx="355416" cy="871795"/>
              </a:xfrm>
              <a:custGeom>
                <a:rect b="b" l="l" r="r" t="t"/>
                <a:pathLst>
                  <a:path extrusionOk="0" h="42798" w="17448">
                    <a:moveTo>
                      <a:pt x="17448" y="0"/>
                    </a:moveTo>
                    <a:lnTo>
                      <a:pt x="1" y="2006"/>
                    </a:lnTo>
                    <a:lnTo>
                      <a:pt x="1368" y="42797"/>
                    </a:lnTo>
                    <a:lnTo>
                      <a:pt x="1744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5"/>
              <p:cNvSpPr/>
              <p:nvPr/>
            </p:nvSpPr>
            <p:spPr>
              <a:xfrm>
                <a:off x="8319591" y="3316742"/>
                <a:ext cx="262549" cy="813578"/>
              </a:xfrm>
              <a:custGeom>
                <a:rect b="b" l="l" r="r" t="t"/>
                <a:pathLst>
                  <a:path extrusionOk="0" h="39940" w="12889">
                    <a:moveTo>
                      <a:pt x="9089" y="0"/>
                    </a:moveTo>
                    <a:lnTo>
                      <a:pt x="9089" y="0"/>
                    </a:lnTo>
                    <a:cubicBezTo>
                      <a:pt x="9089" y="0"/>
                      <a:pt x="9058" y="31"/>
                      <a:pt x="9028" y="61"/>
                    </a:cubicBezTo>
                    <a:lnTo>
                      <a:pt x="8876" y="304"/>
                    </a:lnTo>
                    <a:cubicBezTo>
                      <a:pt x="8724" y="517"/>
                      <a:pt x="8541" y="821"/>
                      <a:pt x="8298" y="1216"/>
                    </a:cubicBezTo>
                    <a:cubicBezTo>
                      <a:pt x="7812" y="2006"/>
                      <a:pt x="7113" y="3222"/>
                      <a:pt x="6292" y="4711"/>
                    </a:cubicBezTo>
                    <a:cubicBezTo>
                      <a:pt x="5471" y="6231"/>
                      <a:pt x="4499" y="8085"/>
                      <a:pt x="3435" y="10152"/>
                    </a:cubicBezTo>
                    <a:lnTo>
                      <a:pt x="0" y="16991"/>
                    </a:lnTo>
                    <a:lnTo>
                      <a:pt x="0" y="17174"/>
                    </a:lnTo>
                    <a:lnTo>
                      <a:pt x="31" y="17171"/>
                    </a:lnTo>
                    <a:lnTo>
                      <a:pt x="31" y="17171"/>
                    </a:lnTo>
                    <a:lnTo>
                      <a:pt x="31" y="17174"/>
                    </a:lnTo>
                    <a:cubicBezTo>
                      <a:pt x="32" y="17173"/>
                      <a:pt x="33" y="17172"/>
                      <a:pt x="34" y="17171"/>
                    </a:cubicBezTo>
                    <a:lnTo>
                      <a:pt x="34" y="17171"/>
                    </a:lnTo>
                    <a:lnTo>
                      <a:pt x="6308" y="16611"/>
                    </a:lnTo>
                    <a:lnTo>
                      <a:pt x="6308" y="16611"/>
                    </a:lnTo>
                    <a:cubicBezTo>
                      <a:pt x="5766" y="18298"/>
                      <a:pt x="5223" y="19954"/>
                      <a:pt x="4681" y="21551"/>
                    </a:cubicBezTo>
                    <a:cubicBezTo>
                      <a:pt x="4560" y="21946"/>
                      <a:pt x="4408" y="22341"/>
                      <a:pt x="4316" y="22736"/>
                    </a:cubicBezTo>
                    <a:cubicBezTo>
                      <a:pt x="4195" y="23162"/>
                      <a:pt x="4195" y="23587"/>
                      <a:pt x="4286" y="24013"/>
                    </a:cubicBezTo>
                    <a:cubicBezTo>
                      <a:pt x="4499" y="24833"/>
                      <a:pt x="5137" y="25411"/>
                      <a:pt x="5684" y="25958"/>
                    </a:cubicBezTo>
                    <a:cubicBezTo>
                      <a:pt x="6627" y="27052"/>
                      <a:pt x="7478" y="28238"/>
                      <a:pt x="8177" y="29514"/>
                    </a:cubicBezTo>
                    <a:cubicBezTo>
                      <a:pt x="8876" y="30730"/>
                      <a:pt x="9423" y="31885"/>
                      <a:pt x="9940" y="32949"/>
                    </a:cubicBezTo>
                    <a:cubicBezTo>
                      <a:pt x="10943" y="35046"/>
                      <a:pt x="11642" y="36809"/>
                      <a:pt x="12159" y="38025"/>
                    </a:cubicBezTo>
                    <a:cubicBezTo>
                      <a:pt x="12371" y="38633"/>
                      <a:pt x="12554" y="39119"/>
                      <a:pt x="12706" y="39454"/>
                    </a:cubicBezTo>
                    <a:cubicBezTo>
                      <a:pt x="12766" y="39606"/>
                      <a:pt x="12797" y="39727"/>
                      <a:pt x="12827" y="39818"/>
                    </a:cubicBezTo>
                    <a:cubicBezTo>
                      <a:pt x="12858" y="39879"/>
                      <a:pt x="12858" y="39910"/>
                      <a:pt x="12888" y="39940"/>
                    </a:cubicBezTo>
                    <a:cubicBezTo>
                      <a:pt x="12888" y="39910"/>
                      <a:pt x="12888" y="39849"/>
                      <a:pt x="12888" y="39818"/>
                    </a:cubicBezTo>
                    <a:cubicBezTo>
                      <a:pt x="12858" y="39727"/>
                      <a:pt x="12827" y="39606"/>
                      <a:pt x="12766" y="39423"/>
                    </a:cubicBezTo>
                    <a:cubicBezTo>
                      <a:pt x="12675" y="39089"/>
                      <a:pt x="12493" y="38633"/>
                      <a:pt x="12250" y="37995"/>
                    </a:cubicBezTo>
                    <a:cubicBezTo>
                      <a:pt x="11794" y="36779"/>
                      <a:pt x="11095" y="35016"/>
                      <a:pt x="10122" y="32888"/>
                    </a:cubicBezTo>
                    <a:cubicBezTo>
                      <a:pt x="9605" y="31824"/>
                      <a:pt x="9058" y="30669"/>
                      <a:pt x="8359" y="29453"/>
                    </a:cubicBezTo>
                    <a:cubicBezTo>
                      <a:pt x="7660" y="28146"/>
                      <a:pt x="6809" y="26931"/>
                      <a:pt x="5836" y="25836"/>
                    </a:cubicBezTo>
                    <a:cubicBezTo>
                      <a:pt x="5289" y="25289"/>
                      <a:pt x="4712" y="24712"/>
                      <a:pt x="4499" y="23952"/>
                    </a:cubicBezTo>
                    <a:cubicBezTo>
                      <a:pt x="4286" y="23192"/>
                      <a:pt x="4651" y="22402"/>
                      <a:pt x="4894" y="21611"/>
                    </a:cubicBezTo>
                    <a:cubicBezTo>
                      <a:pt x="5441" y="20000"/>
                      <a:pt x="5988" y="18329"/>
                      <a:pt x="6535" y="16627"/>
                    </a:cubicBezTo>
                    <a:lnTo>
                      <a:pt x="6566" y="16535"/>
                    </a:lnTo>
                    <a:lnTo>
                      <a:pt x="6627" y="16383"/>
                    </a:lnTo>
                    <a:lnTo>
                      <a:pt x="6475" y="16383"/>
                    </a:lnTo>
                    <a:lnTo>
                      <a:pt x="206" y="16975"/>
                    </a:lnTo>
                    <a:lnTo>
                      <a:pt x="206" y="16975"/>
                    </a:lnTo>
                    <a:lnTo>
                      <a:pt x="243" y="16900"/>
                    </a:lnTo>
                    <a:lnTo>
                      <a:pt x="365" y="16687"/>
                    </a:lnTo>
                    <a:lnTo>
                      <a:pt x="608" y="16231"/>
                    </a:lnTo>
                    <a:lnTo>
                      <a:pt x="1064" y="15320"/>
                    </a:lnTo>
                    <a:lnTo>
                      <a:pt x="1946" y="13526"/>
                    </a:lnTo>
                    <a:lnTo>
                      <a:pt x="3587" y="10243"/>
                    </a:lnTo>
                    <a:cubicBezTo>
                      <a:pt x="4651" y="8146"/>
                      <a:pt x="5593" y="6292"/>
                      <a:pt x="6383" y="4772"/>
                    </a:cubicBezTo>
                    <a:cubicBezTo>
                      <a:pt x="7204" y="3253"/>
                      <a:pt x="7873" y="2067"/>
                      <a:pt x="8359" y="1246"/>
                    </a:cubicBezTo>
                    <a:cubicBezTo>
                      <a:pt x="8572" y="851"/>
                      <a:pt x="8785" y="547"/>
                      <a:pt x="8906" y="335"/>
                    </a:cubicBezTo>
                    <a:lnTo>
                      <a:pt x="9058" y="91"/>
                    </a:lnTo>
                    <a:lnTo>
                      <a:pt x="908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5"/>
              <p:cNvSpPr/>
              <p:nvPr/>
            </p:nvSpPr>
            <p:spPr>
              <a:xfrm>
                <a:off x="8580858" y="3276493"/>
                <a:ext cx="434044" cy="861895"/>
              </a:xfrm>
              <a:custGeom>
                <a:rect b="b" l="l" r="r" t="t"/>
                <a:pathLst>
                  <a:path extrusionOk="0" h="42312" w="21308">
                    <a:moveTo>
                      <a:pt x="21308" y="0"/>
                    </a:moveTo>
                    <a:lnTo>
                      <a:pt x="21277" y="213"/>
                    </a:lnTo>
                    <a:cubicBezTo>
                      <a:pt x="21277" y="426"/>
                      <a:pt x="21247" y="700"/>
                      <a:pt x="21216" y="1064"/>
                    </a:cubicBezTo>
                    <a:cubicBezTo>
                      <a:pt x="21156" y="1824"/>
                      <a:pt x="21064" y="2918"/>
                      <a:pt x="20973" y="4286"/>
                    </a:cubicBezTo>
                    <a:lnTo>
                      <a:pt x="20159" y="15542"/>
                    </a:lnTo>
                    <a:lnTo>
                      <a:pt x="20159" y="15542"/>
                    </a:lnTo>
                    <a:cubicBezTo>
                      <a:pt x="17291" y="16034"/>
                      <a:pt x="14575" y="17185"/>
                      <a:pt x="12250" y="18907"/>
                    </a:cubicBezTo>
                    <a:lnTo>
                      <a:pt x="12098" y="18998"/>
                    </a:lnTo>
                    <a:lnTo>
                      <a:pt x="12250" y="19089"/>
                    </a:lnTo>
                    <a:cubicBezTo>
                      <a:pt x="13859" y="19923"/>
                      <a:pt x="15235" y="21167"/>
                      <a:pt x="16262" y="22676"/>
                    </a:cubicBezTo>
                    <a:lnTo>
                      <a:pt x="16262" y="22676"/>
                    </a:lnTo>
                    <a:cubicBezTo>
                      <a:pt x="15530" y="23166"/>
                      <a:pt x="14773" y="23575"/>
                      <a:pt x="14043" y="24013"/>
                    </a:cubicBezTo>
                    <a:cubicBezTo>
                      <a:pt x="13283" y="24469"/>
                      <a:pt x="12554" y="24955"/>
                      <a:pt x="11855" y="25472"/>
                    </a:cubicBezTo>
                    <a:cubicBezTo>
                      <a:pt x="10517" y="26475"/>
                      <a:pt x="9271" y="27600"/>
                      <a:pt x="8146" y="28815"/>
                    </a:cubicBezTo>
                    <a:cubicBezTo>
                      <a:pt x="7143" y="29879"/>
                      <a:pt x="6201" y="31034"/>
                      <a:pt x="5319" y="32220"/>
                    </a:cubicBezTo>
                    <a:cubicBezTo>
                      <a:pt x="4468" y="33344"/>
                      <a:pt x="3739" y="34408"/>
                      <a:pt x="3070" y="35411"/>
                    </a:cubicBezTo>
                    <a:cubicBezTo>
                      <a:pt x="2037" y="36931"/>
                      <a:pt x="1155" y="38603"/>
                      <a:pt x="456" y="40335"/>
                    </a:cubicBezTo>
                    <a:cubicBezTo>
                      <a:pt x="304" y="40822"/>
                      <a:pt x="152" y="41308"/>
                      <a:pt x="61" y="41794"/>
                    </a:cubicBezTo>
                    <a:lnTo>
                      <a:pt x="0" y="42190"/>
                    </a:lnTo>
                    <a:cubicBezTo>
                      <a:pt x="0" y="42220"/>
                      <a:pt x="0" y="42250"/>
                      <a:pt x="0" y="42311"/>
                    </a:cubicBezTo>
                    <a:cubicBezTo>
                      <a:pt x="31" y="42281"/>
                      <a:pt x="31" y="42220"/>
                      <a:pt x="31" y="42190"/>
                    </a:cubicBezTo>
                    <a:cubicBezTo>
                      <a:pt x="61" y="42098"/>
                      <a:pt x="91" y="41977"/>
                      <a:pt x="122" y="41794"/>
                    </a:cubicBezTo>
                    <a:cubicBezTo>
                      <a:pt x="213" y="41308"/>
                      <a:pt x="365" y="40822"/>
                      <a:pt x="547" y="40366"/>
                    </a:cubicBezTo>
                    <a:cubicBezTo>
                      <a:pt x="1246" y="38633"/>
                      <a:pt x="2158" y="37022"/>
                      <a:pt x="3192" y="35472"/>
                    </a:cubicBezTo>
                    <a:cubicBezTo>
                      <a:pt x="3860" y="34499"/>
                      <a:pt x="4620" y="33436"/>
                      <a:pt x="5441" y="32341"/>
                    </a:cubicBezTo>
                    <a:cubicBezTo>
                      <a:pt x="6323" y="31156"/>
                      <a:pt x="7295" y="30001"/>
                      <a:pt x="8298" y="28907"/>
                    </a:cubicBezTo>
                    <a:cubicBezTo>
                      <a:pt x="9423" y="27721"/>
                      <a:pt x="10639" y="26597"/>
                      <a:pt x="11946" y="25624"/>
                    </a:cubicBezTo>
                    <a:cubicBezTo>
                      <a:pt x="12645" y="25107"/>
                      <a:pt x="13374" y="24621"/>
                      <a:pt x="14134" y="24165"/>
                    </a:cubicBezTo>
                    <a:cubicBezTo>
                      <a:pt x="14894" y="23709"/>
                      <a:pt x="15715" y="23283"/>
                      <a:pt x="16475" y="22767"/>
                    </a:cubicBezTo>
                    <a:lnTo>
                      <a:pt x="16566" y="22706"/>
                    </a:lnTo>
                    <a:lnTo>
                      <a:pt x="16505" y="22645"/>
                    </a:lnTo>
                    <a:cubicBezTo>
                      <a:pt x="15467" y="21102"/>
                      <a:pt x="14081" y="19849"/>
                      <a:pt x="12461" y="18971"/>
                    </a:cubicBezTo>
                    <a:lnTo>
                      <a:pt x="12461" y="18971"/>
                    </a:lnTo>
                    <a:cubicBezTo>
                      <a:pt x="14773" y="17287"/>
                      <a:pt x="17435" y="16163"/>
                      <a:pt x="20244" y="15715"/>
                    </a:cubicBezTo>
                    <a:lnTo>
                      <a:pt x="20305" y="15715"/>
                    </a:lnTo>
                    <a:lnTo>
                      <a:pt x="20305" y="15624"/>
                    </a:lnTo>
                    <a:cubicBezTo>
                      <a:pt x="20639" y="10973"/>
                      <a:pt x="20882" y="7052"/>
                      <a:pt x="21064" y="4286"/>
                    </a:cubicBezTo>
                    <a:cubicBezTo>
                      <a:pt x="21156" y="2918"/>
                      <a:pt x="21216" y="1824"/>
                      <a:pt x="21277" y="1064"/>
                    </a:cubicBezTo>
                    <a:cubicBezTo>
                      <a:pt x="21277" y="730"/>
                      <a:pt x="21308" y="426"/>
                      <a:pt x="21308" y="213"/>
                    </a:cubicBezTo>
                    <a:lnTo>
                      <a:pt x="213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5"/>
              <p:cNvSpPr/>
              <p:nvPr/>
            </p:nvSpPr>
            <p:spPr>
              <a:xfrm>
                <a:off x="8765968" y="3885091"/>
                <a:ext cx="230975" cy="44590"/>
              </a:xfrm>
              <a:custGeom>
                <a:rect b="b" l="l" r="r" t="t"/>
                <a:pathLst>
                  <a:path extrusionOk="0" h="2189" w="11339">
                    <a:moveTo>
                      <a:pt x="1" y="0"/>
                    </a:moveTo>
                    <a:lnTo>
                      <a:pt x="1" y="2189"/>
                    </a:lnTo>
                    <a:lnTo>
                      <a:pt x="11338" y="2189"/>
                    </a:lnTo>
                    <a:lnTo>
                      <a:pt x="1133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5"/>
              <p:cNvSpPr/>
              <p:nvPr/>
            </p:nvSpPr>
            <p:spPr>
              <a:xfrm>
                <a:off x="8748023" y="4041115"/>
                <a:ext cx="196896" cy="259412"/>
              </a:xfrm>
              <a:custGeom>
                <a:rect b="b" l="l" r="r" t="t"/>
                <a:pathLst>
                  <a:path extrusionOk="0" h="12735" w="9666">
                    <a:moveTo>
                      <a:pt x="182" y="0"/>
                    </a:moveTo>
                    <a:cubicBezTo>
                      <a:pt x="152" y="61"/>
                      <a:pt x="152" y="152"/>
                      <a:pt x="152" y="213"/>
                    </a:cubicBezTo>
                    <a:cubicBezTo>
                      <a:pt x="152" y="334"/>
                      <a:pt x="122" y="547"/>
                      <a:pt x="122" y="790"/>
                    </a:cubicBezTo>
                    <a:cubicBezTo>
                      <a:pt x="91" y="1277"/>
                      <a:pt x="61" y="2006"/>
                      <a:pt x="61" y="2888"/>
                    </a:cubicBezTo>
                    <a:cubicBezTo>
                      <a:pt x="61" y="3799"/>
                      <a:pt x="30" y="4863"/>
                      <a:pt x="30" y="6049"/>
                    </a:cubicBezTo>
                    <a:cubicBezTo>
                      <a:pt x="0" y="7325"/>
                      <a:pt x="274" y="8632"/>
                      <a:pt x="790" y="9818"/>
                    </a:cubicBezTo>
                    <a:cubicBezTo>
                      <a:pt x="1398" y="10973"/>
                      <a:pt x="2432" y="11885"/>
                      <a:pt x="3708" y="12310"/>
                    </a:cubicBezTo>
                    <a:cubicBezTo>
                      <a:pt x="4476" y="12598"/>
                      <a:pt x="5319" y="12734"/>
                      <a:pt x="6148" y="12734"/>
                    </a:cubicBezTo>
                    <a:cubicBezTo>
                      <a:pt x="6370" y="12734"/>
                      <a:pt x="6591" y="12725"/>
                      <a:pt x="6809" y="12705"/>
                    </a:cubicBezTo>
                    <a:cubicBezTo>
                      <a:pt x="7508" y="12645"/>
                      <a:pt x="8237" y="12523"/>
                      <a:pt x="8906" y="12401"/>
                    </a:cubicBezTo>
                    <a:lnTo>
                      <a:pt x="9484" y="12280"/>
                    </a:lnTo>
                    <a:cubicBezTo>
                      <a:pt x="9544" y="12249"/>
                      <a:pt x="9605" y="12249"/>
                      <a:pt x="9666" y="12219"/>
                    </a:cubicBezTo>
                    <a:lnTo>
                      <a:pt x="9453" y="12219"/>
                    </a:lnTo>
                    <a:lnTo>
                      <a:pt x="8876" y="12310"/>
                    </a:lnTo>
                    <a:cubicBezTo>
                      <a:pt x="8177" y="12432"/>
                      <a:pt x="7477" y="12493"/>
                      <a:pt x="6778" y="12553"/>
                    </a:cubicBezTo>
                    <a:cubicBezTo>
                      <a:pt x="6608" y="12563"/>
                      <a:pt x="6438" y="12568"/>
                      <a:pt x="6269" y="12568"/>
                    </a:cubicBezTo>
                    <a:cubicBezTo>
                      <a:pt x="5407" y="12568"/>
                      <a:pt x="4551" y="12438"/>
                      <a:pt x="3739" y="12158"/>
                    </a:cubicBezTo>
                    <a:cubicBezTo>
                      <a:pt x="2553" y="11733"/>
                      <a:pt x="1550" y="10851"/>
                      <a:pt x="973" y="9727"/>
                    </a:cubicBezTo>
                    <a:cubicBezTo>
                      <a:pt x="456" y="8572"/>
                      <a:pt x="182" y="7295"/>
                      <a:pt x="182" y="6049"/>
                    </a:cubicBezTo>
                    <a:lnTo>
                      <a:pt x="182" y="2888"/>
                    </a:lnTo>
                    <a:lnTo>
                      <a:pt x="182" y="790"/>
                    </a:lnTo>
                    <a:lnTo>
                      <a:pt x="182" y="213"/>
                    </a:lnTo>
                    <a:cubicBezTo>
                      <a:pt x="182" y="152"/>
                      <a:pt x="182" y="61"/>
                      <a:pt x="1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5"/>
              <p:cNvSpPr/>
              <p:nvPr/>
            </p:nvSpPr>
            <p:spPr>
              <a:xfrm>
                <a:off x="8751730" y="4035534"/>
                <a:ext cx="235294" cy="6457"/>
              </a:xfrm>
              <a:custGeom>
                <a:rect b="b" l="l" r="r" t="t"/>
                <a:pathLst>
                  <a:path extrusionOk="0" h="317" w="11551">
                    <a:moveTo>
                      <a:pt x="9860" y="0"/>
                    </a:moveTo>
                    <a:cubicBezTo>
                      <a:pt x="8815" y="0"/>
                      <a:pt x="7371" y="16"/>
                      <a:pt x="5776" y="61"/>
                    </a:cubicBezTo>
                    <a:cubicBezTo>
                      <a:pt x="2584" y="122"/>
                      <a:pt x="0" y="213"/>
                      <a:pt x="0" y="274"/>
                    </a:cubicBezTo>
                    <a:cubicBezTo>
                      <a:pt x="0" y="301"/>
                      <a:pt x="522" y="316"/>
                      <a:pt x="1387" y="316"/>
                    </a:cubicBezTo>
                    <a:cubicBezTo>
                      <a:pt x="2446" y="316"/>
                      <a:pt x="4019" y="294"/>
                      <a:pt x="5776" y="244"/>
                    </a:cubicBezTo>
                    <a:cubicBezTo>
                      <a:pt x="8967" y="183"/>
                      <a:pt x="11551" y="61"/>
                      <a:pt x="11551" y="31"/>
                    </a:cubicBezTo>
                    <a:cubicBezTo>
                      <a:pt x="11551" y="16"/>
                      <a:pt x="10905" y="0"/>
                      <a:pt x="98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5"/>
              <p:cNvSpPr/>
              <p:nvPr/>
            </p:nvSpPr>
            <p:spPr>
              <a:xfrm>
                <a:off x="8872454" y="3938335"/>
                <a:ext cx="45547" cy="157216"/>
              </a:xfrm>
              <a:custGeom>
                <a:rect b="b" l="l" r="r" t="t"/>
                <a:pathLst>
                  <a:path extrusionOk="0" h="7718" w="2236">
                    <a:moveTo>
                      <a:pt x="1095" y="0"/>
                    </a:moveTo>
                    <a:cubicBezTo>
                      <a:pt x="487" y="0"/>
                      <a:pt x="1" y="487"/>
                      <a:pt x="1" y="1095"/>
                    </a:cubicBezTo>
                    <a:lnTo>
                      <a:pt x="1" y="4864"/>
                    </a:lnTo>
                    <a:lnTo>
                      <a:pt x="1338" y="4833"/>
                    </a:lnTo>
                    <a:cubicBezTo>
                      <a:pt x="1338" y="4833"/>
                      <a:pt x="1460" y="6262"/>
                      <a:pt x="1460" y="7204"/>
                    </a:cubicBezTo>
                    <a:lnTo>
                      <a:pt x="1460" y="7356"/>
                    </a:lnTo>
                    <a:cubicBezTo>
                      <a:pt x="1474" y="7603"/>
                      <a:pt x="1655" y="7718"/>
                      <a:pt x="1837" y="7718"/>
                    </a:cubicBezTo>
                    <a:cubicBezTo>
                      <a:pt x="2035" y="7718"/>
                      <a:pt x="2235" y="7580"/>
                      <a:pt x="2220" y="7326"/>
                    </a:cubicBezTo>
                    <a:lnTo>
                      <a:pt x="2220" y="1095"/>
                    </a:lnTo>
                    <a:cubicBezTo>
                      <a:pt x="2220" y="487"/>
                      <a:pt x="1703" y="0"/>
                      <a:pt x="1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5"/>
              <p:cNvSpPr/>
              <p:nvPr/>
            </p:nvSpPr>
            <p:spPr>
              <a:xfrm>
                <a:off x="8865651" y="4061545"/>
                <a:ext cx="5581" cy="108368"/>
              </a:xfrm>
              <a:custGeom>
                <a:rect b="b" l="l" r="r" t="t"/>
                <a:pathLst>
                  <a:path extrusionOk="0" h="5320" w="274">
                    <a:moveTo>
                      <a:pt x="152" y="0"/>
                    </a:moveTo>
                    <a:cubicBezTo>
                      <a:pt x="31" y="882"/>
                      <a:pt x="0" y="1793"/>
                      <a:pt x="31" y="2675"/>
                    </a:cubicBezTo>
                    <a:cubicBezTo>
                      <a:pt x="0" y="3556"/>
                      <a:pt x="31" y="4438"/>
                      <a:pt x="152" y="5319"/>
                    </a:cubicBezTo>
                    <a:cubicBezTo>
                      <a:pt x="243" y="4438"/>
                      <a:pt x="274" y="3556"/>
                      <a:pt x="243" y="2675"/>
                    </a:cubicBezTo>
                    <a:cubicBezTo>
                      <a:pt x="274" y="1793"/>
                      <a:pt x="243" y="882"/>
                      <a:pt x="1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5"/>
              <p:cNvSpPr/>
              <p:nvPr/>
            </p:nvSpPr>
            <p:spPr>
              <a:xfrm>
                <a:off x="8910218" y="4098066"/>
                <a:ext cx="3748" cy="172147"/>
              </a:xfrm>
              <a:custGeom>
                <a:rect b="b" l="l" r="r" t="t"/>
                <a:pathLst>
                  <a:path extrusionOk="0" h="8451" w="184">
                    <a:moveTo>
                      <a:pt x="92" y="0"/>
                    </a:moveTo>
                    <a:cubicBezTo>
                      <a:pt x="31" y="0"/>
                      <a:pt x="1" y="1885"/>
                      <a:pt x="1" y="4225"/>
                    </a:cubicBezTo>
                    <a:cubicBezTo>
                      <a:pt x="1" y="6566"/>
                      <a:pt x="31" y="8450"/>
                      <a:pt x="92" y="8450"/>
                    </a:cubicBezTo>
                    <a:cubicBezTo>
                      <a:pt x="153" y="8450"/>
                      <a:pt x="183" y="6566"/>
                      <a:pt x="183" y="4225"/>
                    </a:cubicBezTo>
                    <a:cubicBezTo>
                      <a:pt x="183" y="1885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5"/>
              <p:cNvSpPr/>
              <p:nvPr/>
            </p:nvSpPr>
            <p:spPr>
              <a:xfrm>
                <a:off x="8557944" y="3373082"/>
                <a:ext cx="285465" cy="710343"/>
              </a:xfrm>
              <a:custGeom>
                <a:rect b="b" l="l" r="r" t="t"/>
                <a:pathLst>
                  <a:path extrusionOk="0" h="34872" w="14014">
                    <a:moveTo>
                      <a:pt x="14013" y="0"/>
                    </a:moveTo>
                    <a:cubicBezTo>
                      <a:pt x="11673" y="1642"/>
                      <a:pt x="8998" y="5350"/>
                      <a:pt x="5259" y="9119"/>
                    </a:cubicBezTo>
                    <a:lnTo>
                      <a:pt x="1" y="2675"/>
                    </a:lnTo>
                    <a:lnTo>
                      <a:pt x="1" y="2675"/>
                    </a:lnTo>
                    <a:cubicBezTo>
                      <a:pt x="1" y="2676"/>
                      <a:pt x="1034" y="34286"/>
                      <a:pt x="1064" y="34864"/>
                    </a:cubicBezTo>
                    <a:cubicBezTo>
                      <a:pt x="1064" y="34869"/>
                      <a:pt x="1065" y="34872"/>
                      <a:pt x="1067" y="34872"/>
                    </a:cubicBezTo>
                    <a:cubicBezTo>
                      <a:pt x="1284" y="34872"/>
                      <a:pt x="14013" y="1"/>
                      <a:pt x="14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5"/>
              <p:cNvSpPr/>
              <p:nvPr/>
            </p:nvSpPr>
            <p:spPr>
              <a:xfrm>
                <a:off x="8565378" y="3373530"/>
                <a:ext cx="278030" cy="283143"/>
              </a:xfrm>
              <a:custGeom>
                <a:rect b="b" l="l" r="r" t="t"/>
                <a:pathLst>
                  <a:path extrusionOk="0" h="13900" w="13649">
                    <a:moveTo>
                      <a:pt x="13642" y="1"/>
                    </a:moveTo>
                    <a:cubicBezTo>
                      <a:pt x="13626" y="1"/>
                      <a:pt x="13571" y="55"/>
                      <a:pt x="13496" y="130"/>
                    </a:cubicBezTo>
                    <a:lnTo>
                      <a:pt x="13071" y="495"/>
                    </a:lnTo>
                    <a:cubicBezTo>
                      <a:pt x="12706" y="829"/>
                      <a:pt x="12159" y="1285"/>
                      <a:pt x="11520" y="1923"/>
                    </a:cubicBezTo>
                    <a:cubicBezTo>
                      <a:pt x="10244" y="3139"/>
                      <a:pt x="8572" y="4933"/>
                      <a:pt x="6748" y="6908"/>
                    </a:cubicBezTo>
                    <a:cubicBezTo>
                      <a:pt x="4924" y="8884"/>
                      <a:pt x="3283" y="10677"/>
                      <a:pt x="2037" y="11924"/>
                    </a:cubicBezTo>
                    <a:cubicBezTo>
                      <a:pt x="1399" y="12532"/>
                      <a:pt x="912" y="13048"/>
                      <a:pt x="547" y="13383"/>
                    </a:cubicBezTo>
                    <a:lnTo>
                      <a:pt x="122" y="13747"/>
                    </a:lnTo>
                    <a:cubicBezTo>
                      <a:pt x="31" y="13839"/>
                      <a:pt x="0" y="13899"/>
                      <a:pt x="0" y="13899"/>
                    </a:cubicBezTo>
                    <a:cubicBezTo>
                      <a:pt x="61" y="13869"/>
                      <a:pt x="122" y="13839"/>
                      <a:pt x="152" y="13778"/>
                    </a:cubicBezTo>
                    <a:lnTo>
                      <a:pt x="578" y="13413"/>
                    </a:lnTo>
                    <a:cubicBezTo>
                      <a:pt x="973" y="13079"/>
                      <a:pt x="1490" y="12592"/>
                      <a:pt x="2128" y="11984"/>
                    </a:cubicBezTo>
                    <a:cubicBezTo>
                      <a:pt x="3405" y="10769"/>
                      <a:pt x="5107" y="8975"/>
                      <a:pt x="6900" y="7000"/>
                    </a:cubicBezTo>
                    <a:cubicBezTo>
                      <a:pt x="8724" y="5024"/>
                      <a:pt x="10365" y="3231"/>
                      <a:pt x="11642" y="1984"/>
                    </a:cubicBezTo>
                    <a:cubicBezTo>
                      <a:pt x="12250" y="1376"/>
                      <a:pt x="12767" y="860"/>
                      <a:pt x="13131" y="525"/>
                    </a:cubicBezTo>
                    <a:lnTo>
                      <a:pt x="13526" y="130"/>
                    </a:lnTo>
                    <a:cubicBezTo>
                      <a:pt x="13587" y="100"/>
                      <a:pt x="13618" y="39"/>
                      <a:pt x="13648" y="9"/>
                    </a:cubicBezTo>
                    <a:cubicBezTo>
                      <a:pt x="13648" y="3"/>
                      <a:pt x="13646" y="1"/>
                      <a:pt x="136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5"/>
              <p:cNvSpPr/>
              <p:nvPr/>
            </p:nvSpPr>
            <p:spPr>
              <a:xfrm>
                <a:off x="8556701" y="3427548"/>
                <a:ext cx="109000" cy="130674"/>
              </a:xfrm>
              <a:custGeom>
                <a:rect b="b" l="l" r="r" t="t"/>
                <a:pathLst>
                  <a:path extrusionOk="0" h="6415" w="5351">
                    <a:moveTo>
                      <a:pt x="63" y="1"/>
                    </a:moveTo>
                    <a:cubicBezTo>
                      <a:pt x="62" y="1"/>
                      <a:pt x="62" y="1"/>
                      <a:pt x="62" y="1"/>
                    </a:cubicBezTo>
                    <a:cubicBezTo>
                      <a:pt x="1" y="31"/>
                      <a:pt x="1156" y="1521"/>
                      <a:pt x="2615" y="3284"/>
                    </a:cubicBezTo>
                    <a:cubicBezTo>
                      <a:pt x="4028" y="5028"/>
                      <a:pt x="5233" y="6415"/>
                      <a:pt x="5288" y="6415"/>
                    </a:cubicBezTo>
                    <a:cubicBezTo>
                      <a:pt x="5289" y="6415"/>
                      <a:pt x="5289" y="6415"/>
                      <a:pt x="5290" y="6414"/>
                    </a:cubicBezTo>
                    <a:cubicBezTo>
                      <a:pt x="5350" y="6384"/>
                      <a:pt x="4195" y="4925"/>
                      <a:pt x="2767" y="3162"/>
                    </a:cubicBezTo>
                    <a:cubicBezTo>
                      <a:pt x="1323" y="1388"/>
                      <a:pt x="118" y="1"/>
                      <a:pt x="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8207523" y="3678307"/>
                <a:ext cx="47707" cy="536831"/>
              </a:xfrm>
              <a:custGeom>
                <a:rect b="b" l="l" r="r" t="t"/>
                <a:pathLst>
                  <a:path extrusionOk="0" h="26354" w="2342">
                    <a:moveTo>
                      <a:pt x="1" y="0"/>
                    </a:moveTo>
                    <a:cubicBezTo>
                      <a:pt x="1" y="91"/>
                      <a:pt x="1" y="183"/>
                      <a:pt x="1" y="274"/>
                    </a:cubicBezTo>
                    <a:cubicBezTo>
                      <a:pt x="31" y="456"/>
                      <a:pt x="31" y="730"/>
                      <a:pt x="61" y="1034"/>
                    </a:cubicBezTo>
                    <a:cubicBezTo>
                      <a:pt x="122" y="1733"/>
                      <a:pt x="213" y="2705"/>
                      <a:pt x="305" y="3860"/>
                    </a:cubicBezTo>
                    <a:cubicBezTo>
                      <a:pt x="487" y="6262"/>
                      <a:pt x="761" y="9544"/>
                      <a:pt x="1064" y="13192"/>
                    </a:cubicBezTo>
                    <a:cubicBezTo>
                      <a:pt x="1368" y="16839"/>
                      <a:pt x="1642" y="20122"/>
                      <a:pt x="1885" y="22493"/>
                    </a:cubicBezTo>
                    <a:cubicBezTo>
                      <a:pt x="2007" y="23709"/>
                      <a:pt x="2098" y="24651"/>
                      <a:pt x="2189" y="25320"/>
                    </a:cubicBezTo>
                    <a:cubicBezTo>
                      <a:pt x="2220" y="25624"/>
                      <a:pt x="2250" y="25897"/>
                      <a:pt x="2280" y="26080"/>
                    </a:cubicBezTo>
                    <a:cubicBezTo>
                      <a:pt x="2280" y="26171"/>
                      <a:pt x="2311" y="26262"/>
                      <a:pt x="2341" y="26353"/>
                    </a:cubicBezTo>
                    <a:cubicBezTo>
                      <a:pt x="2341" y="26262"/>
                      <a:pt x="2341" y="26171"/>
                      <a:pt x="2341" y="26080"/>
                    </a:cubicBezTo>
                    <a:cubicBezTo>
                      <a:pt x="2311" y="25897"/>
                      <a:pt x="2311" y="25624"/>
                      <a:pt x="2280" y="25320"/>
                    </a:cubicBezTo>
                    <a:cubicBezTo>
                      <a:pt x="2220" y="24621"/>
                      <a:pt x="2128" y="23678"/>
                      <a:pt x="2037" y="22493"/>
                    </a:cubicBezTo>
                    <a:cubicBezTo>
                      <a:pt x="1855" y="20092"/>
                      <a:pt x="1581" y="16809"/>
                      <a:pt x="1277" y="13161"/>
                    </a:cubicBezTo>
                    <a:cubicBezTo>
                      <a:pt x="973" y="9544"/>
                      <a:pt x="700" y="6231"/>
                      <a:pt x="457" y="3860"/>
                    </a:cubicBezTo>
                    <a:cubicBezTo>
                      <a:pt x="335" y="2675"/>
                      <a:pt x="244" y="1702"/>
                      <a:pt x="153" y="1034"/>
                    </a:cubicBezTo>
                    <a:cubicBezTo>
                      <a:pt x="122" y="730"/>
                      <a:pt x="92" y="487"/>
                      <a:pt x="61" y="274"/>
                    </a:cubicBezTo>
                    <a:cubicBezTo>
                      <a:pt x="61" y="183"/>
                      <a:pt x="31" y="9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5"/>
              <p:cNvSpPr/>
              <p:nvPr/>
            </p:nvSpPr>
            <p:spPr>
              <a:xfrm>
                <a:off x="8427320" y="3339025"/>
                <a:ext cx="1145466" cy="1492938"/>
              </a:xfrm>
              <a:custGeom>
                <a:rect b="b" l="l" r="r" t="t"/>
                <a:pathLst>
                  <a:path extrusionOk="0" h="73291" w="56233">
                    <a:moveTo>
                      <a:pt x="38876" y="0"/>
                    </a:moveTo>
                    <a:cubicBezTo>
                      <a:pt x="31551" y="700"/>
                      <a:pt x="31916" y="13861"/>
                      <a:pt x="31916" y="13861"/>
                    </a:cubicBezTo>
                    <a:lnTo>
                      <a:pt x="33739" y="51065"/>
                    </a:lnTo>
                    <a:cubicBezTo>
                      <a:pt x="33731" y="51065"/>
                      <a:pt x="33722" y="51065"/>
                      <a:pt x="33714" y="51065"/>
                    </a:cubicBezTo>
                    <a:cubicBezTo>
                      <a:pt x="32099" y="51065"/>
                      <a:pt x="32220" y="53953"/>
                      <a:pt x="32220" y="53953"/>
                    </a:cubicBezTo>
                    <a:lnTo>
                      <a:pt x="0" y="57509"/>
                    </a:lnTo>
                    <a:lnTo>
                      <a:pt x="0" y="73284"/>
                    </a:lnTo>
                    <a:cubicBezTo>
                      <a:pt x="0" y="73284"/>
                      <a:pt x="591" y="73290"/>
                      <a:pt x="1643" y="73290"/>
                    </a:cubicBezTo>
                    <a:cubicBezTo>
                      <a:pt x="9170" y="73290"/>
                      <a:pt x="40311" y="72986"/>
                      <a:pt x="47752" y="68026"/>
                    </a:cubicBezTo>
                    <a:cubicBezTo>
                      <a:pt x="56232" y="62372"/>
                      <a:pt x="51582" y="32524"/>
                      <a:pt x="49454" y="16262"/>
                    </a:cubicBezTo>
                    <a:cubicBezTo>
                      <a:pt x="47326" y="0"/>
                      <a:pt x="38876" y="0"/>
                      <a:pt x="38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5"/>
              <p:cNvSpPr/>
              <p:nvPr/>
            </p:nvSpPr>
            <p:spPr>
              <a:xfrm>
                <a:off x="8425446" y="3873318"/>
                <a:ext cx="964071" cy="960221"/>
              </a:xfrm>
              <a:custGeom>
                <a:rect b="b" l="l" r="r" t="t"/>
                <a:pathLst>
                  <a:path extrusionOk="0" h="47139" w="47328">
                    <a:moveTo>
                      <a:pt x="47327" y="42099"/>
                    </a:moveTo>
                    <a:cubicBezTo>
                      <a:pt x="47327" y="42099"/>
                      <a:pt x="47266" y="42129"/>
                      <a:pt x="47114" y="42220"/>
                    </a:cubicBezTo>
                    <a:lnTo>
                      <a:pt x="47327" y="42099"/>
                    </a:lnTo>
                    <a:close/>
                    <a:moveTo>
                      <a:pt x="32099" y="1"/>
                    </a:moveTo>
                    <a:cubicBezTo>
                      <a:pt x="32099" y="1"/>
                      <a:pt x="32068" y="122"/>
                      <a:pt x="32099" y="426"/>
                    </a:cubicBezTo>
                    <a:cubicBezTo>
                      <a:pt x="32099" y="730"/>
                      <a:pt x="32129" y="1186"/>
                      <a:pt x="32160" y="1764"/>
                    </a:cubicBezTo>
                    <a:cubicBezTo>
                      <a:pt x="32190" y="2919"/>
                      <a:pt x="32281" y="4621"/>
                      <a:pt x="32372" y="6809"/>
                    </a:cubicBezTo>
                    <a:cubicBezTo>
                      <a:pt x="32585" y="11175"/>
                      <a:pt x="32857" y="17446"/>
                      <a:pt x="33251" y="25049"/>
                    </a:cubicBezTo>
                    <a:lnTo>
                      <a:pt x="33251" y="25049"/>
                    </a:lnTo>
                    <a:cubicBezTo>
                      <a:pt x="32969" y="25064"/>
                      <a:pt x="32692" y="25181"/>
                      <a:pt x="32494" y="25351"/>
                    </a:cubicBezTo>
                    <a:cubicBezTo>
                      <a:pt x="32251" y="25594"/>
                      <a:pt x="32068" y="25867"/>
                      <a:pt x="31977" y="26141"/>
                    </a:cubicBezTo>
                    <a:cubicBezTo>
                      <a:pt x="31774" y="26722"/>
                      <a:pt x="31709" y="27359"/>
                      <a:pt x="31731" y="27971"/>
                    </a:cubicBezTo>
                    <a:lnTo>
                      <a:pt x="31731" y="27971"/>
                    </a:lnTo>
                    <a:lnTo>
                      <a:pt x="92" y="31187"/>
                    </a:lnTo>
                    <a:lnTo>
                      <a:pt x="1" y="31187"/>
                    </a:lnTo>
                    <a:lnTo>
                      <a:pt x="1" y="32706"/>
                    </a:lnTo>
                    <a:lnTo>
                      <a:pt x="1" y="47023"/>
                    </a:lnTo>
                    <a:lnTo>
                      <a:pt x="1" y="47114"/>
                    </a:lnTo>
                    <a:lnTo>
                      <a:pt x="92" y="47114"/>
                    </a:lnTo>
                    <a:cubicBezTo>
                      <a:pt x="1600" y="47131"/>
                      <a:pt x="3086" y="47139"/>
                      <a:pt x="4549" y="47139"/>
                    </a:cubicBezTo>
                    <a:cubicBezTo>
                      <a:pt x="16417" y="47139"/>
                      <a:pt x="26734" y="46595"/>
                      <a:pt x="34257" y="45594"/>
                    </a:cubicBezTo>
                    <a:cubicBezTo>
                      <a:pt x="36354" y="45321"/>
                      <a:pt x="38269" y="45017"/>
                      <a:pt x="39910" y="44682"/>
                    </a:cubicBezTo>
                    <a:cubicBezTo>
                      <a:pt x="41309" y="44409"/>
                      <a:pt x="42676" y="44044"/>
                      <a:pt x="44044" y="43588"/>
                    </a:cubicBezTo>
                    <a:cubicBezTo>
                      <a:pt x="44591" y="43406"/>
                      <a:pt x="45108" y="43254"/>
                      <a:pt x="45503" y="43071"/>
                    </a:cubicBezTo>
                    <a:cubicBezTo>
                      <a:pt x="45898" y="42859"/>
                      <a:pt x="46263" y="42707"/>
                      <a:pt x="46537" y="42585"/>
                    </a:cubicBezTo>
                    <a:lnTo>
                      <a:pt x="47114" y="42220"/>
                    </a:lnTo>
                    <a:lnTo>
                      <a:pt x="46506" y="42555"/>
                    </a:lnTo>
                    <a:cubicBezTo>
                      <a:pt x="46233" y="42676"/>
                      <a:pt x="45898" y="42859"/>
                      <a:pt x="45473" y="43011"/>
                    </a:cubicBezTo>
                    <a:cubicBezTo>
                      <a:pt x="45078" y="43163"/>
                      <a:pt x="44591" y="43345"/>
                      <a:pt x="44044" y="43527"/>
                    </a:cubicBezTo>
                    <a:cubicBezTo>
                      <a:pt x="42676" y="43953"/>
                      <a:pt x="41278" y="44318"/>
                      <a:pt x="39880" y="44591"/>
                    </a:cubicBezTo>
                    <a:cubicBezTo>
                      <a:pt x="38239" y="44925"/>
                      <a:pt x="36354" y="45229"/>
                      <a:pt x="34226" y="45473"/>
                    </a:cubicBezTo>
                    <a:cubicBezTo>
                      <a:pt x="26706" y="46446"/>
                      <a:pt x="16417" y="46987"/>
                      <a:pt x="4559" y="46987"/>
                    </a:cubicBezTo>
                    <a:cubicBezTo>
                      <a:pt x="3123" y="46987"/>
                      <a:pt x="1663" y="46979"/>
                      <a:pt x="183" y="46963"/>
                    </a:cubicBezTo>
                    <a:lnTo>
                      <a:pt x="183" y="46963"/>
                    </a:lnTo>
                    <a:lnTo>
                      <a:pt x="183" y="31360"/>
                    </a:lnTo>
                    <a:lnTo>
                      <a:pt x="183" y="31360"/>
                    </a:lnTo>
                    <a:lnTo>
                      <a:pt x="31825" y="28117"/>
                    </a:lnTo>
                    <a:lnTo>
                      <a:pt x="31886" y="28117"/>
                    </a:lnTo>
                    <a:lnTo>
                      <a:pt x="31886" y="28026"/>
                    </a:lnTo>
                    <a:cubicBezTo>
                      <a:pt x="31856" y="27418"/>
                      <a:pt x="31947" y="26810"/>
                      <a:pt x="32129" y="26202"/>
                    </a:cubicBezTo>
                    <a:cubicBezTo>
                      <a:pt x="32220" y="25928"/>
                      <a:pt x="32372" y="25685"/>
                      <a:pt x="32585" y="25503"/>
                    </a:cubicBezTo>
                    <a:cubicBezTo>
                      <a:pt x="32798" y="25320"/>
                      <a:pt x="33071" y="25199"/>
                      <a:pt x="33315" y="25199"/>
                    </a:cubicBezTo>
                    <a:lnTo>
                      <a:pt x="33406" y="25199"/>
                    </a:lnTo>
                    <a:lnTo>
                      <a:pt x="33406" y="25138"/>
                    </a:lnTo>
                    <a:cubicBezTo>
                      <a:pt x="33011" y="17478"/>
                      <a:pt x="32707" y="11186"/>
                      <a:pt x="32464" y="6809"/>
                    </a:cubicBezTo>
                    <a:cubicBezTo>
                      <a:pt x="32342" y="4621"/>
                      <a:pt x="32251" y="2919"/>
                      <a:pt x="32190" y="1764"/>
                    </a:cubicBezTo>
                    <a:cubicBezTo>
                      <a:pt x="32160" y="1186"/>
                      <a:pt x="32160" y="730"/>
                      <a:pt x="32129" y="426"/>
                    </a:cubicBezTo>
                    <a:cubicBezTo>
                      <a:pt x="32099" y="153"/>
                      <a:pt x="32099" y="1"/>
                      <a:pt x="3209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5"/>
              <p:cNvSpPr/>
              <p:nvPr/>
            </p:nvSpPr>
            <p:spPr>
              <a:xfrm>
                <a:off x="9102762" y="4383473"/>
                <a:ext cx="96004" cy="79891"/>
              </a:xfrm>
              <a:custGeom>
                <a:rect b="b" l="l" r="r" t="t"/>
                <a:pathLst>
                  <a:path extrusionOk="0" h="3922" w="4713">
                    <a:moveTo>
                      <a:pt x="31" y="1"/>
                    </a:moveTo>
                    <a:cubicBezTo>
                      <a:pt x="1" y="31"/>
                      <a:pt x="366" y="92"/>
                      <a:pt x="913" y="305"/>
                    </a:cubicBezTo>
                    <a:cubicBezTo>
                      <a:pt x="1612" y="548"/>
                      <a:pt x="2250" y="943"/>
                      <a:pt x="2828" y="1399"/>
                    </a:cubicBezTo>
                    <a:cubicBezTo>
                      <a:pt x="3405" y="1885"/>
                      <a:pt x="3891" y="2463"/>
                      <a:pt x="4287" y="3101"/>
                    </a:cubicBezTo>
                    <a:cubicBezTo>
                      <a:pt x="4560" y="3587"/>
                      <a:pt x="4682" y="3922"/>
                      <a:pt x="4712" y="3922"/>
                    </a:cubicBezTo>
                    <a:cubicBezTo>
                      <a:pt x="4651" y="3587"/>
                      <a:pt x="4560" y="3314"/>
                      <a:pt x="4408" y="3040"/>
                    </a:cubicBezTo>
                    <a:cubicBezTo>
                      <a:pt x="3679" y="1642"/>
                      <a:pt x="2432" y="609"/>
                      <a:pt x="943" y="153"/>
                    </a:cubicBezTo>
                    <a:cubicBezTo>
                      <a:pt x="639" y="62"/>
                      <a:pt x="335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5"/>
              <p:cNvSpPr/>
              <p:nvPr/>
            </p:nvSpPr>
            <p:spPr>
              <a:xfrm>
                <a:off x="9071822" y="4442298"/>
                <a:ext cx="50171" cy="80502"/>
              </a:xfrm>
              <a:custGeom>
                <a:rect b="b" l="l" r="r" t="t"/>
                <a:pathLst>
                  <a:path extrusionOk="0" h="3952" w="2463">
                    <a:moveTo>
                      <a:pt x="0" y="0"/>
                    </a:moveTo>
                    <a:lnTo>
                      <a:pt x="0" y="0"/>
                    </a:lnTo>
                    <a:cubicBezTo>
                      <a:pt x="1155" y="1095"/>
                      <a:pt x="2006" y="2462"/>
                      <a:pt x="2462" y="3952"/>
                    </a:cubicBezTo>
                    <a:cubicBezTo>
                      <a:pt x="2462" y="3709"/>
                      <a:pt x="2432" y="3496"/>
                      <a:pt x="2341" y="3253"/>
                    </a:cubicBezTo>
                    <a:cubicBezTo>
                      <a:pt x="2189" y="2706"/>
                      <a:pt x="1945" y="2189"/>
                      <a:pt x="1672" y="1733"/>
                    </a:cubicBezTo>
                    <a:cubicBezTo>
                      <a:pt x="1368" y="1247"/>
                      <a:pt x="1003" y="791"/>
                      <a:pt x="578" y="426"/>
                    </a:cubicBezTo>
                    <a:cubicBezTo>
                      <a:pt x="426" y="244"/>
                      <a:pt x="213" y="122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5"/>
              <p:cNvSpPr/>
              <p:nvPr/>
            </p:nvSpPr>
            <p:spPr>
              <a:xfrm>
                <a:off x="6853525" y="3581108"/>
                <a:ext cx="1469288" cy="1271760"/>
              </a:xfrm>
              <a:custGeom>
                <a:rect b="b" l="l" r="r" t="t"/>
                <a:pathLst>
                  <a:path extrusionOk="0" h="62433" w="72130">
                    <a:moveTo>
                      <a:pt x="0" y="0"/>
                    </a:moveTo>
                    <a:lnTo>
                      <a:pt x="23101" y="61430"/>
                    </a:lnTo>
                    <a:lnTo>
                      <a:pt x="72129" y="62433"/>
                    </a:lnTo>
                    <a:lnTo>
                      <a:pt x="51916" y="4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7088781" y="3582961"/>
                <a:ext cx="1105215" cy="1267442"/>
              </a:xfrm>
              <a:custGeom>
                <a:rect b="b" l="l" r="r" t="t"/>
                <a:pathLst>
                  <a:path extrusionOk="0" h="62221" w="54257">
                    <a:moveTo>
                      <a:pt x="1" y="0"/>
                    </a:moveTo>
                    <a:cubicBezTo>
                      <a:pt x="1" y="0"/>
                      <a:pt x="1855" y="15380"/>
                      <a:pt x="3952" y="23891"/>
                    </a:cubicBezTo>
                    <a:cubicBezTo>
                      <a:pt x="7600" y="38937"/>
                      <a:pt x="19332" y="61460"/>
                      <a:pt x="19332" y="61460"/>
                    </a:cubicBezTo>
                    <a:lnTo>
                      <a:pt x="34864" y="61794"/>
                    </a:lnTo>
                    <a:lnTo>
                      <a:pt x="29545" y="46566"/>
                    </a:lnTo>
                    <a:lnTo>
                      <a:pt x="29545" y="46566"/>
                    </a:lnTo>
                    <a:cubicBezTo>
                      <a:pt x="30409" y="47004"/>
                      <a:pt x="31181" y="47138"/>
                      <a:pt x="31802" y="47138"/>
                    </a:cubicBezTo>
                    <a:cubicBezTo>
                      <a:pt x="32775" y="47138"/>
                      <a:pt x="33375" y="46809"/>
                      <a:pt x="33375" y="46809"/>
                    </a:cubicBezTo>
                    <a:lnTo>
                      <a:pt x="38542" y="61886"/>
                    </a:lnTo>
                    <a:lnTo>
                      <a:pt x="54257" y="62220"/>
                    </a:lnTo>
                    <a:cubicBezTo>
                      <a:pt x="52646" y="52098"/>
                      <a:pt x="50093" y="42159"/>
                      <a:pt x="46597" y="32554"/>
                    </a:cubicBezTo>
                    <a:cubicBezTo>
                      <a:pt x="40731" y="16414"/>
                      <a:pt x="30609" y="274"/>
                      <a:pt x="30609" y="27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313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7236759" y="3842316"/>
                <a:ext cx="606170" cy="666466"/>
              </a:xfrm>
              <a:custGeom>
                <a:rect b="b" l="l" r="r" t="t"/>
                <a:pathLst>
                  <a:path extrusionOk="0" h="32718" w="29758">
                    <a:moveTo>
                      <a:pt x="15308" y="22542"/>
                    </a:moveTo>
                    <a:cubicBezTo>
                      <a:pt x="15587" y="22542"/>
                      <a:pt x="15957" y="22651"/>
                      <a:pt x="16262" y="22769"/>
                    </a:cubicBezTo>
                    <a:cubicBezTo>
                      <a:pt x="16657" y="22952"/>
                      <a:pt x="18542" y="23681"/>
                      <a:pt x="19180" y="26447"/>
                    </a:cubicBezTo>
                    <a:cubicBezTo>
                      <a:pt x="19650" y="28565"/>
                      <a:pt x="19065" y="29116"/>
                      <a:pt x="18508" y="29116"/>
                    </a:cubicBezTo>
                    <a:cubicBezTo>
                      <a:pt x="18346" y="29116"/>
                      <a:pt x="18186" y="29069"/>
                      <a:pt x="18055" y="29000"/>
                    </a:cubicBezTo>
                    <a:cubicBezTo>
                      <a:pt x="17478" y="28696"/>
                      <a:pt x="16475" y="26751"/>
                      <a:pt x="15472" y="25079"/>
                    </a:cubicBezTo>
                    <a:cubicBezTo>
                      <a:pt x="14712" y="23803"/>
                      <a:pt x="14772" y="23164"/>
                      <a:pt x="14864" y="22891"/>
                    </a:cubicBezTo>
                    <a:cubicBezTo>
                      <a:pt x="14864" y="22861"/>
                      <a:pt x="14894" y="22800"/>
                      <a:pt x="14924" y="22769"/>
                    </a:cubicBezTo>
                    <a:lnTo>
                      <a:pt x="14924" y="22769"/>
                    </a:lnTo>
                    <a:lnTo>
                      <a:pt x="14894" y="22800"/>
                    </a:lnTo>
                    <a:cubicBezTo>
                      <a:pt x="14921" y="22611"/>
                      <a:pt x="15085" y="22542"/>
                      <a:pt x="15308" y="22542"/>
                    </a:cubicBezTo>
                    <a:close/>
                    <a:moveTo>
                      <a:pt x="25836" y="22925"/>
                    </a:moveTo>
                    <a:cubicBezTo>
                      <a:pt x="26084" y="22925"/>
                      <a:pt x="26327" y="23003"/>
                      <a:pt x="26505" y="23225"/>
                    </a:cubicBezTo>
                    <a:lnTo>
                      <a:pt x="26444" y="23195"/>
                    </a:lnTo>
                    <a:lnTo>
                      <a:pt x="26444" y="23195"/>
                    </a:lnTo>
                    <a:cubicBezTo>
                      <a:pt x="26505" y="23225"/>
                      <a:pt x="26566" y="23286"/>
                      <a:pt x="26596" y="23316"/>
                    </a:cubicBezTo>
                    <a:cubicBezTo>
                      <a:pt x="27144" y="23924"/>
                      <a:pt x="27447" y="24715"/>
                      <a:pt x="27508" y="25505"/>
                    </a:cubicBezTo>
                    <a:cubicBezTo>
                      <a:pt x="27691" y="27177"/>
                      <a:pt x="27964" y="29092"/>
                      <a:pt x="27599" y="29365"/>
                    </a:cubicBezTo>
                    <a:lnTo>
                      <a:pt x="27569" y="29365"/>
                    </a:lnTo>
                    <a:cubicBezTo>
                      <a:pt x="27501" y="29411"/>
                      <a:pt x="27401" y="29440"/>
                      <a:pt x="27276" y="29440"/>
                    </a:cubicBezTo>
                    <a:cubicBezTo>
                      <a:pt x="26728" y="29440"/>
                      <a:pt x="25689" y="28879"/>
                      <a:pt x="24651" y="26630"/>
                    </a:cubicBezTo>
                    <a:cubicBezTo>
                      <a:pt x="23374" y="23864"/>
                      <a:pt x="24803" y="23225"/>
                      <a:pt x="25107" y="23104"/>
                    </a:cubicBezTo>
                    <a:cubicBezTo>
                      <a:pt x="25309" y="23010"/>
                      <a:pt x="25575" y="22925"/>
                      <a:pt x="25836" y="22925"/>
                    </a:cubicBezTo>
                    <a:close/>
                    <a:moveTo>
                      <a:pt x="4529" y="0"/>
                    </a:moveTo>
                    <a:cubicBezTo>
                      <a:pt x="3476" y="0"/>
                      <a:pt x="2523" y="246"/>
                      <a:pt x="2523" y="246"/>
                    </a:cubicBezTo>
                    <a:cubicBezTo>
                      <a:pt x="2523" y="246"/>
                      <a:pt x="0" y="1128"/>
                      <a:pt x="1125" y="4927"/>
                    </a:cubicBezTo>
                    <a:cubicBezTo>
                      <a:pt x="2249" y="8727"/>
                      <a:pt x="2888" y="8939"/>
                      <a:pt x="4225" y="11158"/>
                    </a:cubicBezTo>
                    <a:cubicBezTo>
                      <a:pt x="5563" y="13377"/>
                      <a:pt x="5897" y="14046"/>
                      <a:pt x="6961" y="15018"/>
                    </a:cubicBezTo>
                    <a:cubicBezTo>
                      <a:pt x="8025" y="15991"/>
                      <a:pt x="10517" y="17055"/>
                      <a:pt x="11611" y="19365"/>
                    </a:cubicBezTo>
                    <a:cubicBezTo>
                      <a:pt x="12675" y="21705"/>
                      <a:pt x="13253" y="24380"/>
                      <a:pt x="15168" y="27724"/>
                    </a:cubicBezTo>
                    <a:cubicBezTo>
                      <a:pt x="17113" y="31037"/>
                      <a:pt x="17842" y="32283"/>
                      <a:pt x="19362" y="32283"/>
                    </a:cubicBezTo>
                    <a:cubicBezTo>
                      <a:pt x="20882" y="32283"/>
                      <a:pt x="21368" y="30551"/>
                      <a:pt x="21429" y="29517"/>
                    </a:cubicBezTo>
                    <a:cubicBezTo>
                      <a:pt x="21460" y="28970"/>
                      <a:pt x="21460" y="28423"/>
                      <a:pt x="21429" y="27876"/>
                    </a:cubicBezTo>
                    <a:lnTo>
                      <a:pt x="21429" y="27876"/>
                    </a:lnTo>
                    <a:lnTo>
                      <a:pt x="23253" y="27967"/>
                    </a:lnTo>
                    <a:cubicBezTo>
                      <a:pt x="23253" y="27967"/>
                      <a:pt x="25350" y="31827"/>
                      <a:pt x="27508" y="32557"/>
                    </a:cubicBezTo>
                    <a:cubicBezTo>
                      <a:pt x="27844" y="32669"/>
                      <a:pt x="28124" y="32718"/>
                      <a:pt x="28359" y="32718"/>
                    </a:cubicBezTo>
                    <a:cubicBezTo>
                      <a:pt x="29657" y="32718"/>
                      <a:pt x="29563" y="31224"/>
                      <a:pt x="29666" y="30581"/>
                    </a:cubicBezTo>
                    <a:cubicBezTo>
                      <a:pt x="29758" y="29821"/>
                      <a:pt x="29119" y="25353"/>
                      <a:pt x="28815" y="24532"/>
                    </a:cubicBezTo>
                    <a:cubicBezTo>
                      <a:pt x="28542" y="23681"/>
                      <a:pt x="27296" y="20763"/>
                      <a:pt x="27508" y="19304"/>
                    </a:cubicBezTo>
                    <a:cubicBezTo>
                      <a:pt x="27691" y="17845"/>
                      <a:pt x="29150" y="16265"/>
                      <a:pt x="29210" y="14806"/>
                    </a:cubicBezTo>
                    <a:cubicBezTo>
                      <a:pt x="29302" y="13347"/>
                      <a:pt x="29332" y="10094"/>
                      <a:pt x="28967" y="8483"/>
                    </a:cubicBezTo>
                    <a:cubicBezTo>
                      <a:pt x="28572" y="7085"/>
                      <a:pt x="28086" y="5717"/>
                      <a:pt x="27539" y="4380"/>
                    </a:cubicBezTo>
                    <a:cubicBezTo>
                      <a:pt x="27539" y="4380"/>
                      <a:pt x="25320" y="854"/>
                      <a:pt x="23071" y="793"/>
                    </a:cubicBezTo>
                    <a:lnTo>
                      <a:pt x="20365" y="672"/>
                    </a:lnTo>
                    <a:cubicBezTo>
                      <a:pt x="20365" y="672"/>
                      <a:pt x="18420" y="1158"/>
                      <a:pt x="19362" y="3590"/>
                    </a:cubicBezTo>
                    <a:cubicBezTo>
                      <a:pt x="20304" y="5991"/>
                      <a:pt x="22554" y="10155"/>
                      <a:pt x="22888" y="10885"/>
                    </a:cubicBezTo>
                    <a:cubicBezTo>
                      <a:pt x="23192" y="11584"/>
                      <a:pt x="24712" y="14380"/>
                      <a:pt x="24378" y="16143"/>
                    </a:cubicBezTo>
                    <a:cubicBezTo>
                      <a:pt x="24043" y="17936"/>
                      <a:pt x="21429" y="22891"/>
                      <a:pt x="21794" y="24107"/>
                    </a:cubicBezTo>
                    <a:lnTo>
                      <a:pt x="20396" y="24046"/>
                    </a:lnTo>
                    <a:cubicBezTo>
                      <a:pt x="20396" y="24046"/>
                      <a:pt x="19119" y="21827"/>
                      <a:pt x="17326" y="20885"/>
                    </a:cubicBezTo>
                    <a:cubicBezTo>
                      <a:pt x="15532" y="19943"/>
                      <a:pt x="11672" y="15900"/>
                      <a:pt x="10851" y="13468"/>
                    </a:cubicBezTo>
                    <a:cubicBezTo>
                      <a:pt x="10061" y="11067"/>
                      <a:pt x="9149" y="5444"/>
                      <a:pt x="8602" y="3711"/>
                    </a:cubicBezTo>
                    <a:cubicBezTo>
                      <a:pt x="8055" y="2009"/>
                      <a:pt x="7234" y="520"/>
                      <a:pt x="5806" y="155"/>
                    </a:cubicBezTo>
                    <a:cubicBezTo>
                      <a:pt x="5402" y="41"/>
                      <a:pt x="4957" y="0"/>
                      <a:pt x="4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5"/>
              <p:cNvSpPr/>
              <p:nvPr/>
            </p:nvSpPr>
            <p:spPr>
              <a:xfrm>
                <a:off x="7421501" y="3937561"/>
                <a:ext cx="273427" cy="376621"/>
              </a:xfrm>
              <a:custGeom>
                <a:rect b="b" l="l" r="r" t="t"/>
                <a:pathLst>
                  <a:path extrusionOk="0" h="18489" w="13423">
                    <a:moveTo>
                      <a:pt x="708" y="0"/>
                    </a:moveTo>
                    <a:cubicBezTo>
                      <a:pt x="509" y="0"/>
                      <a:pt x="0" y="166"/>
                      <a:pt x="626" y="2044"/>
                    </a:cubicBezTo>
                    <a:cubicBezTo>
                      <a:pt x="1386" y="4324"/>
                      <a:pt x="1994" y="6725"/>
                      <a:pt x="3453" y="7212"/>
                    </a:cubicBezTo>
                    <a:cubicBezTo>
                      <a:pt x="3453" y="7212"/>
                      <a:pt x="3757" y="7333"/>
                      <a:pt x="4092" y="8367"/>
                    </a:cubicBezTo>
                    <a:cubicBezTo>
                      <a:pt x="4456" y="9400"/>
                      <a:pt x="5520" y="11437"/>
                      <a:pt x="6371" y="12227"/>
                    </a:cubicBezTo>
                    <a:cubicBezTo>
                      <a:pt x="7192" y="13017"/>
                      <a:pt x="8134" y="13808"/>
                      <a:pt x="8620" y="14659"/>
                    </a:cubicBezTo>
                    <a:cubicBezTo>
                      <a:pt x="9076" y="15479"/>
                      <a:pt x="9988" y="16665"/>
                      <a:pt x="9988" y="16665"/>
                    </a:cubicBezTo>
                    <a:cubicBezTo>
                      <a:pt x="9988" y="16665"/>
                      <a:pt x="11083" y="18428"/>
                      <a:pt x="11569" y="18488"/>
                    </a:cubicBezTo>
                    <a:lnTo>
                      <a:pt x="11964" y="18488"/>
                    </a:lnTo>
                    <a:cubicBezTo>
                      <a:pt x="12420" y="18458"/>
                      <a:pt x="12116" y="16726"/>
                      <a:pt x="12116" y="16726"/>
                    </a:cubicBezTo>
                    <a:cubicBezTo>
                      <a:pt x="12146" y="16057"/>
                      <a:pt x="12146" y="15388"/>
                      <a:pt x="12116" y="14750"/>
                    </a:cubicBezTo>
                    <a:cubicBezTo>
                      <a:pt x="12025" y="13929"/>
                      <a:pt x="12450" y="13200"/>
                      <a:pt x="12754" y="12440"/>
                    </a:cubicBezTo>
                    <a:cubicBezTo>
                      <a:pt x="13028" y="11680"/>
                      <a:pt x="12754" y="9643"/>
                      <a:pt x="12359" y="8640"/>
                    </a:cubicBezTo>
                    <a:cubicBezTo>
                      <a:pt x="11994" y="7607"/>
                      <a:pt x="12238" y="7516"/>
                      <a:pt x="12238" y="7516"/>
                    </a:cubicBezTo>
                    <a:cubicBezTo>
                      <a:pt x="13423" y="7151"/>
                      <a:pt x="12329" y="4719"/>
                      <a:pt x="11538" y="2440"/>
                    </a:cubicBezTo>
                    <a:cubicBezTo>
                      <a:pt x="10841" y="428"/>
                      <a:pt x="10167" y="310"/>
                      <a:pt x="10019" y="310"/>
                    </a:cubicBezTo>
                    <a:cubicBezTo>
                      <a:pt x="9999" y="310"/>
                      <a:pt x="9988" y="312"/>
                      <a:pt x="9988" y="312"/>
                    </a:cubicBezTo>
                    <a:cubicBezTo>
                      <a:pt x="9988" y="312"/>
                      <a:pt x="9472" y="312"/>
                      <a:pt x="9168" y="2166"/>
                    </a:cubicBezTo>
                    <a:cubicBezTo>
                      <a:pt x="8864" y="4020"/>
                      <a:pt x="8347" y="4658"/>
                      <a:pt x="7222" y="4658"/>
                    </a:cubicBezTo>
                    <a:lnTo>
                      <a:pt x="6614" y="4658"/>
                    </a:lnTo>
                    <a:cubicBezTo>
                      <a:pt x="5490" y="4658"/>
                      <a:pt x="4487" y="3868"/>
                      <a:pt x="2876" y="1953"/>
                    </a:cubicBezTo>
                    <a:cubicBezTo>
                      <a:pt x="1295" y="8"/>
                      <a:pt x="778" y="8"/>
                      <a:pt x="778" y="8"/>
                    </a:cubicBezTo>
                    <a:cubicBezTo>
                      <a:pt x="778" y="8"/>
                      <a:pt x="750" y="0"/>
                      <a:pt x="7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5"/>
              <p:cNvSpPr/>
              <p:nvPr/>
            </p:nvSpPr>
            <p:spPr>
              <a:xfrm>
                <a:off x="7363675" y="3593716"/>
                <a:ext cx="236536" cy="419642"/>
              </a:xfrm>
              <a:custGeom>
                <a:rect b="b" l="l" r="r" t="t"/>
                <a:pathLst>
                  <a:path extrusionOk="0" h="20601" w="11612">
                    <a:moveTo>
                      <a:pt x="1239" y="1"/>
                    </a:moveTo>
                    <a:cubicBezTo>
                      <a:pt x="864" y="1"/>
                      <a:pt x="608" y="19"/>
                      <a:pt x="608" y="19"/>
                    </a:cubicBezTo>
                    <a:cubicBezTo>
                      <a:pt x="608" y="19"/>
                      <a:pt x="0" y="202"/>
                      <a:pt x="426" y="1205"/>
                    </a:cubicBezTo>
                    <a:cubicBezTo>
                      <a:pt x="851" y="2177"/>
                      <a:pt x="821" y="2785"/>
                      <a:pt x="1064" y="3059"/>
                    </a:cubicBezTo>
                    <a:cubicBezTo>
                      <a:pt x="1307" y="3333"/>
                      <a:pt x="1581" y="3576"/>
                      <a:pt x="1885" y="3819"/>
                    </a:cubicBezTo>
                    <a:cubicBezTo>
                      <a:pt x="1885" y="3819"/>
                      <a:pt x="1216" y="4032"/>
                      <a:pt x="1702" y="5095"/>
                    </a:cubicBezTo>
                    <a:cubicBezTo>
                      <a:pt x="2219" y="6190"/>
                      <a:pt x="2341" y="7223"/>
                      <a:pt x="2584" y="7709"/>
                    </a:cubicBezTo>
                    <a:cubicBezTo>
                      <a:pt x="2797" y="8165"/>
                      <a:pt x="3313" y="8317"/>
                      <a:pt x="3526" y="8591"/>
                    </a:cubicBezTo>
                    <a:cubicBezTo>
                      <a:pt x="3769" y="8865"/>
                      <a:pt x="2766" y="8561"/>
                      <a:pt x="3040" y="9472"/>
                    </a:cubicBezTo>
                    <a:cubicBezTo>
                      <a:pt x="3283" y="10415"/>
                      <a:pt x="3861" y="11083"/>
                      <a:pt x="3861" y="11934"/>
                    </a:cubicBezTo>
                    <a:cubicBezTo>
                      <a:pt x="3861" y="12786"/>
                      <a:pt x="4286" y="13910"/>
                      <a:pt x="5107" y="14336"/>
                    </a:cubicBezTo>
                    <a:cubicBezTo>
                      <a:pt x="5897" y="14761"/>
                      <a:pt x="5745" y="15339"/>
                      <a:pt x="5775" y="15825"/>
                    </a:cubicBezTo>
                    <a:cubicBezTo>
                      <a:pt x="5836" y="16433"/>
                      <a:pt x="5958" y="17071"/>
                      <a:pt x="6171" y="17649"/>
                    </a:cubicBezTo>
                    <a:cubicBezTo>
                      <a:pt x="6467" y="18835"/>
                      <a:pt x="8211" y="20600"/>
                      <a:pt x="9340" y="20600"/>
                    </a:cubicBezTo>
                    <a:cubicBezTo>
                      <a:pt x="9368" y="20600"/>
                      <a:pt x="9396" y="20599"/>
                      <a:pt x="9423" y="20597"/>
                    </a:cubicBezTo>
                    <a:cubicBezTo>
                      <a:pt x="10548" y="20506"/>
                      <a:pt x="11611" y="19169"/>
                      <a:pt x="11338" y="18378"/>
                    </a:cubicBezTo>
                    <a:cubicBezTo>
                      <a:pt x="10882" y="17284"/>
                      <a:pt x="10274" y="16281"/>
                      <a:pt x="9514" y="15369"/>
                    </a:cubicBezTo>
                    <a:cubicBezTo>
                      <a:pt x="9058" y="14883"/>
                      <a:pt x="8663" y="14883"/>
                      <a:pt x="8724" y="14336"/>
                    </a:cubicBezTo>
                    <a:cubicBezTo>
                      <a:pt x="8749" y="14194"/>
                      <a:pt x="8813" y="14153"/>
                      <a:pt x="8892" y="14153"/>
                    </a:cubicBezTo>
                    <a:cubicBezTo>
                      <a:pt x="9000" y="14153"/>
                      <a:pt x="9137" y="14230"/>
                      <a:pt x="9241" y="14230"/>
                    </a:cubicBezTo>
                    <a:cubicBezTo>
                      <a:pt x="9336" y="14230"/>
                      <a:pt x="9403" y="14164"/>
                      <a:pt x="9393" y="13910"/>
                    </a:cubicBezTo>
                    <a:cubicBezTo>
                      <a:pt x="9393" y="13181"/>
                      <a:pt x="9210" y="12421"/>
                      <a:pt x="8815" y="11782"/>
                    </a:cubicBezTo>
                    <a:cubicBezTo>
                      <a:pt x="8359" y="11114"/>
                      <a:pt x="8238" y="10475"/>
                      <a:pt x="7812" y="9594"/>
                    </a:cubicBezTo>
                    <a:cubicBezTo>
                      <a:pt x="7356" y="8713"/>
                      <a:pt x="6535" y="8561"/>
                      <a:pt x="6596" y="8378"/>
                    </a:cubicBezTo>
                    <a:cubicBezTo>
                      <a:pt x="6657" y="8165"/>
                      <a:pt x="7113" y="8257"/>
                      <a:pt x="6748" y="7406"/>
                    </a:cubicBezTo>
                    <a:cubicBezTo>
                      <a:pt x="6353" y="6524"/>
                      <a:pt x="6323" y="7102"/>
                      <a:pt x="5927" y="5795"/>
                    </a:cubicBezTo>
                    <a:cubicBezTo>
                      <a:pt x="5531" y="4548"/>
                      <a:pt x="5345" y="3776"/>
                      <a:pt x="5002" y="3776"/>
                    </a:cubicBezTo>
                    <a:cubicBezTo>
                      <a:pt x="4977" y="3776"/>
                      <a:pt x="4951" y="3780"/>
                      <a:pt x="4924" y="3788"/>
                    </a:cubicBezTo>
                    <a:cubicBezTo>
                      <a:pt x="4891" y="3799"/>
                      <a:pt x="4860" y="3804"/>
                      <a:pt x="4833" y="3804"/>
                    </a:cubicBezTo>
                    <a:cubicBezTo>
                      <a:pt x="4538" y="3804"/>
                      <a:pt x="4577" y="3224"/>
                      <a:pt x="4438" y="2390"/>
                    </a:cubicBezTo>
                    <a:cubicBezTo>
                      <a:pt x="4316" y="1478"/>
                      <a:pt x="4651" y="1813"/>
                      <a:pt x="4073" y="810"/>
                    </a:cubicBezTo>
                    <a:cubicBezTo>
                      <a:pt x="3668" y="105"/>
                      <a:pt x="2123" y="1"/>
                      <a:pt x="1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5"/>
              <p:cNvSpPr/>
              <p:nvPr/>
            </p:nvSpPr>
            <p:spPr>
              <a:xfrm>
                <a:off x="7311674" y="4182413"/>
                <a:ext cx="321357" cy="649986"/>
              </a:xfrm>
              <a:custGeom>
                <a:rect b="b" l="l" r="r" t="t"/>
                <a:pathLst>
                  <a:path extrusionOk="0" h="31909" w="15776">
                    <a:moveTo>
                      <a:pt x="4142" y="1"/>
                    </a:moveTo>
                    <a:cubicBezTo>
                      <a:pt x="3807" y="1"/>
                      <a:pt x="3617" y="115"/>
                      <a:pt x="3617" y="115"/>
                    </a:cubicBezTo>
                    <a:lnTo>
                      <a:pt x="4407" y="2546"/>
                    </a:lnTo>
                    <a:lnTo>
                      <a:pt x="3921" y="3762"/>
                    </a:lnTo>
                    <a:cubicBezTo>
                      <a:pt x="3921" y="3762"/>
                      <a:pt x="2706" y="2864"/>
                      <a:pt x="1723" y="2864"/>
                    </a:cubicBezTo>
                    <a:cubicBezTo>
                      <a:pt x="1415" y="2864"/>
                      <a:pt x="1130" y="2952"/>
                      <a:pt x="912" y="3185"/>
                    </a:cubicBezTo>
                    <a:cubicBezTo>
                      <a:pt x="0" y="4127"/>
                      <a:pt x="1337" y="7714"/>
                      <a:pt x="2736" y="10449"/>
                    </a:cubicBezTo>
                    <a:cubicBezTo>
                      <a:pt x="4164" y="13185"/>
                      <a:pt x="5015" y="13732"/>
                      <a:pt x="5015" y="13732"/>
                    </a:cubicBezTo>
                    <a:lnTo>
                      <a:pt x="12614" y="31787"/>
                    </a:lnTo>
                    <a:lnTo>
                      <a:pt x="15775" y="31909"/>
                    </a:lnTo>
                    <a:lnTo>
                      <a:pt x="8724" y="14857"/>
                    </a:lnTo>
                    <a:cubicBezTo>
                      <a:pt x="8602" y="13823"/>
                      <a:pt x="8389" y="12790"/>
                      <a:pt x="8055" y="11787"/>
                    </a:cubicBezTo>
                    <a:cubicBezTo>
                      <a:pt x="7447" y="9629"/>
                      <a:pt x="6778" y="9781"/>
                      <a:pt x="6322" y="8534"/>
                    </a:cubicBezTo>
                    <a:cubicBezTo>
                      <a:pt x="6049" y="7714"/>
                      <a:pt x="6079" y="6832"/>
                      <a:pt x="6383" y="6042"/>
                    </a:cubicBezTo>
                    <a:lnTo>
                      <a:pt x="8663" y="6133"/>
                    </a:lnTo>
                    <a:cubicBezTo>
                      <a:pt x="8663" y="6133"/>
                      <a:pt x="8784" y="4796"/>
                      <a:pt x="6869" y="2060"/>
                    </a:cubicBezTo>
                    <a:cubicBezTo>
                      <a:pt x="5687" y="324"/>
                      <a:pt x="4708" y="1"/>
                      <a:pt x="4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5"/>
              <p:cNvSpPr/>
              <p:nvPr/>
            </p:nvSpPr>
            <p:spPr>
              <a:xfrm>
                <a:off x="7815633" y="4199238"/>
                <a:ext cx="300926" cy="651127"/>
              </a:xfrm>
              <a:custGeom>
                <a:rect b="b" l="l" r="r" t="t"/>
                <a:pathLst>
                  <a:path extrusionOk="0" h="31965" w="14773">
                    <a:moveTo>
                      <a:pt x="1317" y="0"/>
                    </a:moveTo>
                    <a:cubicBezTo>
                      <a:pt x="755" y="0"/>
                      <a:pt x="79" y="329"/>
                      <a:pt x="61" y="1903"/>
                    </a:cubicBezTo>
                    <a:cubicBezTo>
                      <a:pt x="0" y="4578"/>
                      <a:pt x="1064" y="5945"/>
                      <a:pt x="1064" y="5945"/>
                    </a:cubicBezTo>
                    <a:lnTo>
                      <a:pt x="3313" y="6037"/>
                    </a:lnTo>
                    <a:cubicBezTo>
                      <a:pt x="3313" y="6037"/>
                      <a:pt x="4711" y="7313"/>
                      <a:pt x="5107" y="8559"/>
                    </a:cubicBezTo>
                    <a:cubicBezTo>
                      <a:pt x="5502" y="9806"/>
                      <a:pt x="4742" y="9593"/>
                      <a:pt x="5593" y="11812"/>
                    </a:cubicBezTo>
                    <a:cubicBezTo>
                      <a:pt x="5988" y="12876"/>
                      <a:pt x="6474" y="13909"/>
                      <a:pt x="7022" y="14882"/>
                    </a:cubicBezTo>
                    <a:lnTo>
                      <a:pt x="11642" y="31842"/>
                    </a:lnTo>
                    <a:lnTo>
                      <a:pt x="14772" y="31964"/>
                    </a:lnTo>
                    <a:lnTo>
                      <a:pt x="10031" y="14000"/>
                    </a:lnTo>
                    <a:cubicBezTo>
                      <a:pt x="10031" y="14000"/>
                      <a:pt x="10547" y="13484"/>
                      <a:pt x="10092" y="10778"/>
                    </a:cubicBezTo>
                    <a:cubicBezTo>
                      <a:pt x="9605" y="8073"/>
                      <a:pt x="8511" y="4517"/>
                      <a:pt x="6930" y="3483"/>
                    </a:cubicBezTo>
                    <a:cubicBezTo>
                      <a:pt x="6578" y="3219"/>
                      <a:pt x="6169" y="3090"/>
                      <a:pt x="5765" y="3090"/>
                    </a:cubicBezTo>
                    <a:cubicBezTo>
                      <a:pt x="5192" y="3090"/>
                      <a:pt x="4630" y="3349"/>
                      <a:pt x="4256" y="3848"/>
                    </a:cubicBezTo>
                    <a:lnTo>
                      <a:pt x="2918" y="2602"/>
                    </a:lnTo>
                    <a:lnTo>
                      <a:pt x="2067" y="170"/>
                    </a:lnTo>
                    <a:cubicBezTo>
                      <a:pt x="2067" y="170"/>
                      <a:pt x="1721" y="0"/>
                      <a:pt x="13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6853525" y="3581108"/>
                <a:ext cx="1471753" cy="1273614"/>
              </a:xfrm>
              <a:custGeom>
                <a:rect b="b" l="l" r="r" t="t"/>
                <a:pathLst>
                  <a:path extrusionOk="0" h="62524" w="7225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1875" y="516"/>
                    </a:lnTo>
                    <a:lnTo>
                      <a:pt x="51875" y="516"/>
                    </a:lnTo>
                    <a:lnTo>
                      <a:pt x="71643" y="61278"/>
                    </a:lnTo>
                    <a:cubicBezTo>
                      <a:pt x="71749" y="61621"/>
                      <a:pt x="71854" y="61965"/>
                      <a:pt x="71980" y="62308"/>
                    </a:cubicBezTo>
                    <a:lnTo>
                      <a:pt x="71980" y="62308"/>
                    </a:lnTo>
                    <a:lnTo>
                      <a:pt x="23170" y="61340"/>
                    </a:lnTo>
                    <a:lnTo>
                      <a:pt x="23170" y="61340"/>
                    </a:lnTo>
                    <a:cubicBezTo>
                      <a:pt x="9443" y="24989"/>
                      <a:pt x="274" y="729"/>
                      <a:pt x="0" y="0"/>
                    </a:cubicBezTo>
                    <a:lnTo>
                      <a:pt x="0" y="0"/>
                    </a:lnTo>
                    <a:lnTo>
                      <a:pt x="23010" y="61460"/>
                    </a:lnTo>
                    <a:lnTo>
                      <a:pt x="23040" y="61521"/>
                    </a:lnTo>
                    <a:lnTo>
                      <a:pt x="23101" y="61521"/>
                    </a:lnTo>
                    <a:lnTo>
                      <a:pt x="72099" y="62524"/>
                    </a:lnTo>
                    <a:lnTo>
                      <a:pt x="72251" y="62524"/>
                    </a:lnTo>
                    <a:lnTo>
                      <a:pt x="72220" y="62372"/>
                    </a:lnTo>
                    <a:lnTo>
                      <a:pt x="71825" y="61186"/>
                    </a:lnTo>
                    <a:cubicBezTo>
                      <a:pt x="64500" y="38724"/>
                      <a:pt x="57661" y="17782"/>
                      <a:pt x="52007" y="395"/>
                    </a:cubicBezTo>
                    <a:lnTo>
                      <a:pt x="51977" y="334"/>
                    </a:lnTo>
                    <a:lnTo>
                      <a:pt x="51916" y="334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7948110" y="4452828"/>
                <a:ext cx="481119" cy="372751"/>
              </a:xfrm>
              <a:custGeom>
                <a:rect b="b" l="l" r="r" t="t"/>
                <a:pathLst>
                  <a:path extrusionOk="0" h="18299" w="23619">
                    <a:moveTo>
                      <a:pt x="11460" y="0"/>
                    </a:moveTo>
                    <a:lnTo>
                      <a:pt x="12737" y="3587"/>
                    </a:lnTo>
                    <a:cubicBezTo>
                      <a:pt x="12949" y="3648"/>
                      <a:pt x="13132" y="3708"/>
                      <a:pt x="13345" y="3800"/>
                    </a:cubicBezTo>
                    <a:cubicBezTo>
                      <a:pt x="14196" y="4134"/>
                      <a:pt x="13952" y="4894"/>
                      <a:pt x="13284" y="4894"/>
                    </a:cubicBezTo>
                    <a:lnTo>
                      <a:pt x="8329" y="4894"/>
                    </a:lnTo>
                    <a:cubicBezTo>
                      <a:pt x="8329" y="4894"/>
                      <a:pt x="4086" y="2861"/>
                      <a:pt x="2801" y="2861"/>
                    </a:cubicBezTo>
                    <a:cubicBezTo>
                      <a:pt x="2681" y="2861"/>
                      <a:pt x="2586" y="2879"/>
                      <a:pt x="2524" y="2918"/>
                    </a:cubicBezTo>
                    <a:cubicBezTo>
                      <a:pt x="1885" y="3283"/>
                      <a:pt x="1673" y="3951"/>
                      <a:pt x="2311" y="4894"/>
                    </a:cubicBezTo>
                    <a:cubicBezTo>
                      <a:pt x="2949" y="5836"/>
                      <a:pt x="7387" y="8055"/>
                      <a:pt x="7904" y="8207"/>
                    </a:cubicBezTo>
                    <a:lnTo>
                      <a:pt x="9363" y="8632"/>
                    </a:lnTo>
                    <a:lnTo>
                      <a:pt x="7995" y="9058"/>
                    </a:lnTo>
                    <a:lnTo>
                      <a:pt x="1521" y="6809"/>
                    </a:lnTo>
                    <a:cubicBezTo>
                      <a:pt x="1330" y="6781"/>
                      <a:pt x="1110" y="6754"/>
                      <a:pt x="907" y="6754"/>
                    </a:cubicBezTo>
                    <a:cubicBezTo>
                      <a:pt x="658" y="6754"/>
                      <a:pt x="436" y="6796"/>
                      <a:pt x="335" y="6930"/>
                    </a:cubicBezTo>
                    <a:cubicBezTo>
                      <a:pt x="1" y="7265"/>
                      <a:pt x="1" y="7842"/>
                      <a:pt x="366" y="8146"/>
                    </a:cubicBezTo>
                    <a:cubicBezTo>
                      <a:pt x="1308" y="8997"/>
                      <a:pt x="2281" y="9757"/>
                      <a:pt x="3284" y="10456"/>
                    </a:cubicBezTo>
                    <a:cubicBezTo>
                      <a:pt x="3284" y="10456"/>
                      <a:pt x="2281" y="11976"/>
                      <a:pt x="3132" y="12736"/>
                    </a:cubicBezTo>
                    <a:cubicBezTo>
                      <a:pt x="3983" y="13496"/>
                      <a:pt x="6445" y="15806"/>
                      <a:pt x="6445" y="15806"/>
                    </a:cubicBezTo>
                    <a:cubicBezTo>
                      <a:pt x="6445" y="15806"/>
                      <a:pt x="6718" y="17082"/>
                      <a:pt x="7478" y="17690"/>
                    </a:cubicBezTo>
                    <a:cubicBezTo>
                      <a:pt x="8238" y="18298"/>
                      <a:pt x="16688" y="18298"/>
                      <a:pt x="17296" y="18298"/>
                    </a:cubicBezTo>
                    <a:cubicBezTo>
                      <a:pt x="17874" y="18298"/>
                      <a:pt x="21308" y="16322"/>
                      <a:pt x="21308" y="16322"/>
                    </a:cubicBezTo>
                    <a:lnTo>
                      <a:pt x="23527" y="16079"/>
                    </a:lnTo>
                    <a:lnTo>
                      <a:pt x="23618" y="4134"/>
                    </a:lnTo>
                    <a:lnTo>
                      <a:pt x="18694" y="4134"/>
                    </a:lnTo>
                    <a:cubicBezTo>
                      <a:pt x="18694" y="4134"/>
                      <a:pt x="16171" y="1702"/>
                      <a:pt x="15503" y="1337"/>
                    </a:cubicBezTo>
                    <a:cubicBezTo>
                      <a:pt x="14804" y="1003"/>
                      <a:pt x="11460" y="0"/>
                      <a:pt x="1146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8016222" y="4665804"/>
                <a:ext cx="114561" cy="52636"/>
              </a:xfrm>
              <a:custGeom>
                <a:rect b="b" l="l" r="r" t="t"/>
                <a:pathLst>
                  <a:path extrusionOk="0" h="2584" w="5624">
                    <a:moveTo>
                      <a:pt x="0" y="0"/>
                    </a:moveTo>
                    <a:lnTo>
                      <a:pt x="0" y="0"/>
                    </a:lnTo>
                    <a:cubicBezTo>
                      <a:pt x="213" y="213"/>
                      <a:pt x="456" y="395"/>
                      <a:pt x="730" y="578"/>
                    </a:cubicBezTo>
                    <a:cubicBezTo>
                      <a:pt x="1186" y="882"/>
                      <a:pt x="1854" y="1338"/>
                      <a:pt x="2584" y="1793"/>
                    </a:cubicBezTo>
                    <a:cubicBezTo>
                      <a:pt x="2918" y="2037"/>
                      <a:pt x="3283" y="2249"/>
                      <a:pt x="3678" y="2401"/>
                    </a:cubicBezTo>
                    <a:cubicBezTo>
                      <a:pt x="4013" y="2523"/>
                      <a:pt x="4347" y="2584"/>
                      <a:pt x="4681" y="2584"/>
                    </a:cubicBezTo>
                    <a:cubicBezTo>
                      <a:pt x="5016" y="2584"/>
                      <a:pt x="5320" y="2553"/>
                      <a:pt x="5624" y="2432"/>
                    </a:cubicBezTo>
                    <a:cubicBezTo>
                      <a:pt x="5624" y="2425"/>
                      <a:pt x="5607" y="2423"/>
                      <a:pt x="5576" y="2423"/>
                    </a:cubicBezTo>
                    <a:cubicBezTo>
                      <a:pt x="5492" y="2423"/>
                      <a:pt x="5299" y="2441"/>
                      <a:pt x="5032" y="2441"/>
                    </a:cubicBezTo>
                    <a:cubicBezTo>
                      <a:pt x="4935" y="2441"/>
                      <a:pt x="4827" y="2438"/>
                      <a:pt x="4712" y="2432"/>
                    </a:cubicBezTo>
                    <a:cubicBezTo>
                      <a:pt x="4377" y="2401"/>
                      <a:pt x="4073" y="2341"/>
                      <a:pt x="3769" y="2219"/>
                    </a:cubicBezTo>
                    <a:cubicBezTo>
                      <a:pt x="3374" y="2067"/>
                      <a:pt x="3040" y="1854"/>
                      <a:pt x="2706" y="1642"/>
                    </a:cubicBezTo>
                    <a:cubicBezTo>
                      <a:pt x="1946" y="1155"/>
                      <a:pt x="1277" y="730"/>
                      <a:pt x="791" y="456"/>
                    </a:cubicBezTo>
                    <a:cubicBezTo>
                      <a:pt x="547" y="274"/>
                      <a:pt x="274" y="122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8051500" y="4748684"/>
                <a:ext cx="87326" cy="39538"/>
              </a:xfrm>
              <a:custGeom>
                <a:rect b="b" l="l" r="r" t="t"/>
                <a:pathLst>
                  <a:path extrusionOk="0" h="1941" w="4287">
                    <a:moveTo>
                      <a:pt x="7" y="1"/>
                    </a:moveTo>
                    <a:cubicBezTo>
                      <a:pt x="4" y="1"/>
                      <a:pt x="2" y="2"/>
                      <a:pt x="1" y="4"/>
                    </a:cubicBezTo>
                    <a:cubicBezTo>
                      <a:pt x="122" y="217"/>
                      <a:pt x="274" y="399"/>
                      <a:pt x="487" y="551"/>
                    </a:cubicBezTo>
                    <a:cubicBezTo>
                      <a:pt x="913" y="946"/>
                      <a:pt x="1369" y="1311"/>
                      <a:pt x="1885" y="1615"/>
                    </a:cubicBezTo>
                    <a:cubicBezTo>
                      <a:pt x="2255" y="1832"/>
                      <a:pt x="2686" y="1941"/>
                      <a:pt x="3112" y="1941"/>
                    </a:cubicBezTo>
                    <a:cubicBezTo>
                      <a:pt x="3283" y="1941"/>
                      <a:pt x="3453" y="1923"/>
                      <a:pt x="3618" y="1889"/>
                    </a:cubicBezTo>
                    <a:cubicBezTo>
                      <a:pt x="4074" y="1767"/>
                      <a:pt x="4287" y="1524"/>
                      <a:pt x="4256" y="1524"/>
                    </a:cubicBezTo>
                    <a:cubicBezTo>
                      <a:pt x="4044" y="1615"/>
                      <a:pt x="3831" y="1706"/>
                      <a:pt x="3588" y="1767"/>
                    </a:cubicBezTo>
                    <a:cubicBezTo>
                      <a:pt x="3482" y="1779"/>
                      <a:pt x="3376" y="1785"/>
                      <a:pt x="3269" y="1785"/>
                    </a:cubicBezTo>
                    <a:cubicBezTo>
                      <a:pt x="2821" y="1785"/>
                      <a:pt x="2369" y="1678"/>
                      <a:pt x="1977" y="1433"/>
                    </a:cubicBezTo>
                    <a:cubicBezTo>
                      <a:pt x="862" y="788"/>
                      <a:pt x="87" y="1"/>
                      <a:pt x="7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5"/>
              <p:cNvSpPr/>
              <p:nvPr/>
            </p:nvSpPr>
            <p:spPr>
              <a:xfrm>
                <a:off x="8134461" y="4626798"/>
                <a:ext cx="53268" cy="11163"/>
              </a:xfrm>
              <a:custGeom>
                <a:rect b="b" l="l" r="r" t="t"/>
                <a:pathLst>
                  <a:path extrusionOk="0" h="548" w="2615">
                    <a:moveTo>
                      <a:pt x="1" y="0"/>
                    </a:moveTo>
                    <a:cubicBezTo>
                      <a:pt x="396" y="213"/>
                      <a:pt x="822" y="365"/>
                      <a:pt x="1278" y="426"/>
                    </a:cubicBezTo>
                    <a:cubicBezTo>
                      <a:pt x="1561" y="507"/>
                      <a:pt x="1858" y="547"/>
                      <a:pt x="2160" y="547"/>
                    </a:cubicBezTo>
                    <a:cubicBezTo>
                      <a:pt x="2311" y="547"/>
                      <a:pt x="2463" y="537"/>
                      <a:pt x="2615" y="517"/>
                    </a:cubicBezTo>
                    <a:cubicBezTo>
                      <a:pt x="2189" y="395"/>
                      <a:pt x="1733" y="274"/>
                      <a:pt x="1308" y="243"/>
                    </a:cubicBezTo>
                    <a:cubicBezTo>
                      <a:pt x="882" y="122"/>
                      <a:pt x="426" y="31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6787266" y="3693075"/>
                <a:ext cx="227879" cy="114642"/>
              </a:xfrm>
              <a:custGeom>
                <a:rect b="b" l="l" r="r" t="t"/>
                <a:pathLst>
                  <a:path extrusionOk="0" h="5628" w="11187">
                    <a:moveTo>
                      <a:pt x="10343" y="1"/>
                    </a:moveTo>
                    <a:cubicBezTo>
                      <a:pt x="10321" y="1"/>
                      <a:pt x="10298" y="2"/>
                      <a:pt x="10275" y="5"/>
                    </a:cubicBezTo>
                    <a:cubicBezTo>
                      <a:pt x="9515" y="126"/>
                      <a:pt x="2220" y="1494"/>
                      <a:pt x="1399" y="1920"/>
                    </a:cubicBezTo>
                    <a:cubicBezTo>
                      <a:pt x="1065" y="2132"/>
                      <a:pt x="791" y="2406"/>
                      <a:pt x="639" y="2740"/>
                    </a:cubicBezTo>
                    <a:cubicBezTo>
                      <a:pt x="1" y="3743"/>
                      <a:pt x="335" y="5050"/>
                      <a:pt x="1338" y="5628"/>
                    </a:cubicBezTo>
                    <a:lnTo>
                      <a:pt x="1369" y="5628"/>
                    </a:lnTo>
                    <a:cubicBezTo>
                      <a:pt x="1369" y="5628"/>
                      <a:pt x="9180" y="2892"/>
                      <a:pt x="10183" y="2163"/>
                    </a:cubicBezTo>
                    <a:cubicBezTo>
                      <a:pt x="11186" y="1425"/>
                      <a:pt x="11073" y="1"/>
                      <a:pt x="10343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6821953" y="3799766"/>
                <a:ext cx="228490" cy="115681"/>
              </a:xfrm>
              <a:custGeom>
                <a:rect b="b" l="l" r="r" t="t"/>
                <a:pathLst>
                  <a:path extrusionOk="0" h="5679" w="11217">
                    <a:moveTo>
                      <a:pt x="9818" y="0"/>
                    </a:moveTo>
                    <a:cubicBezTo>
                      <a:pt x="8050" y="0"/>
                      <a:pt x="2122" y="1594"/>
                      <a:pt x="1368" y="1970"/>
                    </a:cubicBezTo>
                    <a:cubicBezTo>
                      <a:pt x="1064" y="2183"/>
                      <a:pt x="790" y="2457"/>
                      <a:pt x="608" y="2791"/>
                    </a:cubicBezTo>
                    <a:cubicBezTo>
                      <a:pt x="0" y="3794"/>
                      <a:pt x="334" y="5101"/>
                      <a:pt x="1337" y="5679"/>
                    </a:cubicBezTo>
                    <a:lnTo>
                      <a:pt x="1368" y="5679"/>
                    </a:lnTo>
                    <a:cubicBezTo>
                      <a:pt x="1368" y="5679"/>
                      <a:pt x="9180" y="2943"/>
                      <a:pt x="10183" y="2214"/>
                    </a:cubicBezTo>
                    <a:cubicBezTo>
                      <a:pt x="11216" y="1454"/>
                      <a:pt x="11034" y="633"/>
                      <a:pt x="10274" y="86"/>
                    </a:cubicBezTo>
                    <a:cubicBezTo>
                      <a:pt x="10204" y="27"/>
                      <a:pt x="10046" y="0"/>
                      <a:pt x="981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5"/>
              <p:cNvSpPr/>
              <p:nvPr/>
            </p:nvSpPr>
            <p:spPr>
              <a:xfrm>
                <a:off x="6842383" y="3857552"/>
                <a:ext cx="226942" cy="133770"/>
              </a:xfrm>
              <a:custGeom>
                <a:rect b="b" l="l" r="r" t="t"/>
                <a:pathLst>
                  <a:path extrusionOk="0" h="6567" w="11141">
                    <a:moveTo>
                      <a:pt x="9509" y="0"/>
                    </a:moveTo>
                    <a:cubicBezTo>
                      <a:pt x="9396" y="0"/>
                      <a:pt x="9276" y="14"/>
                      <a:pt x="9149" y="45"/>
                    </a:cubicBezTo>
                    <a:cubicBezTo>
                      <a:pt x="8663" y="197"/>
                      <a:pt x="3556" y="1292"/>
                      <a:pt x="1824" y="1747"/>
                    </a:cubicBezTo>
                    <a:cubicBezTo>
                      <a:pt x="1125" y="1899"/>
                      <a:pt x="547" y="2355"/>
                      <a:pt x="213" y="2994"/>
                    </a:cubicBezTo>
                    <a:cubicBezTo>
                      <a:pt x="30" y="3328"/>
                      <a:pt x="0" y="3723"/>
                      <a:pt x="61" y="4088"/>
                    </a:cubicBezTo>
                    <a:cubicBezTo>
                      <a:pt x="304" y="5243"/>
                      <a:pt x="1155" y="6155"/>
                      <a:pt x="2280" y="6459"/>
                    </a:cubicBezTo>
                    <a:cubicBezTo>
                      <a:pt x="2520" y="6535"/>
                      <a:pt x="2857" y="6566"/>
                      <a:pt x="3248" y="6566"/>
                    </a:cubicBezTo>
                    <a:cubicBezTo>
                      <a:pt x="5037" y="6566"/>
                      <a:pt x="7964" y="5912"/>
                      <a:pt x="7964" y="5912"/>
                    </a:cubicBezTo>
                    <a:lnTo>
                      <a:pt x="6961" y="3115"/>
                    </a:lnTo>
                    <a:lnTo>
                      <a:pt x="10000" y="2112"/>
                    </a:lnTo>
                    <a:cubicBezTo>
                      <a:pt x="11141" y="1667"/>
                      <a:pt x="10728" y="0"/>
                      <a:pt x="9509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5"/>
              <p:cNvSpPr/>
              <p:nvPr/>
            </p:nvSpPr>
            <p:spPr>
              <a:xfrm>
                <a:off x="6805842" y="3746706"/>
                <a:ext cx="227248" cy="111791"/>
              </a:xfrm>
              <a:custGeom>
                <a:rect b="b" l="l" r="r" t="t"/>
                <a:pathLst>
                  <a:path extrusionOk="0" h="5488" w="11156">
                    <a:moveTo>
                      <a:pt x="9741" y="0"/>
                    </a:moveTo>
                    <a:cubicBezTo>
                      <a:pt x="9696" y="0"/>
                      <a:pt x="9651" y="5"/>
                      <a:pt x="9606" y="16"/>
                    </a:cubicBezTo>
                    <a:cubicBezTo>
                      <a:pt x="8846" y="168"/>
                      <a:pt x="2189" y="1354"/>
                      <a:pt x="1369" y="1779"/>
                    </a:cubicBezTo>
                    <a:cubicBezTo>
                      <a:pt x="1065" y="1992"/>
                      <a:pt x="791" y="2265"/>
                      <a:pt x="609" y="2600"/>
                    </a:cubicBezTo>
                    <a:cubicBezTo>
                      <a:pt x="1" y="3603"/>
                      <a:pt x="335" y="4910"/>
                      <a:pt x="1338" y="5487"/>
                    </a:cubicBezTo>
                    <a:cubicBezTo>
                      <a:pt x="1338" y="5487"/>
                      <a:pt x="9150" y="2752"/>
                      <a:pt x="10183" y="1992"/>
                    </a:cubicBezTo>
                    <a:cubicBezTo>
                      <a:pt x="11156" y="1305"/>
                      <a:pt x="10460" y="0"/>
                      <a:pt x="9741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5"/>
              <p:cNvSpPr/>
              <p:nvPr/>
            </p:nvSpPr>
            <p:spPr>
              <a:xfrm>
                <a:off x="6833095" y="3803982"/>
                <a:ext cx="152938" cy="55121"/>
              </a:xfrm>
              <a:custGeom>
                <a:rect b="b" l="l" r="r" t="t"/>
                <a:pathLst>
                  <a:path extrusionOk="0" h="2706" w="7508">
                    <a:moveTo>
                      <a:pt x="7508" y="1"/>
                    </a:moveTo>
                    <a:cubicBezTo>
                      <a:pt x="7082" y="31"/>
                      <a:pt x="6687" y="61"/>
                      <a:pt x="6292" y="152"/>
                    </a:cubicBezTo>
                    <a:cubicBezTo>
                      <a:pt x="5563" y="304"/>
                      <a:pt x="4529" y="487"/>
                      <a:pt x="3435" y="700"/>
                    </a:cubicBezTo>
                    <a:cubicBezTo>
                      <a:pt x="2918" y="791"/>
                      <a:pt x="2401" y="943"/>
                      <a:pt x="1885" y="1125"/>
                    </a:cubicBezTo>
                    <a:cubicBezTo>
                      <a:pt x="1490" y="1277"/>
                      <a:pt x="1094" y="1490"/>
                      <a:pt x="760" y="1763"/>
                    </a:cubicBezTo>
                    <a:cubicBezTo>
                      <a:pt x="517" y="1915"/>
                      <a:pt x="304" y="2159"/>
                      <a:pt x="152" y="2402"/>
                    </a:cubicBezTo>
                    <a:cubicBezTo>
                      <a:pt x="31" y="2584"/>
                      <a:pt x="0" y="2706"/>
                      <a:pt x="0" y="2706"/>
                    </a:cubicBezTo>
                    <a:cubicBezTo>
                      <a:pt x="243" y="2371"/>
                      <a:pt x="517" y="2098"/>
                      <a:pt x="851" y="1855"/>
                    </a:cubicBezTo>
                    <a:cubicBezTo>
                      <a:pt x="1672" y="1368"/>
                      <a:pt x="2553" y="1034"/>
                      <a:pt x="3496" y="882"/>
                    </a:cubicBezTo>
                    <a:cubicBezTo>
                      <a:pt x="4620" y="669"/>
                      <a:pt x="5623" y="456"/>
                      <a:pt x="6322" y="304"/>
                    </a:cubicBezTo>
                    <a:cubicBezTo>
                      <a:pt x="6718" y="244"/>
                      <a:pt x="7113" y="122"/>
                      <a:pt x="7508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>
                <a:off x="6815130" y="3754446"/>
                <a:ext cx="144912" cy="53268"/>
              </a:xfrm>
              <a:custGeom>
                <a:rect b="b" l="l" r="r" t="t"/>
                <a:pathLst>
                  <a:path extrusionOk="0" h="2615" w="7114">
                    <a:moveTo>
                      <a:pt x="7113" y="1"/>
                    </a:moveTo>
                    <a:lnTo>
                      <a:pt x="7113" y="1"/>
                    </a:lnTo>
                    <a:cubicBezTo>
                      <a:pt x="6718" y="31"/>
                      <a:pt x="6353" y="62"/>
                      <a:pt x="5989" y="153"/>
                    </a:cubicBezTo>
                    <a:cubicBezTo>
                      <a:pt x="5259" y="244"/>
                      <a:pt x="4286" y="396"/>
                      <a:pt x="3253" y="609"/>
                    </a:cubicBezTo>
                    <a:cubicBezTo>
                      <a:pt x="2189" y="852"/>
                      <a:pt x="1247" y="1186"/>
                      <a:pt x="669" y="1673"/>
                    </a:cubicBezTo>
                    <a:cubicBezTo>
                      <a:pt x="457" y="1855"/>
                      <a:pt x="274" y="2068"/>
                      <a:pt x="122" y="2311"/>
                    </a:cubicBezTo>
                    <a:cubicBezTo>
                      <a:pt x="31" y="2493"/>
                      <a:pt x="1" y="2615"/>
                      <a:pt x="1" y="2615"/>
                    </a:cubicBezTo>
                    <a:cubicBezTo>
                      <a:pt x="213" y="2311"/>
                      <a:pt x="487" y="2037"/>
                      <a:pt x="761" y="1794"/>
                    </a:cubicBezTo>
                    <a:cubicBezTo>
                      <a:pt x="1520" y="1277"/>
                      <a:pt x="2372" y="943"/>
                      <a:pt x="3283" y="791"/>
                    </a:cubicBezTo>
                    <a:lnTo>
                      <a:pt x="5989" y="274"/>
                    </a:lnTo>
                    <a:cubicBezTo>
                      <a:pt x="6353" y="214"/>
                      <a:pt x="6749" y="122"/>
                      <a:pt x="711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>
                <a:off x="6848575" y="3867126"/>
                <a:ext cx="139331" cy="50171"/>
              </a:xfrm>
              <a:custGeom>
                <a:rect b="b" l="l" r="r" t="t"/>
                <a:pathLst>
                  <a:path extrusionOk="0" h="2463" w="6840">
                    <a:moveTo>
                      <a:pt x="6839" y="1"/>
                    </a:moveTo>
                    <a:lnTo>
                      <a:pt x="6839" y="1"/>
                    </a:lnTo>
                    <a:cubicBezTo>
                      <a:pt x="6474" y="31"/>
                      <a:pt x="6110" y="92"/>
                      <a:pt x="5775" y="183"/>
                    </a:cubicBezTo>
                    <a:cubicBezTo>
                      <a:pt x="5107" y="335"/>
                      <a:pt x="4195" y="548"/>
                      <a:pt x="3192" y="700"/>
                    </a:cubicBezTo>
                    <a:cubicBezTo>
                      <a:pt x="2310" y="822"/>
                      <a:pt x="1459" y="1125"/>
                      <a:pt x="699" y="1612"/>
                    </a:cubicBezTo>
                    <a:cubicBezTo>
                      <a:pt x="486" y="1764"/>
                      <a:pt x="304" y="1977"/>
                      <a:pt x="122" y="2189"/>
                    </a:cubicBezTo>
                    <a:cubicBezTo>
                      <a:pt x="30" y="2341"/>
                      <a:pt x="0" y="2463"/>
                      <a:pt x="0" y="2463"/>
                    </a:cubicBezTo>
                    <a:cubicBezTo>
                      <a:pt x="213" y="2189"/>
                      <a:pt x="486" y="1946"/>
                      <a:pt x="760" y="1733"/>
                    </a:cubicBezTo>
                    <a:cubicBezTo>
                      <a:pt x="1520" y="1277"/>
                      <a:pt x="2371" y="1004"/>
                      <a:pt x="3222" y="913"/>
                    </a:cubicBezTo>
                    <a:cubicBezTo>
                      <a:pt x="4225" y="730"/>
                      <a:pt x="5137" y="487"/>
                      <a:pt x="5806" y="335"/>
                    </a:cubicBezTo>
                    <a:cubicBezTo>
                      <a:pt x="6140" y="244"/>
                      <a:pt x="6505" y="153"/>
                      <a:pt x="6839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>
                <a:off x="6930294" y="3917273"/>
                <a:ext cx="66264" cy="21694"/>
              </a:xfrm>
              <a:custGeom>
                <a:rect b="b" l="l" r="r" t="t"/>
                <a:pathLst>
                  <a:path extrusionOk="0" h="1065" w="3253">
                    <a:moveTo>
                      <a:pt x="3253" y="1"/>
                    </a:moveTo>
                    <a:lnTo>
                      <a:pt x="3253" y="1"/>
                    </a:lnTo>
                    <a:cubicBezTo>
                      <a:pt x="2675" y="62"/>
                      <a:pt x="2128" y="214"/>
                      <a:pt x="1581" y="426"/>
                    </a:cubicBezTo>
                    <a:cubicBezTo>
                      <a:pt x="1034" y="578"/>
                      <a:pt x="487" y="791"/>
                      <a:pt x="0" y="1065"/>
                    </a:cubicBezTo>
                    <a:cubicBezTo>
                      <a:pt x="578" y="974"/>
                      <a:pt x="1125" y="822"/>
                      <a:pt x="1642" y="609"/>
                    </a:cubicBezTo>
                    <a:cubicBezTo>
                      <a:pt x="2189" y="457"/>
                      <a:pt x="2736" y="244"/>
                      <a:pt x="325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PROBLEM STATEMENT</a:t>
            </a:r>
            <a:endParaRPr b="1" sz="2800"/>
          </a:p>
        </p:txBody>
      </p:sp>
      <p:sp>
        <p:nvSpPr>
          <p:cNvPr id="453" name="Google Shape;453;p36"/>
          <p:cNvSpPr txBox="1"/>
          <p:nvPr/>
        </p:nvSpPr>
        <p:spPr>
          <a:xfrm>
            <a:off x="5710325" y="1537900"/>
            <a:ext cx="2443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Atrial fibrillation (AF) is the most common of arrhythmia</a:t>
            </a:r>
            <a:endParaRPr sz="1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4" name="Google Shape;454;p36"/>
          <p:cNvSpPr txBox="1"/>
          <p:nvPr/>
        </p:nvSpPr>
        <p:spPr>
          <a:xfrm>
            <a:off x="2062250" y="1537900"/>
            <a:ext cx="2557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17.9 million people die each year from cardiovascular disease</a:t>
            </a:r>
            <a:endParaRPr sz="1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55" name="Google Shape;455;p36"/>
          <p:cNvGrpSpPr/>
          <p:nvPr/>
        </p:nvGrpSpPr>
        <p:grpSpPr>
          <a:xfrm>
            <a:off x="1346354" y="1712203"/>
            <a:ext cx="604294" cy="502799"/>
            <a:chOff x="1346354" y="1864603"/>
            <a:chExt cx="604294" cy="502799"/>
          </a:xfrm>
        </p:grpSpPr>
        <p:sp>
          <p:nvSpPr>
            <p:cNvPr id="456" name="Google Shape;456;p36"/>
            <p:cNvSpPr/>
            <p:nvPr/>
          </p:nvSpPr>
          <p:spPr>
            <a:xfrm>
              <a:off x="1346354" y="1864603"/>
              <a:ext cx="604294" cy="502799"/>
            </a:xfrm>
            <a:custGeom>
              <a:rect b="b" l="l" r="r" t="t"/>
              <a:pathLst>
                <a:path extrusionOk="0" h="10859" w="13051">
                  <a:moveTo>
                    <a:pt x="2096" y="0"/>
                  </a:moveTo>
                  <a:lnTo>
                    <a:pt x="1" y="10859"/>
                  </a:lnTo>
                  <a:lnTo>
                    <a:pt x="10967" y="10859"/>
                  </a:lnTo>
                  <a:lnTo>
                    <a:pt x="13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36"/>
            <p:cNvGrpSpPr/>
            <p:nvPr/>
          </p:nvGrpSpPr>
          <p:grpSpPr>
            <a:xfrm>
              <a:off x="1516139" y="1983182"/>
              <a:ext cx="264726" cy="265652"/>
              <a:chOff x="5779408" y="3699191"/>
              <a:chExt cx="317645" cy="318757"/>
            </a:xfrm>
          </p:grpSpPr>
          <p:sp>
            <p:nvSpPr>
              <p:cNvPr id="458" name="Google Shape;458;p36"/>
              <p:cNvSpPr/>
              <p:nvPr/>
            </p:nvSpPr>
            <p:spPr>
              <a:xfrm>
                <a:off x="5892837" y="3700334"/>
                <a:ext cx="204216" cy="317614"/>
              </a:xfrm>
              <a:custGeom>
                <a:rect b="b" l="l" r="r" t="t"/>
                <a:pathLst>
                  <a:path extrusionOk="0" h="10002" w="6431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5779408" y="3699191"/>
                <a:ext cx="195134" cy="316883"/>
              </a:xfrm>
              <a:custGeom>
                <a:rect b="b" l="l" r="r" t="t"/>
                <a:pathLst>
                  <a:path extrusionOk="0" h="9979" w="6145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0" name="Google Shape;460;p36"/>
          <p:cNvGrpSpPr/>
          <p:nvPr/>
        </p:nvGrpSpPr>
        <p:grpSpPr>
          <a:xfrm>
            <a:off x="4996402" y="1712203"/>
            <a:ext cx="604294" cy="502799"/>
            <a:chOff x="1346354" y="1864603"/>
            <a:chExt cx="604294" cy="502799"/>
          </a:xfrm>
        </p:grpSpPr>
        <p:sp>
          <p:nvSpPr>
            <p:cNvPr id="461" name="Google Shape;461;p36"/>
            <p:cNvSpPr/>
            <p:nvPr/>
          </p:nvSpPr>
          <p:spPr>
            <a:xfrm>
              <a:off x="1346354" y="1864603"/>
              <a:ext cx="604294" cy="502799"/>
            </a:xfrm>
            <a:custGeom>
              <a:rect b="b" l="l" r="r" t="t"/>
              <a:pathLst>
                <a:path extrusionOk="0" h="10859" w="13051">
                  <a:moveTo>
                    <a:pt x="2096" y="0"/>
                  </a:moveTo>
                  <a:lnTo>
                    <a:pt x="1" y="10859"/>
                  </a:lnTo>
                  <a:lnTo>
                    <a:pt x="10967" y="10859"/>
                  </a:lnTo>
                  <a:lnTo>
                    <a:pt x="13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36"/>
            <p:cNvGrpSpPr/>
            <p:nvPr/>
          </p:nvGrpSpPr>
          <p:grpSpPr>
            <a:xfrm>
              <a:off x="1516139" y="1983182"/>
              <a:ext cx="264726" cy="265652"/>
              <a:chOff x="5779408" y="3699191"/>
              <a:chExt cx="317645" cy="318757"/>
            </a:xfrm>
          </p:grpSpPr>
          <p:sp>
            <p:nvSpPr>
              <p:cNvPr id="463" name="Google Shape;463;p36"/>
              <p:cNvSpPr/>
              <p:nvPr/>
            </p:nvSpPr>
            <p:spPr>
              <a:xfrm>
                <a:off x="5892837" y="3700334"/>
                <a:ext cx="204216" cy="317614"/>
              </a:xfrm>
              <a:custGeom>
                <a:rect b="b" l="l" r="r" t="t"/>
                <a:pathLst>
                  <a:path extrusionOk="0" h="10002" w="6431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5779408" y="3699191"/>
                <a:ext cx="195134" cy="316883"/>
              </a:xfrm>
              <a:custGeom>
                <a:rect b="b" l="l" r="r" t="t"/>
                <a:pathLst>
                  <a:path extrusionOk="0" h="9979" w="6145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5" name="Google Shape;465;p36"/>
          <p:cNvSpPr txBox="1"/>
          <p:nvPr>
            <p:ph type="title"/>
          </p:nvPr>
        </p:nvSpPr>
        <p:spPr>
          <a:xfrm>
            <a:off x="0" y="2433350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accent1"/>
                </a:solidFill>
              </a:rPr>
              <a:t>Some world s</a:t>
            </a:r>
            <a:r>
              <a:rPr i="1" lang="en" sz="2200">
                <a:solidFill>
                  <a:schemeClr val="accent1"/>
                </a:solidFill>
              </a:rPr>
              <a:t>tatistics</a:t>
            </a:r>
            <a:endParaRPr i="1" sz="2200">
              <a:solidFill>
                <a:schemeClr val="accent1"/>
              </a:solidFill>
            </a:endParaRPr>
          </a:p>
        </p:txBody>
      </p:sp>
      <p:sp>
        <p:nvSpPr>
          <p:cNvPr id="466" name="Google Shape;466;p36"/>
          <p:cNvSpPr txBox="1"/>
          <p:nvPr/>
        </p:nvSpPr>
        <p:spPr>
          <a:xfrm>
            <a:off x="-75" y="2931925"/>
            <a:ext cx="9144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Early and accurate diagnosis of ECG abnormalities can prevent serious complications</a:t>
            </a:r>
            <a:endParaRPr sz="1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67" name="Google Shape;4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850" y="3416650"/>
            <a:ext cx="1866150" cy="12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PROBLEM STATEMENT</a:t>
            </a:r>
            <a:endParaRPr b="1" sz="2800"/>
          </a:p>
        </p:txBody>
      </p:sp>
      <p:sp>
        <p:nvSpPr>
          <p:cNvPr id="473" name="Google Shape;473;p37"/>
          <p:cNvSpPr txBox="1"/>
          <p:nvPr/>
        </p:nvSpPr>
        <p:spPr>
          <a:xfrm>
            <a:off x="5532088" y="3070800"/>
            <a:ext cx="2443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Hospital overload</a:t>
            </a:r>
            <a:endParaRPr sz="1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-&gt; waste time</a:t>
            </a:r>
            <a:endParaRPr sz="1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4" name="Google Shape;474;p37"/>
          <p:cNvSpPr txBox="1"/>
          <p:nvPr/>
        </p:nvSpPr>
        <p:spPr>
          <a:xfrm>
            <a:off x="1884013" y="3070800"/>
            <a:ext cx="21711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Expensive healthcare cost</a:t>
            </a:r>
            <a:endParaRPr sz="1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75" name="Google Shape;475;p37"/>
          <p:cNvGrpSpPr/>
          <p:nvPr/>
        </p:nvGrpSpPr>
        <p:grpSpPr>
          <a:xfrm>
            <a:off x="1168116" y="3245103"/>
            <a:ext cx="604294" cy="502799"/>
            <a:chOff x="1346354" y="1864603"/>
            <a:chExt cx="604294" cy="502799"/>
          </a:xfrm>
        </p:grpSpPr>
        <p:sp>
          <p:nvSpPr>
            <p:cNvPr id="476" name="Google Shape;476;p37"/>
            <p:cNvSpPr/>
            <p:nvPr/>
          </p:nvSpPr>
          <p:spPr>
            <a:xfrm>
              <a:off x="1346354" y="1864603"/>
              <a:ext cx="604294" cy="502799"/>
            </a:xfrm>
            <a:custGeom>
              <a:rect b="b" l="l" r="r" t="t"/>
              <a:pathLst>
                <a:path extrusionOk="0" h="10859" w="13051">
                  <a:moveTo>
                    <a:pt x="2096" y="0"/>
                  </a:moveTo>
                  <a:lnTo>
                    <a:pt x="1" y="10859"/>
                  </a:lnTo>
                  <a:lnTo>
                    <a:pt x="10967" y="10859"/>
                  </a:lnTo>
                  <a:lnTo>
                    <a:pt x="13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7" name="Google Shape;477;p37"/>
            <p:cNvGrpSpPr/>
            <p:nvPr/>
          </p:nvGrpSpPr>
          <p:grpSpPr>
            <a:xfrm>
              <a:off x="1516139" y="1983182"/>
              <a:ext cx="264726" cy="265652"/>
              <a:chOff x="5779408" y="3699191"/>
              <a:chExt cx="317645" cy="318757"/>
            </a:xfrm>
          </p:grpSpPr>
          <p:sp>
            <p:nvSpPr>
              <p:cNvPr id="478" name="Google Shape;478;p37"/>
              <p:cNvSpPr/>
              <p:nvPr/>
            </p:nvSpPr>
            <p:spPr>
              <a:xfrm>
                <a:off x="5892837" y="3700334"/>
                <a:ext cx="204216" cy="317614"/>
              </a:xfrm>
              <a:custGeom>
                <a:rect b="b" l="l" r="r" t="t"/>
                <a:pathLst>
                  <a:path extrusionOk="0" h="10002" w="6431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5779408" y="3699191"/>
                <a:ext cx="195134" cy="316883"/>
              </a:xfrm>
              <a:custGeom>
                <a:rect b="b" l="l" r="r" t="t"/>
                <a:pathLst>
                  <a:path extrusionOk="0" h="9979" w="6145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0" name="Google Shape;480;p37"/>
          <p:cNvGrpSpPr/>
          <p:nvPr/>
        </p:nvGrpSpPr>
        <p:grpSpPr>
          <a:xfrm>
            <a:off x="4818164" y="3245103"/>
            <a:ext cx="604294" cy="502799"/>
            <a:chOff x="1346354" y="1864603"/>
            <a:chExt cx="604294" cy="502799"/>
          </a:xfrm>
        </p:grpSpPr>
        <p:sp>
          <p:nvSpPr>
            <p:cNvPr id="481" name="Google Shape;481;p37"/>
            <p:cNvSpPr/>
            <p:nvPr/>
          </p:nvSpPr>
          <p:spPr>
            <a:xfrm>
              <a:off x="1346354" y="1864603"/>
              <a:ext cx="604294" cy="502799"/>
            </a:xfrm>
            <a:custGeom>
              <a:rect b="b" l="l" r="r" t="t"/>
              <a:pathLst>
                <a:path extrusionOk="0" h="10859" w="13051">
                  <a:moveTo>
                    <a:pt x="2096" y="0"/>
                  </a:moveTo>
                  <a:lnTo>
                    <a:pt x="1" y="10859"/>
                  </a:lnTo>
                  <a:lnTo>
                    <a:pt x="10967" y="10859"/>
                  </a:lnTo>
                  <a:lnTo>
                    <a:pt x="13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2" name="Google Shape;482;p37"/>
            <p:cNvGrpSpPr/>
            <p:nvPr/>
          </p:nvGrpSpPr>
          <p:grpSpPr>
            <a:xfrm>
              <a:off x="1516139" y="1983182"/>
              <a:ext cx="264726" cy="265652"/>
              <a:chOff x="5779408" y="3699191"/>
              <a:chExt cx="317645" cy="318757"/>
            </a:xfrm>
          </p:grpSpPr>
          <p:sp>
            <p:nvSpPr>
              <p:cNvPr id="483" name="Google Shape;483;p37"/>
              <p:cNvSpPr/>
              <p:nvPr/>
            </p:nvSpPr>
            <p:spPr>
              <a:xfrm>
                <a:off x="5892837" y="3700334"/>
                <a:ext cx="204216" cy="317614"/>
              </a:xfrm>
              <a:custGeom>
                <a:rect b="b" l="l" r="r" t="t"/>
                <a:pathLst>
                  <a:path extrusionOk="0" h="10002" w="6431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5779408" y="3699191"/>
                <a:ext cx="195134" cy="316883"/>
              </a:xfrm>
              <a:custGeom>
                <a:rect b="b" l="l" r="r" t="t"/>
                <a:pathLst>
                  <a:path extrusionOk="0" h="9979" w="6145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5" name="Google Shape;485;p37"/>
          <p:cNvSpPr txBox="1"/>
          <p:nvPr>
            <p:ph type="title"/>
          </p:nvPr>
        </p:nvSpPr>
        <p:spPr>
          <a:xfrm>
            <a:off x="0" y="2433350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accent1"/>
                </a:solidFill>
              </a:rPr>
              <a:t>Pros and cons of medical system</a:t>
            </a:r>
            <a:endParaRPr i="1" sz="2200">
              <a:solidFill>
                <a:schemeClr val="accent1"/>
              </a:solidFill>
            </a:endParaRPr>
          </a:p>
        </p:txBody>
      </p:sp>
      <p:sp>
        <p:nvSpPr>
          <p:cNvPr id="486" name="Google Shape;486;p37"/>
          <p:cNvSpPr txBox="1"/>
          <p:nvPr/>
        </p:nvSpPr>
        <p:spPr>
          <a:xfrm>
            <a:off x="5639638" y="1500181"/>
            <a:ext cx="22287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Experience doctors</a:t>
            </a:r>
            <a:endParaRPr sz="1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7"/>
          <p:cNvSpPr txBox="1"/>
          <p:nvPr/>
        </p:nvSpPr>
        <p:spPr>
          <a:xfrm>
            <a:off x="1991563" y="1500181"/>
            <a:ext cx="22287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New techniques and advanced machines</a:t>
            </a:r>
            <a:endParaRPr sz="1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7"/>
          <p:cNvSpPr/>
          <p:nvPr/>
        </p:nvSpPr>
        <p:spPr>
          <a:xfrm>
            <a:off x="1275666" y="1618578"/>
            <a:ext cx="604294" cy="50279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7"/>
          <p:cNvGrpSpPr/>
          <p:nvPr/>
        </p:nvGrpSpPr>
        <p:grpSpPr>
          <a:xfrm>
            <a:off x="1422416" y="1754077"/>
            <a:ext cx="310816" cy="231789"/>
            <a:chOff x="5216456" y="3725484"/>
            <a:chExt cx="356196" cy="265631"/>
          </a:xfrm>
        </p:grpSpPr>
        <p:sp>
          <p:nvSpPr>
            <p:cNvPr id="490" name="Google Shape;490;p37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68D6"/>
                </a:solidFill>
              </a:endParaRPr>
            </a:p>
          </p:txBody>
        </p:sp>
      </p:grpSp>
      <p:grpSp>
        <p:nvGrpSpPr>
          <p:cNvPr id="492" name="Google Shape;492;p37"/>
          <p:cNvGrpSpPr/>
          <p:nvPr/>
        </p:nvGrpSpPr>
        <p:grpSpPr>
          <a:xfrm>
            <a:off x="4925714" y="1618578"/>
            <a:ext cx="604294" cy="502799"/>
            <a:chOff x="4290954" y="2826628"/>
            <a:chExt cx="604294" cy="502799"/>
          </a:xfrm>
        </p:grpSpPr>
        <p:sp>
          <p:nvSpPr>
            <p:cNvPr id="493" name="Google Shape;493;p37"/>
            <p:cNvSpPr/>
            <p:nvPr/>
          </p:nvSpPr>
          <p:spPr>
            <a:xfrm>
              <a:off x="4290954" y="2826628"/>
              <a:ext cx="604294" cy="502799"/>
            </a:xfrm>
            <a:custGeom>
              <a:rect b="b" l="l" r="r" t="t"/>
              <a:pathLst>
                <a:path extrusionOk="0" h="10859" w="13051">
                  <a:moveTo>
                    <a:pt x="2096" y="0"/>
                  </a:moveTo>
                  <a:lnTo>
                    <a:pt x="1" y="10859"/>
                  </a:lnTo>
                  <a:lnTo>
                    <a:pt x="10967" y="10859"/>
                  </a:lnTo>
                  <a:lnTo>
                    <a:pt x="13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37"/>
            <p:cNvGrpSpPr/>
            <p:nvPr/>
          </p:nvGrpSpPr>
          <p:grpSpPr>
            <a:xfrm>
              <a:off x="4437703" y="2962127"/>
              <a:ext cx="310816" cy="231789"/>
              <a:chOff x="5216456" y="3725484"/>
              <a:chExt cx="356196" cy="265631"/>
            </a:xfrm>
          </p:grpSpPr>
          <p:sp>
            <p:nvSpPr>
              <p:cNvPr id="495" name="Google Shape;495;p37"/>
              <p:cNvSpPr/>
              <p:nvPr/>
            </p:nvSpPr>
            <p:spPr>
              <a:xfrm>
                <a:off x="5216456" y="3814335"/>
                <a:ext cx="296465" cy="176780"/>
              </a:xfrm>
              <a:custGeom>
                <a:rect b="b" l="l" r="r" t="t"/>
                <a:pathLst>
                  <a:path extrusionOk="0" h="5567" w="9336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5304925" y="3725484"/>
                <a:ext cx="267726" cy="170715"/>
              </a:xfrm>
              <a:custGeom>
                <a:rect b="b" l="l" r="r" t="t"/>
                <a:pathLst>
                  <a:path extrusionOk="0" h="5376" w="8431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468D6"/>
                  </a:solidFill>
                </a:endParaRPr>
              </a:p>
            </p:txBody>
          </p:sp>
        </p:grpSp>
      </p:grpSp>
      <p:sp>
        <p:nvSpPr>
          <p:cNvPr id="497" name="Google Shape;497;p37"/>
          <p:cNvSpPr txBox="1"/>
          <p:nvPr/>
        </p:nvSpPr>
        <p:spPr>
          <a:xfrm>
            <a:off x="1168150" y="4048775"/>
            <a:ext cx="6880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=&gt; Need an automatic diagnosis system: ML/DL</a:t>
            </a:r>
            <a:endParaRPr sz="1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8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MOTIVATION</a:t>
            </a:r>
            <a:endParaRPr b="1" sz="2800"/>
          </a:p>
        </p:txBody>
      </p:sp>
      <p:sp>
        <p:nvSpPr>
          <p:cNvPr id="503" name="Google Shape;503;p38"/>
          <p:cNvSpPr txBox="1"/>
          <p:nvPr>
            <p:ph idx="1" type="subTitle"/>
          </p:nvPr>
        </p:nvSpPr>
        <p:spPr>
          <a:xfrm>
            <a:off x="2113650" y="1667675"/>
            <a:ext cx="4916700" cy="22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1800"/>
              <a:t>Compassion for cardiovascular patients  </a:t>
            </a:r>
            <a:endParaRPr sz="18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1800"/>
              <a:t>Benefits of ML/DL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Automate repetitive tasks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Save time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Reduce healthcare expenditure</a:t>
            </a:r>
            <a:endParaRPr sz="1800"/>
          </a:p>
        </p:txBody>
      </p:sp>
      <p:grpSp>
        <p:nvGrpSpPr>
          <p:cNvPr id="504" name="Google Shape;504;p38"/>
          <p:cNvGrpSpPr/>
          <p:nvPr/>
        </p:nvGrpSpPr>
        <p:grpSpPr>
          <a:xfrm flipH="1">
            <a:off x="791702" y="3135252"/>
            <a:ext cx="875911" cy="1144391"/>
            <a:chOff x="6534600" y="490300"/>
            <a:chExt cx="502300" cy="656225"/>
          </a:xfrm>
        </p:grpSpPr>
        <p:sp>
          <p:nvSpPr>
            <p:cNvPr id="505" name="Google Shape;505;p38"/>
            <p:cNvSpPr/>
            <p:nvPr/>
          </p:nvSpPr>
          <p:spPr>
            <a:xfrm>
              <a:off x="6534600" y="557000"/>
              <a:ext cx="502300" cy="589525"/>
            </a:xfrm>
            <a:custGeom>
              <a:rect b="b" l="l" r="r" t="t"/>
              <a:pathLst>
                <a:path extrusionOk="0" h="23581" w="20092">
                  <a:moveTo>
                    <a:pt x="11004" y="1"/>
                  </a:moveTo>
                  <a:lnTo>
                    <a:pt x="10305" y="1794"/>
                  </a:lnTo>
                  <a:lnTo>
                    <a:pt x="10274" y="1794"/>
                  </a:lnTo>
                  <a:cubicBezTo>
                    <a:pt x="9852" y="1638"/>
                    <a:pt x="9419" y="1563"/>
                    <a:pt x="8993" y="1563"/>
                  </a:cubicBezTo>
                  <a:cubicBezTo>
                    <a:pt x="7518" y="1563"/>
                    <a:pt x="6129" y="2453"/>
                    <a:pt x="5563" y="3892"/>
                  </a:cubicBezTo>
                  <a:cubicBezTo>
                    <a:pt x="3982" y="7813"/>
                    <a:pt x="1490" y="14135"/>
                    <a:pt x="335" y="17022"/>
                  </a:cubicBezTo>
                  <a:cubicBezTo>
                    <a:pt x="0" y="17904"/>
                    <a:pt x="426" y="18846"/>
                    <a:pt x="1277" y="19211"/>
                  </a:cubicBezTo>
                  <a:lnTo>
                    <a:pt x="11976" y="23466"/>
                  </a:lnTo>
                  <a:cubicBezTo>
                    <a:pt x="12174" y="23544"/>
                    <a:pt x="12377" y="23581"/>
                    <a:pt x="12578" y="23581"/>
                  </a:cubicBezTo>
                  <a:cubicBezTo>
                    <a:pt x="13244" y="23581"/>
                    <a:pt x="13878" y="23178"/>
                    <a:pt x="14134" y="22524"/>
                  </a:cubicBezTo>
                  <a:lnTo>
                    <a:pt x="19332" y="9484"/>
                  </a:lnTo>
                  <a:cubicBezTo>
                    <a:pt x="20092" y="7569"/>
                    <a:pt x="19150" y="5411"/>
                    <a:pt x="17265" y="4651"/>
                  </a:cubicBezTo>
                  <a:lnTo>
                    <a:pt x="18025" y="2767"/>
                  </a:lnTo>
                  <a:lnTo>
                    <a:pt x="11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99050" y="562325"/>
              <a:ext cx="183900" cy="98050"/>
            </a:xfrm>
            <a:custGeom>
              <a:rect b="b" l="l" r="r" t="t"/>
              <a:pathLst>
                <a:path extrusionOk="0" h="3922" w="7356">
                  <a:moveTo>
                    <a:pt x="334" y="1"/>
                  </a:moveTo>
                  <a:lnTo>
                    <a:pt x="0" y="882"/>
                  </a:lnTo>
                  <a:lnTo>
                    <a:pt x="6900" y="3922"/>
                  </a:lnTo>
                  <a:lnTo>
                    <a:pt x="7356" y="279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784600" y="490300"/>
              <a:ext cx="243200" cy="159250"/>
            </a:xfrm>
            <a:custGeom>
              <a:rect b="b" l="l" r="r" t="t"/>
              <a:pathLst>
                <a:path extrusionOk="0" h="6370" w="9728">
                  <a:moveTo>
                    <a:pt x="1893" y="1"/>
                  </a:moveTo>
                  <a:cubicBezTo>
                    <a:pt x="1443" y="1"/>
                    <a:pt x="1014" y="283"/>
                    <a:pt x="852" y="724"/>
                  </a:cubicBezTo>
                  <a:lnTo>
                    <a:pt x="153" y="2456"/>
                  </a:lnTo>
                  <a:cubicBezTo>
                    <a:pt x="1" y="2821"/>
                    <a:pt x="183" y="3246"/>
                    <a:pt x="548" y="3398"/>
                  </a:cubicBezTo>
                  <a:lnTo>
                    <a:pt x="7843" y="6316"/>
                  </a:lnTo>
                  <a:cubicBezTo>
                    <a:pt x="7929" y="6353"/>
                    <a:pt x="8019" y="6370"/>
                    <a:pt x="8108" y="6370"/>
                  </a:cubicBezTo>
                  <a:cubicBezTo>
                    <a:pt x="8394" y="6370"/>
                    <a:pt x="8669" y="6192"/>
                    <a:pt x="8785" y="5891"/>
                  </a:cubicBezTo>
                  <a:lnTo>
                    <a:pt x="9484" y="4158"/>
                  </a:lnTo>
                  <a:cubicBezTo>
                    <a:pt x="9727" y="3581"/>
                    <a:pt x="9423" y="2912"/>
                    <a:pt x="8846" y="2669"/>
                  </a:cubicBezTo>
                  <a:lnTo>
                    <a:pt x="2311" y="85"/>
                  </a:lnTo>
                  <a:cubicBezTo>
                    <a:pt x="2174" y="28"/>
                    <a:pt x="2033" y="1"/>
                    <a:pt x="1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809675" y="493175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1"/>
                  </a:moveTo>
                  <a:cubicBezTo>
                    <a:pt x="1034" y="548"/>
                    <a:pt x="791" y="1095"/>
                    <a:pt x="578" y="1703"/>
                  </a:cubicBezTo>
                  <a:cubicBezTo>
                    <a:pt x="335" y="2250"/>
                    <a:pt x="122" y="2858"/>
                    <a:pt x="1" y="3466"/>
                  </a:cubicBezTo>
                  <a:cubicBezTo>
                    <a:pt x="305" y="2919"/>
                    <a:pt x="578" y="2372"/>
                    <a:pt x="761" y="1794"/>
                  </a:cubicBezTo>
                  <a:cubicBezTo>
                    <a:pt x="1034" y="1217"/>
                    <a:pt x="1216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832475" y="502300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0"/>
                  </a:moveTo>
                  <a:lnTo>
                    <a:pt x="1368" y="0"/>
                  </a:lnTo>
                  <a:cubicBezTo>
                    <a:pt x="1064" y="548"/>
                    <a:pt x="791" y="1095"/>
                    <a:pt x="608" y="1703"/>
                  </a:cubicBezTo>
                  <a:cubicBezTo>
                    <a:pt x="335" y="2280"/>
                    <a:pt x="122" y="2858"/>
                    <a:pt x="1" y="3466"/>
                  </a:cubicBezTo>
                  <a:cubicBezTo>
                    <a:pt x="304" y="2918"/>
                    <a:pt x="578" y="2371"/>
                    <a:pt x="791" y="1763"/>
                  </a:cubicBezTo>
                  <a:cubicBezTo>
                    <a:pt x="1034" y="1216"/>
                    <a:pt x="1247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855275" y="511425"/>
              <a:ext cx="34975" cy="86650"/>
            </a:xfrm>
            <a:custGeom>
              <a:rect b="b" l="l" r="r" t="t"/>
              <a:pathLst>
                <a:path extrusionOk="0" h="3466" w="1399">
                  <a:moveTo>
                    <a:pt x="1399" y="0"/>
                  </a:moveTo>
                  <a:lnTo>
                    <a:pt x="1399" y="0"/>
                  </a:lnTo>
                  <a:cubicBezTo>
                    <a:pt x="1064" y="547"/>
                    <a:pt x="791" y="1125"/>
                    <a:pt x="608" y="1702"/>
                  </a:cubicBezTo>
                  <a:cubicBezTo>
                    <a:pt x="335" y="2280"/>
                    <a:pt x="152" y="2857"/>
                    <a:pt x="0" y="3465"/>
                  </a:cubicBezTo>
                  <a:cubicBezTo>
                    <a:pt x="335" y="2918"/>
                    <a:pt x="578" y="2371"/>
                    <a:pt x="791" y="1763"/>
                  </a:cubicBezTo>
                  <a:cubicBezTo>
                    <a:pt x="1064" y="1216"/>
                    <a:pt x="1247" y="608"/>
                    <a:pt x="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878825" y="520525"/>
              <a:ext cx="34225" cy="86675"/>
            </a:xfrm>
            <a:custGeom>
              <a:rect b="b" l="l" r="r" t="t"/>
              <a:pathLst>
                <a:path extrusionOk="0" h="3467" w="1369">
                  <a:moveTo>
                    <a:pt x="1368" y="1"/>
                  </a:moveTo>
                  <a:cubicBezTo>
                    <a:pt x="1034" y="548"/>
                    <a:pt x="791" y="1126"/>
                    <a:pt x="578" y="1703"/>
                  </a:cubicBezTo>
                  <a:cubicBezTo>
                    <a:pt x="335" y="2281"/>
                    <a:pt x="122" y="2858"/>
                    <a:pt x="1" y="3466"/>
                  </a:cubicBezTo>
                  <a:cubicBezTo>
                    <a:pt x="305" y="2949"/>
                    <a:pt x="578" y="2372"/>
                    <a:pt x="761" y="1794"/>
                  </a:cubicBezTo>
                  <a:cubicBezTo>
                    <a:pt x="1034" y="1217"/>
                    <a:pt x="1216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901625" y="530425"/>
              <a:ext cx="34225" cy="85875"/>
            </a:xfrm>
            <a:custGeom>
              <a:rect b="b" l="l" r="r" t="t"/>
              <a:pathLst>
                <a:path extrusionOk="0" h="3435" w="1369">
                  <a:moveTo>
                    <a:pt x="1368" y="0"/>
                  </a:moveTo>
                  <a:cubicBezTo>
                    <a:pt x="1034" y="517"/>
                    <a:pt x="791" y="1094"/>
                    <a:pt x="608" y="1672"/>
                  </a:cubicBezTo>
                  <a:cubicBezTo>
                    <a:pt x="335" y="2249"/>
                    <a:pt x="122" y="2827"/>
                    <a:pt x="1" y="3435"/>
                  </a:cubicBezTo>
                  <a:cubicBezTo>
                    <a:pt x="304" y="2918"/>
                    <a:pt x="578" y="2341"/>
                    <a:pt x="760" y="1763"/>
                  </a:cubicBezTo>
                  <a:cubicBezTo>
                    <a:pt x="1034" y="1186"/>
                    <a:pt x="1216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925175" y="539525"/>
              <a:ext cx="34225" cy="85900"/>
            </a:xfrm>
            <a:custGeom>
              <a:rect b="b" l="l" r="r" t="t"/>
              <a:pathLst>
                <a:path extrusionOk="0" h="3436" w="1369">
                  <a:moveTo>
                    <a:pt x="1369" y="1"/>
                  </a:moveTo>
                  <a:lnTo>
                    <a:pt x="1369" y="1"/>
                  </a:lnTo>
                  <a:cubicBezTo>
                    <a:pt x="1034" y="518"/>
                    <a:pt x="791" y="1095"/>
                    <a:pt x="578" y="1673"/>
                  </a:cubicBezTo>
                  <a:cubicBezTo>
                    <a:pt x="335" y="2250"/>
                    <a:pt x="122" y="2828"/>
                    <a:pt x="1" y="3436"/>
                  </a:cubicBezTo>
                  <a:cubicBezTo>
                    <a:pt x="305" y="2919"/>
                    <a:pt x="578" y="2341"/>
                    <a:pt x="761" y="1764"/>
                  </a:cubicBezTo>
                  <a:cubicBezTo>
                    <a:pt x="1034" y="1186"/>
                    <a:pt x="1217" y="609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947975" y="548650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1"/>
                  </a:moveTo>
                  <a:lnTo>
                    <a:pt x="1368" y="1"/>
                  </a:lnTo>
                  <a:cubicBezTo>
                    <a:pt x="1065" y="517"/>
                    <a:pt x="791" y="1095"/>
                    <a:pt x="578" y="1672"/>
                  </a:cubicBezTo>
                  <a:cubicBezTo>
                    <a:pt x="335" y="2250"/>
                    <a:pt x="122" y="2827"/>
                    <a:pt x="1" y="3466"/>
                  </a:cubicBezTo>
                  <a:cubicBezTo>
                    <a:pt x="305" y="2919"/>
                    <a:pt x="578" y="2341"/>
                    <a:pt x="761" y="1764"/>
                  </a:cubicBezTo>
                  <a:cubicBezTo>
                    <a:pt x="1034" y="1186"/>
                    <a:pt x="1217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970775" y="557775"/>
              <a:ext cx="34225" cy="85900"/>
            </a:xfrm>
            <a:custGeom>
              <a:rect b="b" l="l" r="r" t="t"/>
              <a:pathLst>
                <a:path extrusionOk="0" h="3436" w="1369">
                  <a:moveTo>
                    <a:pt x="1368" y="0"/>
                  </a:moveTo>
                  <a:cubicBezTo>
                    <a:pt x="1064" y="517"/>
                    <a:pt x="791" y="1095"/>
                    <a:pt x="608" y="1703"/>
                  </a:cubicBezTo>
                  <a:cubicBezTo>
                    <a:pt x="335" y="2250"/>
                    <a:pt x="153" y="2858"/>
                    <a:pt x="1" y="3435"/>
                  </a:cubicBezTo>
                  <a:cubicBezTo>
                    <a:pt x="335" y="2918"/>
                    <a:pt x="578" y="2341"/>
                    <a:pt x="791" y="1763"/>
                  </a:cubicBezTo>
                  <a:cubicBezTo>
                    <a:pt x="1034" y="1186"/>
                    <a:pt x="1247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6639475" y="725400"/>
              <a:ext cx="312325" cy="257475"/>
            </a:xfrm>
            <a:custGeom>
              <a:rect b="b" l="l" r="r" t="t"/>
              <a:pathLst>
                <a:path extrusionOk="0" h="10299" w="12493">
                  <a:moveTo>
                    <a:pt x="2868" y="1"/>
                  </a:moveTo>
                  <a:cubicBezTo>
                    <a:pt x="2649" y="1"/>
                    <a:pt x="2433" y="139"/>
                    <a:pt x="2340" y="347"/>
                  </a:cubicBezTo>
                  <a:lnTo>
                    <a:pt x="122" y="5940"/>
                  </a:lnTo>
                  <a:cubicBezTo>
                    <a:pt x="0" y="6244"/>
                    <a:pt x="152" y="6548"/>
                    <a:pt x="426" y="6669"/>
                  </a:cubicBezTo>
                  <a:lnTo>
                    <a:pt x="9423" y="10256"/>
                  </a:lnTo>
                  <a:cubicBezTo>
                    <a:pt x="9488" y="10285"/>
                    <a:pt x="9556" y="10298"/>
                    <a:pt x="9625" y="10298"/>
                  </a:cubicBezTo>
                  <a:cubicBezTo>
                    <a:pt x="9843" y="10298"/>
                    <a:pt x="10060" y="10161"/>
                    <a:pt x="10152" y="9952"/>
                  </a:cubicBezTo>
                  <a:lnTo>
                    <a:pt x="12371" y="4359"/>
                  </a:lnTo>
                  <a:cubicBezTo>
                    <a:pt x="12493" y="4055"/>
                    <a:pt x="12341" y="3721"/>
                    <a:pt x="12067" y="3630"/>
                  </a:cubicBezTo>
                  <a:lnTo>
                    <a:pt x="3070" y="43"/>
                  </a:lnTo>
                  <a:cubicBezTo>
                    <a:pt x="3005" y="14"/>
                    <a:pt x="2936" y="1"/>
                    <a:pt x="2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6653900" y="735575"/>
              <a:ext cx="281950" cy="233325"/>
            </a:xfrm>
            <a:custGeom>
              <a:rect b="b" l="l" r="r" t="t"/>
              <a:pathLst>
                <a:path extrusionOk="0" h="9333" w="11278">
                  <a:moveTo>
                    <a:pt x="2512" y="86"/>
                  </a:moveTo>
                  <a:lnTo>
                    <a:pt x="2512" y="86"/>
                  </a:lnTo>
                  <a:cubicBezTo>
                    <a:pt x="2512" y="86"/>
                    <a:pt x="2505" y="88"/>
                    <a:pt x="2493" y="92"/>
                  </a:cubicBezTo>
                  <a:lnTo>
                    <a:pt x="2493" y="92"/>
                  </a:lnTo>
                  <a:lnTo>
                    <a:pt x="2493" y="92"/>
                  </a:lnTo>
                  <a:cubicBezTo>
                    <a:pt x="2506" y="88"/>
                    <a:pt x="2512" y="86"/>
                    <a:pt x="2512" y="86"/>
                  </a:cubicBezTo>
                  <a:close/>
                  <a:moveTo>
                    <a:pt x="2432" y="1"/>
                  </a:moveTo>
                  <a:lnTo>
                    <a:pt x="2311" y="31"/>
                  </a:lnTo>
                  <a:lnTo>
                    <a:pt x="2311" y="62"/>
                  </a:lnTo>
                  <a:lnTo>
                    <a:pt x="2280" y="122"/>
                  </a:lnTo>
                  <a:lnTo>
                    <a:pt x="2250" y="214"/>
                  </a:lnTo>
                  <a:lnTo>
                    <a:pt x="2159" y="396"/>
                  </a:lnTo>
                  <a:lnTo>
                    <a:pt x="2007" y="791"/>
                  </a:lnTo>
                  <a:cubicBezTo>
                    <a:pt x="1915" y="1034"/>
                    <a:pt x="1824" y="1278"/>
                    <a:pt x="1703" y="1551"/>
                  </a:cubicBezTo>
                  <a:cubicBezTo>
                    <a:pt x="1520" y="2037"/>
                    <a:pt x="1308" y="2524"/>
                    <a:pt x="1125" y="3010"/>
                  </a:cubicBezTo>
                  <a:cubicBezTo>
                    <a:pt x="730" y="3983"/>
                    <a:pt x="365" y="4895"/>
                    <a:pt x="31" y="5776"/>
                  </a:cubicBezTo>
                  <a:lnTo>
                    <a:pt x="1" y="5867"/>
                  </a:lnTo>
                  <a:lnTo>
                    <a:pt x="92" y="5898"/>
                  </a:lnTo>
                  <a:lnTo>
                    <a:pt x="6475" y="8390"/>
                  </a:lnTo>
                  <a:lnTo>
                    <a:pt x="8268" y="9089"/>
                  </a:lnTo>
                  <a:lnTo>
                    <a:pt x="8755" y="9272"/>
                  </a:lnTo>
                  <a:lnTo>
                    <a:pt x="8881" y="9322"/>
                  </a:lnTo>
                  <a:lnTo>
                    <a:pt x="8881" y="9322"/>
                  </a:lnTo>
                  <a:cubicBezTo>
                    <a:pt x="8879" y="9325"/>
                    <a:pt x="8878" y="9329"/>
                    <a:pt x="8876" y="9332"/>
                  </a:cubicBezTo>
                  <a:cubicBezTo>
                    <a:pt x="8876" y="9332"/>
                    <a:pt x="8879" y="9330"/>
                    <a:pt x="8884" y="9323"/>
                  </a:cubicBezTo>
                  <a:lnTo>
                    <a:pt x="8884" y="9323"/>
                  </a:lnTo>
                  <a:lnTo>
                    <a:pt x="8906" y="9332"/>
                  </a:lnTo>
                  <a:cubicBezTo>
                    <a:pt x="8899" y="9329"/>
                    <a:pt x="8892" y="9325"/>
                    <a:pt x="8885" y="9322"/>
                  </a:cubicBezTo>
                  <a:lnTo>
                    <a:pt x="8885" y="9322"/>
                  </a:lnTo>
                  <a:cubicBezTo>
                    <a:pt x="8896" y="9306"/>
                    <a:pt x="8916" y="9272"/>
                    <a:pt x="8937" y="9211"/>
                  </a:cubicBezTo>
                  <a:lnTo>
                    <a:pt x="8937" y="9211"/>
                  </a:lnTo>
                  <a:cubicBezTo>
                    <a:pt x="8909" y="9239"/>
                    <a:pt x="8907" y="9267"/>
                    <a:pt x="8882" y="9320"/>
                  </a:cubicBezTo>
                  <a:lnTo>
                    <a:pt x="8882" y="9320"/>
                  </a:lnTo>
                  <a:cubicBezTo>
                    <a:pt x="8829" y="9294"/>
                    <a:pt x="8777" y="9267"/>
                    <a:pt x="8724" y="9241"/>
                  </a:cubicBezTo>
                  <a:lnTo>
                    <a:pt x="8238" y="9028"/>
                  </a:lnTo>
                  <a:lnTo>
                    <a:pt x="6444" y="8269"/>
                  </a:lnTo>
                  <a:lnTo>
                    <a:pt x="221" y="5743"/>
                  </a:lnTo>
                  <a:lnTo>
                    <a:pt x="221" y="5743"/>
                  </a:lnTo>
                  <a:lnTo>
                    <a:pt x="1308" y="3071"/>
                  </a:lnTo>
                  <a:cubicBezTo>
                    <a:pt x="1520" y="2585"/>
                    <a:pt x="1703" y="2098"/>
                    <a:pt x="1885" y="1612"/>
                  </a:cubicBezTo>
                  <a:cubicBezTo>
                    <a:pt x="2007" y="1338"/>
                    <a:pt x="2098" y="1095"/>
                    <a:pt x="2189" y="852"/>
                  </a:cubicBezTo>
                  <a:lnTo>
                    <a:pt x="2341" y="457"/>
                  </a:lnTo>
                  <a:lnTo>
                    <a:pt x="2432" y="274"/>
                  </a:lnTo>
                  <a:lnTo>
                    <a:pt x="2457" y="199"/>
                  </a:lnTo>
                  <a:lnTo>
                    <a:pt x="2457" y="199"/>
                  </a:lnTo>
                  <a:lnTo>
                    <a:pt x="11062" y="3611"/>
                  </a:lnTo>
                  <a:lnTo>
                    <a:pt x="11062" y="3611"/>
                  </a:lnTo>
                  <a:cubicBezTo>
                    <a:pt x="10407" y="5307"/>
                    <a:pt x="9843" y="6735"/>
                    <a:pt x="9484" y="7721"/>
                  </a:cubicBezTo>
                  <a:lnTo>
                    <a:pt x="9028" y="8907"/>
                  </a:lnTo>
                  <a:lnTo>
                    <a:pt x="8937" y="9211"/>
                  </a:lnTo>
                  <a:lnTo>
                    <a:pt x="9058" y="8937"/>
                  </a:lnTo>
                  <a:lnTo>
                    <a:pt x="9545" y="7782"/>
                  </a:lnTo>
                  <a:cubicBezTo>
                    <a:pt x="9970" y="6779"/>
                    <a:pt x="10548" y="5320"/>
                    <a:pt x="11247" y="3588"/>
                  </a:cubicBezTo>
                  <a:lnTo>
                    <a:pt x="11277" y="3527"/>
                  </a:lnTo>
                  <a:lnTo>
                    <a:pt x="11217" y="3496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730650" y="797900"/>
              <a:ext cx="150475" cy="60050"/>
            </a:xfrm>
            <a:custGeom>
              <a:rect b="b" l="l" r="r" t="t"/>
              <a:pathLst>
                <a:path extrusionOk="0" h="2402" w="6019">
                  <a:moveTo>
                    <a:pt x="1" y="0"/>
                  </a:moveTo>
                  <a:cubicBezTo>
                    <a:pt x="973" y="487"/>
                    <a:pt x="1946" y="912"/>
                    <a:pt x="2979" y="1277"/>
                  </a:cubicBezTo>
                  <a:cubicBezTo>
                    <a:pt x="3952" y="1703"/>
                    <a:pt x="4955" y="2067"/>
                    <a:pt x="6019" y="2402"/>
                  </a:cubicBezTo>
                  <a:cubicBezTo>
                    <a:pt x="5046" y="1885"/>
                    <a:pt x="4074" y="1459"/>
                    <a:pt x="3040" y="1095"/>
                  </a:cubicBezTo>
                  <a:cubicBezTo>
                    <a:pt x="2067" y="669"/>
                    <a:pt x="1034" y="30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6720775" y="823725"/>
              <a:ext cx="149725" cy="59300"/>
            </a:xfrm>
            <a:custGeom>
              <a:rect b="b" l="l" r="r" t="t"/>
              <a:pathLst>
                <a:path extrusionOk="0" h="2372" w="5989">
                  <a:moveTo>
                    <a:pt x="0" y="1"/>
                  </a:moveTo>
                  <a:lnTo>
                    <a:pt x="0" y="1"/>
                  </a:lnTo>
                  <a:cubicBezTo>
                    <a:pt x="973" y="487"/>
                    <a:pt x="1946" y="913"/>
                    <a:pt x="2949" y="1277"/>
                  </a:cubicBezTo>
                  <a:cubicBezTo>
                    <a:pt x="3952" y="1703"/>
                    <a:pt x="4955" y="2068"/>
                    <a:pt x="5988" y="2372"/>
                  </a:cubicBezTo>
                  <a:cubicBezTo>
                    <a:pt x="5046" y="1885"/>
                    <a:pt x="4043" y="1460"/>
                    <a:pt x="3040" y="1095"/>
                  </a:cubicBezTo>
                  <a:cubicBezTo>
                    <a:pt x="2067" y="670"/>
                    <a:pt x="1034" y="30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6710900" y="848050"/>
              <a:ext cx="150475" cy="59300"/>
            </a:xfrm>
            <a:custGeom>
              <a:rect b="b" l="l" r="r" t="t"/>
              <a:pathLst>
                <a:path extrusionOk="0" h="2372" w="6019">
                  <a:moveTo>
                    <a:pt x="0" y="0"/>
                  </a:moveTo>
                  <a:lnTo>
                    <a:pt x="0" y="0"/>
                  </a:lnTo>
                  <a:cubicBezTo>
                    <a:pt x="973" y="487"/>
                    <a:pt x="1946" y="912"/>
                    <a:pt x="2979" y="1277"/>
                  </a:cubicBezTo>
                  <a:cubicBezTo>
                    <a:pt x="3952" y="1703"/>
                    <a:pt x="4955" y="2067"/>
                    <a:pt x="6019" y="2371"/>
                  </a:cubicBezTo>
                  <a:cubicBezTo>
                    <a:pt x="5046" y="1885"/>
                    <a:pt x="4073" y="1459"/>
                    <a:pt x="3040" y="1095"/>
                  </a:cubicBezTo>
                  <a:cubicBezTo>
                    <a:pt x="2067" y="669"/>
                    <a:pt x="1034" y="30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6793725" y="603375"/>
              <a:ext cx="162650" cy="65375"/>
            </a:xfrm>
            <a:custGeom>
              <a:rect b="b" l="l" r="r" t="t"/>
              <a:pathLst>
                <a:path extrusionOk="0" h="2615" w="6506">
                  <a:moveTo>
                    <a:pt x="0" y="0"/>
                  </a:moveTo>
                  <a:lnTo>
                    <a:pt x="0" y="0"/>
                  </a:lnTo>
                  <a:cubicBezTo>
                    <a:pt x="1034" y="517"/>
                    <a:pt x="2128" y="1003"/>
                    <a:pt x="3222" y="1398"/>
                  </a:cubicBezTo>
                  <a:cubicBezTo>
                    <a:pt x="4286" y="1854"/>
                    <a:pt x="5380" y="2249"/>
                    <a:pt x="6505" y="2614"/>
                  </a:cubicBezTo>
                  <a:cubicBezTo>
                    <a:pt x="5472" y="2067"/>
                    <a:pt x="4377" y="1611"/>
                    <a:pt x="3283" y="1216"/>
                  </a:cubicBezTo>
                  <a:cubicBezTo>
                    <a:pt x="2219" y="760"/>
                    <a:pt x="1125" y="33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6565000" y="618000"/>
              <a:ext cx="199100" cy="351650"/>
            </a:xfrm>
            <a:custGeom>
              <a:rect b="b" l="l" r="r" t="t"/>
              <a:pathLst>
                <a:path extrusionOk="0" h="14066" w="7964">
                  <a:moveTo>
                    <a:pt x="7538" y="0"/>
                  </a:moveTo>
                  <a:cubicBezTo>
                    <a:pt x="7455" y="0"/>
                    <a:pt x="7371" y="8"/>
                    <a:pt x="7295" y="23"/>
                  </a:cubicBezTo>
                  <a:cubicBezTo>
                    <a:pt x="6687" y="114"/>
                    <a:pt x="6110" y="418"/>
                    <a:pt x="5684" y="844"/>
                  </a:cubicBezTo>
                  <a:cubicBezTo>
                    <a:pt x="5046" y="1512"/>
                    <a:pt x="4590" y="2303"/>
                    <a:pt x="4286" y="3154"/>
                  </a:cubicBezTo>
                  <a:cubicBezTo>
                    <a:pt x="3921" y="4096"/>
                    <a:pt x="3496" y="5129"/>
                    <a:pt x="3070" y="6193"/>
                  </a:cubicBezTo>
                  <a:cubicBezTo>
                    <a:pt x="2189" y="8351"/>
                    <a:pt x="1398" y="10327"/>
                    <a:pt x="851" y="11756"/>
                  </a:cubicBezTo>
                  <a:cubicBezTo>
                    <a:pt x="578" y="12455"/>
                    <a:pt x="365" y="13002"/>
                    <a:pt x="213" y="13427"/>
                  </a:cubicBezTo>
                  <a:cubicBezTo>
                    <a:pt x="122" y="13640"/>
                    <a:pt x="61" y="13853"/>
                    <a:pt x="0" y="14066"/>
                  </a:cubicBezTo>
                  <a:cubicBezTo>
                    <a:pt x="122" y="13883"/>
                    <a:pt x="213" y="13671"/>
                    <a:pt x="304" y="13458"/>
                  </a:cubicBezTo>
                  <a:lnTo>
                    <a:pt x="1003" y="11816"/>
                  </a:lnTo>
                  <a:cubicBezTo>
                    <a:pt x="1581" y="10388"/>
                    <a:pt x="2371" y="8443"/>
                    <a:pt x="3253" y="6284"/>
                  </a:cubicBezTo>
                  <a:cubicBezTo>
                    <a:pt x="3678" y="5221"/>
                    <a:pt x="4073" y="4187"/>
                    <a:pt x="4468" y="3245"/>
                  </a:cubicBezTo>
                  <a:cubicBezTo>
                    <a:pt x="4742" y="2394"/>
                    <a:pt x="5198" y="1604"/>
                    <a:pt x="5775" y="965"/>
                  </a:cubicBezTo>
                  <a:cubicBezTo>
                    <a:pt x="6201" y="540"/>
                    <a:pt x="6718" y="236"/>
                    <a:pt x="7295" y="114"/>
                  </a:cubicBezTo>
                  <a:cubicBezTo>
                    <a:pt x="7446" y="93"/>
                    <a:pt x="7611" y="71"/>
                    <a:pt x="7771" y="71"/>
                  </a:cubicBezTo>
                  <a:cubicBezTo>
                    <a:pt x="7837" y="71"/>
                    <a:pt x="7902" y="75"/>
                    <a:pt x="7964" y="84"/>
                  </a:cubicBezTo>
                  <a:cubicBezTo>
                    <a:pt x="7903" y="53"/>
                    <a:pt x="7842" y="23"/>
                    <a:pt x="7782" y="23"/>
                  </a:cubicBezTo>
                  <a:cubicBezTo>
                    <a:pt x="7706" y="8"/>
                    <a:pt x="7622" y="0"/>
                    <a:pt x="7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6554350" y="1017200"/>
              <a:ext cx="310825" cy="124200"/>
            </a:xfrm>
            <a:custGeom>
              <a:rect b="b" l="l" r="r" t="t"/>
              <a:pathLst>
                <a:path extrusionOk="0" h="4968" w="12433">
                  <a:moveTo>
                    <a:pt x="388" y="0"/>
                  </a:moveTo>
                  <a:cubicBezTo>
                    <a:pt x="259" y="0"/>
                    <a:pt x="130" y="22"/>
                    <a:pt x="1" y="43"/>
                  </a:cubicBezTo>
                  <a:cubicBezTo>
                    <a:pt x="183" y="73"/>
                    <a:pt x="365" y="73"/>
                    <a:pt x="548" y="73"/>
                  </a:cubicBezTo>
                  <a:cubicBezTo>
                    <a:pt x="700" y="73"/>
                    <a:pt x="913" y="104"/>
                    <a:pt x="1186" y="104"/>
                  </a:cubicBezTo>
                  <a:cubicBezTo>
                    <a:pt x="1429" y="134"/>
                    <a:pt x="1703" y="134"/>
                    <a:pt x="2007" y="195"/>
                  </a:cubicBezTo>
                  <a:cubicBezTo>
                    <a:pt x="2736" y="286"/>
                    <a:pt x="3435" y="408"/>
                    <a:pt x="4135" y="560"/>
                  </a:cubicBezTo>
                  <a:cubicBezTo>
                    <a:pt x="5016" y="773"/>
                    <a:pt x="5837" y="1046"/>
                    <a:pt x="6688" y="1380"/>
                  </a:cubicBezTo>
                  <a:cubicBezTo>
                    <a:pt x="7508" y="1684"/>
                    <a:pt x="8299" y="2080"/>
                    <a:pt x="9059" y="2505"/>
                  </a:cubicBezTo>
                  <a:cubicBezTo>
                    <a:pt x="9697" y="2870"/>
                    <a:pt x="10305" y="3265"/>
                    <a:pt x="10882" y="3721"/>
                  </a:cubicBezTo>
                  <a:cubicBezTo>
                    <a:pt x="11126" y="3903"/>
                    <a:pt x="11338" y="4086"/>
                    <a:pt x="11551" y="4238"/>
                  </a:cubicBezTo>
                  <a:cubicBezTo>
                    <a:pt x="11733" y="4390"/>
                    <a:pt x="11885" y="4511"/>
                    <a:pt x="12037" y="4633"/>
                  </a:cubicBezTo>
                  <a:cubicBezTo>
                    <a:pt x="12159" y="4754"/>
                    <a:pt x="12281" y="4876"/>
                    <a:pt x="12433" y="4967"/>
                  </a:cubicBezTo>
                  <a:cubicBezTo>
                    <a:pt x="12341" y="4846"/>
                    <a:pt x="12220" y="4694"/>
                    <a:pt x="12068" y="4572"/>
                  </a:cubicBezTo>
                  <a:cubicBezTo>
                    <a:pt x="11916" y="4420"/>
                    <a:pt x="11764" y="4298"/>
                    <a:pt x="11612" y="4146"/>
                  </a:cubicBezTo>
                  <a:cubicBezTo>
                    <a:pt x="11429" y="3994"/>
                    <a:pt x="11217" y="3812"/>
                    <a:pt x="10974" y="3599"/>
                  </a:cubicBezTo>
                  <a:cubicBezTo>
                    <a:pt x="10396" y="3143"/>
                    <a:pt x="9788" y="2748"/>
                    <a:pt x="9150" y="2353"/>
                  </a:cubicBezTo>
                  <a:cubicBezTo>
                    <a:pt x="8390" y="1897"/>
                    <a:pt x="7569" y="1502"/>
                    <a:pt x="6749" y="1168"/>
                  </a:cubicBezTo>
                  <a:cubicBezTo>
                    <a:pt x="5928" y="864"/>
                    <a:pt x="5046" y="590"/>
                    <a:pt x="4195" y="377"/>
                  </a:cubicBezTo>
                  <a:cubicBezTo>
                    <a:pt x="3466" y="225"/>
                    <a:pt x="2736" y="104"/>
                    <a:pt x="2007" y="43"/>
                  </a:cubicBezTo>
                  <a:cubicBezTo>
                    <a:pt x="1703" y="13"/>
                    <a:pt x="1429" y="13"/>
                    <a:pt x="1186" y="13"/>
                  </a:cubicBezTo>
                  <a:lnTo>
                    <a:pt x="548" y="13"/>
                  </a:lnTo>
                  <a:cubicBezTo>
                    <a:pt x="494" y="4"/>
                    <a:pt x="441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8"/>
          <p:cNvGrpSpPr/>
          <p:nvPr/>
        </p:nvGrpSpPr>
        <p:grpSpPr>
          <a:xfrm>
            <a:off x="6787266" y="2352649"/>
            <a:ext cx="2785521" cy="2801726"/>
            <a:chOff x="6787266" y="2352649"/>
            <a:chExt cx="2785521" cy="2801726"/>
          </a:xfrm>
        </p:grpSpPr>
        <p:grpSp>
          <p:nvGrpSpPr>
            <p:cNvPr id="525" name="Google Shape;525;p38"/>
            <p:cNvGrpSpPr/>
            <p:nvPr/>
          </p:nvGrpSpPr>
          <p:grpSpPr>
            <a:xfrm>
              <a:off x="7124792" y="2947637"/>
              <a:ext cx="525061" cy="473194"/>
              <a:chOff x="7124792" y="2947637"/>
              <a:chExt cx="525061" cy="473194"/>
            </a:xfrm>
          </p:grpSpPr>
          <p:sp>
            <p:nvSpPr>
              <p:cNvPr id="526" name="Google Shape;526;p38"/>
              <p:cNvSpPr/>
              <p:nvPr/>
            </p:nvSpPr>
            <p:spPr>
              <a:xfrm flipH="1" rot="-1155282">
                <a:off x="7170298" y="3009427"/>
                <a:ext cx="434049" cy="349615"/>
              </a:xfrm>
              <a:custGeom>
                <a:rect b="b" l="l" r="r" t="t"/>
                <a:pathLst>
                  <a:path extrusionOk="0" h="20542" w="25503">
                    <a:moveTo>
                      <a:pt x="6710" y="0"/>
                    </a:moveTo>
                    <a:cubicBezTo>
                      <a:pt x="3866" y="0"/>
                      <a:pt x="1330" y="2436"/>
                      <a:pt x="669" y="5253"/>
                    </a:cubicBezTo>
                    <a:cubicBezTo>
                      <a:pt x="1" y="8232"/>
                      <a:pt x="1125" y="11362"/>
                      <a:pt x="2949" y="13794"/>
                    </a:cubicBezTo>
                    <a:cubicBezTo>
                      <a:pt x="4803" y="16226"/>
                      <a:pt x="7843" y="19357"/>
                      <a:pt x="12980" y="20542"/>
                    </a:cubicBezTo>
                    <a:cubicBezTo>
                      <a:pt x="16384" y="19752"/>
                      <a:pt x="20700" y="16256"/>
                      <a:pt x="22524" y="13825"/>
                    </a:cubicBezTo>
                    <a:cubicBezTo>
                      <a:pt x="24378" y="11393"/>
                      <a:pt x="25503" y="8232"/>
                      <a:pt x="24834" y="5253"/>
                    </a:cubicBezTo>
                    <a:cubicBezTo>
                      <a:pt x="24202" y="2465"/>
                      <a:pt x="21640" y="31"/>
                      <a:pt x="18793" y="31"/>
                    </a:cubicBezTo>
                    <a:cubicBezTo>
                      <a:pt x="18629" y="31"/>
                      <a:pt x="18464" y="39"/>
                      <a:pt x="18299" y="55"/>
                    </a:cubicBezTo>
                    <a:cubicBezTo>
                      <a:pt x="16505" y="207"/>
                      <a:pt x="14894" y="1332"/>
                      <a:pt x="13800" y="2761"/>
                    </a:cubicBezTo>
                    <a:cubicBezTo>
                      <a:pt x="13405" y="3216"/>
                      <a:pt x="13071" y="3733"/>
                      <a:pt x="12767" y="4280"/>
                    </a:cubicBezTo>
                    <a:cubicBezTo>
                      <a:pt x="12432" y="3733"/>
                      <a:pt x="12098" y="3216"/>
                      <a:pt x="11703" y="2761"/>
                    </a:cubicBezTo>
                    <a:cubicBezTo>
                      <a:pt x="10609" y="1332"/>
                      <a:pt x="8998" y="207"/>
                      <a:pt x="7204" y="25"/>
                    </a:cubicBezTo>
                    <a:cubicBezTo>
                      <a:pt x="7039" y="8"/>
                      <a:pt x="6874" y="0"/>
                      <a:pt x="67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 flipH="1" rot="-1155282">
                <a:off x="7220055" y="3107986"/>
                <a:ext cx="353343" cy="165549"/>
              </a:xfrm>
              <a:custGeom>
                <a:rect b="b" l="l" r="r" t="t"/>
                <a:pathLst>
                  <a:path extrusionOk="0" h="9727" w="20761">
                    <a:moveTo>
                      <a:pt x="12098" y="0"/>
                    </a:moveTo>
                    <a:lnTo>
                      <a:pt x="12007" y="182"/>
                    </a:lnTo>
                    <a:lnTo>
                      <a:pt x="9337" y="4772"/>
                    </a:lnTo>
                    <a:lnTo>
                      <a:pt x="9337" y="4772"/>
                    </a:lnTo>
                    <a:lnTo>
                      <a:pt x="2067" y="4803"/>
                    </a:lnTo>
                    <a:lnTo>
                      <a:pt x="0" y="4833"/>
                    </a:lnTo>
                    <a:lnTo>
                      <a:pt x="2067" y="4863"/>
                    </a:lnTo>
                    <a:lnTo>
                      <a:pt x="9393" y="4894"/>
                    </a:lnTo>
                    <a:lnTo>
                      <a:pt x="9423" y="4894"/>
                    </a:lnTo>
                    <a:lnTo>
                      <a:pt x="9453" y="4863"/>
                    </a:lnTo>
                    <a:lnTo>
                      <a:pt x="12079" y="429"/>
                    </a:lnTo>
                    <a:lnTo>
                      <a:pt x="12079" y="429"/>
                    </a:lnTo>
                    <a:cubicBezTo>
                      <a:pt x="12303" y="1097"/>
                      <a:pt x="12550" y="1807"/>
                      <a:pt x="12797" y="2492"/>
                    </a:cubicBezTo>
                    <a:lnTo>
                      <a:pt x="15229" y="9453"/>
                    </a:lnTo>
                    <a:lnTo>
                      <a:pt x="15233" y="9467"/>
                    </a:lnTo>
                    <a:lnTo>
                      <a:pt x="15233" y="9467"/>
                    </a:lnTo>
                    <a:cubicBezTo>
                      <a:pt x="15232" y="9472"/>
                      <a:pt x="15230" y="9478"/>
                      <a:pt x="15229" y="9483"/>
                    </a:cubicBezTo>
                    <a:lnTo>
                      <a:pt x="15239" y="9483"/>
                    </a:lnTo>
                    <a:lnTo>
                      <a:pt x="15320" y="9727"/>
                    </a:lnTo>
                    <a:lnTo>
                      <a:pt x="15374" y="9483"/>
                    </a:lnTo>
                    <a:lnTo>
                      <a:pt x="15381" y="9483"/>
                    </a:lnTo>
                    <a:lnTo>
                      <a:pt x="15376" y="9472"/>
                    </a:lnTo>
                    <a:lnTo>
                      <a:pt x="15381" y="9453"/>
                    </a:lnTo>
                    <a:cubicBezTo>
                      <a:pt x="15860" y="7747"/>
                      <a:pt x="16280" y="6188"/>
                      <a:pt x="16641" y="4863"/>
                    </a:cubicBezTo>
                    <a:lnTo>
                      <a:pt x="16641" y="4863"/>
                    </a:lnTo>
                    <a:lnTo>
                      <a:pt x="20761" y="4833"/>
                    </a:lnTo>
                    <a:lnTo>
                      <a:pt x="20730" y="4833"/>
                    </a:lnTo>
                    <a:lnTo>
                      <a:pt x="16657" y="4803"/>
                    </a:lnTo>
                    <a:lnTo>
                      <a:pt x="16657" y="4803"/>
                    </a:lnTo>
                    <a:cubicBezTo>
                      <a:pt x="16657" y="4803"/>
                      <a:pt x="16657" y="4803"/>
                      <a:pt x="16657" y="4803"/>
                    </a:cubicBezTo>
                    <a:lnTo>
                      <a:pt x="16657" y="4803"/>
                    </a:lnTo>
                    <a:lnTo>
                      <a:pt x="16657" y="4803"/>
                    </a:lnTo>
                    <a:lnTo>
                      <a:pt x="16657" y="4803"/>
                    </a:lnTo>
                    <a:lnTo>
                      <a:pt x="16596" y="4803"/>
                    </a:lnTo>
                    <a:lnTo>
                      <a:pt x="16536" y="4803"/>
                    </a:lnTo>
                    <a:lnTo>
                      <a:pt x="16536" y="4833"/>
                    </a:lnTo>
                    <a:cubicBezTo>
                      <a:pt x="16159" y="6136"/>
                      <a:pt x="15755" y="7605"/>
                      <a:pt x="15297" y="9240"/>
                    </a:cubicBezTo>
                    <a:lnTo>
                      <a:pt x="15297" y="9240"/>
                    </a:lnTo>
                    <a:lnTo>
                      <a:pt x="12979" y="2492"/>
                    </a:lnTo>
                    <a:cubicBezTo>
                      <a:pt x="12706" y="1733"/>
                      <a:pt x="12432" y="973"/>
                      <a:pt x="12189" y="213"/>
                    </a:cubicBezTo>
                    <a:lnTo>
                      <a:pt x="1209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38"/>
            <p:cNvGrpSpPr/>
            <p:nvPr/>
          </p:nvGrpSpPr>
          <p:grpSpPr>
            <a:xfrm>
              <a:off x="6787266" y="2352649"/>
              <a:ext cx="2785521" cy="2801726"/>
              <a:chOff x="6787266" y="2352649"/>
              <a:chExt cx="2785521" cy="2801726"/>
            </a:xfrm>
          </p:grpSpPr>
          <p:sp>
            <p:nvSpPr>
              <p:cNvPr id="529" name="Google Shape;529;p38"/>
              <p:cNvSpPr/>
              <p:nvPr/>
            </p:nvSpPr>
            <p:spPr>
              <a:xfrm>
                <a:off x="8394507" y="2422697"/>
                <a:ext cx="538053" cy="956025"/>
              </a:xfrm>
              <a:custGeom>
                <a:rect b="b" l="l" r="r" t="t"/>
                <a:pathLst>
                  <a:path extrusionOk="0" h="46933" w="26414">
                    <a:moveTo>
                      <a:pt x="13234" y="1"/>
                    </a:moveTo>
                    <a:cubicBezTo>
                      <a:pt x="6290" y="1"/>
                      <a:pt x="576" y="5530"/>
                      <a:pt x="334" y="12464"/>
                    </a:cubicBezTo>
                    <a:cubicBezTo>
                      <a:pt x="152" y="18786"/>
                      <a:pt x="0" y="25808"/>
                      <a:pt x="183" y="29182"/>
                    </a:cubicBezTo>
                    <a:cubicBezTo>
                      <a:pt x="608" y="36142"/>
                      <a:pt x="7629" y="36902"/>
                      <a:pt x="7629" y="36902"/>
                    </a:cubicBezTo>
                    <a:cubicBezTo>
                      <a:pt x="7629" y="36902"/>
                      <a:pt x="7842" y="44440"/>
                      <a:pt x="8025" y="46416"/>
                    </a:cubicBezTo>
                    <a:lnTo>
                      <a:pt x="24833" y="46933"/>
                    </a:lnTo>
                    <a:lnTo>
                      <a:pt x="26140" y="13406"/>
                    </a:lnTo>
                    <a:cubicBezTo>
                      <a:pt x="26414" y="6142"/>
                      <a:pt x="20639" y="93"/>
                      <a:pt x="13405" y="2"/>
                    </a:cubicBezTo>
                    <a:cubicBezTo>
                      <a:pt x="13348" y="1"/>
                      <a:pt x="13291" y="1"/>
                      <a:pt x="1323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8549287" y="3113055"/>
                <a:ext cx="182658" cy="98102"/>
              </a:xfrm>
              <a:custGeom>
                <a:rect b="b" l="l" r="r" t="t"/>
                <a:pathLst>
                  <a:path extrusionOk="0" h="4816" w="8967">
                    <a:moveTo>
                      <a:pt x="8967" y="0"/>
                    </a:moveTo>
                    <a:lnTo>
                      <a:pt x="8967" y="0"/>
                    </a:lnTo>
                    <a:cubicBezTo>
                      <a:pt x="6353" y="1854"/>
                      <a:pt x="3222" y="2918"/>
                      <a:pt x="0" y="3009"/>
                    </a:cubicBezTo>
                    <a:lnTo>
                      <a:pt x="91" y="4803"/>
                    </a:lnTo>
                    <a:cubicBezTo>
                      <a:pt x="293" y="4811"/>
                      <a:pt x="491" y="4816"/>
                      <a:pt x="685" y="4816"/>
                    </a:cubicBezTo>
                    <a:cubicBezTo>
                      <a:pt x="7189" y="4816"/>
                      <a:pt x="8967" y="0"/>
                      <a:pt x="8967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8448361" y="2758883"/>
                <a:ext cx="40271" cy="39049"/>
              </a:xfrm>
              <a:custGeom>
                <a:rect b="b" l="l" r="r" t="t"/>
                <a:pathLst>
                  <a:path extrusionOk="0" h="1917" w="1977">
                    <a:moveTo>
                      <a:pt x="918" y="0"/>
                    </a:moveTo>
                    <a:cubicBezTo>
                      <a:pt x="398" y="0"/>
                      <a:pt x="1" y="415"/>
                      <a:pt x="1" y="944"/>
                    </a:cubicBezTo>
                    <a:cubicBezTo>
                      <a:pt x="1" y="1491"/>
                      <a:pt x="456" y="1917"/>
                      <a:pt x="1004" y="1917"/>
                    </a:cubicBezTo>
                    <a:cubicBezTo>
                      <a:pt x="1520" y="1917"/>
                      <a:pt x="1976" y="1491"/>
                      <a:pt x="1976" y="974"/>
                    </a:cubicBezTo>
                    <a:cubicBezTo>
                      <a:pt x="1946" y="427"/>
                      <a:pt x="1520" y="2"/>
                      <a:pt x="973" y="2"/>
                    </a:cubicBezTo>
                    <a:cubicBezTo>
                      <a:pt x="955" y="1"/>
                      <a:pt x="936" y="0"/>
                      <a:pt x="9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8434123" y="2725825"/>
                <a:ext cx="82376" cy="23548"/>
              </a:xfrm>
              <a:custGeom>
                <a:rect b="b" l="l" r="r" t="t"/>
                <a:pathLst>
                  <a:path extrusionOk="0" h="1156" w="4044">
                    <a:moveTo>
                      <a:pt x="2197" y="1"/>
                    </a:moveTo>
                    <a:cubicBezTo>
                      <a:pt x="2114" y="1"/>
                      <a:pt x="2030" y="5"/>
                      <a:pt x="1946" y="14"/>
                    </a:cubicBezTo>
                    <a:cubicBezTo>
                      <a:pt x="1399" y="14"/>
                      <a:pt x="852" y="227"/>
                      <a:pt x="426" y="561"/>
                    </a:cubicBezTo>
                    <a:cubicBezTo>
                      <a:pt x="122" y="834"/>
                      <a:pt x="0" y="1078"/>
                      <a:pt x="61" y="1138"/>
                    </a:cubicBezTo>
                    <a:cubicBezTo>
                      <a:pt x="73" y="1150"/>
                      <a:pt x="90" y="1155"/>
                      <a:pt x="112" y="1155"/>
                    </a:cubicBezTo>
                    <a:cubicBezTo>
                      <a:pt x="324" y="1155"/>
                      <a:pt x="1016" y="677"/>
                      <a:pt x="2007" y="622"/>
                    </a:cubicBezTo>
                    <a:cubicBezTo>
                      <a:pt x="2066" y="618"/>
                      <a:pt x="2125" y="617"/>
                      <a:pt x="2183" y="617"/>
                    </a:cubicBezTo>
                    <a:cubicBezTo>
                      <a:pt x="3026" y="617"/>
                      <a:pt x="3690" y="954"/>
                      <a:pt x="3911" y="954"/>
                    </a:cubicBezTo>
                    <a:cubicBezTo>
                      <a:pt x="3947" y="954"/>
                      <a:pt x="3971" y="945"/>
                      <a:pt x="3982" y="926"/>
                    </a:cubicBezTo>
                    <a:cubicBezTo>
                      <a:pt x="4043" y="865"/>
                      <a:pt x="3891" y="652"/>
                      <a:pt x="3557" y="409"/>
                    </a:cubicBezTo>
                    <a:cubicBezTo>
                      <a:pt x="3141" y="149"/>
                      <a:pt x="2682" y="1"/>
                      <a:pt x="21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8654531" y="2758252"/>
                <a:ext cx="40271" cy="39070"/>
              </a:xfrm>
              <a:custGeom>
                <a:rect b="b" l="l" r="r" t="t"/>
                <a:pathLst>
                  <a:path extrusionOk="0" h="1918" w="1977">
                    <a:moveTo>
                      <a:pt x="948" y="1"/>
                    </a:moveTo>
                    <a:cubicBezTo>
                      <a:pt x="426" y="1"/>
                      <a:pt x="0" y="416"/>
                      <a:pt x="0" y="945"/>
                    </a:cubicBezTo>
                    <a:cubicBezTo>
                      <a:pt x="31" y="1492"/>
                      <a:pt x="456" y="1917"/>
                      <a:pt x="1003" y="1917"/>
                    </a:cubicBezTo>
                    <a:cubicBezTo>
                      <a:pt x="1551" y="1917"/>
                      <a:pt x="1976" y="1492"/>
                      <a:pt x="1976" y="945"/>
                    </a:cubicBezTo>
                    <a:cubicBezTo>
                      <a:pt x="1976" y="428"/>
                      <a:pt x="1520" y="2"/>
                      <a:pt x="1003" y="2"/>
                    </a:cubicBezTo>
                    <a:cubicBezTo>
                      <a:pt x="985" y="1"/>
                      <a:pt x="967" y="1"/>
                      <a:pt x="9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8648950" y="2719816"/>
                <a:ext cx="81745" cy="23364"/>
              </a:xfrm>
              <a:custGeom>
                <a:rect b="b" l="l" r="r" t="t"/>
                <a:pathLst>
                  <a:path extrusionOk="0" h="1147" w="4013">
                    <a:moveTo>
                      <a:pt x="2109" y="0"/>
                    </a:moveTo>
                    <a:cubicBezTo>
                      <a:pt x="2054" y="0"/>
                      <a:pt x="2000" y="2"/>
                      <a:pt x="1946" y="5"/>
                    </a:cubicBezTo>
                    <a:cubicBezTo>
                      <a:pt x="1369" y="5"/>
                      <a:pt x="852" y="218"/>
                      <a:pt x="426" y="552"/>
                    </a:cubicBezTo>
                    <a:cubicBezTo>
                      <a:pt x="92" y="826"/>
                      <a:pt x="1" y="1069"/>
                      <a:pt x="62" y="1129"/>
                    </a:cubicBezTo>
                    <a:cubicBezTo>
                      <a:pt x="73" y="1141"/>
                      <a:pt x="90" y="1146"/>
                      <a:pt x="112" y="1146"/>
                    </a:cubicBezTo>
                    <a:cubicBezTo>
                      <a:pt x="324" y="1146"/>
                      <a:pt x="1013" y="668"/>
                      <a:pt x="1976" y="613"/>
                    </a:cubicBezTo>
                    <a:cubicBezTo>
                      <a:pt x="2036" y="609"/>
                      <a:pt x="2095" y="608"/>
                      <a:pt x="2153" y="608"/>
                    </a:cubicBezTo>
                    <a:cubicBezTo>
                      <a:pt x="2999" y="608"/>
                      <a:pt x="3684" y="945"/>
                      <a:pt x="3910" y="945"/>
                    </a:cubicBezTo>
                    <a:cubicBezTo>
                      <a:pt x="3946" y="945"/>
                      <a:pt x="3971" y="936"/>
                      <a:pt x="3983" y="917"/>
                    </a:cubicBezTo>
                    <a:cubicBezTo>
                      <a:pt x="4013" y="856"/>
                      <a:pt x="3891" y="643"/>
                      <a:pt x="3527" y="400"/>
                    </a:cubicBezTo>
                    <a:cubicBezTo>
                      <a:pt x="3088" y="126"/>
                      <a:pt x="2601" y="0"/>
                      <a:pt x="21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8521423" y="2726089"/>
                <a:ext cx="60703" cy="183554"/>
              </a:xfrm>
              <a:custGeom>
                <a:rect b="b" l="l" r="r" t="t"/>
                <a:pathLst>
                  <a:path extrusionOk="0" h="9011" w="2980">
                    <a:moveTo>
                      <a:pt x="2855" y="1"/>
                    </a:moveTo>
                    <a:cubicBezTo>
                      <a:pt x="2725" y="1"/>
                      <a:pt x="1848" y="2391"/>
                      <a:pt x="882" y="5381"/>
                    </a:cubicBezTo>
                    <a:cubicBezTo>
                      <a:pt x="639" y="6110"/>
                      <a:pt x="395" y="6840"/>
                      <a:pt x="213" y="7509"/>
                    </a:cubicBezTo>
                    <a:cubicBezTo>
                      <a:pt x="31" y="7843"/>
                      <a:pt x="0" y="8238"/>
                      <a:pt x="122" y="8603"/>
                    </a:cubicBezTo>
                    <a:cubicBezTo>
                      <a:pt x="183" y="8785"/>
                      <a:pt x="365" y="8907"/>
                      <a:pt x="578" y="8967"/>
                    </a:cubicBezTo>
                    <a:cubicBezTo>
                      <a:pt x="685" y="8989"/>
                      <a:pt x="793" y="9010"/>
                      <a:pt x="900" y="9010"/>
                    </a:cubicBezTo>
                    <a:cubicBezTo>
                      <a:pt x="945" y="9010"/>
                      <a:pt x="989" y="9007"/>
                      <a:pt x="1034" y="8998"/>
                    </a:cubicBezTo>
                    <a:cubicBezTo>
                      <a:pt x="1327" y="9006"/>
                      <a:pt x="1590" y="9010"/>
                      <a:pt x="1817" y="9010"/>
                    </a:cubicBezTo>
                    <a:cubicBezTo>
                      <a:pt x="2438" y="9010"/>
                      <a:pt x="2797" y="8982"/>
                      <a:pt x="2797" y="8937"/>
                    </a:cubicBezTo>
                    <a:cubicBezTo>
                      <a:pt x="2797" y="8876"/>
                      <a:pt x="2128" y="8816"/>
                      <a:pt x="1034" y="8724"/>
                    </a:cubicBezTo>
                    <a:cubicBezTo>
                      <a:pt x="760" y="8724"/>
                      <a:pt x="517" y="8664"/>
                      <a:pt x="456" y="8481"/>
                    </a:cubicBezTo>
                    <a:cubicBezTo>
                      <a:pt x="426" y="8177"/>
                      <a:pt x="487" y="7904"/>
                      <a:pt x="608" y="7660"/>
                    </a:cubicBezTo>
                    <a:cubicBezTo>
                      <a:pt x="821" y="6992"/>
                      <a:pt x="1064" y="6262"/>
                      <a:pt x="1307" y="5533"/>
                    </a:cubicBezTo>
                    <a:cubicBezTo>
                      <a:pt x="2280" y="2524"/>
                      <a:pt x="2979" y="31"/>
                      <a:pt x="2857" y="1"/>
                    </a:cubicBezTo>
                    <a:cubicBezTo>
                      <a:pt x="2857" y="1"/>
                      <a:pt x="2856" y="1"/>
                      <a:pt x="28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8576520" y="2920448"/>
                <a:ext cx="71214" cy="65082"/>
              </a:xfrm>
              <a:custGeom>
                <a:rect b="b" l="l" r="r" t="t"/>
                <a:pathLst>
                  <a:path extrusionOk="0" h="3195" w="3496">
                    <a:moveTo>
                      <a:pt x="3296" y="1"/>
                    </a:moveTo>
                    <a:cubicBezTo>
                      <a:pt x="3292" y="1"/>
                      <a:pt x="3287" y="2"/>
                      <a:pt x="3283" y="3"/>
                    </a:cubicBezTo>
                    <a:cubicBezTo>
                      <a:pt x="3101" y="3"/>
                      <a:pt x="3162" y="1128"/>
                      <a:pt x="2219" y="2040"/>
                    </a:cubicBezTo>
                    <a:cubicBezTo>
                      <a:pt x="1247" y="2921"/>
                      <a:pt x="0" y="2830"/>
                      <a:pt x="0" y="2982"/>
                    </a:cubicBezTo>
                    <a:cubicBezTo>
                      <a:pt x="0" y="3073"/>
                      <a:pt x="304" y="3195"/>
                      <a:pt x="821" y="3195"/>
                    </a:cubicBezTo>
                    <a:cubicBezTo>
                      <a:pt x="1490" y="3164"/>
                      <a:pt x="2159" y="2891"/>
                      <a:pt x="2645" y="2465"/>
                    </a:cubicBezTo>
                    <a:cubicBezTo>
                      <a:pt x="3131" y="2009"/>
                      <a:pt x="3435" y="1401"/>
                      <a:pt x="3496" y="763"/>
                    </a:cubicBezTo>
                    <a:cubicBezTo>
                      <a:pt x="3496" y="299"/>
                      <a:pt x="3385" y="1"/>
                      <a:pt x="32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8639051" y="2639298"/>
                <a:ext cx="102176" cy="26909"/>
              </a:xfrm>
              <a:custGeom>
                <a:rect b="b" l="l" r="r" t="t"/>
                <a:pathLst>
                  <a:path extrusionOk="0" h="1321" w="5016">
                    <a:moveTo>
                      <a:pt x="2277" y="1"/>
                    </a:moveTo>
                    <a:cubicBezTo>
                      <a:pt x="1732" y="1"/>
                      <a:pt x="1187" y="103"/>
                      <a:pt x="669" y="310"/>
                    </a:cubicBezTo>
                    <a:cubicBezTo>
                      <a:pt x="244" y="523"/>
                      <a:pt x="0" y="766"/>
                      <a:pt x="61" y="918"/>
                    </a:cubicBezTo>
                    <a:cubicBezTo>
                      <a:pt x="122" y="1055"/>
                      <a:pt x="418" y="1078"/>
                      <a:pt x="855" y="1078"/>
                    </a:cubicBezTo>
                    <a:cubicBezTo>
                      <a:pt x="1074" y="1078"/>
                      <a:pt x="1327" y="1072"/>
                      <a:pt x="1604" y="1072"/>
                    </a:cubicBezTo>
                    <a:cubicBezTo>
                      <a:pt x="1881" y="1072"/>
                      <a:pt x="2181" y="1078"/>
                      <a:pt x="2493" y="1101"/>
                    </a:cubicBezTo>
                    <a:cubicBezTo>
                      <a:pt x="3395" y="1165"/>
                      <a:pt x="4160" y="1320"/>
                      <a:pt x="4596" y="1320"/>
                    </a:cubicBezTo>
                    <a:cubicBezTo>
                      <a:pt x="4777" y="1320"/>
                      <a:pt x="4901" y="1294"/>
                      <a:pt x="4955" y="1222"/>
                    </a:cubicBezTo>
                    <a:cubicBezTo>
                      <a:pt x="5016" y="1070"/>
                      <a:pt x="4833" y="827"/>
                      <a:pt x="4408" y="554"/>
                    </a:cubicBezTo>
                    <a:cubicBezTo>
                      <a:pt x="3745" y="187"/>
                      <a:pt x="3011" y="1"/>
                      <a:pt x="22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8439073" y="2661093"/>
                <a:ext cx="76795" cy="26175"/>
              </a:xfrm>
              <a:custGeom>
                <a:rect b="b" l="l" r="r" t="t"/>
                <a:pathLst>
                  <a:path extrusionOk="0" h="1285" w="3770">
                    <a:moveTo>
                      <a:pt x="2002" y="0"/>
                    </a:moveTo>
                    <a:cubicBezTo>
                      <a:pt x="1425" y="0"/>
                      <a:pt x="847" y="186"/>
                      <a:pt x="365" y="547"/>
                    </a:cubicBezTo>
                    <a:cubicBezTo>
                      <a:pt x="92" y="821"/>
                      <a:pt x="1" y="1095"/>
                      <a:pt x="61" y="1186"/>
                    </a:cubicBezTo>
                    <a:cubicBezTo>
                      <a:pt x="125" y="1258"/>
                      <a:pt x="234" y="1285"/>
                      <a:pt x="380" y="1285"/>
                    </a:cubicBezTo>
                    <a:cubicBezTo>
                      <a:pt x="722" y="1285"/>
                      <a:pt x="1266" y="1137"/>
                      <a:pt x="1885" y="1095"/>
                    </a:cubicBezTo>
                    <a:cubicBezTo>
                      <a:pt x="2068" y="1082"/>
                      <a:pt x="2245" y="1078"/>
                      <a:pt x="2413" y="1078"/>
                    </a:cubicBezTo>
                    <a:cubicBezTo>
                      <a:pt x="2618" y="1078"/>
                      <a:pt x="2808" y="1084"/>
                      <a:pt x="2976" y="1084"/>
                    </a:cubicBezTo>
                    <a:cubicBezTo>
                      <a:pt x="3336" y="1084"/>
                      <a:pt x="3596" y="1060"/>
                      <a:pt x="3679" y="912"/>
                    </a:cubicBezTo>
                    <a:cubicBezTo>
                      <a:pt x="3770" y="791"/>
                      <a:pt x="3618" y="547"/>
                      <a:pt x="3283" y="335"/>
                    </a:cubicBezTo>
                    <a:cubicBezTo>
                      <a:pt x="2887" y="110"/>
                      <a:pt x="2445" y="0"/>
                      <a:pt x="20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8765968" y="2458852"/>
                <a:ext cx="191335" cy="404263"/>
              </a:xfrm>
              <a:custGeom>
                <a:rect b="b" l="l" r="r" t="t"/>
                <a:pathLst>
                  <a:path extrusionOk="0" h="19846" w="9393">
                    <a:moveTo>
                      <a:pt x="4635" y="1"/>
                    </a:moveTo>
                    <a:cubicBezTo>
                      <a:pt x="4310" y="1"/>
                      <a:pt x="3989" y="70"/>
                      <a:pt x="3678" y="233"/>
                    </a:cubicBezTo>
                    <a:cubicBezTo>
                      <a:pt x="2554" y="811"/>
                      <a:pt x="1125" y="3090"/>
                      <a:pt x="274" y="4063"/>
                    </a:cubicBezTo>
                    <a:lnTo>
                      <a:pt x="1" y="4458"/>
                    </a:lnTo>
                    <a:lnTo>
                      <a:pt x="31" y="4458"/>
                    </a:lnTo>
                    <a:cubicBezTo>
                      <a:pt x="1186" y="5279"/>
                      <a:pt x="1976" y="6525"/>
                      <a:pt x="2219" y="7923"/>
                    </a:cubicBezTo>
                    <a:cubicBezTo>
                      <a:pt x="2219" y="7954"/>
                      <a:pt x="2219" y="8014"/>
                      <a:pt x="2250" y="8045"/>
                    </a:cubicBezTo>
                    <a:cubicBezTo>
                      <a:pt x="2645" y="10020"/>
                      <a:pt x="2675" y="12057"/>
                      <a:pt x="3071" y="14033"/>
                    </a:cubicBezTo>
                    <a:cubicBezTo>
                      <a:pt x="3435" y="15978"/>
                      <a:pt x="4226" y="17984"/>
                      <a:pt x="5745" y="19261"/>
                    </a:cubicBezTo>
                    <a:cubicBezTo>
                      <a:pt x="6132" y="19592"/>
                      <a:pt x="6685" y="19845"/>
                      <a:pt x="7163" y="19845"/>
                    </a:cubicBezTo>
                    <a:cubicBezTo>
                      <a:pt x="7474" y="19845"/>
                      <a:pt x="7754" y="19737"/>
                      <a:pt x="7934" y="19473"/>
                    </a:cubicBezTo>
                    <a:cubicBezTo>
                      <a:pt x="8086" y="19170"/>
                      <a:pt x="8147" y="18866"/>
                      <a:pt x="8147" y="18531"/>
                    </a:cubicBezTo>
                    <a:cubicBezTo>
                      <a:pt x="8299" y="13729"/>
                      <a:pt x="9393" y="9413"/>
                      <a:pt x="9150" y="4397"/>
                    </a:cubicBezTo>
                    <a:cubicBezTo>
                      <a:pt x="9089" y="3029"/>
                      <a:pt x="8359" y="1783"/>
                      <a:pt x="7235" y="1023"/>
                    </a:cubicBezTo>
                    <a:cubicBezTo>
                      <a:pt x="6434" y="512"/>
                      <a:pt x="5520" y="1"/>
                      <a:pt x="46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8882354" y="2758394"/>
                <a:ext cx="98530" cy="148457"/>
              </a:xfrm>
              <a:custGeom>
                <a:rect b="b" l="l" r="r" t="t"/>
                <a:pathLst>
                  <a:path extrusionOk="0" h="7288" w="4837">
                    <a:moveTo>
                      <a:pt x="1751" y="1"/>
                    </a:moveTo>
                    <a:cubicBezTo>
                      <a:pt x="833" y="1"/>
                      <a:pt x="50" y="275"/>
                      <a:pt x="1" y="299"/>
                    </a:cubicBezTo>
                    <a:cubicBezTo>
                      <a:pt x="1" y="299"/>
                      <a:pt x="31" y="6986"/>
                      <a:pt x="62" y="7138"/>
                    </a:cubicBezTo>
                    <a:cubicBezTo>
                      <a:pt x="62" y="7176"/>
                      <a:pt x="514" y="7287"/>
                      <a:pt x="1138" y="7287"/>
                    </a:cubicBezTo>
                    <a:cubicBezTo>
                      <a:pt x="2548" y="7287"/>
                      <a:pt x="4836" y="6717"/>
                      <a:pt x="4773" y="3430"/>
                    </a:cubicBezTo>
                    <a:cubicBezTo>
                      <a:pt x="4737" y="591"/>
                      <a:pt x="3098" y="1"/>
                      <a:pt x="1751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8912071" y="2789253"/>
                <a:ext cx="43368" cy="85085"/>
              </a:xfrm>
              <a:custGeom>
                <a:rect b="b" l="l" r="r" t="t"/>
                <a:pathLst>
                  <a:path extrusionOk="0" h="4177" w="2129">
                    <a:moveTo>
                      <a:pt x="943" y="0"/>
                    </a:moveTo>
                    <a:cubicBezTo>
                      <a:pt x="761" y="0"/>
                      <a:pt x="609" y="31"/>
                      <a:pt x="487" y="152"/>
                    </a:cubicBezTo>
                    <a:cubicBezTo>
                      <a:pt x="366" y="213"/>
                      <a:pt x="305" y="335"/>
                      <a:pt x="305" y="456"/>
                    </a:cubicBezTo>
                    <a:cubicBezTo>
                      <a:pt x="244" y="638"/>
                      <a:pt x="335" y="730"/>
                      <a:pt x="366" y="730"/>
                    </a:cubicBezTo>
                    <a:cubicBezTo>
                      <a:pt x="396" y="699"/>
                      <a:pt x="335" y="608"/>
                      <a:pt x="426" y="486"/>
                    </a:cubicBezTo>
                    <a:cubicBezTo>
                      <a:pt x="477" y="336"/>
                      <a:pt x="629" y="228"/>
                      <a:pt x="801" y="228"/>
                    </a:cubicBezTo>
                    <a:cubicBezTo>
                      <a:pt x="837" y="228"/>
                      <a:pt x="875" y="233"/>
                      <a:pt x="913" y="243"/>
                    </a:cubicBezTo>
                    <a:cubicBezTo>
                      <a:pt x="1217" y="335"/>
                      <a:pt x="1430" y="578"/>
                      <a:pt x="1521" y="882"/>
                    </a:cubicBezTo>
                    <a:cubicBezTo>
                      <a:pt x="1703" y="1246"/>
                      <a:pt x="1794" y="1642"/>
                      <a:pt x="1794" y="2067"/>
                    </a:cubicBezTo>
                    <a:cubicBezTo>
                      <a:pt x="1764" y="2918"/>
                      <a:pt x="1369" y="3739"/>
                      <a:pt x="852" y="3921"/>
                    </a:cubicBezTo>
                    <a:cubicBezTo>
                      <a:pt x="761" y="3952"/>
                      <a:pt x="654" y="3967"/>
                      <a:pt x="548" y="3967"/>
                    </a:cubicBezTo>
                    <a:cubicBezTo>
                      <a:pt x="442" y="3967"/>
                      <a:pt x="335" y="3952"/>
                      <a:pt x="244" y="3921"/>
                    </a:cubicBezTo>
                    <a:cubicBezTo>
                      <a:pt x="92" y="3860"/>
                      <a:pt x="31" y="3800"/>
                      <a:pt x="31" y="3800"/>
                    </a:cubicBezTo>
                    <a:cubicBezTo>
                      <a:pt x="1" y="3800"/>
                      <a:pt x="31" y="3921"/>
                      <a:pt x="183" y="4012"/>
                    </a:cubicBezTo>
                    <a:cubicBezTo>
                      <a:pt x="328" y="4116"/>
                      <a:pt x="501" y="4177"/>
                      <a:pt x="682" y="4177"/>
                    </a:cubicBezTo>
                    <a:cubicBezTo>
                      <a:pt x="768" y="4177"/>
                      <a:pt x="856" y="4163"/>
                      <a:pt x="943" y="4134"/>
                    </a:cubicBezTo>
                    <a:cubicBezTo>
                      <a:pt x="1612" y="3921"/>
                      <a:pt x="2129" y="3040"/>
                      <a:pt x="2129" y="2067"/>
                    </a:cubicBezTo>
                    <a:cubicBezTo>
                      <a:pt x="2129" y="1611"/>
                      <a:pt x="2007" y="1155"/>
                      <a:pt x="1825" y="730"/>
                    </a:cubicBezTo>
                    <a:cubicBezTo>
                      <a:pt x="1673" y="365"/>
                      <a:pt x="1338" y="91"/>
                      <a:pt x="94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8289629" y="2352649"/>
                <a:ext cx="594030" cy="243971"/>
              </a:xfrm>
              <a:custGeom>
                <a:rect b="b" l="l" r="r" t="t"/>
                <a:pathLst>
                  <a:path extrusionOk="0" h="11977" w="29162">
                    <a:moveTo>
                      <a:pt x="5441" y="1"/>
                    </a:moveTo>
                    <a:cubicBezTo>
                      <a:pt x="4464" y="1"/>
                      <a:pt x="3445" y="430"/>
                      <a:pt x="2961" y="1313"/>
                    </a:cubicBezTo>
                    <a:cubicBezTo>
                      <a:pt x="2566" y="2079"/>
                      <a:pt x="2772" y="3104"/>
                      <a:pt x="3401" y="3609"/>
                    </a:cubicBezTo>
                    <a:lnTo>
                      <a:pt x="3401" y="3609"/>
                    </a:lnTo>
                    <a:cubicBezTo>
                      <a:pt x="3168" y="3529"/>
                      <a:pt x="2923" y="3491"/>
                      <a:pt x="2677" y="3491"/>
                    </a:cubicBezTo>
                    <a:cubicBezTo>
                      <a:pt x="1634" y="3491"/>
                      <a:pt x="565" y="4173"/>
                      <a:pt x="286" y="5204"/>
                    </a:cubicBezTo>
                    <a:cubicBezTo>
                      <a:pt x="0" y="6346"/>
                      <a:pt x="795" y="7581"/>
                      <a:pt x="1868" y="7976"/>
                    </a:cubicBezTo>
                    <a:lnTo>
                      <a:pt x="1868" y="7976"/>
                    </a:lnTo>
                    <a:cubicBezTo>
                      <a:pt x="1437" y="8162"/>
                      <a:pt x="1063" y="8609"/>
                      <a:pt x="1046" y="9095"/>
                    </a:cubicBezTo>
                    <a:cubicBezTo>
                      <a:pt x="1046" y="9946"/>
                      <a:pt x="1745" y="10645"/>
                      <a:pt x="2474" y="11070"/>
                    </a:cubicBezTo>
                    <a:cubicBezTo>
                      <a:pt x="3618" y="11724"/>
                      <a:pt x="4903" y="11976"/>
                      <a:pt x="6206" y="11976"/>
                    </a:cubicBezTo>
                    <a:cubicBezTo>
                      <a:pt x="7084" y="11976"/>
                      <a:pt x="7970" y="11862"/>
                      <a:pt x="8827" y="11678"/>
                    </a:cubicBezTo>
                    <a:cubicBezTo>
                      <a:pt x="10955" y="11192"/>
                      <a:pt x="12961" y="10341"/>
                      <a:pt x="15058" y="9824"/>
                    </a:cubicBezTo>
                    <a:cubicBezTo>
                      <a:pt x="16520" y="9464"/>
                      <a:pt x="18692" y="8882"/>
                      <a:pt x="20532" y="8882"/>
                    </a:cubicBezTo>
                    <a:cubicBezTo>
                      <a:pt x="21331" y="8882"/>
                      <a:pt x="22068" y="8992"/>
                      <a:pt x="22657" y="9277"/>
                    </a:cubicBezTo>
                    <a:cubicBezTo>
                      <a:pt x="24010" y="9925"/>
                      <a:pt x="24814" y="11619"/>
                      <a:pt x="25651" y="11619"/>
                    </a:cubicBezTo>
                    <a:cubicBezTo>
                      <a:pt x="25717" y="11619"/>
                      <a:pt x="25782" y="11609"/>
                      <a:pt x="25849" y="11587"/>
                    </a:cubicBezTo>
                    <a:cubicBezTo>
                      <a:pt x="26700" y="11253"/>
                      <a:pt x="27338" y="10523"/>
                      <a:pt x="27581" y="9611"/>
                    </a:cubicBezTo>
                    <a:cubicBezTo>
                      <a:pt x="27794" y="8730"/>
                      <a:pt x="27855" y="7818"/>
                      <a:pt x="27764" y="6906"/>
                    </a:cubicBezTo>
                    <a:lnTo>
                      <a:pt x="27794" y="6906"/>
                    </a:lnTo>
                    <a:cubicBezTo>
                      <a:pt x="29162" y="5143"/>
                      <a:pt x="26274" y="2073"/>
                      <a:pt x="23994" y="1070"/>
                    </a:cubicBezTo>
                    <a:cubicBezTo>
                      <a:pt x="23209" y="735"/>
                      <a:pt x="22316" y="609"/>
                      <a:pt x="21385" y="609"/>
                    </a:cubicBezTo>
                    <a:cubicBezTo>
                      <a:pt x="19610" y="609"/>
                      <a:pt x="17696" y="1066"/>
                      <a:pt x="16122" y="1404"/>
                    </a:cubicBezTo>
                    <a:cubicBezTo>
                      <a:pt x="14876" y="1679"/>
                      <a:pt x="13609" y="2075"/>
                      <a:pt x="12356" y="2075"/>
                    </a:cubicBezTo>
                    <a:cubicBezTo>
                      <a:pt x="12081" y="2075"/>
                      <a:pt x="11806" y="2056"/>
                      <a:pt x="11532" y="2012"/>
                    </a:cubicBezTo>
                    <a:cubicBezTo>
                      <a:pt x="10499" y="1800"/>
                      <a:pt x="9526" y="1435"/>
                      <a:pt x="8584" y="918"/>
                    </a:cubicBezTo>
                    <a:cubicBezTo>
                      <a:pt x="7672" y="432"/>
                      <a:pt x="6669" y="97"/>
                      <a:pt x="5635" y="6"/>
                    </a:cubicBezTo>
                    <a:cubicBezTo>
                      <a:pt x="5571" y="2"/>
                      <a:pt x="5506" y="1"/>
                      <a:pt x="54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8353016" y="2419886"/>
                <a:ext cx="447671" cy="100078"/>
              </a:xfrm>
              <a:custGeom>
                <a:rect b="b" l="l" r="r" t="t"/>
                <a:pathLst>
                  <a:path extrusionOk="0" h="4913" w="21977">
                    <a:moveTo>
                      <a:pt x="16177" y="0"/>
                    </a:moveTo>
                    <a:cubicBezTo>
                      <a:pt x="15900" y="0"/>
                      <a:pt x="15623" y="17"/>
                      <a:pt x="15350" y="49"/>
                    </a:cubicBezTo>
                    <a:cubicBezTo>
                      <a:pt x="13648" y="262"/>
                      <a:pt x="11946" y="1052"/>
                      <a:pt x="10274" y="2024"/>
                    </a:cubicBezTo>
                    <a:cubicBezTo>
                      <a:pt x="8603" y="2997"/>
                      <a:pt x="7022" y="3939"/>
                      <a:pt x="5441" y="4395"/>
                    </a:cubicBezTo>
                    <a:cubicBezTo>
                      <a:pt x="4682" y="4608"/>
                      <a:pt x="3891" y="4730"/>
                      <a:pt x="3131" y="4730"/>
                    </a:cubicBezTo>
                    <a:cubicBezTo>
                      <a:pt x="2432" y="4730"/>
                      <a:pt x="1764" y="4547"/>
                      <a:pt x="1186" y="4213"/>
                    </a:cubicBezTo>
                    <a:cubicBezTo>
                      <a:pt x="700" y="3909"/>
                      <a:pt x="365" y="3453"/>
                      <a:pt x="244" y="2906"/>
                    </a:cubicBezTo>
                    <a:cubicBezTo>
                      <a:pt x="122" y="2480"/>
                      <a:pt x="153" y="2055"/>
                      <a:pt x="335" y="1660"/>
                    </a:cubicBezTo>
                    <a:cubicBezTo>
                      <a:pt x="426" y="1417"/>
                      <a:pt x="609" y="1204"/>
                      <a:pt x="821" y="1052"/>
                    </a:cubicBezTo>
                    <a:cubicBezTo>
                      <a:pt x="973" y="961"/>
                      <a:pt x="1064" y="900"/>
                      <a:pt x="1064" y="900"/>
                    </a:cubicBezTo>
                    <a:lnTo>
                      <a:pt x="1064" y="900"/>
                    </a:lnTo>
                    <a:cubicBezTo>
                      <a:pt x="973" y="930"/>
                      <a:pt x="882" y="991"/>
                      <a:pt x="821" y="1021"/>
                    </a:cubicBezTo>
                    <a:cubicBezTo>
                      <a:pt x="578" y="1173"/>
                      <a:pt x="396" y="1386"/>
                      <a:pt x="274" y="1660"/>
                    </a:cubicBezTo>
                    <a:cubicBezTo>
                      <a:pt x="1" y="2328"/>
                      <a:pt x="61" y="3088"/>
                      <a:pt x="457" y="3696"/>
                    </a:cubicBezTo>
                    <a:cubicBezTo>
                      <a:pt x="639" y="3939"/>
                      <a:pt x="882" y="4152"/>
                      <a:pt x="1125" y="4335"/>
                    </a:cubicBezTo>
                    <a:cubicBezTo>
                      <a:pt x="1733" y="4699"/>
                      <a:pt x="2432" y="4882"/>
                      <a:pt x="3131" y="4912"/>
                    </a:cubicBezTo>
                    <a:cubicBezTo>
                      <a:pt x="3952" y="4912"/>
                      <a:pt x="4742" y="4821"/>
                      <a:pt x="5502" y="4578"/>
                    </a:cubicBezTo>
                    <a:cubicBezTo>
                      <a:pt x="7144" y="4122"/>
                      <a:pt x="8755" y="3149"/>
                      <a:pt x="10396" y="2207"/>
                    </a:cubicBezTo>
                    <a:cubicBezTo>
                      <a:pt x="12068" y="1265"/>
                      <a:pt x="13739" y="444"/>
                      <a:pt x="15411" y="262"/>
                    </a:cubicBezTo>
                    <a:cubicBezTo>
                      <a:pt x="15704" y="215"/>
                      <a:pt x="16001" y="190"/>
                      <a:pt x="16299" y="190"/>
                    </a:cubicBezTo>
                    <a:cubicBezTo>
                      <a:pt x="16775" y="190"/>
                      <a:pt x="17254" y="252"/>
                      <a:pt x="17721" y="383"/>
                    </a:cubicBezTo>
                    <a:cubicBezTo>
                      <a:pt x="18390" y="535"/>
                      <a:pt x="19028" y="839"/>
                      <a:pt x="19575" y="1204"/>
                    </a:cubicBezTo>
                    <a:cubicBezTo>
                      <a:pt x="20396" y="1781"/>
                      <a:pt x="21065" y="2511"/>
                      <a:pt x="21521" y="3392"/>
                    </a:cubicBezTo>
                    <a:cubicBezTo>
                      <a:pt x="21855" y="4031"/>
                      <a:pt x="21946" y="4395"/>
                      <a:pt x="21977" y="4395"/>
                    </a:cubicBezTo>
                    <a:cubicBezTo>
                      <a:pt x="21886" y="4031"/>
                      <a:pt x="21764" y="3696"/>
                      <a:pt x="21582" y="3362"/>
                    </a:cubicBezTo>
                    <a:cubicBezTo>
                      <a:pt x="21156" y="2450"/>
                      <a:pt x="20487" y="1660"/>
                      <a:pt x="19636" y="1082"/>
                    </a:cubicBezTo>
                    <a:cubicBezTo>
                      <a:pt x="19059" y="687"/>
                      <a:pt x="18420" y="383"/>
                      <a:pt x="17752" y="201"/>
                    </a:cubicBezTo>
                    <a:cubicBezTo>
                      <a:pt x="17234" y="61"/>
                      <a:pt x="16704" y="0"/>
                      <a:pt x="16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8717674" y="2388824"/>
                <a:ext cx="92276" cy="109468"/>
              </a:xfrm>
              <a:custGeom>
                <a:rect b="b" l="l" r="r" t="t"/>
                <a:pathLst>
                  <a:path extrusionOk="0" h="5374" w="4530">
                    <a:moveTo>
                      <a:pt x="153" y="1"/>
                    </a:moveTo>
                    <a:cubicBezTo>
                      <a:pt x="99" y="1"/>
                      <a:pt x="46" y="8"/>
                      <a:pt x="1" y="24"/>
                    </a:cubicBezTo>
                    <a:cubicBezTo>
                      <a:pt x="1" y="54"/>
                      <a:pt x="426" y="84"/>
                      <a:pt x="1095" y="297"/>
                    </a:cubicBezTo>
                    <a:cubicBezTo>
                      <a:pt x="2858" y="844"/>
                      <a:pt x="4135" y="2394"/>
                      <a:pt x="4378" y="4218"/>
                    </a:cubicBezTo>
                    <a:cubicBezTo>
                      <a:pt x="4469" y="4917"/>
                      <a:pt x="4408" y="5373"/>
                      <a:pt x="4438" y="5373"/>
                    </a:cubicBezTo>
                    <a:cubicBezTo>
                      <a:pt x="4499" y="5252"/>
                      <a:pt x="4499" y="5160"/>
                      <a:pt x="4499" y="5069"/>
                    </a:cubicBezTo>
                    <a:cubicBezTo>
                      <a:pt x="4530" y="4765"/>
                      <a:pt x="4530" y="4492"/>
                      <a:pt x="4499" y="4218"/>
                    </a:cubicBezTo>
                    <a:cubicBezTo>
                      <a:pt x="4317" y="2303"/>
                      <a:pt x="2979" y="692"/>
                      <a:pt x="1125" y="176"/>
                    </a:cubicBezTo>
                    <a:cubicBezTo>
                      <a:pt x="852" y="84"/>
                      <a:pt x="578" y="54"/>
                      <a:pt x="305" y="24"/>
                    </a:cubicBezTo>
                    <a:cubicBezTo>
                      <a:pt x="259" y="8"/>
                      <a:pt x="206" y="1"/>
                      <a:pt x="1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8821065" y="2506555"/>
                <a:ext cx="129431" cy="133668"/>
              </a:xfrm>
              <a:custGeom>
                <a:rect b="b" l="l" r="r" t="t"/>
                <a:pathLst>
                  <a:path extrusionOk="0" h="6562" w="6354">
                    <a:moveTo>
                      <a:pt x="609" y="0"/>
                    </a:moveTo>
                    <a:cubicBezTo>
                      <a:pt x="529" y="0"/>
                      <a:pt x="448" y="6"/>
                      <a:pt x="366" y="19"/>
                    </a:cubicBezTo>
                    <a:cubicBezTo>
                      <a:pt x="244" y="19"/>
                      <a:pt x="122" y="80"/>
                      <a:pt x="1" y="140"/>
                    </a:cubicBezTo>
                    <a:cubicBezTo>
                      <a:pt x="1" y="145"/>
                      <a:pt x="3" y="147"/>
                      <a:pt x="8" y="147"/>
                    </a:cubicBezTo>
                    <a:cubicBezTo>
                      <a:pt x="38" y="147"/>
                      <a:pt x="157" y="80"/>
                      <a:pt x="366" y="80"/>
                    </a:cubicBezTo>
                    <a:cubicBezTo>
                      <a:pt x="730" y="80"/>
                      <a:pt x="1095" y="171"/>
                      <a:pt x="1399" y="353"/>
                    </a:cubicBezTo>
                    <a:cubicBezTo>
                      <a:pt x="1855" y="596"/>
                      <a:pt x="2220" y="991"/>
                      <a:pt x="2463" y="1447"/>
                    </a:cubicBezTo>
                    <a:cubicBezTo>
                      <a:pt x="2736" y="2025"/>
                      <a:pt x="2949" y="2663"/>
                      <a:pt x="3101" y="3301"/>
                    </a:cubicBezTo>
                    <a:cubicBezTo>
                      <a:pt x="3223" y="3940"/>
                      <a:pt x="3466" y="4578"/>
                      <a:pt x="3739" y="5156"/>
                    </a:cubicBezTo>
                    <a:cubicBezTo>
                      <a:pt x="4013" y="5672"/>
                      <a:pt x="4408" y="6067"/>
                      <a:pt x="4894" y="6341"/>
                    </a:cubicBezTo>
                    <a:cubicBezTo>
                      <a:pt x="5175" y="6494"/>
                      <a:pt x="5476" y="6561"/>
                      <a:pt x="5781" y="6561"/>
                    </a:cubicBezTo>
                    <a:cubicBezTo>
                      <a:pt x="5840" y="6561"/>
                      <a:pt x="5899" y="6559"/>
                      <a:pt x="5958" y="6554"/>
                    </a:cubicBezTo>
                    <a:cubicBezTo>
                      <a:pt x="6110" y="6554"/>
                      <a:pt x="6232" y="6523"/>
                      <a:pt x="6353" y="6463"/>
                    </a:cubicBezTo>
                    <a:cubicBezTo>
                      <a:pt x="6347" y="6457"/>
                      <a:pt x="6338" y="6454"/>
                      <a:pt x="6324" y="6454"/>
                    </a:cubicBezTo>
                    <a:cubicBezTo>
                      <a:pt x="6270" y="6454"/>
                      <a:pt x="6153" y="6493"/>
                      <a:pt x="5958" y="6493"/>
                    </a:cubicBezTo>
                    <a:cubicBezTo>
                      <a:pt x="5594" y="6493"/>
                      <a:pt x="5259" y="6402"/>
                      <a:pt x="4955" y="6219"/>
                    </a:cubicBezTo>
                    <a:cubicBezTo>
                      <a:pt x="4499" y="5946"/>
                      <a:pt x="4135" y="5551"/>
                      <a:pt x="3891" y="5095"/>
                    </a:cubicBezTo>
                    <a:cubicBezTo>
                      <a:pt x="3618" y="4487"/>
                      <a:pt x="3405" y="3879"/>
                      <a:pt x="3284" y="3241"/>
                    </a:cubicBezTo>
                    <a:cubicBezTo>
                      <a:pt x="3132" y="2572"/>
                      <a:pt x="2919" y="1964"/>
                      <a:pt x="2615" y="1356"/>
                    </a:cubicBezTo>
                    <a:cubicBezTo>
                      <a:pt x="2372" y="870"/>
                      <a:pt x="1946" y="475"/>
                      <a:pt x="1460" y="232"/>
                    </a:cubicBezTo>
                    <a:cubicBezTo>
                      <a:pt x="1195" y="87"/>
                      <a:pt x="912" y="0"/>
                      <a:pt x="60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8795685" y="2547557"/>
                <a:ext cx="149231" cy="156503"/>
              </a:xfrm>
              <a:custGeom>
                <a:rect b="b" l="l" r="r" t="t"/>
                <a:pathLst>
                  <a:path extrusionOk="0" h="7683" w="7326">
                    <a:moveTo>
                      <a:pt x="7326" y="7580"/>
                    </a:moveTo>
                    <a:cubicBezTo>
                      <a:pt x="7326" y="7580"/>
                      <a:pt x="7325" y="7580"/>
                      <a:pt x="7324" y="7580"/>
                    </a:cubicBezTo>
                    <a:lnTo>
                      <a:pt x="7324" y="7580"/>
                    </a:lnTo>
                    <a:cubicBezTo>
                      <a:pt x="7324" y="7580"/>
                      <a:pt x="7325" y="7580"/>
                      <a:pt x="7326" y="7580"/>
                    </a:cubicBezTo>
                    <a:close/>
                    <a:moveTo>
                      <a:pt x="119" y="0"/>
                    </a:moveTo>
                    <a:cubicBezTo>
                      <a:pt x="78" y="0"/>
                      <a:pt x="39" y="4"/>
                      <a:pt x="1" y="12"/>
                    </a:cubicBezTo>
                    <a:cubicBezTo>
                      <a:pt x="153" y="42"/>
                      <a:pt x="274" y="73"/>
                      <a:pt x="396" y="164"/>
                    </a:cubicBezTo>
                    <a:cubicBezTo>
                      <a:pt x="548" y="285"/>
                      <a:pt x="639" y="437"/>
                      <a:pt x="669" y="589"/>
                    </a:cubicBezTo>
                    <a:cubicBezTo>
                      <a:pt x="730" y="833"/>
                      <a:pt x="760" y="1076"/>
                      <a:pt x="791" y="1288"/>
                    </a:cubicBezTo>
                    <a:cubicBezTo>
                      <a:pt x="912" y="2717"/>
                      <a:pt x="1399" y="4054"/>
                      <a:pt x="2189" y="5240"/>
                    </a:cubicBezTo>
                    <a:cubicBezTo>
                      <a:pt x="2979" y="6395"/>
                      <a:pt x="4226" y="7246"/>
                      <a:pt x="5624" y="7580"/>
                    </a:cubicBezTo>
                    <a:cubicBezTo>
                      <a:pt x="5920" y="7649"/>
                      <a:pt x="6234" y="7683"/>
                      <a:pt x="6551" y="7683"/>
                    </a:cubicBezTo>
                    <a:cubicBezTo>
                      <a:pt x="6657" y="7683"/>
                      <a:pt x="6764" y="7679"/>
                      <a:pt x="6870" y="7672"/>
                    </a:cubicBezTo>
                    <a:cubicBezTo>
                      <a:pt x="6992" y="7672"/>
                      <a:pt x="7113" y="7641"/>
                      <a:pt x="7235" y="7611"/>
                    </a:cubicBezTo>
                    <a:cubicBezTo>
                      <a:pt x="7286" y="7585"/>
                      <a:pt x="7316" y="7581"/>
                      <a:pt x="7324" y="7580"/>
                    </a:cubicBezTo>
                    <a:lnTo>
                      <a:pt x="7324" y="7580"/>
                    </a:lnTo>
                    <a:cubicBezTo>
                      <a:pt x="7225" y="7586"/>
                      <a:pt x="7128" y="7588"/>
                      <a:pt x="7031" y="7588"/>
                    </a:cubicBezTo>
                    <a:cubicBezTo>
                      <a:pt x="6560" y="7588"/>
                      <a:pt x="6102" y="7529"/>
                      <a:pt x="5624" y="7428"/>
                    </a:cubicBezTo>
                    <a:cubicBezTo>
                      <a:pt x="4286" y="7064"/>
                      <a:pt x="3131" y="6243"/>
                      <a:pt x="2341" y="5118"/>
                    </a:cubicBezTo>
                    <a:cubicBezTo>
                      <a:pt x="1581" y="3963"/>
                      <a:pt x="1095" y="2656"/>
                      <a:pt x="912" y="1288"/>
                    </a:cubicBezTo>
                    <a:cubicBezTo>
                      <a:pt x="912" y="1045"/>
                      <a:pt x="852" y="802"/>
                      <a:pt x="791" y="559"/>
                    </a:cubicBezTo>
                    <a:cubicBezTo>
                      <a:pt x="730" y="377"/>
                      <a:pt x="608" y="225"/>
                      <a:pt x="456" y="103"/>
                    </a:cubicBezTo>
                    <a:cubicBezTo>
                      <a:pt x="365" y="35"/>
                      <a:pt x="240" y="0"/>
                      <a:pt x="1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7274522" y="3212108"/>
                <a:ext cx="2090919" cy="1941689"/>
              </a:xfrm>
              <a:custGeom>
                <a:rect b="b" l="l" r="r" t="t"/>
                <a:pathLst>
                  <a:path extrusionOk="0" h="95321" w="102647">
                    <a:moveTo>
                      <a:pt x="80154" y="0"/>
                    </a:moveTo>
                    <a:lnTo>
                      <a:pt x="62646" y="2219"/>
                    </a:lnTo>
                    <a:lnTo>
                      <a:pt x="60397" y="5076"/>
                    </a:lnTo>
                    <a:cubicBezTo>
                      <a:pt x="60397" y="5076"/>
                      <a:pt x="52737" y="7660"/>
                      <a:pt x="49424" y="9180"/>
                    </a:cubicBezTo>
                    <a:lnTo>
                      <a:pt x="49211" y="9271"/>
                    </a:lnTo>
                    <a:cubicBezTo>
                      <a:pt x="46840" y="10365"/>
                      <a:pt x="44864" y="12067"/>
                      <a:pt x="43466" y="14256"/>
                    </a:cubicBezTo>
                    <a:lnTo>
                      <a:pt x="28876" y="36961"/>
                    </a:lnTo>
                    <a:lnTo>
                      <a:pt x="7508" y="24530"/>
                    </a:lnTo>
                    <a:lnTo>
                      <a:pt x="0" y="35472"/>
                    </a:lnTo>
                    <a:cubicBezTo>
                      <a:pt x="0" y="35472"/>
                      <a:pt x="25662" y="56847"/>
                      <a:pt x="30789" y="56847"/>
                    </a:cubicBezTo>
                    <a:cubicBezTo>
                      <a:pt x="30843" y="56847"/>
                      <a:pt x="30894" y="56845"/>
                      <a:pt x="30943" y="56840"/>
                    </a:cubicBezTo>
                    <a:cubicBezTo>
                      <a:pt x="35715" y="56415"/>
                      <a:pt x="37357" y="56415"/>
                      <a:pt x="38998" y="54165"/>
                    </a:cubicBezTo>
                    <a:cubicBezTo>
                      <a:pt x="40244" y="52463"/>
                      <a:pt x="45199" y="46627"/>
                      <a:pt x="47570" y="42737"/>
                    </a:cubicBezTo>
                    <a:lnTo>
                      <a:pt x="49971" y="69606"/>
                    </a:lnTo>
                    <a:lnTo>
                      <a:pt x="48694" y="95321"/>
                    </a:lnTo>
                    <a:lnTo>
                      <a:pt x="48694" y="95321"/>
                    </a:lnTo>
                    <a:lnTo>
                      <a:pt x="102647" y="94956"/>
                    </a:lnTo>
                    <a:lnTo>
                      <a:pt x="97206" y="62372"/>
                    </a:lnTo>
                    <a:lnTo>
                      <a:pt x="96263" y="6292"/>
                    </a:lnTo>
                    <a:lnTo>
                      <a:pt x="85473" y="3009"/>
                    </a:lnTo>
                    <a:lnTo>
                      <a:pt x="801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8577762" y="4067106"/>
                <a:ext cx="37786" cy="1087269"/>
              </a:xfrm>
              <a:custGeom>
                <a:rect b="b" l="l" r="r" t="t"/>
                <a:pathLst>
                  <a:path extrusionOk="0" h="53376" w="1855">
                    <a:moveTo>
                      <a:pt x="61" y="1"/>
                    </a:moveTo>
                    <a:cubicBezTo>
                      <a:pt x="0" y="1"/>
                      <a:pt x="365" y="11946"/>
                      <a:pt x="821" y="26688"/>
                    </a:cubicBezTo>
                    <a:cubicBezTo>
                      <a:pt x="1307" y="41430"/>
                      <a:pt x="1733" y="53375"/>
                      <a:pt x="1794" y="53375"/>
                    </a:cubicBezTo>
                    <a:cubicBezTo>
                      <a:pt x="1854" y="53375"/>
                      <a:pt x="1520" y="41430"/>
                      <a:pt x="1034" y="26688"/>
                    </a:cubicBezTo>
                    <a:cubicBezTo>
                      <a:pt x="547" y="11946"/>
                      <a:pt x="152" y="1"/>
                      <a:pt x="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8551752" y="3212108"/>
                <a:ext cx="355416" cy="871795"/>
              </a:xfrm>
              <a:custGeom>
                <a:rect b="b" l="l" r="r" t="t"/>
                <a:pathLst>
                  <a:path extrusionOk="0" h="42798" w="17448">
                    <a:moveTo>
                      <a:pt x="17448" y="0"/>
                    </a:moveTo>
                    <a:lnTo>
                      <a:pt x="1" y="2006"/>
                    </a:lnTo>
                    <a:lnTo>
                      <a:pt x="1368" y="42797"/>
                    </a:lnTo>
                    <a:lnTo>
                      <a:pt x="1744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8319591" y="3316742"/>
                <a:ext cx="262549" cy="813578"/>
              </a:xfrm>
              <a:custGeom>
                <a:rect b="b" l="l" r="r" t="t"/>
                <a:pathLst>
                  <a:path extrusionOk="0" h="39940" w="12889">
                    <a:moveTo>
                      <a:pt x="9089" y="0"/>
                    </a:moveTo>
                    <a:lnTo>
                      <a:pt x="9089" y="0"/>
                    </a:lnTo>
                    <a:cubicBezTo>
                      <a:pt x="9089" y="0"/>
                      <a:pt x="9058" y="31"/>
                      <a:pt x="9028" y="61"/>
                    </a:cubicBezTo>
                    <a:lnTo>
                      <a:pt x="8876" y="304"/>
                    </a:lnTo>
                    <a:cubicBezTo>
                      <a:pt x="8724" y="517"/>
                      <a:pt x="8541" y="821"/>
                      <a:pt x="8298" y="1216"/>
                    </a:cubicBezTo>
                    <a:cubicBezTo>
                      <a:pt x="7812" y="2006"/>
                      <a:pt x="7113" y="3222"/>
                      <a:pt x="6292" y="4711"/>
                    </a:cubicBezTo>
                    <a:cubicBezTo>
                      <a:pt x="5471" y="6231"/>
                      <a:pt x="4499" y="8085"/>
                      <a:pt x="3435" y="10152"/>
                    </a:cubicBezTo>
                    <a:lnTo>
                      <a:pt x="0" y="16991"/>
                    </a:lnTo>
                    <a:lnTo>
                      <a:pt x="0" y="17174"/>
                    </a:lnTo>
                    <a:lnTo>
                      <a:pt x="31" y="17171"/>
                    </a:lnTo>
                    <a:lnTo>
                      <a:pt x="31" y="17171"/>
                    </a:lnTo>
                    <a:lnTo>
                      <a:pt x="31" y="17174"/>
                    </a:lnTo>
                    <a:cubicBezTo>
                      <a:pt x="32" y="17173"/>
                      <a:pt x="33" y="17172"/>
                      <a:pt x="34" y="17171"/>
                    </a:cubicBezTo>
                    <a:lnTo>
                      <a:pt x="34" y="17171"/>
                    </a:lnTo>
                    <a:lnTo>
                      <a:pt x="6308" y="16611"/>
                    </a:lnTo>
                    <a:lnTo>
                      <a:pt x="6308" y="16611"/>
                    </a:lnTo>
                    <a:cubicBezTo>
                      <a:pt x="5766" y="18298"/>
                      <a:pt x="5223" y="19954"/>
                      <a:pt x="4681" y="21551"/>
                    </a:cubicBezTo>
                    <a:cubicBezTo>
                      <a:pt x="4560" y="21946"/>
                      <a:pt x="4408" y="22341"/>
                      <a:pt x="4316" y="22736"/>
                    </a:cubicBezTo>
                    <a:cubicBezTo>
                      <a:pt x="4195" y="23162"/>
                      <a:pt x="4195" y="23587"/>
                      <a:pt x="4286" y="24013"/>
                    </a:cubicBezTo>
                    <a:cubicBezTo>
                      <a:pt x="4499" y="24833"/>
                      <a:pt x="5137" y="25411"/>
                      <a:pt x="5684" y="25958"/>
                    </a:cubicBezTo>
                    <a:cubicBezTo>
                      <a:pt x="6627" y="27052"/>
                      <a:pt x="7478" y="28238"/>
                      <a:pt x="8177" y="29514"/>
                    </a:cubicBezTo>
                    <a:cubicBezTo>
                      <a:pt x="8876" y="30730"/>
                      <a:pt x="9423" y="31885"/>
                      <a:pt x="9940" y="32949"/>
                    </a:cubicBezTo>
                    <a:cubicBezTo>
                      <a:pt x="10943" y="35046"/>
                      <a:pt x="11642" y="36809"/>
                      <a:pt x="12159" y="38025"/>
                    </a:cubicBezTo>
                    <a:cubicBezTo>
                      <a:pt x="12371" y="38633"/>
                      <a:pt x="12554" y="39119"/>
                      <a:pt x="12706" y="39454"/>
                    </a:cubicBezTo>
                    <a:cubicBezTo>
                      <a:pt x="12766" y="39606"/>
                      <a:pt x="12797" y="39727"/>
                      <a:pt x="12827" y="39818"/>
                    </a:cubicBezTo>
                    <a:cubicBezTo>
                      <a:pt x="12858" y="39879"/>
                      <a:pt x="12858" y="39910"/>
                      <a:pt x="12888" y="39940"/>
                    </a:cubicBezTo>
                    <a:cubicBezTo>
                      <a:pt x="12888" y="39910"/>
                      <a:pt x="12888" y="39849"/>
                      <a:pt x="12888" y="39818"/>
                    </a:cubicBezTo>
                    <a:cubicBezTo>
                      <a:pt x="12858" y="39727"/>
                      <a:pt x="12827" y="39606"/>
                      <a:pt x="12766" y="39423"/>
                    </a:cubicBezTo>
                    <a:cubicBezTo>
                      <a:pt x="12675" y="39089"/>
                      <a:pt x="12493" y="38633"/>
                      <a:pt x="12250" y="37995"/>
                    </a:cubicBezTo>
                    <a:cubicBezTo>
                      <a:pt x="11794" y="36779"/>
                      <a:pt x="11095" y="35016"/>
                      <a:pt x="10122" y="32888"/>
                    </a:cubicBezTo>
                    <a:cubicBezTo>
                      <a:pt x="9605" y="31824"/>
                      <a:pt x="9058" y="30669"/>
                      <a:pt x="8359" y="29453"/>
                    </a:cubicBezTo>
                    <a:cubicBezTo>
                      <a:pt x="7660" y="28146"/>
                      <a:pt x="6809" y="26931"/>
                      <a:pt x="5836" y="25836"/>
                    </a:cubicBezTo>
                    <a:cubicBezTo>
                      <a:pt x="5289" y="25289"/>
                      <a:pt x="4712" y="24712"/>
                      <a:pt x="4499" y="23952"/>
                    </a:cubicBezTo>
                    <a:cubicBezTo>
                      <a:pt x="4286" y="23192"/>
                      <a:pt x="4651" y="22402"/>
                      <a:pt x="4894" y="21611"/>
                    </a:cubicBezTo>
                    <a:cubicBezTo>
                      <a:pt x="5441" y="20000"/>
                      <a:pt x="5988" y="18329"/>
                      <a:pt x="6535" y="16627"/>
                    </a:cubicBezTo>
                    <a:lnTo>
                      <a:pt x="6566" y="16535"/>
                    </a:lnTo>
                    <a:lnTo>
                      <a:pt x="6627" y="16383"/>
                    </a:lnTo>
                    <a:lnTo>
                      <a:pt x="6475" y="16383"/>
                    </a:lnTo>
                    <a:lnTo>
                      <a:pt x="206" y="16975"/>
                    </a:lnTo>
                    <a:lnTo>
                      <a:pt x="206" y="16975"/>
                    </a:lnTo>
                    <a:lnTo>
                      <a:pt x="243" y="16900"/>
                    </a:lnTo>
                    <a:lnTo>
                      <a:pt x="365" y="16687"/>
                    </a:lnTo>
                    <a:lnTo>
                      <a:pt x="608" y="16231"/>
                    </a:lnTo>
                    <a:lnTo>
                      <a:pt x="1064" y="15320"/>
                    </a:lnTo>
                    <a:lnTo>
                      <a:pt x="1946" y="13526"/>
                    </a:lnTo>
                    <a:lnTo>
                      <a:pt x="3587" y="10243"/>
                    </a:lnTo>
                    <a:cubicBezTo>
                      <a:pt x="4651" y="8146"/>
                      <a:pt x="5593" y="6292"/>
                      <a:pt x="6383" y="4772"/>
                    </a:cubicBezTo>
                    <a:cubicBezTo>
                      <a:pt x="7204" y="3253"/>
                      <a:pt x="7873" y="2067"/>
                      <a:pt x="8359" y="1246"/>
                    </a:cubicBezTo>
                    <a:cubicBezTo>
                      <a:pt x="8572" y="851"/>
                      <a:pt x="8785" y="547"/>
                      <a:pt x="8906" y="335"/>
                    </a:cubicBezTo>
                    <a:lnTo>
                      <a:pt x="9058" y="91"/>
                    </a:lnTo>
                    <a:lnTo>
                      <a:pt x="908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8580858" y="3276493"/>
                <a:ext cx="434044" cy="861895"/>
              </a:xfrm>
              <a:custGeom>
                <a:rect b="b" l="l" r="r" t="t"/>
                <a:pathLst>
                  <a:path extrusionOk="0" h="42312" w="21308">
                    <a:moveTo>
                      <a:pt x="21308" y="0"/>
                    </a:moveTo>
                    <a:lnTo>
                      <a:pt x="21277" y="213"/>
                    </a:lnTo>
                    <a:cubicBezTo>
                      <a:pt x="21277" y="426"/>
                      <a:pt x="21247" y="700"/>
                      <a:pt x="21216" y="1064"/>
                    </a:cubicBezTo>
                    <a:cubicBezTo>
                      <a:pt x="21156" y="1824"/>
                      <a:pt x="21064" y="2918"/>
                      <a:pt x="20973" y="4286"/>
                    </a:cubicBezTo>
                    <a:lnTo>
                      <a:pt x="20159" y="15542"/>
                    </a:lnTo>
                    <a:lnTo>
                      <a:pt x="20159" y="15542"/>
                    </a:lnTo>
                    <a:cubicBezTo>
                      <a:pt x="17291" y="16034"/>
                      <a:pt x="14575" y="17185"/>
                      <a:pt x="12250" y="18907"/>
                    </a:cubicBezTo>
                    <a:lnTo>
                      <a:pt x="12098" y="18998"/>
                    </a:lnTo>
                    <a:lnTo>
                      <a:pt x="12250" y="19089"/>
                    </a:lnTo>
                    <a:cubicBezTo>
                      <a:pt x="13859" y="19923"/>
                      <a:pt x="15235" y="21167"/>
                      <a:pt x="16262" y="22676"/>
                    </a:cubicBezTo>
                    <a:lnTo>
                      <a:pt x="16262" y="22676"/>
                    </a:lnTo>
                    <a:cubicBezTo>
                      <a:pt x="15530" y="23166"/>
                      <a:pt x="14773" y="23575"/>
                      <a:pt x="14043" y="24013"/>
                    </a:cubicBezTo>
                    <a:cubicBezTo>
                      <a:pt x="13283" y="24469"/>
                      <a:pt x="12554" y="24955"/>
                      <a:pt x="11855" y="25472"/>
                    </a:cubicBezTo>
                    <a:cubicBezTo>
                      <a:pt x="10517" y="26475"/>
                      <a:pt x="9271" y="27600"/>
                      <a:pt x="8146" y="28815"/>
                    </a:cubicBezTo>
                    <a:cubicBezTo>
                      <a:pt x="7143" y="29879"/>
                      <a:pt x="6201" y="31034"/>
                      <a:pt x="5319" y="32220"/>
                    </a:cubicBezTo>
                    <a:cubicBezTo>
                      <a:pt x="4468" y="33344"/>
                      <a:pt x="3739" y="34408"/>
                      <a:pt x="3070" y="35411"/>
                    </a:cubicBezTo>
                    <a:cubicBezTo>
                      <a:pt x="2037" y="36931"/>
                      <a:pt x="1155" y="38603"/>
                      <a:pt x="456" y="40335"/>
                    </a:cubicBezTo>
                    <a:cubicBezTo>
                      <a:pt x="304" y="40822"/>
                      <a:pt x="152" y="41308"/>
                      <a:pt x="61" y="41794"/>
                    </a:cubicBezTo>
                    <a:lnTo>
                      <a:pt x="0" y="42190"/>
                    </a:lnTo>
                    <a:cubicBezTo>
                      <a:pt x="0" y="42220"/>
                      <a:pt x="0" y="42250"/>
                      <a:pt x="0" y="42311"/>
                    </a:cubicBezTo>
                    <a:cubicBezTo>
                      <a:pt x="31" y="42281"/>
                      <a:pt x="31" y="42220"/>
                      <a:pt x="31" y="42190"/>
                    </a:cubicBezTo>
                    <a:cubicBezTo>
                      <a:pt x="61" y="42098"/>
                      <a:pt x="91" y="41977"/>
                      <a:pt x="122" y="41794"/>
                    </a:cubicBezTo>
                    <a:cubicBezTo>
                      <a:pt x="213" y="41308"/>
                      <a:pt x="365" y="40822"/>
                      <a:pt x="547" y="40366"/>
                    </a:cubicBezTo>
                    <a:cubicBezTo>
                      <a:pt x="1246" y="38633"/>
                      <a:pt x="2158" y="37022"/>
                      <a:pt x="3192" y="35472"/>
                    </a:cubicBezTo>
                    <a:cubicBezTo>
                      <a:pt x="3860" y="34499"/>
                      <a:pt x="4620" y="33436"/>
                      <a:pt x="5441" y="32341"/>
                    </a:cubicBezTo>
                    <a:cubicBezTo>
                      <a:pt x="6323" y="31156"/>
                      <a:pt x="7295" y="30001"/>
                      <a:pt x="8298" y="28907"/>
                    </a:cubicBezTo>
                    <a:cubicBezTo>
                      <a:pt x="9423" y="27721"/>
                      <a:pt x="10639" y="26597"/>
                      <a:pt x="11946" y="25624"/>
                    </a:cubicBezTo>
                    <a:cubicBezTo>
                      <a:pt x="12645" y="25107"/>
                      <a:pt x="13374" y="24621"/>
                      <a:pt x="14134" y="24165"/>
                    </a:cubicBezTo>
                    <a:cubicBezTo>
                      <a:pt x="14894" y="23709"/>
                      <a:pt x="15715" y="23283"/>
                      <a:pt x="16475" y="22767"/>
                    </a:cubicBezTo>
                    <a:lnTo>
                      <a:pt x="16566" y="22706"/>
                    </a:lnTo>
                    <a:lnTo>
                      <a:pt x="16505" y="22645"/>
                    </a:lnTo>
                    <a:cubicBezTo>
                      <a:pt x="15467" y="21102"/>
                      <a:pt x="14081" y="19849"/>
                      <a:pt x="12461" y="18971"/>
                    </a:cubicBezTo>
                    <a:lnTo>
                      <a:pt x="12461" y="18971"/>
                    </a:lnTo>
                    <a:cubicBezTo>
                      <a:pt x="14773" y="17287"/>
                      <a:pt x="17435" y="16163"/>
                      <a:pt x="20244" y="15715"/>
                    </a:cubicBezTo>
                    <a:lnTo>
                      <a:pt x="20305" y="15715"/>
                    </a:lnTo>
                    <a:lnTo>
                      <a:pt x="20305" y="15624"/>
                    </a:lnTo>
                    <a:cubicBezTo>
                      <a:pt x="20639" y="10973"/>
                      <a:pt x="20882" y="7052"/>
                      <a:pt x="21064" y="4286"/>
                    </a:cubicBezTo>
                    <a:cubicBezTo>
                      <a:pt x="21156" y="2918"/>
                      <a:pt x="21216" y="1824"/>
                      <a:pt x="21277" y="1064"/>
                    </a:cubicBezTo>
                    <a:cubicBezTo>
                      <a:pt x="21277" y="730"/>
                      <a:pt x="21308" y="426"/>
                      <a:pt x="21308" y="213"/>
                    </a:cubicBezTo>
                    <a:lnTo>
                      <a:pt x="213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8"/>
              <p:cNvSpPr/>
              <p:nvPr/>
            </p:nvSpPr>
            <p:spPr>
              <a:xfrm>
                <a:off x="8765968" y="3885091"/>
                <a:ext cx="230975" cy="44590"/>
              </a:xfrm>
              <a:custGeom>
                <a:rect b="b" l="l" r="r" t="t"/>
                <a:pathLst>
                  <a:path extrusionOk="0" h="2189" w="11339">
                    <a:moveTo>
                      <a:pt x="1" y="0"/>
                    </a:moveTo>
                    <a:lnTo>
                      <a:pt x="1" y="2189"/>
                    </a:lnTo>
                    <a:lnTo>
                      <a:pt x="11338" y="2189"/>
                    </a:lnTo>
                    <a:lnTo>
                      <a:pt x="1133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8748023" y="4041115"/>
                <a:ext cx="196896" cy="259412"/>
              </a:xfrm>
              <a:custGeom>
                <a:rect b="b" l="l" r="r" t="t"/>
                <a:pathLst>
                  <a:path extrusionOk="0" h="12735" w="9666">
                    <a:moveTo>
                      <a:pt x="182" y="0"/>
                    </a:moveTo>
                    <a:cubicBezTo>
                      <a:pt x="152" y="61"/>
                      <a:pt x="152" y="152"/>
                      <a:pt x="152" y="213"/>
                    </a:cubicBezTo>
                    <a:cubicBezTo>
                      <a:pt x="152" y="334"/>
                      <a:pt x="122" y="547"/>
                      <a:pt x="122" y="790"/>
                    </a:cubicBezTo>
                    <a:cubicBezTo>
                      <a:pt x="91" y="1277"/>
                      <a:pt x="61" y="2006"/>
                      <a:pt x="61" y="2888"/>
                    </a:cubicBezTo>
                    <a:cubicBezTo>
                      <a:pt x="61" y="3799"/>
                      <a:pt x="30" y="4863"/>
                      <a:pt x="30" y="6049"/>
                    </a:cubicBezTo>
                    <a:cubicBezTo>
                      <a:pt x="0" y="7325"/>
                      <a:pt x="274" y="8632"/>
                      <a:pt x="790" y="9818"/>
                    </a:cubicBezTo>
                    <a:cubicBezTo>
                      <a:pt x="1398" y="10973"/>
                      <a:pt x="2432" y="11885"/>
                      <a:pt x="3708" y="12310"/>
                    </a:cubicBezTo>
                    <a:cubicBezTo>
                      <a:pt x="4476" y="12598"/>
                      <a:pt x="5319" y="12734"/>
                      <a:pt x="6148" y="12734"/>
                    </a:cubicBezTo>
                    <a:cubicBezTo>
                      <a:pt x="6370" y="12734"/>
                      <a:pt x="6591" y="12725"/>
                      <a:pt x="6809" y="12705"/>
                    </a:cubicBezTo>
                    <a:cubicBezTo>
                      <a:pt x="7508" y="12645"/>
                      <a:pt x="8237" y="12523"/>
                      <a:pt x="8906" y="12401"/>
                    </a:cubicBezTo>
                    <a:lnTo>
                      <a:pt x="9484" y="12280"/>
                    </a:lnTo>
                    <a:cubicBezTo>
                      <a:pt x="9544" y="12249"/>
                      <a:pt x="9605" y="12249"/>
                      <a:pt x="9666" y="12219"/>
                    </a:cubicBezTo>
                    <a:lnTo>
                      <a:pt x="9453" y="12219"/>
                    </a:lnTo>
                    <a:lnTo>
                      <a:pt x="8876" y="12310"/>
                    </a:lnTo>
                    <a:cubicBezTo>
                      <a:pt x="8177" y="12432"/>
                      <a:pt x="7477" y="12493"/>
                      <a:pt x="6778" y="12553"/>
                    </a:cubicBezTo>
                    <a:cubicBezTo>
                      <a:pt x="6608" y="12563"/>
                      <a:pt x="6438" y="12568"/>
                      <a:pt x="6269" y="12568"/>
                    </a:cubicBezTo>
                    <a:cubicBezTo>
                      <a:pt x="5407" y="12568"/>
                      <a:pt x="4551" y="12438"/>
                      <a:pt x="3739" y="12158"/>
                    </a:cubicBezTo>
                    <a:cubicBezTo>
                      <a:pt x="2553" y="11733"/>
                      <a:pt x="1550" y="10851"/>
                      <a:pt x="973" y="9727"/>
                    </a:cubicBezTo>
                    <a:cubicBezTo>
                      <a:pt x="456" y="8572"/>
                      <a:pt x="182" y="7295"/>
                      <a:pt x="182" y="6049"/>
                    </a:cubicBezTo>
                    <a:lnTo>
                      <a:pt x="182" y="2888"/>
                    </a:lnTo>
                    <a:lnTo>
                      <a:pt x="182" y="790"/>
                    </a:lnTo>
                    <a:lnTo>
                      <a:pt x="182" y="213"/>
                    </a:lnTo>
                    <a:cubicBezTo>
                      <a:pt x="182" y="152"/>
                      <a:pt x="182" y="61"/>
                      <a:pt x="1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8751730" y="4035534"/>
                <a:ext cx="235294" cy="6457"/>
              </a:xfrm>
              <a:custGeom>
                <a:rect b="b" l="l" r="r" t="t"/>
                <a:pathLst>
                  <a:path extrusionOk="0" h="317" w="11551">
                    <a:moveTo>
                      <a:pt x="9860" y="0"/>
                    </a:moveTo>
                    <a:cubicBezTo>
                      <a:pt x="8815" y="0"/>
                      <a:pt x="7371" y="16"/>
                      <a:pt x="5776" y="61"/>
                    </a:cubicBezTo>
                    <a:cubicBezTo>
                      <a:pt x="2584" y="122"/>
                      <a:pt x="0" y="213"/>
                      <a:pt x="0" y="274"/>
                    </a:cubicBezTo>
                    <a:cubicBezTo>
                      <a:pt x="0" y="301"/>
                      <a:pt x="522" y="316"/>
                      <a:pt x="1387" y="316"/>
                    </a:cubicBezTo>
                    <a:cubicBezTo>
                      <a:pt x="2446" y="316"/>
                      <a:pt x="4019" y="294"/>
                      <a:pt x="5776" y="244"/>
                    </a:cubicBezTo>
                    <a:cubicBezTo>
                      <a:pt x="8967" y="183"/>
                      <a:pt x="11551" y="61"/>
                      <a:pt x="11551" y="31"/>
                    </a:cubicBezTo>
                    <a:cubicBezTo>
                      <a:pt x="11551" y="16"/>
                      <a:pt x="10905" y="0"/>
                      <a:pt x="98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8872454" y="3938335"/>
                <a:ext cx="45547" cy="157216"/>
              </a:xfrm>
              <a:custGeom>
                <a:rect b="b" l="l" r="r" t="t"/>
                <a:pathLst>
                  <a:path extrusionOk="0" h="7718" w="2236">
                    <a:moveTo>
                      <a:pt x="1095" y="0"/>
                    </a:moveTo>
                    <a:cubicBezTo>
                      <a:pt x="487" y="0"/>
                      <a:pt x="1" y="487"/>
                      <a:pt x="1" y="1095"/>
                    </a:cubicBezTo>
                    <a:lnTo>
                      <a:pt x="1" y="4864"/>
                    </a:lnTo>
                    <a:lnTo>
                      <a:pt x="1338" y="4833"/>
                    </a:lnTo>
                    <a:cubicBezTo>
                      <a:pt x="1338" y="4833"/>
                      <a:pt x="1460" y="6262"/>
                      <a:pt x="1460" y="7204"/>
                    </a:cubicBezTo>
                    <a:lnTo>
                      <a:pt x="1460" y="7356"/>
                    </a:lnTo>
                    <a:cubicBezTo>
                      <a:pt x="1474" y="7603"/>
                      <a:pt x="1655" y="7718"/>
                      <a:pt x="1837" y="7718"/>
                    </a:cubicBezTo>
                    <a:cubicBezTo>
                      <a:pt x="2035" y="7718"/>
                      <a:pt x="2235" y="7580"/>
                      <a:pt x="2220" y="7326"/>
                    </a:cubicBezTo>
                    <a:lnTo>
                      <a:pt x="2220" y="1095"/>
                    </a:lnTo>
                    <a:cubicBezTo>
                      <a:pt x="2220" y="487"/>
                      <a:pt x="1703" y="0"/>
                      <a:pt x="1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8"/>
              <p:cNvSpPr/>
              <p:nvPr/>
            </p:nvSpPr>
            <p:spPr>
              <a:xfrm>
                <a:off x="8865651" y="4061545"/>
                <a:ext cx="5581" cy="108368"/>
              </a:xfrm>
              <a:custGeom>
                <a:rect b="b" l="l" r="r" t="t"/>
                <a:pathLst>
                  <a:path extrusionOk="0" h="5320" w="274">
                    <a:moveTo>
                      <a:pt x="152" y="0"/>
                    </a:moveTo>
                    <a:cubicBezTo>
                      <a:pt x="31" y="882"/>
                      <a:pt x="0" y="1793"/>
                      <a:pt x="31" y="2675"/>
                    </a:cubicBezTo>
                    <a:cubicBezTo>
                      <a:pt x="0" y="3556"/>
                      <a:pt x="31" y="4438"/>
                      <a:pt x="152" y="5319"/>
                    </a:cubicBezTo>
                    <a:cubicBezTo>
                      <a:pt x="243" y="4438"/>
                      <a:pt x="274" y="3556"/>
                      <a:pt x="243" y="2675"/>
                    </a:cubicBezTo>
                    <a:cubicBezTo>
                      <a:pt x="274" y="1793"/>
                      <a:pt x="243" y="882"/>
                      <a:pt x="1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8"/>
              <p:cNvSpPr/>
              <p:nvPr/>
            </p:nvSpPr>
            <p:spPr>
              <a:xfrm>
                <a:off x="8910218" y="4098066"/>
                <a:ext cx="3748" cy="172147"/>
              </a:xfrm>
              <a:custGeom>
                <a:rect b="b" l="l" r="r" t="t"/>
                <a:pathLst>
                  <a:path extrusionOk="0" h="8451" w="184">
                    <a:moveTo>
                      <a:pt x="92" y="0"/>
                    </a:moveTo>
                    <a:cubicBezTo>
                      <a:pt x="31" y="0"/>
                      <a:pt x="1" y="1885"/>
                      <a:pt x="1" y="4225"/>
                    </a:cubicBezTo>
                    <a:cubicBezTo>
                      <a:pt x="1" y="6566"/>
                      <a:pt x="31" y="8450"/>
                      <a:pt x="92" y="8450"/>
                    </a:cubicBezTo>
                    <a:cubicBezTo>
                      <a:pt x="153" y="8450"/>
                      <a:pt x="183" y="6566"/>
                      <a:pt x="183" y="4225"/>
                    </a:cubicBezTo>
                    <a:cubicBezTo>
                      <a:pt x="183" y="1885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8"/>
              <p:cNvSpPr/>
              <p:nvPr/>
            </p:nvSpPr>
            <p:spPr>
              <a:xfrm>
                <a:off x="8557944" y="3373082"/>
                <a:ext cx="285465" cy="710343"/>
              </a:xfrm>
              <a:custGeom>
                <a:rect b="b" l="l" r="r" t="t"/>
                <a:pathLst>
                  <a:path extrusionOk="0" h="34872" w="14014">
                    <a:moveTo>
                      <a:pt x="14013" y="0"/>
                    </a:moveTo>
                    <a:cubicBezTo>
                      <a:pt x="11673" y="1642"/>
                      <a:pt x="8998" y="5350"/>
                      <a:pt x="5259" y="9119"/>
                    </a:cubicBezTo>
                    <a:lnTo>
                      <a:pt x="1" y="2675"/>
                    </a:lnTo>
                    <a:lnTo>
                      <a:pt x="1" y="2675"/>
                    </a:lnTo>
                    <a:cubicBezTo>
                      <a:pt x="1" y="2676"/>
                      <a:pt x="1034" y="34286"/>
                      <a:pt x="1064" y="34864"/>
                    </a:cubicBezTo>
                    <a:cubicBezTo>
                      <a:pt x="1064" y="34869"/>
                      <a:pt x="1065" y="34872"/>
                      <a:pt x="1067" y="34872"/>
                    </a:cubicBezTo>
                    <a:cubicBezTo>
                      <a:pt x="1284" y="34872"/>
                      <a:pt x="14013" y="1"/>
                      <a:pt x="14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8"/>
              <p:cNvSpPr/>
              <p:nvPr/>
            </p:nvSpPr>
            <p:spPr>
              <a:xfrm>
                <a:off x="8565378" y="3373530"/>
                <a:ext cx="278030" cy="283143"/>
              </a:xfrm>
              <a:custGeom>
                <a:rect b="b" l="l" r="r" t="t"/>
                <a:pathLst>
                  <a:path extrusionOk="0" h="13900" w="13649">
                    <a:moveTo>
                      <a:pt x="13642" y="1"/>
                    </a:moveTo>
                    <a:cubicBezTo>
                      <a:pt x="13626" y="1"/>
                      <a:pt x="13571" y="55"/>
                      <a:pt x="13496" y="130"/>
                    </a:cubicBezTo>
                    <a:lnTo>
                      <a:pt x="13071" y="495"/>
                    </a:lnTo>
                    <a:cubicBezTo>
                      <a:pt x="12706" y="829"/>
                      <a:pt x="12159" y="1285"/>
                      <a:pt x="11520" y="1923"/>
                    </a:cubicBezTo>
                    <a:cubicBezTo>
                      <a:pt x="10244" y="3139"/>
                      <a:pt x="8572" y="4933"/>
                      <a:pt x="6748" y="6908"/>
                    </a:cubicBezTo>
                    <a:cubicBezTo>
                      <a:pt x="4924" y="8884"/>
                      <a:pt x="3283" y="10677"/>
                      <a:pt x="2037" y="11924"/>
                    </a:cubicBezTo>
                    <a:cubicBezTo>
                      <a:pt x="1399" y="12532"/>
                      <a:pt x="912" y="13048"/>
                      <a:pt x="547" y="13383"/>
                    </a:cubicBezTo>
                    <a:lnTo>
                      <a:pt x="122" y="13747"/>
                    </a:lnTo>
                    <a:cubicBezTo>
                      <a:pt x="31" y="13839"/>
                      <a:pt x="0" y="13899"/>
                      <a:pt x="0" y="13899"/>
                    </a:cubicBezTo>
                    <a:cubicBezTo>
                      <a:pt x="61" y="13869"/>
                      <a:pt x="122" y="13839"/>
                      <a:pt x="152" y="13778"/>
                    </a:cubicBezTo>
                    <a:lnTo>
                      <a:pt x="578" y="13413"/>
                    </a:lnTo>
                    <a:cubicBezTo>
                      <a:pt x="973" y="13079"/>
                      <a:pt x="1490" y="12592"/>
                      <a:pt x="2128" y="11984"/>
                    </a:cubicBezTo>
                    <a:cubicBezTo>
                      <a:pt x="3405" y="10769"/>
                      <a:pt x="5107" y="8975"/>
                      <a:pt x="6900" y="7000"/>
                    </a:cubicBezTo>
                    <a:cubicBezTo>
                      <a:pt x="8724" y="5024"/>
                      <a:pt x="10365" y="3231"/>
                      <a:pt x="11642" y="1984"/>
                    </a:cubicBezTo>
                    <a:cubicBezTo>
                      <a:pt x="12250" y="1376"/>
                      <a:pt x="12767" y="860"/>
                      <a:pt x="13131" y="525"/>
                    </a:cubicBezTo>
                    <a:lnTo>
                      <a:pt x="13526" y="130"/>
                    </a:lnTo>
                    <a:cubicBezTo>
                      <a:pt x="13587" y="100"/>
                      <a:pt x="13618" y="39"/>
                      <a:pt x="13648" y="9"/>
                    </a:cubicBezTo>
                    <a:cubicBezTo>
                      <a:pt x="13648" y="3"/>
                      <a:pt x="13646" y="1"/>
                      <a:pt x="136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8556701" y="3427548"/>
                <a:ext cx="109000" cy="130674"/>
              </a:xfrm>
              <a:custGeom>
                <a:rect b="b" l="l" r="r" t="t"/>
                <a:pathLst>
                  <a:path extrusionOk="0" h="6415" w="5351">
                    <a:moveTo>
                      <a:pt x="63" y="1"/>
                    </a:moveTo>
                    <a:cubicBezTo>
                      <a:pt x="62" y="1"/>
                      <a:pt x="62" y="1"/>
                      <a:pt x="62" y="1"/>
                    </a:cubicBezTo>
                    <a:cubicBezTo>
                      <a:pt x="1" y="31"/>
                      <a:pt x="1156" y="1521"/>
                      <a:pt x="2615" y="3284"/>
                    </a:cubicBezTo>
                    <a:cubicBezTo>
                      <a:pt x="4028" y="5028"/>
                      <a:pt x="5233" y="6415"/>
                      <a:pt x="5288" y="6415"/>
                    </a:cubicBezTo>
                    <a:cubicBezTo>
                      <a:pt x="5289" y="6415"/>
                      <a:pt x="5289" y="6415"/>
                      <a:pt x="5290" y="6414"/>
                    </a:cubicBezTo>
                    <a:cubicBezTo>
                      <a:pt x="5350" y="6384"/>
                      <a:pt x="4195" y="4925"/>
                      <a:pt x="2767" y="3162"/>
                    </a:cubicBezTo>
                    <a:cubicBezTo>
                      <a:pt x="1323" y="1388"/>
                      <a:pt x="118" y="1"/>
                      <a:pt x="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8"/>
              <p:cNvSpPr/>
              <p:nvPr/>
            </p:nvSpPr>
            <p:spPr>
              <a:xfrm>
                <a:off x="8207523" y="3678307"/>
                <a:ext cx="47707" cy="536831"/>
              </a:xfrm>
              <a:custGeom>
                <a:rect b="b" l="l" r="r" t="t"/>
                <a:pathLst>
                  <a:path extrusionOk="0" h="26354" w="2342">
                    <a:moveTo>
                      <a:pt x="1" y="0"/>
                    </a:moveTo>
                    <a:cubicBezTo>
                      <a:pt x="1" y="91"/>
                      <a:pt x="1" y="183"/>
                      <a:pt x="1" y="274"/>
                    </a:cubicBezTo>
                    <a:cubicBezTo>
                      <a:pt x="31" y="456"/>
                      <a:pt x="31" y="730"/>
                      <a:pt x="61" y="1034"/>
                    </a:cubicBezTo>
                    <a:cubicBezTo>
                      <a:pt x="122" y="1733"/>
                      <a:pt x="213" y="2705"/>
                      <a:pt x="305" y="3860"/>
                    </a:cubicBezTo>
                    <a:cubicBezTo>
                      <a:pt x="487" y="6262"/>
                      <a:pt x="761" y="9544"/>
                      <a:pt x="1064" y="13192"/>
                    </a:cubicBezTo>
                    <a:cubicBezTo>
                      <a:pt x="1368" y="16839"/>
                      <a:pt x="1642" y="20122"/>
                      <a:pt x="1885" y="22493"/>
                    </a:cubicBezTo>
                    <a:cubicBezTo>
                      <a:pt x="2007" y="23709"/>
                      <a:pt x="2098" y="24651"/>
                      <a:pt x="2189" y="25320"/>
                    </a:cubicBezTo>
                    <a:cubicBezTo>
                      <a:pt x="2220" y="25624"/>
                      <a:pt x="2250" y="25897"/>
                      <a:pt x="2280" y="26080"/>
                    </a:cubicBezTo>
                    <a:cubicBezTo>
                      <a:pt x="2280" y="26171"/>
                      <a:pt x="2311" y="26262"/>
                      <a:pt x="2341" y="26353"/>
                    </a:cubicBezTo>
                    <a:cubicBezTo>
                      <a:pt x="2341" y="26262"/>
                      <a:pt x="2341" y="26171"/>
                      <a:pt x="2341" y="26080"/>
                    </a:cubicBezTo>
                    <a:cubicBezTo>
                      <a:pt x="2311" y="25897"/>
                      <a:pt x="2311" y="25624"/>
                      <a:pt x="2280" y="25320"/>
                    </a:cubicBezTo>
                    <a:cubicBezTo>
                      <a:pt x="2220" y="24621"/>
                      <a:pt x="2128" y="23678"/>
                      <a:pt x="2037" y="22493"/>
                    </a:cubicBezTo>
                    <a:cubicBezTo>
                      <a:pt x="1855" y="20092"/>
                      <a:pt x="1581" y="16809"/>
                      <a:pt x="1277" y="13161"/>
                    </a:cubicBezTo>
                    <a:cubicBezTo>
                      <a:pt x="973" y="9544"/>
                      <a:pt x="700" y="6231"/>
                      <a:pt x="457" y="3860"/>
                    </a:cubicBezTo>
                    <a:cubicBezTo>
                      <a:pt x="335" y="2675"/>
                      <a:pt x="244" y="1702"/>
                      <a:pt x="153" y="1034"/>
                    </a:cubicBezTo>
                    <a:cubicBezTo>
                      <a:pt x="122" y="730"/>
                      <a:pt x="92" y="487"/>
                      <a:pt x="61" y="274"/>
                    </a:cubicBezTo>
                    <a:cubicBezTo>
                      <a:pt x="61" y="183"/>
                      <a:pt x="31" y="9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8"/>
              <p:cNvSpPr/>
              <p:nvPr/>
            </p:nvSpPr>
            <p:spPr>
              <a:xfrm>
                <a:off x="8427320" y="3339025"/>
                <a:ext cx="1145466" cy="1492938"/>
              </a:xfrm>
              <a:custGeom>
                <a:rect b="b" l="l" r="r" t="t"/>
                <a:pathLst>
                  <a:path extrusionOk="0" h="73291" w="56233">
                    <a:moveTo>
                      <a:pt x="38876" y="0"/>
                    </a:moveTo>
                    <a:cubicBezTo>
                      <a:pt x="31551" y="700"/>
                      <a:pt x="31916" y="13861"/>
                      <a:pt x="31916" y="13861"/>
                    </a:cubicBezTo>
                    <a:lnTo>
                      <a:pt x="33739" y="51065"/>
                    </a:lnTo>
                    <a:cubicBezTo>
                      <a:pt x="33731" y="51065"/>
                      <a:pt x="33722" y="51065"/>
                      <a:pt x="33714" y="51065"/>
                    </a:cubicBezTo>
                    <a:cubicBezTo>
                      <a:pt x="32099" y="51065"/>
                      <a:pt x="32220" y="53953"/>
                      <a:pt x="32220" y="53953"/>
                    </a:cubicBezTo>
                    <a:lnTo>
                      <a:pt x="0" y="57509"/>
                    </a:lnTo>
                    <a:lnTo>
                      <a:pt x="0" y="73284"/>
                    </a:lnTo>
                    <a:cubicBezTo>
                      <a:pt x="0" y="73284"/>
                      <a:pt x="591" y="73290"/>
                      <a:pt x="1643" y="73290"/>
                    </a:cubicBezTo>
                    <a:cubicBezTo>
                      <a:pt x="9170" y="73290"/>
                      <a:pt x="40311" y="72986"/>
                      <a:pt x="47752" y="68026"/>
                    </a:cubicBezTo>
                    <a:cubicBezTo>
                      <a:pt x="56232" y="62372"/>
                      <a:pt x="51582" y="32524"/>
                      <a:pt x="49454" y="16262"/>
                    </a:cubicBezTo>
                    <a:cubicBezTo>
                      <a:pt x="47326" y="0"/>
                      <a:pt x="38876" y="0"/>
                      <a:pt x="38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8"/>
              <p:cNvSpPr/>
              <p:nvPr/>
            </p:nvSpPr>
            <p:spPr>
              <a:xfrm>
                <a:off x="8425446" y="3873318"/>
                <a:ext cx="964071" cy="960221"/>
              </a:xfrm>
              <a:custGeom>
                <a:rect b="b" l="l" r="r" t="t"/>
                <a:pathLst>
                  <a:path extrusionOk="0" h="47139" w="47328">
                    <a:moveTo>
                      <a:pt x="47327" y="42099"/>
                    </a:moveTo>
                    <a:cubicBezTo>
                      <a:pt x="47327" y="42099"/>
                      <a:pt x="47266" y="42129"/>
                      <a:pt x="47114" y="42220"/>
                    </a:cubicBezTo>
                    <a:lnTo>
                      <a:pt x="47327" y="42099"/>
                    </a:lnTo>
                    <a:close/>
                    <a:moveTo>
                      <a:pt x="32099" y="1"/>
                    </a:moveTo>
                    <a:cubicBezTo>
                      <a:pt x="32099" y="1"/>
                      <a:pt x="32068" y="122"/>
                      <a:pt x="32099" y="426"/>
                    </a:cubicBezTo>
                    <a:cubicBezTo>
                      <a:pt x="32099" y="730"/>
                      <a:pt x="32129" y="1186"/>
                      <a:pt x="32160" y="1764"/>
                    </a:cubicBezTo>
                    <a:cubicBezTo>
                      <a:pt x="32190" y="2919"/>
                      <a:pt x="32281" y="4621"/>
                      <a:pt x="32372" y="6809"/>
                    </a:cubicBezTo>
                    <a:cubicBezTo>
                      <a:pt x="32585" y="11175"/>
                      <a:pt x="32857" y="17446"/>
                      <a:pt x="33251" y="25049"/>
                    </a:cubicBezTo>
                    <a:lnTo>
                      <a:pt x="33251" y="25049"/>
                    </a:lnTo>
                    <a:cubicBezTo>
                      <a:pt x="32969" y="25064"/>
                      <a:pt x="32692" y="25181"/>
                      <a:pt x="32494" y="25351"/>
                    </a:cubicBezTo>
                    <a:cubicBezTo>
                      <a:pt x="32251" y="25594"/>
                      <a:pt x="32068" y="25867"/>
                      <a:pt x="31977" y="26141"/>
                    </a:cubicBezTo>
                    <a:cubicBezTo>
                      <a:pt x="31774" y="26722"/>
                      <a:pt x="31709" y="27359"/>
                      <a:pt x="31731" y="27971"/>
                    </a:cubicBezTo>
                    <a:lnTo>
                      <a:pt x="31731" y="27971"/>
                    </a:lnTo>
                    <a:lnTo>
                      <a:pt x="92" y="31187"/>
                    </a:lnTo>
                    <a:lnTo>
                      <a:pt x="1" y="31187"/>
                    </a:lnTo>
                    <a:lnTo>
                      <a:pt x="1" y="32706"/>
                    </a:lnTo>
                    <a:lnTo>
                      <a:pt x="1" y="47023"/>
                    </a:lnTo>
                    <a:lnTo>
                      <a:pt x="1" y="47114"/>
                    </a:lnTo>
                    <a:lnTo>
                      <a:pt x="92" y="47114"/>
                    </a:lnTo>
                    <a:cubicBezTo>
                      <a:pt x="1600" y="47131"/>
                      <a:pt x="3086" y="47139"/>
                      <a:pt x="4549" y="47139"/>
                    </a:cubicBezTo>
                    <a:cubicBezTo>
                      <a:pt x="16417" y="47139"/>
                      <a:pt x="26734" y="46595"/>
                      <a:pt x="34257" y="45594"/>
                    </a:cubicBezTo>
                    <a:cubicBezTo>
                      <a:pt x="36354" y="45321"/>
                      <a:pt x="38269" y="45017"/>
                      <a:pt x="39910" y="44682"/>
                    </a:cubicBezTo>
                    <a:cubicBezTo>
                      <a:pt x="41309" y="44409"/>
                      <a:pt x="42676" y="44044"/>
                      <a:pt x="44044" y="43588"/>
                    </a:cubicBezTo>
                    <a:cubicBezTo>
                      <a:pt x="44591" y="43406"/>
                      <a:pt x="45108" y="43254"/>
                      <a:pt x="45503" y="43071"/>
                    </a:cubicBezTo>
                    <a:cubicBezTo>
                      <a:pt x="45898" y="42859"/>
                      <a:pt x="46263" y="42707"/>
                      <a:pt x="46537" y="42585"/>
                    </a:cubicBezTo>
                    <a:lnTo>
                      <a:pt x="47114" y="42220"/>
                    </a:lnTo>
                    <a:lnTo>
                      <a:pt x="46506" y="42555"/>
                    </a:lnTo>
                    <a:cubicBezTo>
                      <a:pt x="46233" y="42676"/>
                      <a:pt x="45898" y="42859"/>
                      <a:pt x="45473" y="43011"/>
                    </a:cubicBezTo>
                    <a:cubicBezTo>
                      <a:pt x="45078" y="43163"/>
                      <a:pt x="44591" y="43345"/>
                      <a:pt x="44044" y="43527"/>
                    </a:cubicBezTo>
                    <a:cubicBezTo>
                      <a:pt x="42676" y="43953"/>
                      <a:pt x="41278" y="44318"/>
                      <a:pt x="39880" y="44591"/>
                    </a:cubicBezTo>
                    <a:cubicBezTo>
                      <a:pt x="38239" y="44925"/>
                      <a:pt x="36354" y="45229"/>
                      <a:pt x="34226" y="45473"/>
                    </a:cubicBezTo>
                    <a:cubicBezTo>
                      <a:pt x="26706" y="46446"/>
                      <a:pt x="16417" y="46987"/>
                      <a:pt x="4559" y="46987"/>
                    </a:cubicBezTo>
                    <a:cubicBezTo>
                      <a:pt x="3123" y="46987"/>
                      <a:pt x="1663" y="46979"/>
                      <a:pt x="183" y="46963"/>
                    </a:cubicBezTo>
                    <a:lnTo>
                      <a:pt x="183" y="46963"/>
                    </a:lnTo>
                    <a:lnTo>
                      <a:pt x="183" y="31360"/>
                    </a:lnTo>
                    <a:lnTo>
                      <a:pt x="183" y="31360"/>
                    </a:lnTo>
                    <a:lnTo>
                      <a:pt x="31825" y="28117"/>
                    </a:lnTo>
                    <a:lnTo>
                      <a:pt x="31886" y="28117"/>
                    </a:lnTo>
                    <a:lnTo>
                      <a:pt x="31886" y="28026"/>
                    </a:lnTo>
                    <a:cubicBezTo>
                      <a:pt x="31856" y="27418"/>
                      <a:pt x="31947" y="26810"/>
                      <a:pt x="32129" y="26202"/>
                    </a:cubicBezTo>
                    <a:cubicBezTo>
                      <a:pt x="32220" y="25928"/>
                      <a:pt x="32372" y="25685"/>
                      <a:pt x="32585" y="25503"/>
                    </a:cubicBezTo>
                    <a:cubicBezTo>
                      <a:pt x="32798" y="25320"/>
                      <a:pt x="33071" y="25199"/>
                      <a:pt x="33315" y="25199"/>
                    </a:cubicBezTo>
                    <a:lnTo>
                      <a:pt x="33406" y="25199"/>
                    </a:lnTo>
                    <a:lnTo>
                      <a:pt x="33406" y="25138"/>
                    </a:lnTo>
                    <a:cubicBezTo>
                      <a:pt x="33011" y="17478"/>
                      <a:pt x="32707" y="11186"/>
                      <a:pt x="32464" y="6809"/>
                    </a:cubicBezTo>
                    <a:cubicBezTo>
                      <a:pt x="32342" y="4621"/>
                      <a:pt x="32251" y="2919"/>
                      <a:pt x="32190" y="1764"/>
                    </a:cubicBezTo>
                    <a:cubicBezTo>
                      <a:pt x="32160" y="1186"/>
                      <a:pt x="32160" y="730"/>
                      <a:pt x="32129" y="426"/>
                    </a:cubicBezTo>
                    <a:cubicBezTo>
                      <a:pt x="32099" y="153"/>
                      <a:pt x="32099" y="1"/>
                      <a:pt x="3209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8"/>
              <p:cNvSpPr/>
              <p:nvPr/>
            </p:nvSpPr>
            <p:spPr>
              <a:xfrm>
                <a:off x="9102762" y="4383473"/>
                <a:ext cx="96004" cy="79891"/>
              </a:xfrm>
              <a:custGeom>
                <a:rect b="b" l="l" r="r" t="t"/>
                <a:pathLst>
                  <a:path extrusionOk="0" h="3922" w="4713">
                    <a:moveTo>
                      <a:pt x="31" y="1"/>
                    </a:moveTo>
                    <a:cubicBezTo>
                      <a:pt x="1" y="31"/>
                      <a:pt x="366" y="92"/>
                      <a:pt x="913" y="305"/>
                    </a:cubicBezTo>
                    <a:cubicBezTo>
                      <a:pt x="1612" y="548"/>
                      <a:pt x="2250" y="943"/>
                      <a:pt x="2828" y="1399"/>
                    </a:cubicBezTo>
                    <a:cubicBezTo>
                      <a:pt x="3405" y="1885"/>
                      <a:pt x="3891" y="2463"/>
                      <a:pt x="4287" y="3101"/>
                    </a:cubicBezTo>
                    <a:cubicBezTo>
                      <a:pt x="4560" y="3587"/>
                      <a:pt x="4682" y="3922"/>
                      <a:pt x="4712" y="3922"/>
                    </a:cubicBezTo>
                    <a:cubicBezTo>
                      <a:pt x="4651" y="3587"/>
                      <a:pt x="4560" y="3314"/>
                      <a:pt x="4408" y="3040"/>
                    </a:cubicBezTo>
                    <a:cubicBezTo>
                      <a:pt x="3679" y="1642"/>
                      <a:pt x="2432" y="609"/>
                      <a:pt x="943" y="153"/>
                    </a:cubicBezTo>
                    <a:cubicBezTo>
                      <a:pt x="639" y="62"/>
                      <a:pt x="335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8"/>
              <p:cNvSpPr/>
              <p:nvPr/>
            </p:nvSpPr>
            <p:spPr>
              <a:xfrm>
                <a:off x="9071822" y="4442298"/>
                <a:ext cx="50171" cy="80502"/>
              </a:xfrm>
              <a:custGeom>
                <a:rect b="b" l="l" r="r" t="t"/>
                <a:pathLst>
                  <a:path extrusionOk="0" h="3952" w="2463">
                    <a:moveTo>
                      <a:pt x="0" y="0"/>
                    </a:moveTo>
                    <a:lnTo>
                      <a:pt x="0" y="0"/>
                    </a:lnTo>
                    <a:cubicBezTo>
                      <a:pt x="1155" y="1095"/>
                      <a:pt x="2006" y="2462"/>
                      <a:pt x="2462" y="3952"/>
                    </a:cubicBezTo>
                    <a:cubicBezTo>
                      <a:pt x="2462" y="3709"/>
                      <a:pt x="2432" y="3496"/>
                      <a:pt x="2341" y="3253"/>
                    </a:cubicBezTo>
                    <a:cubicBezTo>
                      <a:pt x="2189" y="2706"/>
                      <a:pt x="1945" y="2189"/>
                      <a:pt x="1672" y="1733"/>
                    </a:cubicBezTo>
                    <a:cubicBezTo>
                      <a:pt x="1368" y="1247"/>
                      <a:pt x="1003" y="791"/>
                      <a:pt x="578" y="426"/>
                    </a:cubicBezTo>
                    <a:cubicBezTo>
                      <a:pt x="426" y="244"/>
                      <a:pt x="213" y="122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8"/>
              <p:cNvSpPr/>
              <p:nvPr/>
            </p:nvSpPr>
            <p:spPr>
              <a:xfrm>
                <a:off x="6853525" y="3581108"/>
                <a:ext cx="1469288" cy="1271760"/>
              </a:xfrm>
              <a:custGeom>
                <a:rect b="b" l="l" r="r" t="t"/>
                <a:pathLst>
                  <a:path extrusionOk="0" h="62433" w="72130">
                    <a:moveTo>
                      <a:pt x="0" y="0"/>
                    </a:moveTo>
                    <a:lnTo>
                      <a:pt x="23101" y="61430"/>
                    </a:lnTo>
                    <a:lnTo>
                      <a:pt x="72129" y="62433"/>
                    </a:lnTo>
                    <a:lnTo>
                      <a:pt x="51916" y="4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8"/>
              <p:cNvSpPr/>
              <p:nvPr/>
            </p:nvSpPr>
            <p:spPr>
              <a:xfrm>
                <a:off x="7088781" y="3582961"/>
                <a:ext cx="1105215" cy="1267442"/>
              </a:xfrm>
              <a:custGeom>
                <a:rect b="b" l="l" r="r" t="t"/>
                <a:pathLst>
                  <a:path extrusionOk="0" h="62221" w="54257">
                    <a:moveTo>
                      <a:pt x="1" y="0"/>
                    </a:moveTo>
                    <a:cubicBezTo>
                      <a:pt x="1" y="0"/>
                      <a:pt x="1855" y="15380"/>
                      <a:pt x="3952" y="23891"/>
                    </a:cubicBezTo>
                    <a:cubicBezTo>
                      <a:pt x="7600" y="38937"/>
                      <a:pt x="19332" y="61460"/>
                      <a:pt x="19332" y="61460"/>
                    </a:cubicBezTo>
                    <a:lnTo>
                      <a:pt x="34864" y="61794"/>
                    </a:lnTo>
                    <a:lnTo>
                      <a:pt x="29545" y="46566"/>
                    </a:lnTo>
                    <a:lnTo>
                      <a:pt x="29545" y="46566"/>
                    </a:lnTo>
                    <a:cubicBezTo>
                      <a:pt x="30409" y="47004"/>
                      <a:pt x="31181" y="47138"/>
                      <a:pt x="31802" y="47138"/>
                    </a:cubicBezTo>
                    <a:cubicBezTo>
                      <a:pt x="32775" y="47138"/>
                      <a:pt x="33375" y="46809"/>
                      <a:pt x="33375" y="46809"/>
                    </a:cubicBezTo>
                    <a:lnTo>
                      <a:pt x="38542" y="61886"/>
                    </a:lnTo>
                    <a:lnTo>
                      <a:pt x="54257" y="62220"/>
                    </a:lnTo>
                    <a:cubicBezTo>
                      <a:pt x="52646" y="52098"/>
                      <a:pt x="50093" y="42159"/>
                      <a:pt x="46597" y="32554"/>
                    </a:cubicBezTo>
                    <a:cubicBezTo>
                      <a:pt x="40731" y="16414"/>
                      <a:pt x="30609" y="274"/>
                      <a:pt x="30609" y="27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313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8"/>
              <p:cNvSpPr/>
              <p:nvPr/>
            </p:nvSpPr>
            <p:spPr>
              <a:xfrm>
                <a:off x="7236759" y="3842316"/>
                <a:ext cx="606170" cy="666466"/>
              </a:xfrm>
              <a:custGeom>
                <a:rect b="b" l="l" r="r" t="t"/>
                <a:pathLst>
                  <a:path extrusionOk="0" h="32718" w="29758">
                    <a:moveTo>
                      <a:pt x="15308" y="22542"/>
                    </a:moveTo>
                    <a:cubicBezTo>
                      <a:pt x="15587" y="22542"/>
                      <a:pt x="15957" y="22651"/>
                      <a:pt x="16262" y="22769"/>
                    </a:cubicBezTo>
                    <a:cubicBezTo>
                      <a:pt x="16657" y="22952"/>
                      <a:pt x="18542" y="23681"/>
                      <a:pt x="19180" y="26447"/>
                    </a:cubicBezTo>
                    <a:cubicBezTo>
                      <a:pt x="19650" y="28565"/>
                      <a:pt x="19065" y="29116"/>
                      <a:pt x="18508" y="29116"/>
                    </a:cubicBezTo>
                    <a:cubicBezTo>
                      <a:pt x="18346" y="29116"/>
                      <a:pt x="18186" y="29069"/>
                      <a:pt x="18055" y="29000"/>
                    </a:cubicBezTo>
                    <a:cubicBezTo>
                      <a:pt x="17478" y="28696"/>
                      <a:pt x="16475" y="26751"/>
                      <a:pt x="15472" y="25079"/>
                    </a:cubicBezTo>
                    <a:cubicBezTo>
                      <a:pt x="14712" y="23803"/>
                      <a:pt x="14772" y="23164"/>
                      <a:pt x="14864" y="22891"/>
                    </a:cubicBezTo>
                    <a:cubicBezTo>
                      <a:pt x="14864" y="22861"/>
                      <a:pt x="14894" y="22800"/>
                      <a:pt x="14924" y="22769"/>
                    </a:cubicBezTo>
                    <a:lnTo>
                      <a:pt x="14924" y="22769"/>
                    </a:lnTo>
                    <a:lnTo>
                      <a:pt x="14894" y="22800"/>
                    </a:lnTo>
                    <a:cubicBezTo>
                      <a:pt x="14921" y="22611"/>
                      <a:pt x="15085" y="22542"/>
                      <a:pt x="15308" y="22542"/>
                    </a:cubicBezTo>
                    <a:close/>
                    <a:moveTo>
                      <a:pt x="25836" y="22925"/>
                    </a:moveTo>
                    <a:cubicBezTo>
                      <a:pt x="26084" y="22925"/>
                      <a:pt x="26327" y="23003"/>
                      <a:pt x="26505" y="23225"/>
                    </a:cubicBezTo>
                    <a:lnTo>
                      <a:pt x="26444" y="23195"/>
                    </a:lnTo>
                    <a:lnTo>
                      <a:pt x="26444" y="23195"/>
                    </a:lnTo>
                    <a:cubicBezTo>
                      <a:pt x="26505" y="23225"/>
                      <a:pt x="26566" y="23286"/>
                      <a:pt x="26596" y="23316"/>
                    </a:cubicBezTo>
                    <a:cubicBezTo>
                      <a:pt x="27144" y="23924"/>
                      <a:pt x="27447" y="24715"/>
                      <a:pt x="27508" y="25505"/>
                    </a:cubicBezTo>
                    <a:cubicBezTo>
                      <a:pt x="27691" y="27177"/>
                      <a:pt x="27964" y="29092"/>
                      <a:pt x="27599" y="29365"/>
                    </a:cubicBezTo>
                    <a:lnTo>
                      <a:pt x="27569" y="29365"/>
                    </a:lnTo>
                    <a:cubicBezTo>
                      <a:pt x="27501" y="29411"/>
                      <a:pt x="27401" y="29440"/>
                      <a:pt x="27276" y="29440"/>
                    </a:cubicBezTo>
                    <a:cubicBezTo>
                      <a:pt x="26728" y="29440"/>
                      <a:pt x="25689" y="28879"/>
                      <a:pt x="24651" y="26630"/>
                    </a:cubicBezTo>
                    <a:cubicBezTo>
                      <a:pt x="23374" y="23864"/>
                      <a:pt x="24803" y="23225"/>
                      <a:pt x="25107" y="23104"/>
                    </a:cubicBezTo>
                    <a:cubicBezTo>
                      <a:pt x="25309" y="23010"/>
                      <a:pt x="25575" y="22925"/>
                      <a:pt x="25836" y="22925"/>
                    </a:cubicBezTo>
                    <a:close/>
                    <a:moveTo>
                      <a:pt x="4529" y="0"/>
                    </a:moveTo>
                    <a:cubicBezTo>
                      <a:pt x="3476" y="0"/>
                      <a:pt x="2523" y="246"/>
                      <a:pt x="2523" y="246"/>
                    </a:cubicBezTo>
                    <a:cubicBezTo>
                      <a:pt x="2523" y="246"/>
                      <a:pt x="0" y="1128"/>
                      <a:pt x="1125" y="4927"/>
                    </a:cubicBezTo>
                    <a:cubicBezTo>
                      <a:pt x="2249" y="8727"/>
                      <a:pt x="2888" y="8939"/>
                      <a:pt x="4225" y="11158"/>
                    </a:cubicBezTo>
                    <a:cubicBezTo>
                      <a:pt x="5563" y="13377"/>
                      <a:pt x="5897" y="14046"/>
                      <a:pt x="6961" y="15018"/>
                    </a:cubicBezTo>
                    <a:cubicBezTo>
                      <a:pt x="8025" y="15991"/>
                      <a:pt x="10517" y="17055"/>
                      <a:pt x="11611" y="19365"/>
                    </a:cubicBezTo>
                    <a:cubicBezTo>
                      <a:pt x="12675" y="21705"/>
                      <a:pt x="13253" y="24380"/>
                      <a:pt x="15168" y="27724"/>
                    </a:cubicBezTo>
                    <a:cubicBezTo>
                      <a:pt x="17113" y="31037"/>
                      <a:pt x="17842" y="32283"/>
                      <a:pt x="19362" y="32283"/>
                    </a:cubicBezTo>
                    <a:cubicBezTo>
                      <a:pt x="20882" y="32283"/>
                      <a:pt x="21368" y="30551"/>
                      <a:pt x="21429" y="29517"/>
                    </a:cubicBezTo>
                    <a:cubicBezTo>
                      <a:pt x="21460" y="28970"/>
                      <a:pt x="21460" y="28423"/>
                      <a:pt x="21429" y="27876"/>
                    </a:cubicBezTo>
                    <a:lnTo>
                      <a:pt x="21429" y="27876"/>
                    </a:lnTo>
                    <a:lnTo>
                      <a:pt x="23253" y="27967"/>
                    </a:lnTo>
                    <a:cubicBezTo>
                      <a:pt x="23253" y="27967"/>
                      <a:pt x="25350" y="31827"/>
                      <a:pt x="27508" y="32557"/>
                    </a:cubicBezTo>
                    <a:cubicBezTo>
                      <a:pt x="27844" y="32669"/>
                      <a:pt x="28124" y="32718"/>
                      <a:pt x="28359" y="32718"/>
                    </a:cubicBezTo>
                    <a:cubicBezTo>
                      <a:pt x="29657" y="32718"/>
                      <a:pt x="29563" y="31224"/>
                      <a:pt x="29666" y="30581"/>
                    </a:cubicBezTo>
                    <a:cubicBezTo>
                      <a:pt x="29758" y="29821"/>
                      <a:pt x="29119" y="25353"/>
                      <a:pt x="28815" y="24532"/>
                    </a:cubicBezTo>
                    <a:cubicBezTo>
                      <a:pt x="28542" y="23681"/>
                      <a:pt x="27296" y="20763"/>
                      <a:pt x="27508" y="19304"/>
                    </a:cubicBezTo>
                    <a:cubicBezTo>
                      <a:pt x="27691" y="17845"/>
                      <a:pt x="29150" y="16265"/>
                      <a:pt x="29210" y="14806"/>
                    </a:cubicBezTo>
                    <a:cubicBezTo>
                      <a:pt x="29302" y="13347"/>
                      <a:pt x="29332" y="10094"/>
                      <a:pt x="28967" y="8483"/>
                    </a:cubicBezTo>
                    <a:cubicBezTo>
                      <a:pt x="28572" y="7085"/>
                      <a:pt x="28086" y="5717"/>
                      <a:pt x="27539" y="4380"/>
                    </a:cubicBezTo>
                    <a:cubicBezTo>
                      <a:pt x="27539" y="4380"/>
                      <a:pt x="25320" y="854"/>
                      <a:pt x="23071" y="793"/>
                    </a:cubicBezTo>
                    <a:lnTo>
                      <a:pt x="20365" y="672"/>
                    </a:lnTo>
                    <a:cubicBezTo>
                      <a:pt x="20365" y="672"/>
                      <a:pt x="18420" y="1158"/>
                      <a:pt x="19362" y="3590"/>
                    </a:cubicBezTo>
                    <a:cubicBezTo>
                      <a:pt x="20304" y="5991"/>
                      <a:pt x="22554" y="10155"/>
                      <a:pt x="22888" y="10885"/>
                    </a:cubicBezTo>
                    <a:cubicBezTo>
                      <a:pt x="23192" y="11584"/>
                      <a:pt x="24712" y="14380"/>
                      <a:pt x="24378" y="16143"/>
                    </a:cubicBezTo>
                    <a:cubicBezTo>
                      <a:pt x="24043" y="17936"/>
                      <a:pt x="21429" y="22891"/>
                      <a:pt x="21794" y="24107"/>
                    </a:cubicBezTo>
                    <a:lnTo>
                      <a:pt x="20396" y="24046"/>
                    </a:lnTo>
                    <a:cubicBezTo>
                      <a:pt x="20396" y="24046"/>
                      <a:pt x="19119" y="21827"/>
                      <a:pt x="17326" y="20885"/>
                    </a:cubicBezTo>
                    <a:cubicBezTo>
                      <a:pt x="15532" y="19943"/>
                      <a:pt x="11672" y="15900"/>
                      <a:pt x="10851" y="13468"/>
                    </a:cubicBezTo>
                    <a:cubicBezTo>
                      <a:pt x="10061" y="11067"/>
                      <a:pt x="9149" y="5444"/>
                      <a:pt x="8602" y="3711"/>
                    </a:cubicBezTo>
                    <a:cubicBezTo>
                      <a:pt x="8055" y="2009"/>
                      <a:pt x="7234" y="520"/>
                      <a:pt x="5806" y="155"/>
                    </a:cubicBezTo>
                    <a:cubicBezTo>
                      <a:pt x="5402" y="41"/>
                      <a:pt x="4957" y="0"/>
                      <a:pt x="4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8"/>
              <p:cNvSpPr/>
              <p:nvPr/>
            </p:nvSpPr>
            <p:spPr>
              <a:xfrm>
                <a:off x="7421501" y="3937561"/>
                <a:ext cx="273427" cy="376621"/>
              </a:xfrm>
              <a:custGeom>
                <a:rect b="b" l="l" r="r" t="t"/>
                <a:pathLst>
                  <a:path extrusionOk="0" h="18489" w="13423">
                    <a:moveTo>
                      <a:pt x="708" y="0"/>
                    </a:moveTo>
                    <a:cubicBezTo>
                      <a:pt x="509" y="0"/>
                      <a:pt x="0" y="166"/>
                      <a:pt x="626" y="2044"/>
                    </a:cubicBezTo>
                    <a:cubicBezTo>
                      <a:pt x="1386" y="4324"/>
                      <a:pt x="1994" y="6725"/>
                      <a:pt x="3453" y="7212"/>
                    </a:cubicBezTo>
                    <a:cubicBezTo>
                      <a:pt x="3453" y="7212"/>
                      <a:pt x="3757" y="7333"/>
                      <a:pt x="4092" y="8367"/>
                    </a:cubicBezTo>
                    <a:cubicBezTo>
                      <a:pt x="4456" y="9400"/>
                      <a:pt x="5520" y="11437"/>
                      <a:pt x="6371" y="12227"/>
                    </a:cubicBezTo>
                    <a:cubicBezTo>
                      <a:pt x="7192" y="13017"/>
                      <a:pt x="8134" y="13808"/>
                      <a:pt x="8620" y="14659"/>
                    </a:cubicBezTo>
                    <a:cubicBezTo>
                      <a:pt x="9076" y="15479"/>
                      <a:pt x="9988" y="16665"/>
                      <a:pt x="9988" y="16665"/>
                    </a:cubicBezTo>
                    <a:cubicBezTo>
                      <a:pt x="9988" y="16665"/>
                      <a:pt x="11083" y="18428"/>
                      <a:pt x="11569" y="18488"/>
                    </a:cubicBezTo>
                    <a:lnTo>
                      <a:pt x="11964" y="18488"/>
                    </a:lnTo>
                    <a:cubicBezTo>
                      <a:pt x="12420" y="18458"/>
                      <a:pt x="12116" y="16726"/>
                      <a:pt x="12116" y="16726"/>
                    </a:cubicBezTo>
                    <a:cubicBezTo>
                      <a:pt x="12146" y="16057"/>
                      <a:pt x="12146" y="15388"/>
                      <a:pt x="12116" y="14750"/>
                    </a:cubicBezTo>
                    <a:cubicBezTo>
                      <a:pt x="12025" y="13929"/>
                      <a:pt x="12450" y="13200"/>
                      <a:pt x="12754" y="12440"/>
                    </a:cubicBezTo>
                    <a:cubicBezTo>
                      <a:pt x="13028" y="11680"/>
                      <a:pt x="12754" y="9643"/>
                      <a:pt x="12359" y="8640"/>
                    </a:cubicBezTo>
                    <a:cubicBezTo>
                      <a:pt x="11994" y="7607"/>
                      <a:pt x="12238" y="7516"/>
                      <a:pt x="12238" y="7516"/>
                    </a:cubicBezTo>
                    <a:cubicBezTo>
                      <a:pt x="13423" y="7151"/>
                      <a:pt x="12329" y="4719"/>
                      <a:pt x="11538" y="2440"/>
                    </a:cubicBezTo>
                    <a:cubicBezTo>
                      <a:pt x="10841" y="428"/>
                      <a:pt x="10167" y="310"/>
                      <a:pt x="10019" y="310"/>
                    </a:cubicBezTo>
                    <a:cubicBezTo>
                      <a:pt x="9999" y="310"/>
                      <a:pt x="9988" y="312"/>
                      <a:pt x="9988" y="312"/>
                    </a:cubicBezTo>
                    <a:cubicBezTo>
                      <a:pt x="9988" y="312"/>
                      <a:pt x="9472" y="312"/>
                      <a:pt x="9168" y="2166"/>
                    </a:cubicBezTo>
                    <a:cubicBezTo>
                      <a:pt x="8864" y="4020"/>
                      <a:pt x="8347" y="4658"/>
                      <a:pt x="7222" y="4658"/>
                    </a:cubicBezTo>
                    <a:lnTo>
                      <a:pt x="6614" y="4658"/>
                    </a:lnTo>
                    <a:cubicBezTo>
                      <a:pt x="5490" y="4658"/>
                      <a:pt x="4487" y="3868"/>
                      <a:pt x="2876" y="1953"/>
                    </a:cubicBezTo>
                    <a:cubicBezTo>
                      <a:pt x="1295" y="8"/>
                      <a:pt x="778" y="8"/>
                      <a:pt x="778" y="8"/>
                    </a:cubicBezTo>
                    <a:cubicBezTo>
                      <a:pt x="778" y="8"/>
                      <a:pt x="750" y="0"/>
                      <a:pt x="7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8"/>
              <p:cNvSpPr/>
              <p:nvPr/>
            </p:nvSpPr>
            <p:spPr>
              <a:xfrm>
                <a:off x="7363675" y="3593716"/>
                <a:ext cx="236536" cy="419642"/>
              </a:xfrm>
              <a:custGeom>
                <a:rect b="b" l="l" r="r" t="t"/>
                <a:pathLst>
                  <a:path extrusionOk="0" h="20601" w="11612">
                    <a:moveTo>
                      <a:pt x="1239" y="1"/>
                    </a:moveTo>
                    <a:cubicBezTo>
                      <a:pt x="864" y="1"/>
                      <a:pt x="608" y="19"/>
                      <a:pt x="608" y="19"/>
                    </a:cubicBezTo>
                    <a:cubicBezTo>
                      <a:pt x="608" y="19"/>
                      <a:pt x="0" y="202"/>
                      <a:pt x="426" y="1205"/>
                    </a:cubicBezTo>
                    <a:cubicBezTo>
                      <a:pt x="851" y="2177"/>
                      <a:pt x="821" y="2785"/>
                      <a:pt x="1064" y="3059"/>
                    </a:cubicBezTo>
                    <a:cubicBezTo>
                      <a:pt x="1307" y="3333"/>
                      <a:pt x="1581" y="3576"/>
                      <a:pt x="1885" y="3819"/>
                    </a:cubicBezTo>
                    <a:cubicBezTo>
                      <a:pt x="1885" y="3819"/>
                      <a:pt x="1216" y="4032"/>
                      <a:pt x="1702" y="5095"/>
                    </a:cubicBezTo>
                    <a:cubicBezTo>
                      <a:pt x="2219" y="6190"/>
                      <a:pt x="2341" y="7223"/>
                      <a:pt x="2584" y="7709"/>
                    </a:cubicBezTo>
                    <a:cubicBezTo>
                      <a:pt x="2797" y="8165"/>
                      <a:pt x="3313" y="8317"/>
                      <a:pt x="3526" y="8591"/>
                    </a:cubicBezTo>
                    <a:cubicBezTo>
                      <a:pt x="3769" y="8865"/>
                      <a:pt x="2766" y="8561"/>
                      <a:pt x="3040" y="9472"/>
                    </a:cubicBezTo>
                    <a:cubicBezTo>
                      <a:pt x="3283" y="10415"/>
                      <a:pt x="3861" y="11083"/>
                      <a:pt x="3861" y="11934"/>
                    </a:cubicBezTo>
                    <a:cubicBezTo>
                      <a:pt x="3861" y="12786"/>
                      <a:pt x="4286" y="13910"/>
                      <a:pt x="5107" y="14336"/>
                    </a:cubicBezTo>
                    <a:cubicBezTo>
                      <a:pt x="5897" y="14761"/>
                      <a:pt x="5745" y="15339"/>
                      <a:pt x="5775" y="15825"/>
                    </a:cubicBezTo>
                    <a:cubicBezTo>
                      <a:pt x="5836" y="16433"/>
                      <a:pt x="5958" y="17071"/>
                      <a:pt x="6171" y="17649"/>
                    </a:cubicBezTo>
                    <a:cubicBezTo>
                      <a:pt x="6467" y="18835"/>
                      <a:pt x="8211" y="20600"/>
                      <a:pt x="9340" y="20600"/>
                    </a:cubicBezTo>
                    <a:cubicBezTo>
                      <a:pt x="9368" y="20600"/>
                      <a:pt x="9396" y="20599"/>
                      <a:pt x="9423" y="20597"/>
                    </a:cubicBezTo>
                    <a:cubicBezTo>
                      <a:pt x="10548" y="20506"/>
                      <a:pt x="11611" y="19169"/>
                      <a:pt x="11338" y="18378"/>
                    </a:cubicBezTo>
                    <a:cubicBezTo>
                      <a:pt x="10882" y="17284"/>
                      <a:pt x="10274" y="16281"/>
                      <a:pt x="9514" y="15369"/>
                    </a:cubicBezTo>
                    <a:cubicBezTo>
                      <a:pt x="9058" y="14883"/>
                      <a:pt x="8663" y="14883"/>
                      <a:pt x="8724" y="14336"/>
                    </a:cubicBezTo>
                    <a:cubicBezTo>
                      <a:pt x="8749" y="14194"/>
                      <a:pt x="8813" y="14153"/>
                      <a:pt x="8892" y="14153"/>
                    </a:cubicBezTo>
                    <a:cubicBezTo>
                      <a:pt x="9000" y="14153"/>
                      <a:pt x="9137" y="14230"/>
                      <a:pt x="9241" y="14230"/>
                    </a:cubicBezTo>
                    <a:cubicBezTo>
                      <a:pt x="9336" y="14230"/>
                      <a:pt x="9403" y="14164"/>
                      <a:pt x="9393" y="13910"/>
                    </a:cubicBezTo>
                    <a:cubicBezTo>
                      <a:pt x="9393" y="13181"/>
                      <a:pt x="9210" y="12421"/>
                      <a:pt x="8815" y="11782"/>
                    </a:cubicBezTo>
                    <a:cubicBezTo>
                      <a:pt x="8359" y="11114"/>
                      <a:pt x="8238" y="10475"/>
                      <a:pt x="7812" y="9594"/>
                    </a:cubicBezTo>
                    <a:cubicBezTo>
                      <a:pt x="7356" y="8713"/>
                      <a:pt x="6535" y="8561"/>
                      <a:pt x="6596" y="8378"/>
                    </a:cubicBezTo>
                    <a:cubicBezTo>
                      <a:pt x="6657" y="8165"/>
                      <a:pt x="7113" y="8257"/>
                      <a:pt x="6748" y="7406"/>
                    </a:cubicBezTo>
                    <a:cubicBezTo>
                      <a:pt x="6353" y="6524"/>
                      <a:pt x="6323" y="7102"/>
                      <a:pt x="5927" y="5795"/>
                    </a:cubicBezTo>
                    <a:cubicBezTo>
                      <a:pt x="5531" y="4548"/>
                      <a:pt x="5345" y="3776"/>
                      <a:pt x="5002" y="3776"/>
                    </a:cubicBezTo>
                    <a:cubicBezTo>
                      <a:pt x="4977" y="3776"/>
                      <a:pt x="4951" y="3780"/>
                      <a:pt x="4924" y="3788"/>
                    </a:cubicBezTo>
                    <a:cubicBezTo>
                      <a:pt x="4891" y="3799"/>
                      <a:pt x="4860" y="3804"/>
                      <a:pt x="4833" y="3804"/>
                    </a:cubicBezTo>
                    <a:cubicBezTo>
                      <a:pt x="4538" y="3804"/>
                      <a:pt x="4577" y="3224"/>
                      <a:pt x="4438" y="2390"/>
                    </a:cubicBezTo>
                    <a:cubicBezTo>
                      <a:pt x="4316" y="1478"/>
                      <a:pt x="4651" y="1813"/>
                      <a:pt x="4073" y="810"/>
                    </a:cubicBezTo>
                    <a:cubicBezTo>
                      <a:pt x="3668" y="105"/>
                      <a:pt x="2123" y="1"/>
                      <a:pt x="1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8"/>
              <p:cNvSpPr/>
              <p:nvPr/>
            </p:nvSpPr>
            <p:spPr>
              <a:xfrm>
                <a:off x="7311674" y="4182413"/>
                <a:ext cx="321357" cy="649986"/>
              </a:xfrm>
              <a:custGeom>
                <a:rect b="b" l="l" r="r" t="t"/>
                <a:pathLst>
                  <a:path extrusionOk="0" h="31909" w="15776">
                    <a:moveTo>
                      <a:pt x="4142" y="1"/>
                    </a:moveTo>
                    <a:cubicBezTo>
                      <a:pt x="3807" y="1"/>
                      <a:pt x="3617" y="115"/>
                      <a:pt x="3617" y="115"/>
                    </a:cubicBezTo>
                    <a:lnTo>
                      <a:pt x="4407" y="2546"/>
                    </a:lnTo>
                    <a:lnTo>
                      <a:pt x="3921" y="3762"/>
                    </a:lnTo>
                    <a:cubicBezTo>
                      <a:pt x="3921" y="3762"/>
                      <a:pt x="2706" y="2864"/>
                      <a:pt x="1723" y="2864"/>
                    </a:cubicBezTo>
                    <a:cubicBezTo>
                      <a:pt x="1415" y="2864"/>
                      <a:pt x="1130" y="2952"/>
                      <a:pt x="912" y="3185"/>
                    </a:cubicBezTo>
                    <a:cubicBezTo>
                      <a:pt x="0" y="4127"/>
                      <a:pt x="1337" y="7714"/>
                      <a:pt x="2736" y="10449"/>
                    </a:cubicBezTo>
                    <a:cubicBezTo>
                      <a:pt x="4164" y="13185"/>
                      <a:pt x="5015" y="13732"/>
                      <a:pt x="5015" y="13732"/>
                    </a:cubicBezTo>
                    <a:lnTo>
                      <a:pt x="12614" y="31787"/>
                    </a:lnTo>
                    <a:lnTo>
                      <a:pt x="15775" y="31909"/>
                    </a:lnTo>
                    <a:lnTo>
                      <a:pt x="8724" y="14857"/>
                    </a:lnTo>
                    <a:cubicBezTo>
                      <a:pt x="8602" y="13823"/>
                      <a:pt x="8389" y="12790"/>
                      <a:pt x="8055" y="11787"/>
                    </a:cubicBezTo>
                    <a:cubicBezTo>
                      <a:pt x="7447" y="9629"/>
                      <a:pt x="6778" y="9781"/>
                      <a:pt x="6322" y="8534"/>
                    </a:cubicBezTo>
                    <a:cubicBezTo>
                      <a:pt x="6049" y="7714"/>
                      <a:pt x="6079" y="6832"/>
                      <a:pt x="6383" y="6042"/>
                    </a:cubicBezTo>
                    <a:lnTo>
                      <a:pt x="8663" y="6133"/>
                    </a:lnTo>
                    <a:cubicBezTo>
                      <a:pt x="8663" y="6133"/>
                      <a:pt x="8784" y="4796"/>
                      <a:pt x="6869" y="2060"/>
                    </a:cubicBezTo>
                    <a:cubicBezTo>
                      <a:pt x="5687" y="324"/>
                      <a:pt x="4708" y="1"/>
                      <a:pt x="4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8"/>
              <p:cNvSpPr/>
              <p:nvPr/>
            </p:nvSpPr>
            <p:spPr>
              <a:xfrm>
                <a:off x="7815633" y="4199238"/>
                <a:ext cx="300926" cy="651127"/>
              </a:xfrm>
              <a:custGeom>
                <a:rect b="b" l="l" r="r" t="t"/>
                <a:pathLst>
                  <a:path extrusionOk="0" h="31965" w="14773">
                    <a:moveTo>
                      <a:pt x="1317" y="0"/>
                    </a:moveTo>
                    <a:cubicBezTo>
                      <a:pt x="755" y="0"/>
                      <a:pt x="79" y="329"/>
                      <a:pt x="61" y="1903"/>
                    </a:cubicBezTo>
                    <a:cubicBezTo>
                      <a:pt x="0" y="4578"/>
                      <a:pt x="1064" y="5945"/>
                      <a:pt x="1064" y="5945"/>
                    </a:cubicBezTo>
                    <a:lnTo>
                      <a:pt x="3313" y="6037"/>
                    </a:lnTo>
                    <a:cubicBezTo>
                      <a:pt x="3313" y="6037"/>
                      <a:pt x="4711" y="7313"/>
                      <a:pt x="5107" y="8559"/>
                    </a:cubicBezTo>
                    <a:cubicBezTo>
                      <a:pt x="5502" y="9806"/>
                      <a:pt x="4742" y="9593"/>
                      <a:pt x="5593" y="11812"/>
                    </a:cubicBezTo>
                    <a:cubicBezTo>
                      <a:pt x="5988" y="12876"/>
                      <a:pt x="6474" y="13909"/>
                      <a:pt x="7022" y="14882"/>
                    </a:cubicBezTo>
                    <a:lnTo>
                      <a:pt x="11642" y="31842"/>
                    </a:lnTo>
                    <a:lnTo>
                      <a:pt x="14772" y="31964"/>
                    </a:lnTo>
                    <a:lnTo>
                      <a:pt x="10031" y="14000"/>
                    </a:lnTo>
                    <a:cubicBezTo>
                      <a:pt x="10031" y="14000"/>
                      <a:pt x="10547" y="13484"/>
                      <a:pt x="10092" y="10778"/>
                    </a:cubicBezTo>
                    <a:cubicBezTo>
                      <a:pt x="9605" y="8073"/>
                      <a:pt x="8511" y="4517"/>
                      <a:pt x="6930" y="3483"/>
                    </a:cubicBezTo>
                    <a:cubicBezTo>
                      <a:pt x="6578" y="3219"/>
                      <a:pt x="6169" y="3090"/>
                      <a:pt x="5765" y="3090"/>
                    </a:cubicBezTo>
                    <a:cubicBezTo>
                      <a:pt x="5192" y="3090"/>
                      <a:pt x="4630" y="3349"/>
                      <a:pt x="4256" y="3848"/>
                    </a:cubicBezTo>
                    <a:lnTo>
                      <a:pt x="2918" y="2602"/>
                    </a:lnTo>
                    <a:lnTo>
                      <a:pt x="2067" y="170"/>
                    </a:lnTo>
                    <a:cubicBezTo>
                      <a:pt x="2067" y="170"/>
                      <a:pt x="1721" y="0"/>
                      <a:pt x="13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8"/>
              <p:cNvSpPr/>
              <p:nvPr/>
            </p:nvSpPr>
            <p:spPr>
              <a:xfrm>
                <a:off x="6853525" y="3581108"/>
                <a:ext cx="1471753" cy="1273614"/>
              </a:xfrm>
              <a:custGeom>
                <a:rect b="b" l="l" r="r" t="t"/>
                <a:pathLst>
                  <a:path extrusionOk="0" h="62524" w="7225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1875" y="516"/>
                    </a:lnTo>
                    <a:lnTo>
                      <a:pt x="51875" y="516"/>
                    </a:lnTo>
                    <a:lnTo>
                      <a:pt x="71643" y="61278"/>
                    </a:lnTo>
                    <a:cubicBezTo>
                      <a:pt x="71749" y="61621"/>
                      <a:pt x="71854" y="61965"/>
                      <a:pt x="71980" y="62308"/>
                    </a:cubicBezTo>
                    <a:lnTo>
                      <a:pt x="71980" y="62308"/>
                    </a:lnTo>
                    <a:lnTo>
                      <a:pt x="23170" y="61340"/>
                    </a:lnTo>
                    <a:lnTo>
                      <a:pt x="23170" y="61340"/>
                    </a:lnTo>
                    <a:cubicBezTo>
                      <a:pt x="9443" y="24989"/>
                      <a:pt x="274" y="729"/>
                      <a:pt x="0" y="0"/>
                    </a:cubicBezTo>
                    <a:lnTo>
                      <a:pt x="0" y="0"/>
                    </a:lnTo>
                    <a:lnTo>
                      <a:pt x="23010" y="61460"/>
                    </a:lnTo>
                    <a:lnTo>
                      <a:pt x="23040" y="61521"/>
                    </a:lnTo>
                    <a:lnTo>
                      <a:pt x="23101" y="61521"/>
                    </a:lnTo>
                    <a:lnTo>
                      <a:pt x="72099" y="62524"/>
                    </a:lnTo>
                    <a:lnTo>
                      <a:pt x="72251" y="62524"/>
                    </a:lnTo>
                    <a:lnTo>
                      <a:pt x="72220" y="62372"/>
                    </a:lnTo>
                    <a:lnTo>
                      <a:pt x="71825" y="61186"/>
                    </a:lnTo>
                    <a:cubicBezTo>
                      <a:pt x="64500" y="38724"/>
                      <a:pt x="57661" y="17782"/>
                      <a:pt x="52007" y="395"/>
                    </a:cubicBezTo>
                    <a:lnTo>
                      <a:pt x="51977" y="334"/>
                    </a:lnTo>
                    <a:lnTo>
                      <a:pt x="51916" y="334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8"/>
              <p:cNvSpPr/>
              <p:nvPr/>
            </p:nvSpPr>
            <p:spPr>
              <a:xfrm>
                <a:off x="7948110" y="4452828"/>
                <a:ext cx="481119" cy="372751"/>
              </a:xfrm>
              <a:custGeom>
                <a:rect b="b" l="l" r="r" t="t"/>
                <a:pathLst>
                  <a:path extrusionOk="0" h="18299" w="23619">
                    <a:moveTo>
                      <a:pt x="11460" y="0"/>
                    </a:moveTo>
                    <a:lnTo>
                      <a:pt x="12737" y="3587"/>
                    </a:lnTo>
                    <a:cubicBezTo>
                      <a:pt x="12949" y="3648"/>
                      <a:pt x="13132" y="3708"/>
                      <a:pt x="13345" y="3800"/>
                    </a:cubicBezTo>
                    <a:cubicBezTo>
                      <a:pt x="14196" y="4134"/>
                      <a:pt x="13952" y="4894"/>
                      <a:pt x="13284" y="4894"/>
                    </a:cubicBezTo>
                    <a:lnTo>
                      <a:pt x="8329" y="4894"/>
                    </a:lnTo>
                    <a:cubicBezTo>
                      <a:pt x="8329" y="4894"/>
                      <a:pt x="4086" y="2861"/>
                      <a:pt x="2801" y="2861"/>
                    </a:cubicBezTo>
                    <a:cubicBezTo>
                      <a:pt x="2681" y="2861"/>
                      <a:pt x="2586" y="2879"/>
                      <a:pt x="2524" y="2918"/>
                    </a:cubicBezTo>
                    <a:cubicBezTo>
                      <a:pt x="1885" y="3283"/>
                      <a:pt x="1673" y="3951"/>
                      <a:pt x="2311" y="4894"/>
                    </a:cubicBezTo>
                    <a:cubicBezTo>
                      <a:pt x="2949" y="5836"/>
                      <a:pt x="7387" y="8055"/>
                      <a:pt x="7904" y="8207"/>
                    </a:cubicBezTo>
                    <a:lnTo>
                      <a:pt x="9363" y="8632"/>
                    </a:lnTo>
                    <a:lnTo>
                      <a:pt x="7995" y="9058"/>
                    </a:lnTo>
                    <a:lnTo>
                      <a:pt x="1521" y="6809"/>
                    </a:lnTo>
                    <a:cubicBezTo>
                      <a:pt x="1330" y="6781"/>
                      <a:pt x="1110" y="6754"/>
                      <a:pt x="907" y="6754"/>
                    </a:cubicBezTo>
                    <a:cubicBezTo>
                      <a:pt x="658" y="6754"/>
                      <a:pt x="436" y="6796"/>
                      <a:pt x="335" y="6930"/>
                    </a:cubicBezTo>
                    <a:cubicBezTo>
                      <a:pt x="1" y="7265"/>
                      <a:pt x="1" y="7842"/>
                      <a:pt x="366" y="8146"/>
                    </a:cubicBezTo>
                    <a:cubicBezTo>
                      <a:pt x="1308" y="8997"/>
                      <a:pt x="2281" y="9757"/>
                      <a:pt x="3284" y="10456"/>
                    </a:cubicBezTo>
                    <a:cubicBezTo>
                      <a:pt x="3284" y="10456"/>
                      <a:pt x="2281" y="11976"/>
                      <a:pt x="3132" y="12736"/>
                    </a:cubicBezTo>
                    <a:cubicBezTo>
                      <a:pt x="3983" y="13496"/>
                      <a:pt x="6445" y="15806"/>
                      <a:pt x="6445" y="15806"/>
                    </a:cubicBezTo>
                    <a:cubicBezTo>
                      <a:pt x="6445" y="15806"/>
                      <a:pt x="6718" y="17082"/>
                      <a:pt x="7478" y="17690"/>
                    </a:cubicBezTo>
                    <a:cubicBezTo>
                      <a:pt x="8238" y="18298"/>
                      <a:pt x="16688" y="18298"/>
                      <a:pt x="17296" y="18298"/>
                    </a:cubicBezTo>
                    <a:cubicBezTo>
                      <a:pt x="17874" y="18298"/>
                      <a:pt x="21308" y="16322"/>
                      <a:pt x="21308" y="16322"/>
                    </a:cubicBezTo>
                    <a:lnTo>
                      <a:pt x="23527" y="16079"/>
                    </a:lnTo>
                    <a:lnTo>
                      <a:pt x="23618" y="4134"/>
                    </a:lnTo>
                    <a:lnTo>
                      <a:pt x="18694" y="4134"/>
                    </a:lnTo>
                    <a:cubicBezTo>
                      <a:pt x="18694" y="4134"/>
                      <a:pt x="16171" y="1702"/>
                      <a:pt x="15503" y="1337"/>
                    </a:cubicBezTo>
                    <a:cubicBezTo>
                      <a:pt x="14804" y="1003"/>
                      <a:pt x="11460" y="0"/>
                      <a:pt x="1146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8"/>
              <p:cNvSpPr/>
              <p:nvPr/>
            </p:nvSpPr>
            <p:spPr>
              <a:xfrm>
                <a:off x="8016222" y="4665804"/>
                <a:ext cx="114561" cy="52636"/>
              </a:xfrm>
              <a:custGeom>
                <a:rect b="b" l="l" r="r" t="t"/>
                <a:pathLst>
                  <a:path extrusionOk="0" h="2584" w="5624">
                    <a:moveTo>
                      <a:pt x="0" y="0"/>
                    </a:moveTo>
                    <a:lnTo>
                      <a:pt x="0" y="0"/>
                    </a:lnTo>
                    <a:cubicBezTo>
                      <a:pt x="213" y="213"/>
                      <a:pt x="456" y="395"/>
                      <a:pt x="730" y="578"/>
                    </a:cubicBezTo>
                    <a:cubicBezTo>
                      <a:pt x="1186" y="882"/>
                      <a:pt x="1854" y="1338"/>
                      <a:pt x="2584" y="1793"/>
                    </a:cubicBezTo>
                    <a:cubicBezTo>
                      <a:pt x="2918" y="2037"/>
                      <a:pt x="3283" y="2249"/>
                      <a:pt x="3678" y="2401"/>
                    </a:cubicBezTo>
                    <a:cubicBezTo>
                      <a:pt x="4013" y="2523"/>
                      <a:pt x="4347" y="2584"/>
                      <a:pt x="4681" y="2584"/>
                    </a:cubicBezTo>
                    <a:cubicBezTo>
                      <a:pt x="5016" y="2584"/>
                      <a:pt x="5320" y="2553"/>
                      <a:pt x="5624" y="2432"/>
                    </a:cubicBezTo>
                    <a:cubicBezTo>
                      <a:pt x="5624" y="2425"/>
                      <a:pt x="5607" y="2423"/>
                      <a:pt x="5576" y="2423"/>
                    </a:cubicBezTo>
                    <a:cubicBezTo>
                      <a:pt x="5492" y="2423"/>
                      <a:pt x="5299" y="2441"/>
                      <a:pt x="5032" y="2441"/>
                    </a:cubicBezTo>
                    <a:cubicBezTo>
                      <a:pt x="4935" y="2441"/>
                      <a:pt x="4827" y="2438"/>
                      <a:pt x="4712" y="2432"/>
                    </a:cubicBezTo>
                    <a:cubicBezTo>
                      <a:pt x="4377" y="2401"/>
                      <a:pt x="4073" y="2341"/>
                      <a:pt x="3769" y="2219"/>
                    </a:cubicBezTo>
                    <a:cubicBezTo>
                      <a:pt x="3374" y="2067"/>
                      <a:pt x="3040" y="1854"/>
                      <a:pt x="2706" y="1642"/>
                    </a:cubicBezTo>
                    <a:cubicBezTo>
                      <a:pt x="1946" y="1155"/>
                      <a:pt x="1277" y="730"/>
                      <a:pt x="791" y="456"/>
                    </a:cubicBezTo>
                    <a:cubicBezTo>
                      <a:pt x="547" y="274"/>
                      <a:pt x="274" y="122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8"/>
              <p:cNvSpPr/>
              <p:nvPr/>
            </p:nvSpPr>
            <p:spPr>
              <a:xfrm>
                <a:off x="8051500" y="4748684"/>
                <a:ext cx="87326" cy="39538"/>
              </a:xfrm>
              <a:custGeom>
                <a:rect b="b" l="l" r="r" t="t"/>
                <a:pathLst>
                  <a:path extrusionOk="0" h="1941" w="4287">
                    <a:moveTo>
                      <a:pt x="7" y="1"/>
                    </a:moveTo>
                    <a:cubicBezTo>
                      <a:pt x="4" y="1"/>
                      <a:pt x="2" y="2"/>
                      <a:pt x="1" y="4"/>
                    </a:cubicBezTo>
                    <a:cubicBezTo>
                      <a:pt x="122" y="217"/>
                      <a:pt x="274" y="399"/>
                      <a:pt x="487" y="551"/>
                    </a:cubicBezTo>
                    <a:cubicBezTo>
                      <a:pt x="913" y="946"/>
                      <a:pt x="1369" y="1311"/>
                      <a:pt x="1885" y="1615"/>
                    </a:cubicBezTo>
                    <a:cubicBezTo>
                      <a:pt x="2255" y="1832"/>
                      <a:pt x="2686" y="1941"/>
                      <a:pt x="3112" y="1941"/>
                    </a:cubicBezTo>
                    <a:cubicBezTo>
                      <a:pt x="3283" y="1941"/>
                      <a:pt x="3453" y="1923"/>
                      <a:pt x="3618" y="1889"/>
                    </a:cubicBezTo>
                    <a:cubicBezTo>
                      <a:pt x="4074" y="1767"/>
                      <a:pt x="4287" y="1524"/>
                      <a:pt x="4256" y="1524"/>
                    </a:cubicBezTo>
                    <a:cubicBezTo>
                      <a:pt x="4044" y="1615"/>
                      <a:pt x="3831" y="1706"/>
                      <a:pt x="3588" y="1767"/>
                    </a:cubicBezTo>
                    <a:cubicBezTo>
                      <a:pt x="3482" y="1779"/>
                      <a:pt x="3376" y="1785"/>
                      <a:pt x="3269" y="1785"/>
                    </a:cubicBezTo>
                    <a:cubicBezTo>
                      <a:pt x="2821" y="1785"/>
                      <a:pt x="2369" y="1678"/>
                      <a:pt x="1977" y="1433"/>
                    </a:cubicBezTo>
                    <a:cubicBezTo>
                      <a:pt x="862" y="788"/>
                      <a:pt x="87" y="1"/>
                      <a:pt x="7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8"/>
              <p:cNvSpPr/>
              <p:nvPr/>
            </p:nvSpPr>
            <p:spPr>
              <a:xfrm>
                <a:off x="8134461" y="4626798"/>
                <a:ext cx="53268" cy="11163"/>
              </a:xfrm>
              <a:custGeom>
                <a:rect b="b" l="l" r="r" t="t"/>
                <a:pathLst>
                  <a:path extrusionOk="0" h="548" w="2615">
                    <a:moveTo>
                      <a:pt x="1" y="0"/>
                    </a:moveTo>
                    <a:cubicBezTo>
                      <a:pt x="396" y="213"/>
                      <a:pt x="822" y="365"/>
                      <a:pt x="1278" y="426"/>
                    </a:cubicBezTo>
                    <a:cubicBezTo>
                      <a:pt x="1561" y="507"/>
                      <a:pt x="1858" y="547"/>
                      <a:pt x="2160" y="547"/>
                    </a:cubicBezTo>
                    <a:cubicBezTo>
                      <a:pt x="2311" y="547"/>
                      <a:pt x="2463" y="537"/>
                      <a:pt x="2615" y="517"/>
                    </a:cubicBezTo>
                    <a:cubicBezTo>
                      <a:pt x="2189" y="395"/>
                      <a:pt x="1733" y="274"/>
                      <a:pt x="1308" y="243"/>
                    </a:cubicBezTo>
                    <a:cubicBezTo>
                      <a:pt x="882" y="122"/>
                      <a:pt x="426" y="31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8"/>
              <p:cNvSpPr/>
              <p:nvPr/>
            </p:nvSpPr>
            <p:spPr>
              <a:xfrm>
                <a:off x="6787266" y="3693075"/>
                <a:ext cx="227879" cy="114642"/>
              </a:xfrm>
              <a:custGeom>
                <a:rect b="b" l="l" r="r" t="t"/>
                <a:pathLst>
                  <a:path extrusionOk="0" h="5628" w="11187">
                    <a:moveTo>
                      <a:pt x="10343" y="1"/>
                    </a:moveTo>
                    <a:cubicBezTo>
                      <a:pt x="10321" y="1"/>
                      <a:pt x="10298" y="2"/>
                      <a:pt x="10275" y="5"/>
                    </a:cubicBezTo>
                    <a:cubicBezTo>
                      <a:pt x="9515" y="126"/>
                      <a:pt x="2220" y="1494"/>
                      <a:pt x="1399" y="1920"/>
                    </a:cubicBezTo>
                    <a:cubicBezTo>
                      <a:pt x="1065" y="2132"/>
                      <a:pt x="791" y="2406"/>
                      <a:pt x="639" y="2740"/>
                    </a:cubicBezTo>
                    <a:cubicBezTo>
                      <a:pt x="1" y="3743"/>
                      <a:pt x="335" y="5050"/>
                      <a:pt x="1338" y="5628"/>
                    </a:cubicBezTo>
                    <a:lnTo>
                      <a:pt x="1369" y="5628"/>
                    </a:lnTo>
                    <a:cubicBezTo>
                      <a:pt x="1369" y="5628"/>
                      <a:pt x="9180" y="2892"/>
                      <a:pt x="10183" y="2163"/>
                    </a:cubicBezTo>
                    <a:cubicBezTo>
                      <a:pt x="11186" y="1425"/>
                      <a:pt x="11073" y="1"/>
                      <a:pt x="10343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8"/>
              <p:cNvSpPr/>
              <p:nvPr/>
            </p:nvSpPr>
            <p:spPr>
              <a:xfrm>
                <a:off x="6821953" y="3799766"/>
                <a:ext cx="228490" cy="115681"/>
              </a:xfrm>
              <a:custGeom>
                <a:rect b="b" l="l" r="r" t="t"/>
                <a:pathLst>
                  <a:path extrusionOk="0" h="5679" w="11217">
                    <a:moveTo>
                      <a:pt x="9818" y="0"/>
                    </a:moveTo>
                    <a:cubicBezTo>
                      <a:pt x="8050" y="0"/>
                      <a:pt x="2122" y="1594"/>
                      <a:pt x="1368" y="1970"/>
                    </a:cubicBezTo>
                    <a:cubicBezTo>
                      <a:pt x="1064" y="2183"/>
                      <a:pt x="790" y="2457"/>
                      <a:pt x="608" y="2791"/>
                    </a:cubicBezTo>
                    <a:cubicBezTo>
                      <a:pt x="0" y="3794"/>
                      <a:pt x="334" y="5101"/>
                      <a:pt x="1337" y="5679"/>
                    </a:cubicBezTo>
                    <a:lnTo>
                      <a:pt x="1368" y="5679"/>
                    </a:lnTo>
                    <a:cubicBezTo>
                      <a:pt x="1368" y="5679"/>
                      <a:pt x="9180" y="2943"/>
                      <a:pt x="10183" y="2214"/>
                    </a:cubicBezTo>
                    <a:cubicBezTo>
                      <a:pt x="11216" y="1454"/>
                      <a:pt x="11034" y="633"/>
                      <a:pt x="10274" y="86"/>
                    </a:cubicBezTo>
                    <a:cubicBezTo>
                      <a:pt x="10204" y="27"/>
                      <a:pt x="10046" y="0"/>
                      <a:pt x="981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6842383" y="3857552"/>
                <a:ext cx="226942" cy="133770"/>
              </a:xfrm>
              <a:custGeom>
                <a:rect b="b" l="l" r="r" t="t"/>
                <a:pathLst>
                  <a:path extrusionOk="0" h="6567" w="11141">
                    <a:moveTo>
                      <a:pt x="9509" y="0"/>
                    </a:moveTo>
                    <a:cubicBezTo>
                      <a:pt x="9396" y="0"/>
                      <a:pt x="9276" y="14"/>
                      <a:pt x="9149" y="45"/>
                    </a:cubicBezTo>
                    <a:cubicBezTo>
                      <a:pt x="8663" y="197"/>
                      <a:pt x="3556" y="1292"/>
                      <a:pt x="1824" y="1747"/>
                    </a:cubicBezTo>
                    <a:cubicBezTo>
                      <a:pt x="1125" y="1899"/>
                      <a:pt x="547" y="2355"/>
                      <a:pt x="213" y="2994"/>
                    </a:cubicBezTo>
                    <a:cubicBezTo>
                      <a:pt x="30" y="3328"/>
                      <a:pt x="0" y="3723"/>
                      <a:pt x="61" y="4088"/>
                    </a:cubicBezTo>
                    <a:cubicBezTo>
                      <a:pt x="304" y="5243"/>
                      <a:pt x="1155" y="6155"/>
                      <a:pt x="2280" y="6459"/>
                    </a:cubicBezTo>
                    <a:cubicBezTo>
                      <a:pt x="2520" y="6535"/>
                      <a:pt x="2857" y="6566"/>
                      <a:pt x="3248" y="6566"/>
                    </a:cubicBezTo>
                    <a:cubicBezTo>
                      <a:pt x="5037" y="6566"/>
                      <a:pt x="7964" y="5912"/>
                      <a:pt x="7964" y="5912"/>
                    </a:cubicBezTo>
                    <a:lnTo>
                      <a:pt x="6961" y="3115"/>
                    </a:lnTo>
                    <a:lnTo>
                      <a:pt x="10000" y="2112"/>
                    </a:lnTo>
                    <a:cubicBezTo>
                      <a:pt x="11141" y="1667"/>
                      <a:pt x="10728" y="0"/>
                      <a:pt x="9509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8"/>
              <p:cNvSpPr/>
              <p:nvPr/>
            </p:nvSpPr>
            <p:spPr>
              <a:xfrm>
                <a:off x="6805842" y="3746706"/>
                <a:ext cx="227248" cy="111791"/>
              </a:xfrm>
              <a:custGeom>
                <a:rect b="b" l="l" r="r" t="t"/>
                <a:pathLst>
                  <a:path extrusionOk="0" h="5488" w="11156">
                    <a:moveTo>
                      <a:pt x="9741" y="0"/>
                    </a:moveTo>
                    <a:cubicBezTo>
                      <a:pt x="9696" y="0"/>
                      <a:pt x="9651" y="5"/>
                      <a:pt x="9606" y="16"/>
                    </a:cubicBezTo>
                    <a:cubicBezTo>
                      <a:pt x="8846" y="168"/>
                      <a:pt x="2189" y="1354"/>
                      <a:pt x="1369" y="1779"/>
                    </a:cubicBezTo>
                    <a:cubicBezTo>
                      <a:pt x="1065" y="1992"/>
                      <a:pt x="791" y="2265"/>
                      <a:pt x="609" y="2600"/>
                    </a:cubicBezTo>
                    <a:cubicBezTo>
                      <a:pt x="1" y="3603"/>
                      <a:pt x="335" y="4910"/>
                      <a:pt x="1338" y="5487"/>
                    </a:cubicBezTo>
                    <a:cubicBezTo>
                      <a:pt x="1338" y="5487"/>
                      <a:pt x="9150" y="2752"/>
                      <a:pt x="10183" y="1992"/>
                    </a:cubicBezTo>
                    <a:cubicBezTo>
                      <a:pt x="11156" y="1305"/>
                      <a:pt x="10460" y="0"/>
                      <a:pt x="9741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>
                <a:off x="6833095" y="3803982"/>
                <a:ext cx="152938" cy="55121"/>
              </a:xfrm>
              <a:custGeom>
                <a:rect b="b" l="l" r="r" t="t"/>
                <a:pathLst>
                  <a:path extrusionOk="0" h="2706" w="7508">
                    <a:moveTo>
                      <a:pt x="7508" y="1"/>
                    </a:moveTo>
                    <a:cubicBezTo>
                      <a:pt x="7082" y="31"/>
                      <a:pt x="6687" y="61"/>
                      <a:pt x="6292" y="152"/>
                    </a:cubicBezTo>
                    <a:cubicBezTo>
                      <a:pt x="5563" y="304"/>
                      <a:pt x="4529" y="487"/>
                      <a:pt x="3435" y="700"/>
                    </a:cubicBezTo>
                    <a:cubicBezTo>
                      <a:pt x="2918" y="791"/>
                      <a:pt x="2401" y="943"/>
                      <a:pt x="1885" y="1125"/>
                    </a:cubicBezTo>
                    <a:cubicBezTo>
                      <a:pt x="1490" y="1277"/>
                      <a:pt x="1094" y="1490"/>
                      <a:pt x="760" y="1763"/>
                    </a:cubicBezTo>
                    <a:cubicBezTo>
                      <a:pt x="517" y="1915"/>
                      <a:pt x="304" y="2159"/>
                      <a:pt x="152" y="2402"/>
                    </a:cubicBezTo>
                    <a:cubicBezTo>
                      <a:pt x="31" y="2584"/>
                      <a:pt x="0" y="2706"/>
                      <a:pt x="0" y="2706"/>
                    </a:cubicBezTo>
                    <a:cubicBezTo>
                      <a:pt x="243" y="2371"/>
                      <a:pt x="517" y="2098"/>
                      <a:pt x="851" y="1855"/>
                    </a:cubicBezTo>
                    <a:cubicBezTo>
                      <a:pt x="1672" y="1368"/>
                      <a:pt x="2553" y="1034"/>
                      <a:pt x="3496" y="882"/>
                    </a:cubicBezTo>
                    <a:cubicBezTo>
                      <a:pt x="4620" y="669"/>
                      <a:pt x="5623" y="456"/>
                      <a:pt x="6322" y="304"/>
                    </a:cubicBezTo>
                    <a:cubicBezTo>
                      <a:pt x="6718" y="244"/>
                      <a:pt x="7113" y="122"/>
                      <a:pt x="7508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6815130" y="3754446"/>
                <a:ext cx="144912" cy="53268"/>
              </a:xfrm>
              <a:custGeom>
                <a:rect b="b" l="l" r="r" t="t"/>
                <a:pathLst>
                  <a:path extrusionOk="0" h="2615" w="7114">
                    <a:moveTo>
                      <a:pt x="7113" y="1"/>
                    </a:moveTo>
                    <a:lnTo>
                      <a:pt x="7113" y="1"/>
                    </a:lnTo>
                    <a:cubicBezTo>
                      <a:pt x="6718" y="31"/>
                      <a:pt x="6353" y="62"/>
                      <a:pt x="5989" y="153"/>
                    </a:cubicBezTo>
                    <a:cubicBezTo>
                      <a:pt x="5259" y="244"/>
                      <a:pt x="4286" y="396"/>
                      <a:pt x="3253" y="609"/>
                    </a:cubicBezTo>
                    <a:cubicBezTo>
                      <a:pt x="2189" y="852"/>
                      <a:pt x="1247" y="1186"/>
                      <a:pt x="669" y="1673"/>
                    </a:cubicBezTo>
                    <a:cubicBezTo>
                      <a:pt x="457" y="1855"/>
                      <a:pt x="274" y="2068"/>
                      <a:pt x="122" y="2311"/>
                    </a:cubicBezTo>
                    <a:cubicBezTo>
                      <a:pt x="31" y="2493"/>
                      <a:pt x="1" y="2615"/>
                      <a:pt x="1" y="2615"/>
                    </a:cubicBezTo>
                    <a:cubicBezTo>
                      <a:pt x="213" y="2311"/>
                      <a:pt x="487" y="2037"/>
                      <a:pt x="761" y="1794"/>
                    </a:cubicBezTo>
                    <a:cubicBezTo>
                      <a:pt x="1520" y="1277"/>
                      <a:pt x="2372" y="943"/>
                      <a:pt x="3283" y="791"/>
                    </a:cubicBezTo>
                    <a:lnTo>
                      <a:pt x="5989" y="274"/>
                    </a:lnTo>
                    <a:cubicBezTo>
                      <a:pt x="6353" y="214"/>
                      <a:pt x="6749" y="122"/>
                      <a:pt x="711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6848575" y="3867126"/>
                <a:ext cx="139331" cy="50171"/>
              </a:xfrm>
              <a:custGeom>
                <a:rect b="b" l="l" r="r" t="t"/>
                <a:pathLst>
                  <a:path extrusionOk="0" h="2463" w="6840">
                    <a:moveTo>
                      <a:pt x="6839" y="1"/>
                    </a:moveTo>
                    <a:lnTo>
                      <a:pt x="6839" y="1"/>
                    </a:lnTo>
                    <a:cubicBezTo>
                      <a:pt x="6474" y="31"/>
                      <a:pt x="6110" y="92"/>
                      <a:pt x="5775" y="183"/>
                    </a:cubicBezTo>
                    <a:cubicBezTo>
                      <a:pt x="5107" y="335"/>
                      <a:pt x="4195" y="548"/>
                      <a:pt x="3192" y="700"/>
                    </a:cubicBezTo>
                    <a:cubicBezTo>
                      <a:pt x="2310" y="822"/>
                      <a:pt x="1459" y="1125"/>
                      <a:pt x="699" y="1612"/>
                    </a:cubicBezTo>
                    <a:cubicBezTo>
                      <a:pt x="486" y="1764"/>
                      <a:pt x="304" y="1977"/>
                      <a:pt x="122" y="2189"/>
                    </a:cubicBezTo>
                    <a:cubicBezTo>
                      <a:pt x="30" y="2341"/>
                      <a:pt x="0" y="2463"/>
                      <a:pt x="0" y="2463"/>
                    </a:cubicBezTo>
                    <a:cubicBezTo>
                      <a:pt x="213" y="2189"/>
                      <a:pt x="486" y="1946"/>
                      <a:pt x="760" y="1733"/>
                    </a:cubicBezTo>
                    <a:cubicBezTo>
                      <a:pt x="1520" y="1277"/>
                      <a:pt x="2371" y="1004"/>
                      <a:pt x="3222" y="913"/>
                    </a:cubicBezTo>
                    <a:cubicBezTo>
                      <a:pt x="4225" y="730"/>
                      <a:pt x="5137" y="487"/>
                      <a:pt x="5806" y="335"/>
                    </a:cubicBezTo>
                    <a:cubicBezTo>
                      <a:pt x="6140" y="244"/>
                      <a:pt x="6505" y="153"/>
                      <a:pt x="6839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6930294" y="3917273"/>
                <a:ext cx="66264" cy="21694"/>
              </a:xfrm>
              <a:custGeom>
                <a:rect b="b" l="l" r="r" t="t"/>
                <a:pathLst>
                  <a:path extrusionOk="0" h="1065" w="3253">
                    <a:moveTo>
                      <a:pt x="3253" y="1"/>
                    </a:moveTo>
                    <a:lnTo>
                      <a:pt x="3253" y="1"/>
                    </a:lnTo>
                    <a:cubicBezTo>
                      <a:pt x="2675" y="62"/>
                      <a:pt x="2128" y="214"/>
                      <a:pt x="1581" y="426"/>
                    </a:cubicBezTo>
                    <a:cubicBezTo>
                      <a:pt x="1034" y="578"/>
                      <a:pt x="487" y="791"/>
                      <a:pt x="0" y="1065"/>
                    </a:cubicBezTo>
                    <a:cubicBezTo>
                      <a:pt x="578" y="974"/>
                      <a:pt x="1125" y="822"/>
                      <a:pt x="1642" y="609"/>
                    </a:cubicBezTo>
                    <a:cubicBezTo>
                      <a:pt x="2189" y="457"/>
                      <a:pt x="2736" y="244"/>
                      <a:pt x="325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9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DATASET</a:t>
            </a:r>
            <a:endParaRPr b="1" sz="2800"/>
          </a:p>
        </p:txBody>
      </p:sp>
      <p:sp>
        <p:nvSpPr>
          <p:cNvPr id="591" name="Google Shape;591;p39"/>
          <p:cNvSpPr/>
          <p:nvPr/>
        </p:nvSpPr>
        <p:spPr>
          <a:xfrm flipH="1">
            <a:off x="2483175" y="2729750"/>
            <a:ext cx="4099800" cy="25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50" y="1097150"/>
            <a:ext cx="6354324" cy="3423151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9"/>
          <p:cNvSpPr txBox="1"/>
          <p:nvPr/>
        </p:nvSpPr>
        <p:spPr>
          <a:xfrm>
            <a:off x="6223100" y="1228825"/>
            <a:ext cx="220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6877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12-LEAD ECG RECORDINGS IN MATLAB FILE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9 LABELS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0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LITERATURE REVIEW</a:t>
            </a:r>
            <a:endParaRPr b="1" sz="2800"/>
          </a:p>
        </p:txBody>
      </p:sp>
      <p:sp>
        <p:nvSpPr>
          <p:cNvPr id="599" name="Google Shape;599;p40"/>
          <p:cNvSpPr/>
          <p:nvPr/>
        </p:nvSpPr>
        <p:spPr>
          <a:xfrm flipH="1">
            <a:off x="2483175" y="2729750"/>
            <a:ext cx="4099800" cy="25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0"/>
          <p:cNvSpPr txBox="1"/>
          <p:nvPr/>
        </p:nvSpPr>
        <p:spPr>
          <a:xfrm>
            <a:off x="394975" y="1167400"/>
            <a:ext cx="829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Identification of 27 abnormalities from multi-lead ECG signals: an ensembled SE_ResNet framework with Sign Loss function &lt;2021&gt;</a:t>
            </a:r>
            <a:endParaRPr sz="1700"/>
          </a:p>
        </p:txBody>
      </p:sp>
      <p:sp>
        <p:nvSpPr>
          <p:cNvPr id="601" name="Google Shape;601;p40"/>
          <p:cNvSpPr txBox="1"/>
          <p:nvPr/>
        </p:nvSpPr>
        <p:spPr>
          <a:xfrm>
            <a:off x="313325" y="1968350"/>
            <a:ext cx="3906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-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Dataset: 6 different datasets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-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27 types of abnormalities are identified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-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Results: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	Offline validation score: 0.683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02" name="Google Shape;6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340" y="1929675"/>
            <a:ext cx="5019336" cy="267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rt Clinical Case by Slidesgo">
  <a:themeElements>
    <a:clrScheme name="Simple Light">
      <a:dk1>
        <a:srgbClr val="2468D6"/>
      </a:dk1>
      <a:lt1>
        <a:srgbClr val="FFFFFF"/>
      </a:lt1>
      <a:dk2>
        <a:srgbClr val="2C272A"/>
      </a:dk2>
      <a:lt2>
        <a:srgbClr val="FED1CF"/>
      </a:lt2>
      <a:accent1>
        <a:srgbClr val="EA2424"/>
      </a:accent1>
      <a:accent2>
        <a:srgbClr val="EBEBEB"/>
      </a:accent2>
      <a:accent3>
        <a:srgbClr val="2468D6"/>
      </a:accent3>
      <a:accent4>
        <a:srgbClr val="2C272A"/>
      </a:accent4>
      <a:accent5>
        <a:srgbClr val="FED1CF"/>
      </a:accent5>
      <a:accent6>
        <a:srgbClr val="B78876"/>
      </a:accent6>
      <a:hlink>
        <a:srgbClr val="2468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